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314" r:id="rId2"/>
    <p:sldId id="3315" r:id="rId3"/>
    <p:sldId id="3316" r:id="rId4"/>
    <p:sldId id="3317" r:id="rId5"/>
    <p:sldId id="3318" r:id="rId6"/>
    <p:sldId id="3319" r:id="rId7"/>
    <p:sldId id="3320" r:id="rId8"/>
    <p:sldId id="3321" r:id="rId9"/>
    <p:sldId id="3322" r:id="rId10"/>
    <p:sldId id="3323" r:id="rId11"/>
    <p:sldId id="3324" r:id="rId12"/>
    <p:sldId id="3325" r:id="rId13"/>
    <p:sldId id="3326" r:id="rId14"/>
    <p:sldId id="3327" r:id="rId15"/>
    <p:sldId id="3328" r:id="rId16"/>
    <p:sldId id="3329" r:id="rId17"/>
    <p:sldId id="3330" r:id="rId18"/>
    <p:sldId id="3331" r:id="rId19"/>
    <p:sldId id="3332" r:id="rId20"/>
    <p:sldId id="3333" r:id="rId21"/>
    <p:sldId id="3334" r:id="rId22"/>
    <p:sldId id="3335" r:id="rId23"/>
    <p:sldId id="3336" r:id="rId24"/>
    <p:sldId id="3337" r:id="rId25"/>
    <p:sldId id="3338" r:id="rId26"/>
    <p:sldId id="3339" r:id="rId27"/>
    <p:sldId id="3340" r:id="rId28"/>
    <p:sldId id="3341" r:id="rId29"/>
    <p:sldId id="3342" r:id="rId30"/>
    <p:sldId id="3343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CFF13F-A349-0545-B484-2897547B7634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90D20E-647A-9E4B-BD2A-EB096838E2D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Freeform 1">
            <a:extLst>
              <a:ext uri="{FF2B5EF4-FFF2-40B4-BE49-F238E27FC236}">
                <a16:creationId xmlns:a16="http://schemas.microsoft.com/office/drawing/2014/main" id="{E1A60D35-9D47-EC4A-B196-91C55F9D2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7425430"/>
            <a:ext cx="24377648" cy="1172709"/>
          </a:xfrm>
          <a:custGeom>
            <a:avLst/>
            <a:gdLst>
              <a:gd name="T0" fmla="*/ 0 w 19577"/>
              <a:gd name="T1" fmla="*/ 797 h 798"/>
              <a:gd name="T2" fmla="*/ 19576 w 19577"/>
              <a:gd name="T3" fmla="*/ 797 h 798"/>
              <a:gd name="T4" fmla="*/ 19576 w 19577"/>
              <a:gd name="T5" fmla="*/ 0 h 798"/>
              <a:gd name="T6" fmla="*/ 0 w 19577"/>
              <a:gd name="T7" fmla="*/ 0 h 798"/>
              <a:gd name="T8" fmla="*/ 0 w 19577"/>
              <a:gd name="T9" fmla="*/ 797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77" h="798">
                <a:moveTo>
                  <a:pt x="0" y="797"/>
                </a:moveTo>
                <a:lnTo>
                  <a:pt x="19576" y="797"/>
                </a:lnTo>
                <a:lnTo>
                  <a:pt x="19576" y="0"/>
                </a:lnTo>
                <a:lnTo>
                  <a:pt x="0" y="0"/>
                </a:lnTo>
                <a:lnTo>
                  <a:pt x="0" y="797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BD316288-CB5D-644A-97C8-100558125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308" y="7412471"/>
            <a:ext cx="4204908" cy="1172709"/>
          </a:xfrm>
          <a:custGeom>
            <a:avLst/>
            <a:gdLst>
              <a:gd name="T0" fmla="*/ 461 w 2862"/>
              <a:gd name="T1" fmla="*/ 765 h 797"/>
              <a:gd name="T2" fmla="*/ 31 w 2862"/>
              <a:gd name="T3" fmla="*/ 108 h 797"/>
              <a:gd name="T4" fmla="*/ 31 w 2862"/>
              <a:gd name="T5" fmla="*/ 108 h 797"/>
              <a:gd name="T6" fmla="*/ 90 w 2862"/>
              <a:gd name="T7" fmla="*/ 0 h 797"/>
              <a:gd name="T8" fmla="*/ 2341 w 2862"/>
              <a:gd name="T9" fmla="*/ 0 h 797"/>
              <a:gd name="T10" fmla="*/ 2341 w 2862"/>
              <a:gd name="T11" fmla="*/ 0 h 797"/>
              <a:gd name="T12" fmla="*/ 2400 w 2862"/>
              <a:gd name="T13" fmla="*/ 31 h 797"/>
              <a:gd name="T14" fmla="*/ 2831 w 2862"/>
              <a:gd name="T15" fmla="*/ 688 h 797"/>
              <a:gd name="T16" fmla="*/ 2831 w 2862"/>
              <a:gd name="T17" fmla="*/ 688 h 797"/>
              <a:gd name="T18" fmla="*/ 2772 w 2862"/>
              <a:gd name="T19" fmla="*/ 796 h 797"/>
              <a:gd name="T20" fmla="*/ 520 w 2862"/>
              <a:gd name="T21" fmla="*/ 796 h 797"/>
              <a:gd name="T22" fmla="*/ 520 w 2862"/>
              <a:gd name="T23" fmla="*/ 796 h 797"/>
              <a:gd name="T24" fmla="*/ 461 w 2862"/>
              <a:gd name="T25" fmla="*/ 765 h 7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62" h="797">
                <a:moveTo>
                  <a:pt x="461" y="765"/>
                </a:moveTo>
                <a:lnTo>
                  <a:pt x="31" y="108"/>
                </a:lnTo>
                <a:lnTo>
                  <a:pt x="31" y="108"/>
                </a:lnTo>
                <a:cubicBezTo>
                  <a:pt x="0" y="62"/>
                  <a:pt x="34" y="0"/>
                  <a:pt x="90" y="0"/>
                </a:cubicBezTo>
                <a:lnTo>
                  <a:pt x="2341" y="0"/>
                </a:lnTo>
                <a:lnTo>
                  <a:pt x="2341" y="0"/>
                </a:lnTo>
                <a:cubicBezTo>
                  <a:pt x="2365" y="0"/>
                  <a:pt x="2387" y="12"/>
                  <a:pt x="2400" y="31"/>
                </a:cubicBezTo>
                <a:lnTo>
                  <a:pt x="2831" y="688"/>
                </a:lnTo>
                <a:lnTo>
                  <a:pt x="2831" y="688"/>
                </a:lnTo>
                <a:cubicBezTo>
                  <a:pt x="2861" y="734"/>
                  <a:pt x="2828" y="796"/>
                  <a:pt x="2772" y="796"/>
                </a:cubicBezTo>
                <a:lnTo>
                  <a:pt x="520" y="796"/>
                </a:lnTo>
                <a:lnTo>
                  <a:pt x="520" y="796"/>
                </a:lnTo>
                <a:cubicBezTo>
                  <a:pt x="497" y="796"/>
                  <a:pt x="474" y="785"/>
                  <a:pt x="461" y="76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4" name="Shape 2527">
            <a:extLst>
              <a:ext uri="{FF2B5EF4-FFF2-40B4-BE49-F238E27FC236}">
                <a16:creationId xmlns:a16="http://schemas.microsoft.com/office/drawing/2014/main" id="{3BC487BB-920E-264D-A54C-8AB4DAB4DCBB}"/>
              </a:ext>
            </a:extLst>
          </p:cNvPr>
          <p:cNvSpPr>
            <a:spLocks noChangeAspect="1"/>
          </p:cNvSpPr>
          <p:nvPr/>
        </p:nvSpPr>
        <p:spPr>
          <a:xfrm>
            <a:off x="3497811" y="9046640"/>
            <a:ext cx="999902" cy="999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7502D8E8-54DC-B449-8B71-26E5699D5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0837" y="7412471"/>
            <a:ext cx="4204913" cy="1172709"/>
          </a:xfrm>
          <a:custGeom>
            <a:avLst/>
            <a:gdLst>
              <a:gd name="T0" fmla="*/ 461 w 2862"/>
              <a:gd name="T1" fmla="*/ 765 h 797"/>
              <a:gd name="T2" fmla="*/ 31 w 2862"/>
              <a:gd name="T3" fmla="*/ 108 h 797"/>
              <a:gd name="T4" fmla="*/ 31 w 2862"/>
              <a:gd name="T5" fmla="*/ 108 h 797"/>
              <a:gd name="T6" fmla="*/ 89 w 2862"/>
              <a:gd name="T7" fmla="*/ 0 h 797"/>
              <a:gd name="T8" fmla="*/ 2342 w 2862"/>
              <a:gd name="T9" fmla="*/ 0 h 797"/>
              <a:gd name="T10" fmla="*/ 2342 w 2862"/>
              <a:gd name="T11" fmla="*/ 0 h 797"/>
              <a:gd name="T12" fmla="*/ 2400 w 2862"/>
              <a:gd name="T13" fmla="*/ 31 h 797"/>
              <a:gd name="T14" fmla="*/ 2830 w 2862"/>
              <a:gd name="T15" fmla="*/ 688 h 797"/>
              <a:gd name="T16" fmla="*/ 2830 w 2862"/>
              <a:gd name="T17" fmla="*/ 688 h 797"/>
              <a:gd name="T18" fmla="*/ 2772 w 2862"/>
              <a:gd name="T19" fmla="*/ 796 h 797"/>
              <a:gd name="T20" fmla="*/ 520 w 2862"/>
              <a:gd name="T21" fmla="*/ 796 h 797"/>
              <a:gd name="T22" fmla="*/ 520 w 2862"/>
              <a:gd name="T23" fmla="*/ 796 h 797"/>
              <a:gd name="T24" fmla="*/ 461 w 2862"/>
              <a:gd name="T25" fmla="*/ 765 h 7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62" h="797">
                <a:moveTo>
                  <a:pt x="461" y="765"/>
                </a:moveTo>
                <a:lnTo>
                  <a:pt x="31" y="108"/>
                </a:lnTo>
                <a:lnTo>
                  <a:pt x="31" y="108"/>
                </a:lnTo>
                <a:cubicBezTo>
                  <a:pt x="0" y="62"/>
                  <a:pt x="33" y="0"/>
                  <a:pt x="89" y="0"/>
                </a:cubicBezTo>
                <a:lnTo>
                  <a:pt x="2342" y="0"/>
                </a:lnTo>
                <a:lnTo>
                  <a:pt x="2342" y="0"/>
                </a:lnTo>
                <a:cubicBezTo>
                  <a:pt x="2365" y="0"/>
                  <a:pt x="2387" y="12"/>
                  <a:pt x="2400" y="31"/>
                </a:cubicBezTo>
                <a:lnTo>
                  <a:pt x="2830" y="688"/>
                </a:lnTo>
                <a:lnTo>
                  <a:pt x="2830" y="688"/>
                </a:lnTo>
                <a:cubicBezTo>
                  <a:pt x="2861" y="734"/>
                  <a:pt x="2827" y="796"/>
                  <a:pt x="2772" y="796"/>
                </a:cubicBezTo>
                <a:lnTo>
                  <a:pt x="520" y="796"/>
                </a:lnTo>
                <a:lnTo>
                  <a:pt x="520" y="796"/>
                </a:lnTo>
                <a:cubicBezTo>
                  <a:pt x="496" y="796"/>
                  <a:pt x="474" y="785"/>
                  <a:pt x="461" y="76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5" name="Shape 2540">
            <a:extLst>
              <a:ext uri="{FF2B5EF4-FFF2-40B4-BE49-F238E27FC236}">
                <a16:creationId xmlns:a16="http://schemas.microsoft.com/office/drawing/2014/main" id="{448B7B59-E338-C44D-952B-083D63EC9F1F}"/>
              </a:ext>
            </a:extLst>
          </p:cNvPr>
          <p:cNvSpPr>
            <a:spLocks noChangeAspect="1"/>
          </p:cNvSpPr>
          <p:nvPr/>
        </p:nvSpPr>
        <p:spPr>
          <a:xfrm>
            <a:off x="7593342" y="6020246"/>
            <a:ext cx="999902" cy="999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24E8256E-8B97-D44A-AF5A-DF0FB80E7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6371" y="7412471"/>
            <a:ext cx="4204913" cy="1172709"/>
          </a:xfrm>
          <a:custGeom>
            <a:avLst/>
            <a:gdLst>
              <a:gd name="T0" fmla="*/ 461 w 2862"/>
              <a:gd name="T1" fmla="*/ 765 h 797"/>
              <a:gd name="T2" fmla="*/ 31 w 2862"/>
              <a:gd name="T3" fmla="*/ 108 h 797"/>
              <a:gd name="T4" fmla="*/ 31 w 2862"/>
              <a:gd name="T5" fmla="*/ 108 h 797"/>
              <a:gd name="T6" fmla="*/ 90 w 2862"/>
              <a:gd name="T7" fmla="*/ 0 h 797"/>
              <a:gd name="T8" fmla="*/ 2341 w 2862"/>
              <a:gd name="T9" fmla="*/ 0 h 797"/>
              <a:gd name="T10" fmla="*/ 2341 w 2862"/>
              <a:gd name="T11" fmla="*/ 0 h 797"/>
              <a:gd name="T12" fmla="*/ 2400 w 2862"/>
              <a:gd name="T13" fmla="*/ 31 h 797"/>
              <a:gd name="T14" fmla="*/ 2830 w 2862"/>
              <a:gd name="T15" fmla="*/ 688 h 797"/>
              <a:gd name="T16" fmla="*/ 2830 w 2862"/>
              <a:gd name="T17" fmla="*/ 688 h 797"/>
              <a:gd name="T18" fmla="*/ 2772 w 2862"/>
              <a:gd name="T19" fmla="*/ 796 h 797"/>
              <a:gd name="T20" fmla="*/ 520 w 2862"/>
              <a:gd name="T21" fmla="*/ 796 h 797"/>
              <a:gd name="T22" fmla="*/ 520 w 2862"/>
              <a:gd name="T23" fmla="*/ 796 h 797"/>
              <a:gd name="T24" fmla="*/ 461 w 2862"/>
              <a:gd name="T25" fmla="*/ 765 h 7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62" h="797">
                <a:moveTo>
                  <a:pt x="461" y="765"/>
                </a:moveTo>
                <a:lnTo>
                  <a:pt x="31" y="108"/>
                </a:lnTo>
                <a:lnTo>
                  <a:pt x="31" y="108"/>
                </a:lnTo>
                <a:cubicBezTo>
                  <a:pt x="0" y="62"/>
                  <a:pt x="34" y="0"/>
                  <a:pt x="90" y="0"/>
                </a:cubicBezTo>
                <a:lnTo>
                  <a:pt x="2341" y="0"/>
                </a:lnTo>
                <a:lnTo>
                  <a:pt x="2341" y="0"/>
                </a:lnTo>
                <a:cubicBezTo>
                  <a:pt x="2365" y="0"/>
                  <a:pt x="2387" y="12"/>
                  <a:pt x="2400" y="31"/>
                </a:cubicBezTo>
                <a:lnTo>
                  <a:pt x="2830" y="688"/>
                </a:lnTo>
                <a:lnTo>
                  <a:pt x="2830" y="688"/>
                </a:lnTo>
                <a:cubicBezTo>
                  <a:pt x="2861" y="734"/>
                  <a:pt x="2828" y="796"/>
                  <a:pt x="2772" y="796"/>
                </a:cubicBezTo>
                <a:lnTo>
                  <a:pt x="520" y="796"/>
                </a:lnTo>
                <a:lnTo>
                  <a:pt x="520" y="796"/>
                </a:lnTo>
                <a:cubicBezTo>
                  <a:pt x="496" y="796"/>
                  <a:pt x="474" y="785"/>
                  <a:pt x="461" y="76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6" name="Shape 2563">
            <a:extLst>
              <a:ext uri="{FF2B5EF4-FFF2-40B4-BE49-F238E27FC236}">
                <a16:creationId xmlns:a16="http://schemas.microsoft.com/office/drawing/2014/main" id="{EDB09576-EFF2-814C-A34C-5429A678F2A8}"/>
              </a:ext>
            </a:extLst>
          </p:cNvPr>
          <p:cNvSpPr>
            <a:spLocks noChangeAspect="1"/>
          </p:cNvSpPr>
          <p:nvPr/>
        </p:nvSpPr>
        <p:spPr>
          <a:xfrm>
            <a:off x="11688876" y="9046640"/>
            <a:ext cx="999902" cy="999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90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354" y="17673"/>
                </a:moveTo>
                <a:lnTo>
                  <a:pt x="7369" y="13149"/>
                </a:lnTo>
                <a:lnTo>
                  <a:pt x="8875" y="15407"/>
                </a:lnTo>
                <a:cubicBezTo>
                  <a:pt x="8949" y="15584"/>
                  <a:pt x="9123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1198" y="14042"/>
                </a:lnTo>
                <a:lnTo>
                  <a:pt x="13376" y="17673"/>
                </a:lnTo>
                <a:cubicBezTo>
                  <a:pt x="13376" y="17673"/>
                  <a:pt x="4354" y="17673"/>
                  <a:pt x="4354" y="17673"/>
                </a:cubicBezTo>
                <a:close/>
                <a:moveTo>
                  <a:pt x="14692" y="17982"/>
                </a:moveTo>
                <a:lnTo>
                  <a:pt x="14690" y="17977"/>
                </a:lnTo>
                <a:cubicBezTo>
                  <a:pt x="14685" y="17967"/>
                  <a:pt x="14677" y="17959"/>
                  <a:pt x="14673" y="17949"/>
                </a:cubicBezTo>
                <a:lnTo>
                  <a:pt x="11747" y="13073"/>
                </a:lnTo>
                <a:lnTo>
                  <a:pt x="11745" y="13073"/>
                </a:lnTo>
                <a:cubicBezTo>
                  <a:pt x="11673" y="12892"/>
                  <a:pt x="11498" y="12764"/>
                  <a:pt x="11291" y="12764"/>
                </a:cubicBezTo>
                <a:cubicBezTo>
                  <a:pt x="11155" y="12764"/>
                  <a:pt x="11033" y="12819"/>
                  <a:pt x="10944" y="12908"/>
                </a:cubicBezTo>
                <a:lnTo>
                  <a:pt x="9397" y="14454"/>
                </a:lnTo>
                <a:lnTo>
                  <a:pt x="7816" y="12084"/>
                </a:lnTo>
                <a:cubicBezTo>
                  <a:pt x="7742" y="11907"/>
                  <a:pt x="7568" y="11782"/>
                  <a:pt x="7364" y="11782"/>
                </a:cubicBezTo>
                <a:cubicBezTo>
                  <a:pt x="7193" y="11782"/>
                  <a:pt x="7051" y="11874"/>
                  <a:pt x="6963" y="12006"/>
                </a:cubicBezTo>
                <a:lnTo>
                  <a:pt x="6955" y="12000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4236" y="18655"/>
                </a:lnTo>
                <a:cubicBezTo>
                  <a:pt x="14508" y="18655"/>
                  <a:pt x="14727" y="18435"/>
                  <a:pt x="14727" y="18164"/>
                </a:cubicBezTo>
                <a:cubicBezTo>
                  <a:pt x="14727" y="18099"/>
                  <a:pt x="14713" y="18039"/>
                  <a:pt x="14691" y="17983"/>
                </a:cubicBezTo>
                <a:cubicBezTo>
                  <a:pt x="14691" y="17983"/>
                  <a:pt x="14692" y="17982"/>
                  <a:pt x="14692" y="17982"/>
                </a:cubicBezTo>
                <a:close/>
                <a:moveTo>
                  <a:pt x="4909" y="7855"/>
                </a:moveTo>
                <a:cubicBezTo>
                  <a:pt x="5451" y="7855"/>
                  <a:pt x="5891" y="8295"/>
                  <a:pt x="5891" y="8836"/>
                </a:cubicBezTo>
                <a:cubicBezTo>
                  <a:pt x="5891" y="9379"/>
                  <a:pt x="5451" y="9818"/>
                  <a:pt x="4909" y="9818"/>
                </a:cubicBezTo>
                <a:cubicBezTo>
                  <a:pt x="4367" y="9818"/>
                  <a:pt x="3927" y="9379"/>
                  <a:pt x="3927" y="8836"/>
                </a:cubicBezTo>
                <a:cubicBezTo>
                  <a:pt x="3927" y="8295"/>
                  <a:pt x="4367" y="7855"/>
                  <a:pt x="4909" y="7855"/>
                </a:cubicBezTo>
                <a:moveTo>
                  <a:pt x="4909" y="10800"/>
                </a:moveTo>
                <a:cubicBezTo>
                  <a:pt x="5994" y="10800"/>
                  <a:pt x="6873" y="9921"/>
                  <a:pt x="6873" y="8836"/>
                </a:cubicBezTo>
                <a:cubicBezTo>
                  <a:pt x="6873" y="7752"/>
                  <a:pt x="5994" y="6873"/>
                  <a:pt x="4909" y="6873"/>
                </a:cubicBezTo>
                <a:cubicBezTo>
                  <a:pt x="3825" y="6873"/>
                  <a:pt x="2945" y="7752"/>
                  <a:pt x="2945" y="8836"/>
                </a:cubicBezTo>
                <a:cubicBezTo>
                  <a:pt x="2945" y="9921"/>
                  <a:pt x="3825" y="10800"/>
                  <a:pt x="4909" y="10800"/>
                </a:cubicBezTo>
                <a:moveTo>
                  <a:pt x="16691" y="19636"/>
                </a:moveTo>
                <a:cubicBezTo>
                  <a:pt x="16691" y="20179"/>
                  <a:pt x="16251" y="20619"/>
                  <a:pt x="15709" y="20619"/>
                </a:cubicBezTo>
                <a:lnTo>
                  <a:pt x="1964" y="20619"/>
                </a:lnTo>
                <a:cubicBezTo>
                  <a:pt x="1422" y="20619"/>
                  <a:pt x="982" y="20179"/>
                  <a:pt x="982" y="19636"/>
                </a:cubicBez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19636"/>
                  <a:pt x="16691" y="19636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4249F591-348B-6C48-AB77-A7FD34BAC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81905" y="7412471"/>
            <a:ext cx="4204908" cy="1172709"/>
          </a:xfrm>
          <a:custGeom>
            <a:avLst/>
            <a:gdLst>
              <a:gd name="T0" fmla="*/ 460 w 2861"/>
              <a:gd name="T1" fmla="*/ 765 h 797"/>
              <a:gd name="T2" fmla="*/ 31 w 2861"/>
              <a:gd name="T3" fmla="*/ 108 h 797"/>
              <a:gd name="T4" fmla="*/ 31 w 2861"/>
              <a:gd name="T5" fmla="*/ 108 h 797"/>
              <a:gd name="T6" fmla="*/ 89 w 2861"/>
              <a:gd name="T7" fmla="*/ 0 h 797"/>
              <a:gd name="T8" fmla="*/ 2340 w 2861"/>
              <a:gd name="T9" fmla="*/ 0 h 797"/>
              <a:gd name="T10" fmla="*/ 2340 w 2861"/>
              <a:gd name="T11" fmla="*/ 0 h 797"/>
              <a:gd name="T12" fmla="*/ 2399 w 2861"/>
              <a:gd name="T13" fmla="*/ 31 h 797"/>
              <a:gd name="T14" fmla="*/ 2829 w 2861"/>
              <a:gd name="T15" fmla="*/ 688 h 797"/>
              <a:gd name="T16" fmla="*/ 2829 w 2861"/>
              <a:gd name="T17" fmla="*/ 688 h 797"/>
              <a:gd name="T18" fmla="*/ 2770 w 2861"/>
              <a:gd name="T19" fmla="*/ 796 h 797"/>
              <a:gd name="T20" fmla="*/ 519 w 2861"/>
              <a:gd name="T21" fmla="*/ 796 h 797"/>
              <a:gd name="T22" fmla="*/ 519 w 2861"/>
              <a:gd name="T23" fmla="*/ 796 h 797"/>
              <a:gd name="T24" fmla="*/ 460 w 2861"/>
              <a:gd name="T25" fmla="*/ 765 h 7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61" h="797">
                <a:moveTo>
                  <a:pt x="460" y="765"/>
                </a:moveTo>
                <a:lnTo>
                  <a:pt x="31" y="108"/>
                </a:lnTo>
                <a:lnTo>
                  <a:pt x="31" y="108"/>
                </a:lnTo>
                <a:cubicBezTo>
                  <a:pt x="0" y="62"/>
                  <a:pt x="33" y="0"/>
                  <a:pt x="89" y="0"/>
                </a:cubicBezTo>
                <a:lnTo>
                  <a:pt x="2340" y="0"/>
                </a:lnTo>
                <a:lnTo>
                  <a:pt x="2340" y="0"/>
                </a:lnTo>
                <a:cubicBezTo>
                  <a:pt x="2363" y="0"/>
                  <a:pt x="2386" y="12"/>
                  <a:pt x="2399" y="31"/>
                </a:cubicBezTo>
                <a:lnTo>
                  <a:pt x="2829" y="688"/>
                </a:lnTo>
                <a:lnTo>
                  <a:pt x="2829" y="688"/>
                </a:lnTo>
                <a:cubicBezTo>
                  <a:pt x="2860" y="734"/>
                  <a:pt x="2826" y="796"/>
                  <a:pt x="2770" y="796"/>
                </a:cubicBezTo>
                <a:lnTo>
                  <a:pt x="519" y="796"/>
                </a:lnTo>
                <a:lnTo>
                  <a:pt x="519" y="796"/>
                </a:lnTo>
                <a:cubicBezTo>
                  <a:pt x="495" y="796"/>
                  <a:pt x="473" y="785"/>
                  <a:pt x="460" y="7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7" name="Shape 2589">
            <a:extLst>
              <a:ext uri="{FF2B5EF4-FFF2-40B4-BE49-F238E27FC236}">
                <a16:creationId xmlns:a16="http://schemas.microsoft.com/office/drawing/2014/main" id="{D6004431-0423-5142-B065-9966FCF3FAC5}"/>
              </a:ext>
            </a:extLst>
          </p:cNvPr>
          <p:cNvSpPr>
            <a:spLocks noChangeAspect="1"/>
          </p:cNvSpPr>
          <p:nvPr/>
        </p:nvSpPr>
        <p:spPr>
          <a:xfrm>
            <a:off x="15784408" y="6065679"/>
            <a:ext cx="999902" cy="909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5119"/>
                </a:moveTo>
                <a:cubicBezTo>
                  <a:pt x="7195" y="15119"/>
                  <a:pt x="7855" y="14394"/>
                  <a:pt x="7855" y="13500"/>
                </a:cubicBezTo>
                <a:cubicBezTo>
                  <a:pt x="7855" y="12605"/>
                  <a:pt x="7195" y="11880"/>
                  <a:pt x="6382" y="11880"/>
                </a:cubicBezTo>
                <a:cubicBezTo>
                  <a:pt x="5568" y="11880"/>
                  <a:pt x="4909" y="12605"/>
                  <a:pt x="4909" y="13500"/>
                </a:cubicBezTo>
                <a:cubicBezTo>
                  <a:pt x="4909" y="14394"/>
                  <a:pt x="5568" y="15119"/>
                  <a:pt x="6382" y="15119"/>
                </a:cubicBezTo>
                <a:moveTo>
                  <a:pt x="2455" y="3240"/>
                </a:moveTo>
                <a:cubicBezTo>
                  <a:pt x="2725" y="3240"/>
                  <a:pt x="2945" y="2999"/>
                  <a:pt x="2945" y="2700"/>
                </a:cubicBezTo>
                <a:cubicBezTo>
                  <a:pt x="2945" y="2402"/>
                  <a:pt x="2725" y="2160"/>
                  <a:pt x="2455" y="2160"/>
                </a:cubicBezTo>
                <a:cubicBezTo>
                  <a:pt x="2184" y="2160"/>
                  <a:pt x="1964" y="2402"/>
                  <a:pt x="1964" y="2700"/>
                </a:cubicBezTo>
                <a:cubicBezTo>
                  <a:pt x="1964" y="2999"/>
                  <a:pt x="2184" y="3240"/>
                  <a:pt x="2455" y="3240"/>
                </a:cubicBezTo>
                <a:moveTo>
                  <a:pt x="3927" y="8100"/>
                </a:moveTo>
                <a:cubicBezTo>
                  <a:pt x="3927" y="6609"/>
                  <a:pt x="5026" y="5400"/>
                  <a:pt x="6382" y="5400"/>
                </a:cubicBezTo>
                <a:cubicBezTo>
                  <a:pt x="7738" y="5400"/>
                  <a:pt x="8836" y="6609"/>
                  <a:pt x="8836" y="8100"/>
                </a:cubicBezTo>
                <a:lnTo>
                  <a:pt x="8836" y="13500"/>
                </a:lnTo>
                <a:cubicBezTo>
                  <a:pt x="8836" y="14991"/>
                  <a:pt x="7738" y="16199"/>
                  <a:pt x="6382" y="16199"/>
                </a:cubicBezTo>
                <a:cubicBezTo>
                  <a:pt x="5026" y="16199"/>
                  <a:pt x="3927" y="14991"/>
                  <a:pt x="3927" y="13500"/>
                </a:cubicBezTo>
                <a:cubicBezTo>
                  <a:pt x="3927" y="13500"/>
                  <a:pt x="3927" y="8100"/>
                  <a:pt x="3927" y="8100"/>
                </a:cubicBezTo>
                <a:close/>
                <a:moveTo>
                  <a:pt x="2945" y="13500"/>
                </a:moveTo>
                <a:cubicBezTo>
                  <a:pt x="2945" y="15587"/>
                  <a:pt x="4484" y="17279"/>
                  <a:pt x="6382" y="17279"/>
                </a:cubicBezTo>
                <a:cubicBezTo>
                  <a:pt x="8280" y="17279"/>
                  <a:pt x="9818" y="15587"/>
                  <a:pt x="9818" y="13500"/>
                </a:cubicBezTo>
                <a:lnTo>
                  <a:pt x="9818" y="8100"/>
                </a:lnTo>
                <a:cubicBezTo>
                  <a:pt x="9818" y="6012"/>
                  <a:pt x="8280" y="4320"/>
                  <a:pt x="6382" y="4320"/>
                </a:cubicBezTo>
                <a:cubicBezTo>
                  <a:pt x="4484" y="4320"/>
                  <a:pt x="2945" y="6012"/>
                  <a:pt x="2945" y="8100"/>
                </a:cubicBezTo>
                <a:cubicBezTo>
                  <a:pt x="2945" y="8100"/>
                  <a:pt x="2945" y="13500"/>
                  <a:pt x="2945" y="13500"/>
                </a:cubicBezTo>
                <a:close/>
                <a:moveTo>
                  <a:pt x="2455" y="19439"/>
                </a:moveTo>
                <a:cubicBezTo>
                  <a:pt x="2725" y="19439"/>
                  <a:pt x="2945" y="19198"/>
                  <a:pt x="2945" y="18899"/>
                </a:cubicBezTo>
                <a:cubicBezTo>
                  <a:pt x="2945" y="18601"/>
                  <a:pt x="2725" y="18359"/>
                  <a:pt x="2455" y="18359"/>
                </a:cubicBezTo>
                <a:cubicBezTo>
                  <a:pt x="2184" y="18359"/>
                  <a:pt x="1964" y="18601"/>
                  <a:pt x="1964" y="18899"/>
                </a:cubicBezTo>
                <a:cubicBezTo>
                  <a:pt x="1964" y="19198"/>
                  <a:pt x="2184" y="19439"/>
                  <a:pt x="2455" y="19439"/>
                </a:cubicBezTo>
                <a:moveTo>
                  <a:pt x="20618" y="20519"/>
                </a:moveTo>
                <a:lnTo>
                  <a:pt x="982" y="20519"/>
                </a:lnTo>
                <a:lnTo>
                  <a:pt x="982" y="1080"/>
                </a:lnTo>
                <a:lnTo>
                  <a:pt x="20618" y="1080"/>
                </a:lnTo>
                <a:cubicBezTo>
                  <a:pt x="20618" y="1080"/>
                  <a:pt x="20618" y="20519"/>
                  <a:pt x="20618" y="2051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84"/>
                  <a:pt x="0" y="1080"/>
                </a:cubicBezTo>
                <a:lnTo>
                  <a:pt x="0" y="20519"/>
                </a:lnTo>
                <a:cubicBezTo>
                  <a:pt x="0" y="2111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115"/>
                  <a:pt x="21600" y="20519"/>
                </a:cubicBezTo>
                <a:lnTo>
                  <a:pt x="21600" y="1080"/>
                </a:lnTo>
                <a:cubicBezTo>
                  <a:pt x="21600" y="484"/>
                  <a:pt x="21160" y="0"/>
                  <a:pt x="20618" y="0"/>
                </a:cubicBezTo>
                <a:moveTo>
                  <a:pt x="19145" y="3240"/>
                </a:moveTo>
                <a:cubicBezTo>
                  <a:pt x="19416" y="3240"/>
                  <a:pt x="19636" y="2999"/>
                  <a:pt x="19636" y="2700"/>
                </a:cubicBezTo>
                <a:cubicBezTo>
                  <a:pt x="19636" y="2402"/>
                  <a:pt x="19416" y="2160"/>
                  <a:pt x="19145" y="2160"/>
                </a:cubicBezTo>
                <a:cubicBezTo>
                  <a:pt x="18875" y="2160"/>
                  <a:pt x="18655" y="2402"/>
                  <a:pt x="18655" y="2700"/>
                </a:cubicBezTo>
                <a:cubicBezTo>
                  <a:pt x="18655" y="2999"/>
                  <a:pt x="18875" y="3240"/>
                  <a:pt x="19145" y="3240"/>
                </a:cubicBezTo>
                <a:moveTo>
                  <a:pt x="12764" y="8100"/>
                </a:moveTo>
                <a:cubicBezTo>
                  <a:pt x="12764" y="6609"/>
                  <a:pt x="13863" y="5400"/>
                  <a:pt x="15218" y="5400"/>
                </a:cubicBezTo>
                <a:cubicBezTo>
                  <a:pt x="16574" y="5400"/>
                  <a:pt x="17673" y="6609"/>
                  <a:pt x="17673" y="8100"/>
                </a:cubicBezTo>
                <a:lnTo>
                  <a:pt x="17673" y="13500"/>
                </a:lnTo>
                <a:cubicBezTo>
                  <a:pt x="17673" y="14991"/>
                  <a:pt x="16574" y="16199"/>
                  <a:pt x="15218" y="16199"/>
                </a:cubicBezTo>
                <a:cubicBezTo>
                  <a:pt x="13863" y="16199"/>
                  <a:pt x="12764" y="14991"/>
                  <a:pt x="12764" y="13500"/>
                </a:cubicBezTo>
                <a:cubicBezTo>
                  <a:pt x="12764" y="13500"/>
                  <a:pt x="12764" y="8100"/>
                  <a:pt x="12764" y="8100"/>
                </a:cubicBezTo>
                <a:close/>
                <a:moveTo>
                  <a:pt x="15218" y="17279"/>
                </a:moveTo>
                <a:cubicBezTo>
                  <a:pt x="17116" y="17279"/>
                  <a:pt x="18655" y="15587"/>
                  <a:pt x="18655" y="13500"/>
                </a:cubicBezTo>
                <a:lnTo>
                  <a:pt x="18655" y="8100"/>
                </a:lnTo>
                <a:cubicBezTo>
                  <a:pt x="18655" y="6012"/>
                  <a:pt x="17116" y="4320"/>
                  <a:pt x="15218" y="4320"/>
                </a:cubicBezTo>
                <a:cubicBezTo>
                  <a:pt x="13320" y="4320"/>
                  <a:pt x="11782" y="6012"/>
                  <a:pt x="11782" y="8100"/>
                </a:cubicBezTo>
                <a:lnTo>
                  <a:pt x="11782" y="13500"/>
                </a:lnTo>
                <a:cubicBezTo>
                  <a:pt x="11782" y="15587"/>
                  <a:pt x="13320" y="17279"/>
                  <a:pt x="15218" y="17279"/>
                </a:cubicBezTo>
                <a:moveTo>
                  <a:pt x="15218" y="9720"/>
                </a:moveTo>
                <a:cubicBezTo>
                  <a:pt x="16032" y="9720"/>
                  <a:pt x="16691" y="8995"/>
                  <a:pt x="16691" y="8100"/>
                </a:cubicBezTo>
                <a:cubicBezTo>
                  <a:pt x="16691" y="7206"/>
                  <a:pt x="16032" y="6480"/>
                  <a:pt x="15218" y="6480"/>
                </a:cubicBezTo>
                <a:cubicBezTo>
                  <a:pt x="14405" y="6480"/>
                  <a:pt x="13745" y="7206"/>
                  <a:pt x="13745" y="8100"/>
                </a:cubicBezTo>
                <a:cubicBezTo>
                  <a:pt x="13745" y="8995"/>
                  <a:pt x="14405" y="9720"/>
                  <a:pt x="15218" y="9720"/>
                </a:cubicBezTo>
                <a:moveTo>
                  <a:pt x="19145" y="18359"/>
                </a:moveTo>
                <a:cubicBezTo>
                  <a:pt x="18875" y="18359"/>
                  <a:pt x="18655" y="18601"/>
                  <a:pt x="18655" y="18899"/>
                </a:cubicBezTo>
                <a:cubicBezTo>
                  <a:pt x="18655" y="19198"/>
                  <a:pt x="18875" y="19439"/>
                  <a:pt x="19145" y="19439"/>
                </a:cubicBezTo>
                <a:cubicBezTo>
                  <a:pt x="19416" y="19439"/>
                  <a:pt x="19636" y="19198"/>
                  <a:pt x="19636" y="18899"/>
                </a:cubicBezTo>
                <a:cubicBezTo>
                  <a:pt x="19636" y="18601"/>
                  <a:pt x="19416" y="18359"/>
                  <a:pt x="19145" y="18359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6639B377-A84A-8D41-A1B8-321564C76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77435" y="7412471"/>
            <a:ext cx="4204908" cy="1172709"/>
          </a:xfrm>
          <a:custGeom>
            <a:avLst/>
            <a:gdLst>
              <a:gd name="T0" fmla="*/ 461 w 2861"/>
              <a:gd name="T1" fmla="*/ 765 h 797"/>
              <a:gd name="T2" fmla="*/ 30 w 2861"/>
              <a:gd name="T3" fmla="*/ 108 h 797"/>
              <a:gd name="T4" fmla="*/ 30 w 2861"/>
              <a:gd name="T5" fmla="*/ 108 h 797"/>
              <a:gd name="T6" fmla="*/ 89 w 2861"/>
              <a:gd name="T7" fmla="*/ 0 h 797"/>
              <a:gd name="T8" fmla="*/ 2341 w 2861"/>
              <a:gd name="T9" fmla="*/ 0 h 797"/>
              <a:gd name="T10" fmla="*/ 2341 w 2861"/>
              <a:gd name="T11" fmla="*/ 0 h 797"/>
              <a:gd name="T12" fmla="*/ 2399 w 2861"/>
              <a:gd name="T13" fmla="*/ 31 h 797"/>
              <a:gd name="T14" fmla="*/ 2830 w 2861"/>
              <a:gd name="T15" fmla="*/ 688 h 797"/>
              <a:gd name="T16" fmla="*/ 2830 w 2861"/>
              <a:gd name="T17" fmla="*/ 688 h 797"/>
              <a:gd name="T18" fmla="*/ 2771 w 2861"/>
              <a:gd name="T19" fmla="*/ 796 h 797"/>
              <a:gd name="T20" fmla="*/ 519 w 2861"/>
              <a:gd name="T21" fmla="*/ 796 h 797"/>
              <a:gd name="T22" fmla="*/ 519 w 2861"/>
              <a:gd name="T23" fmla="*/ 796 h 797"/>
              <a:gd name="T24" fmla="*/ 461 w 2861"/>
              <a:gd name="T25" fmla="*/ 765 h 7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61" h="797">
                <a:moveTo>
                  <a:pt x="461" y="765"/>
                </a:moveTo>
                <a:lnTo>
                  <a:pt x="30" y="108"/>
                </a:lnTo>
                <a:lnTo>
                  <a:pt x="30" y="108"/>
                </a:lnTo>
                <a:cubicBezTo>
                  <a:pt x="0" y="62"/>
                  <a:pt x="33" y="0"/>
                  <a:pt x="89" y="0"/>
                </a:cubicBezTo>
                <a:lnTo>
                  <a:pt x="2341" y="0"/>
                </a:lnTo>
                <a:lnTo>
                  <a:pt x="2341" y="0"/>
                </a:lnTo>
                <a:cubicBezTo>
                  <a:pt x="2365" y="0"/>
                  <a:pt x="2386" y="12"/>
                  <a:pt x="2399" y="31"/>
                </a:cubicBezTo>
                <a:lnTo>
                  <a:pt x="2830" y="688"/>
                </a:lnTo>
                <a:lnTo>
                  <a:pt x="2830" y="688"/>
                </a:lnTo>
                <a:cubicBezTo>
                  <a:pt x="2860" y="734"/>
                  <a:pt x="2827" y="796"/>
                  <a:pt x="2771" y="796"/>
                </a:cubicBezTo>
                <a:lnTo>
                  <a:pt x="519" y="796"/>
                </a:lnTo>
                <a:lnTo>
                  <a:pt x="519" y="796"/>
                </a:lnTo>
                <a:cubicBezTo>
                  <a:pt x="496" y="796"/>
                  <a:pt x="473" y="785"/>
                  <a:pt x="461" y="76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8" name="Shape 2591">
            <a:extLst>
              <a:ext uri="{FF2B5EF4-FFF2-40B4-BE49-F238E27FC236}">
                <a16:creationId xmlns:a16="http://schemas.microsoft.com/office/drawing/2014/main" id="{BC8FCF94-3200-2345-A99D-010E7D9061A8}"/>
              </a:ext>
            </a:extLst>
          </p:cNvPr>
          <p:cNvSpPr>
            <a:spLocks noChangeAspect="1"/>
          </p:cNvSpPr>
          <p:nvPr/>
        </p:nvSpPr>
        <p:spPr>
          <a:xfrm>
            <a:off x="19879938" y="9046640"/>
            <a:ext cx="999902" cy="999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97E2449-E6C8-E641-BAB0-A517872434CD}"/>
              </a:ext>
            </a:extLst>
          </p:cNvPr>
          <p:cNvSpPr txBox="1"/>
          <p:nvPr/>
        </p:nvSpPr>
        <p:spPr>
          <a:xfrm>
            <a:off x="11354303" y="1049504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E046F303-1F38-6B41-BCD3-42BD5DC43EF6}"/>
              </a:ext>
            </a:extLst>
          </p:cNvPr>
          <p:cNvSpPr txBox="1">
            <a:spLocks/>
          </p:cNvSpPr>
          <p:nvPr/>
        </p:nvSpPr>
        <p:spPr>
          <a:xfrm>
            <a:off x="10086366" y="1139130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920AD51-2085-BA4C-BA73-8CC98A6D882C}"/>
              </a:ext>
            </a:extLst>
          </p:cNvPr>
          <p:cNvSpPr txBox="1"/>
          <p:nvPr/>
        </p:nvSpPr>
        <p:spPr>
          <a:xfrm>
            <a:off x="19535744" y="1049504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EF67ABB6-0F1A-8C4B-ACBC-35681FCB01D8}"/>
              </a:ext>
            </a:extLst>
          </p:cNvPr>
          <p:cNvSpPr txBox="1">
            <a:spLocks/>
          </p:cNvSpPr>
          <p:nvPr/>
        </p:nvSpPr>
        <p:spPr>
          <a:xfrm>
            <a:off x="18277425" y="1139130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1440FB5-9453-EF4C-B258-D7DBAA50B427}"/>
              </a:ext>
            </a:extLst>
          </p:cNvPr>
          <p:cNvSpPr txBox="1"/>
          <p:nvPr/>
        </p:nvSpPr>
        <p:spPr>
          <a:xfrm>
            <a:off x="3211326" y="1049504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F81F2A72-7F04-4D4A-8D87-ADFE51FF51DD}"/>
              </a:ext>
            </a:extLst>
          </p:cNvPr>
          <p:cNvSpPr txBox="1">
            <a:spLocks/>
          </p:cNvSpPr>
          <p:nvPr/>
        </p:nvSpPr>
        <p:spPr>
          <a:xfrm>
            <a:off x="1895298" y="1139130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6941563-FEDB-6E4A-B8D5-A9C5E587F608}"/>
              </a:ext>
            </a:extLst>
          </p:cNvPr>
          <p:cNvSpPr txBox="1"/>
          <p:nvPr/>
        </p:nvSpPr>
        <p:spPr>
          <a:xfrm>
            <a:off x="3536551" y="7796340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6DFA864-065D-BA4D-B21E-0A09E5C21367}"/>
              </a:ext>
            </a:extLst>
          </p:cNvPr>
          <p:cNvSpPr txBox="1"/>
          <p:nvPr/>
        </p:nvSpPr>
        <p:spPr>
          <a:xfrm>
            <a:off x="7700397" y="7796340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C992081-B08C-3F40-83A6-D5EB5928A4DC}"/>
              </a:ext>
            </a:extLst>
          </p:cNvPr>
          <p:cNvSpPr txBox="1"/>
          <p:nvPr/>
        </p:nvSpPr>
        <p:spPr>
          <a:xfrm>
            <a:off x="11782304" y="7796340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2270218F-A77F-B646-8B4E-5D8A7CE50725}"/>
              </a:ext>
            </a:extLst>
          </p:cNvPr>
          <p:cNvSpPr txBox="1"/>
          <p:nvPr/>
        </p:nvSpPr>
        <p:spPr>
          <a:xfrm>
            <a:off x="15880241" y="7796340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E7F68BBD-5941-A645-89E5-E2070B33BF08}"/>
              </a:ext>
            </a:extLst>
          </p:cNvPr>
          <p:cNvSpPr txBox="1"/>
          <p:nvPr/>
        </p:nvSpPr>
        <p:spPr>
          <a:xfrm>
            <a:off x="19942914" y="7796340"/>
            <a:ext cx="8739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1F677BAC-A991-0E4C-BCB8-CB52741E0B77}"/>
              </a:ext>
            </a:extLst>
          </p:cNvPr>
          <p:cNvSpPr txBox="1"/>
          <p:nvPr/>
        </p:nvSpPr>
        <p:spPr>
          <a:xfrm>
            <a:off x="7263577" y="343848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03799F52-64F1-F641-95E6-A9056B636DD8}"/>
              </a:ext>
            </a:extLst>
          </p:cNvPr>
          <p:cNvSpPr txBox="1">
            <a:spLocks/>
          </p:cNvSpPr>
          <p:nvPr/>
        </p:nvSpPr>
        <p:spPr>
          <a:xfrm>
            <a:off x="5990832" y="433474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AD8A1D9B-E6B0-5A4D-8223-514272A91153}"/>
              </a:ext>
            </a:extLst>
          </p:cNvPr>
          <p:cNvSpPr txBox="1"/>
          <p:nvPr/>
        </p:nvSpPr>
        <p:spPr>
          <a:xfrm>
            <a:off x="15437008" y="343848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B47179AE-C8B6-E041-94CF-0C9EC305372E}"/>
              </a:ext>
            </a:extLst>
          </p:cNvPr>
          <p:cNvSpPr txBox="1">
            <a:spLocks/>
          </p:cNvSpPr>
          <p:nvPr/>
        </p:nvSpPr>
        <p:spPr>
          <a:xfrm>
            <a:off x="14181895" y="433474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322100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>
            <a:extLst>
              <a:ext uri="{FF2B5EF4-FFF2-40B4-BE49-F238E27FC236}">
                <a16:creationId xmlns:a16="http://schemas.microsoft.com/office/drawing/2014/main" id="{EA3C57B9-0BBC-B94B-B396-DD43D9815B23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862C03E-6836-9C43-AAC2-4ABC858AF23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7" name="Chevron 66">
            <a:extLst>
              <a:ext uri="{FF2B5EF4-FFF2-40B4-BE49-F238E27FC236}">
                <a16:creationId xmlns:a16="http://schemas.microsoft.com/office/drawing/2014/main" id="{65087436-31EC-8F47-9FAF-3EAC39688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260" y="7536616"/>
            <a:ext cx="16604170" cy="859056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C9AAB2D1-883C-B940-BBF7-871A2F67D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8178" y="7964325"/>
            <a:ext cx="629812" cy="432409"/>
          </a:xfrm>
          <a:custGeom>
            <a:avLst/>
            <a:gdLst>
              <a:gd name="T0" fmla="*/ 326 w 591"/>
              <a:gd name="T1" fmla="*/ 0 h 405"/>
              <a:gd name="T2" fmla="*/ 326 w 591"/>
              <a:gd name="T3" fmla="*/ 0 h 405"/>
              <a:gd name="T4" fmla="*/ 99 w 591"/>
              <a:gd name="T5" fmla="*/ 174 h 405"/>
              <a:gd name="T6" fmla="*/ 99 w 591"/>
              <a:gd name="T7" fmla="*/ 174 h 405"/>
              <a:gd name="T8" fmla="*/ 0 w 591"/>
              <a:gd name="T9" fmla="*/ 404 h 405"/>
              <a:gd name="T10" fmla="*/ 223 w 591"/>
              <a:gd name="T11" fmla="*/ 404 h 405"/>
              <a:gd name="T12" fmla="*/ 519 w 591"/>
              <a:gd name="T13" fmla="*/ 404 h 405"/>
              <a:gd name="T14" fmla="*/ 519 w 591"/>
              <a:gd name="T15" fmla="*/ 404 h 405"/>
              <a:gd name="T16" fmla="*/ 553 w 591"/>
              <a:gd name="T17" fmla="*/ 291 h 405"/>
              <a:gd name="T18" fmla="*/ 553 w 591"/>
              <a:gd name="T19" fmla="*/ 291 h 405"/>
              <a:gd name="T20" fmla="*/ 326 w 591"/>
              <a:gd name="T21" fmla="*/ 0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91" h="405">
                <a:moveTo>
                  <a:pt x="326" y="0"/>
                </a:moveTo>
                <a:lnTo>
                  <a:pt x="326" y="0"/>
                </a:lnTo>
                <a:cubicBezTo>
                  <a:pt x="219" y="0"/>
                  <a:pt x="124" y="70"/>
                  <a:pt x="99" y="174"/>
                </a:cubicBezTo>
                <a:lnTo>
                  <a:pt x="99" y="174"/>
                </a:lnTo>
                <a:cubicBezTo>
                  <a:pt x="79" y="257"/>
                  <a:pt x="45" y="334"/>
                  <a:pt x="0" y="404"/>
                </a:cubicBezTo>
                <a:lnTo>
                  <a:pt x="223" y="404"/>
                </a:lnTo>
                <a:lnTo>
                  <a:pt x="519" y="404"/>
                </a:lnTo>
                <a:lnTo>
                  <a:pt x="519" y="404"/>
                </a:lnTo>
                <a:cubicBezTo>
                  <a:pt x="532" y="367"/>
                  <a:pt x="544" y="330"/>
                  <a:pt x="553" y="291"/>
                </a:cubicBezTo>
                <a:lnTo>
                  <a:pt x="553" y="291"/>
                </a:lnTo>
                <a:cubicBezTo>
                  <a:pt x="590" y="143"/>
                  <a:pt x="478" y="0"/>
                  <a:pt x="326" y="0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6B00DFE-8E54-0345-8360-F242C732E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1338" y="7536616"/>
            <a:ext cx="756713" cy="860118"/>
          </a:xfrm>
          <a:custGeom>
            <a:avLst/>
            <a:gdLst>
              <a:gd name="T0" fmla="*/ 590 w 711"/>
              <a:gd name="T1" fmla="*/ 404 h 809"/>
              <a:gd name="T2" fmla="*/ 590 w 711"/>
              <a:gd name="T3" fmla="*/ 404 h 809"/>
              <a:gd name="T4" fmla="*/ 520 w 711"/>
              <a:gd name="T5" fmla="*/ 0 h 809"/>
              <a:gd name="T6" fmla="*/ 224 w 711"/>
              <a:gd name="T7" fmla="*/ 0 h 809"/>
              <a:gd name="T8" fmla="*/ 0 w 711"/>
              <a:gd name="T9" fmla="*/ 0 h 809"/>
              <a:gd name="T10" fmla="*/ 0 w 711"/>
              <a:gd name="T11" fmla="*/ 0 h 809"/>
              <a:gd name="T12" fmla="*/ 120 w 711"/>
              <a:gd name="T13" fmla="*/ 404 h 809"/>
              <a:gd name="T14" fmla="*/ 120 w 711"/>
              <a:gd name="T15" fmla="*/ 404 h 809"/>
              <a:gd name="T16" fmla="*/ 190 w 711"/>
              <a:gd name="T17" fmla="*/ 808 h 809"/>
              <a:gd name="T18" fmla="*/ 710 w 711"/>
              <a:gd name="T19" fmla="*/ 808 h 809"/>
              <a:gd name="T20" fmla="*/ 710 w 711"/>
              <a:gd name="T21" fmla="*/ 808 h 809"/>
              <a:gd name="T22" fmla="*/ 590 w 711"/>
              <a:gd name="T23" fmla="*/ 404 h 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11" h="809">
                <a:moveTo>
                  <a:pt x="590" y="404"/>
                </a:moveTo>
                <a:lnTo>
                  <a:pt x="590" y="404"/>
                </a:lnTo>
                <a:cubicBezTo>
                  <a:pt x="590" y="263"/>
                  <a:pt x="565" y="127"/>
                  <a:pt x="520" y="0"/>
                </a:cubicBezTo>
                <a:lnTo>
                  <a:pt x="224" y="0"/>
                </a:lnTo>
                <a:lnTo>
                  <a:pt x="0" y="0"/>
                </a:lnTo>
                <a:lnTo>
                  <a:pt x="0" y="0"/>
                </a:lnTo>
                <a:cubicBezTo>
                  <a:pt x="76" y="117"/>
                  <a:pt x="120" y="255"/>
                  <a:pt x="120" y="404"/>
                </a:cubicBezTo>
                <a:lnTo>
                  <a:pt x="120" y="404"/>
                </a:lnTo>
                <a:cubicBezTo>
                  <a:pt x="120" y="545"/>
                  <a:pt x="145" y="681"/>
                  <a:pt x="190" y="808"/>
                </a:cubicBezTo>
                <a:lnTo>
                  <a:pt x="710" y="808"/>
                </a:lnTo>
                <a:lnTo>
                  <a:pt x="710" y="808"/>
                </a:lnTo>
                <a:cubicBezTo>
                  <a:pt x="634" y="691"/>
                  <a:pt x="590" y="553"/>
                  <a:pt x="590" y="404"/>
                </a:cubicBezTo>
              </a:path>
            </a:pathLst>
          </a:custGeom>
          <a:solidFill>
            <a:srgbClr val="B1B1B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991C6C8-B694-0D49-B74C-C6E7924D3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8176" y="8396735"/>
            <a:ext cx="239705" cy="4699"/>
          </a:xfrm>
          <a:custGeom>
            <a:avLst/>
            <a:gdLst>
              <a:gd name="T0" fmla="*/ 0 w 225"/>
              <a:gd name="T1" fmla="*/ 0 h 1"/>
              <a:gd name="T2" fmla="*/ 0 w 225"/>
              <a:gd name="T3" fmla="*/ 0 h 1"/>
              <a:gd name="T4" fmla="*/ 224 w 225"/>
              <a:gd name="T5" fmla="*/ 0 h 1"/>
              <a:gd name="T6" fmla="*/ 0 w 225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5" h="1">
                <a:moveTo>
                  <a:pt x="0" y="0"/>
                </a:moveTo>
                <a:lnTo>
                  <a:pt x="0" y="0"/>
                </a:lnTo>
                <a:lnTo>
                  <a:pt x="224" y="0"/>
                </a:lnTo>
                <a:lnTo>
                  <a:pt x="0" y="0"/>
                </a:lnTo>
              </a:path>
            </a:pathLst>
          </a:custGeom>
          <a:solidFill>
            <a:srgbClr val="B1B1B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9DC68670-DE7D-9B49-9E10-D26B5E37F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1335" y="7536616"/>
            <a:ext cx="756716" cy="860118"/>
          </a:xfrm>
          <a:custGeom>
            <a:avLst/>
            <a:gdLst>
              <a:gd name="T0" fmla="*/ 590 w 711"/>
              <a:gd name="T1" fmla="*/ 404 h 809"/>
              <a:gd name="T2" fmla="*/ 590 w 711"/>
              <a:gd name="T3" fmla="*/ 404 h 809"/>
              <a:gd name="T4" fmla="*/ 521 w 711"/>
              <a:gd name="T5" fmla="*/ 0 h 809"/>
              <a:gd name="T6" fmla="*/ 225 w 711"/>
              <a:gd name="T7" fmla="*/ 0 h 809"/>
              <a:gd name="T8" fmla="*/ 0 w 711"/>
              <a:gd name="T9" fmla="*/ 0 h 809"/>
              <a:gd name="T10" fmla="*/ 0 w 711"/>
              <a:gd name="T11" fmla="*/ 0 h 809"/>
              <a:gd name="T12" fmla="*/ 121 w 711"/>
              <a:gd name="T13" fmla="*/ 404 h 809"/>
              <a:gd name="T14" fmla="*/ 121 w 711"/>
              <a:gd name="T15" fmla="*/ 404 h 809"/>
              <a:gd name="T16" fmla="*/ 190 w 711"/>
              <a:gd name="T17" fmla="*/ 808 h 809"/>
              <a:gd name="T18" fmla="*/ 710 w 711"/>
              <a:gd name="T19" fmla="*/ 808 h 809"/>
              <a:gd name="T20" fmla="*/ 710 w 711"/>
              <a:gd name="T21" fmla="*/ 808 h 809"/>
              <a:gd name="T22" fmla="*/ 590 w 711"/>
              <a:gd name="T23" fmla="*/ 404 h 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11" h="809">
                <a:moveTo>
                  <a:pt x="590" y="404"/>
                </a:moveTo>
                <a:lnTo>
                  <a:pt x="590" y="404"/>
                </a:lnTo>
                <a:cubicBezTo>
                  <a:pt x="590" y="263"/>
                  <a:pt x="565" y="127"/>
                  <a:pt x="521" y="0"/>
                </a:cubicBezTo>
                <a:lnTo>
                  <a:pt x="225" y="0"/>
                </a:lnTo>
                <a:lnTo>
                  <a:pt x="0" y="0"/>
                </a:lnTo>
                <a:lnTo>
                  <a:pt x="0" y="0"/>
                </a:lnTo>
                <a:cubicBezTo>
                  <a:pt x="76" y="117"/>
                  <a:pt x="121" y="255"/>
                  <a:pt x="121" y="404"/>
                </a:cubicBezTo>
                <a:lnTo>
                  <a:pt x="121" y="404"/>
                </a:lnTo>
                <a:cubicBezTo>
                  <a:pt x="121" y="545"/>
                  <a:pt x="145" y="681"/>
                  <a:pt x="190" y="808"/>
                </a:cubicBezTo>
                <a:lnTo>
                  <a:pt x="710" y="808"/>
                </a:lnTo>
                <a:lnTo>
                  <a:pt x="710" y="808"/>
                </a:lnTo>
                <a:cubicBezTo>
                  <a:pt x="634" y="691"/>
                  <a:pt x="590" y="553"/>
                  <a:pt x="590" y="404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76B2ACED-D3B0-3949-BD4C-63241885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7056" y="7536616"/>
            <a:ext cx="756716" cy="860118"/>
          </a:xfrm>
          <a:custGeom>
            <a:avLst/>
            <a:gdLst>
              <a:gd name="T0" fmla="*/ 590 w 711"/>
              <a:gd name="T1" fmla="*/ 404 h 809"/>
              <a:gd name="T2" fmla="*/ 590 w 711"/>
              <a:gd name="T3" fmla="*/ 404 h 809"/>
              <a:gd name="T4" fmla="*/ 521 w 711"/>
              <a:gd name="T5" fmla="*/ 0 h 809"/>
              <a:gd name="T6" fmla="*/ 225 w 711"/>
              <a:gd name="T7" fmla="*/ 0 h 809"/>
              <a:gd name="T8" fmla="*/ 0 w 711"/>
              <a:gd name="T9" fmla="*/ 0 h 809"/>
              <a:gd name="T10" fmla="*/ 0 w 711"/>
              <a:gd name="T11" fmla="*/ 0 h 809"/>
              <a:gd name="T12" fmla="*/ 121 w 711"/>
              <a:gd name="T13" fmla="*/ 404 h 809"/>
              <a:gd name="T14" fmla="*/ 121 w 711"/>
              <a:gd name="T15" fmla="*/ 404 h 809"/>
              <a:gd name="T16" fmla="*/ 190 w 711"/>
              <a:gd name="T17" fmla="*/ 808 h 809"/>
              <a:gd name="T18" fmla="*/ 710 w 711"/>
              <a:gd name="T19" fmla="*/ 808 h 809"/>
              <a:gd name="T20" fmla="*/ 710 w 711"/>
              <a:gd name="T21" fmla="*/ 808 h 809"/>
              <a:gd name="T22" fmla="*/ 590 w 711"/>
              <a:gd name="T23" fmla="*/ 404 h 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11" h="809">
                <a:moveTo>
                  <a:pt x="590" y="404"/>
                </a:moveTo>
                <a:lnTo>
                  <a:pt x="590" y="404"/>
                </a:lnTo>
                <a:cubicBezTo>
                  <a:pt x="590" y="263"/>
                  <a:pt x="565" y="127"/>
                  <a:pt x="521" y="0"/>
                </a:cubicBezTo>
                <a:lnTo>
                  <a:pt x="225" y="0"/>
                </a:lnTo>
                <a:lnTo>
                  <a:pt x="0" y="0"/>
                </a:lnTo>
                <a:lnTo>
                  <a:pt x="0" y="0"/>
                </a:lnTo>
                <a:cubicBezTo>
                  <a:pt x="76" y="117"/>
                  <a:pt x="121" y="255"/>
                  <a:pt x="121" y="404"/>
                </a:cubicBezTo>
                <a:lnTo>
                  <a:pt x="121" y="404"/>
                </a:lnTo>
                <a:cubicBezTo>
                  <a:pt x="121" y="545"/>
                  <a:pt x="146" y="681"/>
                  <a:pt x="190" y="808"/>
                </a:cubicBezTo>
                <a:lnTo>
                  <a:pt x="710" y="808"/>
                </a:lnTo>
                <a:lnTo>
                  <a:pt x="710" y="808"/>
                </a:lnTo>
                <a:cubicBezTo>
                  <a:pt x="635" y="691"/>
                  <a:pt x="590" y="553"/>
                  <a:pt x="590" y="404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C48E8144-A9BA-3D45-BB60-AA8229387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3899" y="8396735"/>
            <a:ext cx="239705" cy="4699"/>
          </a:xfrm>
          <a:custGeom>
            <a:avLst/>
            <a:gdLst>
              <a:gd name="T0" fmla="*/ 0 w 224"/>
              <a:gd name="T1" fmla="*/ 0 h 1"/>
              <a:gd name="T2" fmla="*/ 0 w 224"/>
              <a:gd name="T3" fmla="*/ 0 h 1"/>
              <a:gd name="T4" fmla="*/ 223 w 224"/>
              <a:gd name="T5" fmla="*/ 0 h 1"/>
              <a:gd name="T6" fmla="*/ 0 w 224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4" h="1">
                <a:moveTo>
                  <a:pt x="0" y="0"/>
                </a:moveTo>
                <a:lnTo>
                  <a:pt x="0" y="0"/>
                </a:lnTo>
                <a:lnTo>
                  <a:pt x="223" y="0"/>
                </a:lnTo>
                <a:lnTo>
                  <a:pt x="0" y="0"/>
                </a:lnTo>
              </a:path>
            </a:pathLst>
          </a:custGeom>
          <a:solidFill>
            <a:srgbClr val="B1B1B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38730BA1-8477-9144-9528-1844F064D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4918" y="8396735"/>
            <a:ext cx="239704" cy="4699"/>
          </a:xfrm>
          <a:custGeom>
            <a:avLst/>
            <a:gdLst>
              <a:gd name="T0" fmla="*/ 0 w 225"/>
              <a:gd name="T1" fmla="*/ 0 h 1"/>
              <a:gd name="T2" fmla="*/ 0 w 225"/>
              <a:gd name="T3" fmla="*/ 0 h 1"/>
              <a:gd name="T4" fmla="*/ 224 w 225"/>
              <a:gd name="T5" fmla="*/ 0 h 1"/>
              <a:gd name="T6" fmla="*/ 0 w 225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5" h="1">
                <a:moveTo>
                  <a:pt x="0" y="0"/>
                </a:moveTo>
                <a:lnTo>
                  <a:pt x="0" y="0"/>
                </a:lnTo>
                <a:lnTo>
                  <a:pt x="224" y="0"/>
                </a:lnTo>
                <a:lnTo>
                  <a:pt x="0" y="0"/>
                </a:lnTo>
              </a:path>
            </a:pathLst>
          </a:custGeom>
          <a:solidFill>
            <a:srgbClr val="B1B1B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6E18B65-8657-3545-9501-A3A7ACEAB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2776" y="7536616"/>
            <a:ext cx="756716" cy="860118"/>
          </a:xfrm>
          <a:custGeom>
            <a:avLst/>
            <a:gdLst>
              <a:gd name="T0" fmla="*/ 589 w 711"/>
              <a:gd name="T1" fmla="*/ 404 h 809"/>
              <a:gd name="T2" fmla="*/ 589 w 711"/>
              <a:gd name="T3" fmla="*/ 404 h 809"/>
              <a:gd name="T4" fmla="*/ 519 w 711"/>
              <a:gd name="T5" fmla="*/ 0 h 809"/>
              <a:gd name="T6" fmla="*/ 223 w 711"/>
              <a:gd name="T7" fmla="*/ 0 h 809"/>
              <a:gd name="T8" fmla="*/ 0 w 711"/>
              <a:gd name="T9" fmla="*/ 0 h 809"/>
              <a:gd name="T10" fmla="*/ 0 w 711"/>
              <a:gd name="T11" fmla="*/ 0 h 809"/>
              <a:gd name="T12" fmla="*/ 120 w 711"/>
              <a:gd name="T13" fmla="*/ 404 h 809"/>
              <a:gd name="T14" fmla="*/ 120 w 711"/>
              <a:gd name="T15" fmla="*/ 404 h 809"/>
              <a:gd name="T16" fmla="*/ 190 w 711"/>
              <a:gd name="T17" fmla="*/ 808 h 809"/>
              <a:gd name="T18" fmla="*/ 710 w 711"/>
              <a:gd name="T19" fmla="*/ 808 h 809"/>
              <a:gd name="T20" fmla="*/ 710 w 711"/>
              <a:gd name="T21" fmla="*/ 808 h 809"/>
              <a:gd name="T22" fmla="*/ 589 w 711"/>
              <a:gd name="T23" fmla="*/ 404 h 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11" h="809">
                <a:moveTo>
                  <a:pt x="589" y="404"/>
                </a:moveTo>
                <a:lnTo>
                  <a:pt x="589" y="404"/>
                </a:lnTo>
                <a:cubicBezTo>
                  <a:pt x="589" y="263"/>
                  <a:pt x="565" y="127"/>
                  <a:pt x="519" y="0"/>
                </a:cubicBezTo>
                <a:lnTo>
                  <a:pt x="223" y="0"/>
                </a:lnTo>
                <a:lnTo>
                  <a:pt x="0" y="0"/>
                </a:lnTo>
                <a:lnTo>
                  <a:pt x="0" y="0"/>
                </a:lnTo>
                <a:cubicBezTo>
                  <a:pt x="75" y="117"/>
                  <a:pt x="120" y="255"/>
                  <a:pt x="120" y="404"/>
                </a:cubicBezTo>
                <a:lnTo>
                  <a:pt x="120" y="404"/>
                </a:lnTo>
                <a:cubicBezTo>
                  <a:pt x="120" y="545"/>
                  <a:pt x="145" y="681"/>
                  <a:pt x="190" y="808"/>
                </a:cubicBezTo>
                <a:lnTo>
                  <a:pt x="710" y="808"/>
                </a:lnTo>
                <a:lnTo>
                  <a:pt x="710" y="808"/>
                </a:lnTo>
                <a:cubicBezTo>
                  <a:pt x="634" y="691"/>
                  <a:pt x="589" y="553"/>
                  <a:pt x="589" y="404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5">
            <a:extLst>
              <a:ext uri="{FF2B5EF4-FFF2-40B4-BE49-F238E27FC236}">
                <a16:creationId xmlns:a16="http://schemas.microsoft.com/office/drawing/2014/main" id="{BB71FBA4-FDEA-694D-A374-4686A2CBC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6397" y="6671799"/>
            <a:ext cx="2509847" cy="1292527"/>
          </a:xfrm>
          <a:custGeom>
            <a:avLst/>
            <a:gdLst>
              <a:gd name="T0" fmla="*/ 520 w 2355"/>
              <a:gd name="T1" fmla="*/ 808 h 1213"/>
              <a:gd name="T2" fmla="*/ 521 w 2355"/>
              <a:gd name="T3" fmla="*/ 808 h 1213"/>
              <a:gd name="T4" fmla="*/ 521 w 2355"/>
              <a:gd name="T5" fmla="*/ 808 h 1213"/>
              <a:gd name="T6" fmla="*/ 524 w 2355"/>
              <a:gd name="T7" fmla="*/ 804 h 1213"/>
              <a:gd name="T8" fmla="*/ 524 w 2355"/>
              <a:gd name="T9" fmla="*/ 804 h 1213"/>
              <a:gd name="T10" fmla="*/ 534 w 2355"/>
              <a:gd name="T11" fmla="*/ 789 h 1213"/>
              <a:gd name="T12" fmla="*/ 534 w 2355"/>
              <a:gd name="T13" fmla="*/ 789 h 1213"/>
              <a:gd name="T14" fmla="*/ 550 w 2355"/>
              <a:gd name="T15" fmla="*/ 767 h 1213"/>
              <a:gd name="T16" fmla="*/ 550 w 2355"/>
              <a:gd name="T17" fmla="*/ 767 h 1213"/>
              <a:gd name="T18" fmla="*/ 552 w 2355"/>
              <a:gd name="T19" fmla="*/ 764 h 1213"/>
              <a:gd name="T20" fmla="*/ 552 w 2355"/>
              <a:gd name="T21" fmla="*/ 764 h 1213"/>
              <a:gd name="T22" fmla="*/ 700 w 2355"/>
              <a:gd name="T23" fmla="*/ 617 h 1213"/>
              <a:gd name="T24" fmla="*/ 700 w 2355"/>
              <a:gd name="T25" fmla="*/ 617 h 1213"/>
              <a:gd name="T26" fmla="*/ 700 w 2355"/>
              <a:gd name="T27" fmla="*/ 617 h 1213"/>
              <a:gd name="T28" fmla="*/ 1142 w 2355"/>
              <a:gd name="T29" fmla="*/ 470 h 1213"/>
              <a:gd name="T30" fmla="*/ 1142 w 2355"/>
              <a:gd name="T31" fmla="*/ 470 h 1213"/>
              <a:gd name="T32" fmla="*/ 1764 w 2355"/>
              <a:gd name="T33" fmla="*/ 808 h 1213"/>
              <a:gd name="T34" fmla="*/ 1764 w 2355"/>
              <a:gd name="T35" fmla="*/ 808 h 1213"/>
              <a:gd name="T36" fmla="*/ 1885 w 2355"/>
              <a:gd name="T37" fmla="*/ 1212 h 1213"/>
              <a:gd name="T38" fmla="*/ 2354 w 2355"/>
              <a:gd name="T39" fmla="*/ 1212 h 1213"/>
              <a:gd name="T40" fmla="*/ 2354 w 2355"/>
              <a:gd name="T41" fmla="*/ 1212 h 1213"/>
              <a:gd name="T42" fmla="*/ 2285 w 2355"/>
              <a:gd name="T43" fmla="*/ 808 h 1213"/>
              <a:gd name="T44" fmla="*/ 2285 w 2355"/>
              <a:gd name="T45" fmla="*/ 808 h 1213"/>
              <a:gd name="T46" fmla="*/ 1142 w 2355"/>
              <a:gd name="T47" fmla="*/ 0 h 1213"/>
              <a:gd name="T48" fmla="*/ 1142 w 2355"/>
              <a:gd name="T49" fmla="*/ 0 h 1213"/>
              <a:gd name="T50" fmla="*/ 88 w 2355"/>
              <a:gd name="T51" fmla="*/ 617 h 1213"/>
              <a:gd name="T52" fmla="*/ 88 w 2355"/>
              <a:gd name="T53" fmla="*/ 617 h 1213"/>
              <a:gd name="T54" fmla="*/ 88 w 2355"/>
              <a:gd name="T55" fmla="*/ 617 h 1213"/>
              <a:gd name="T56" fmla="*/ 82 w 2355"/>
              <a:gd name="T57" fmla="*/ 628 h 1213"/>
              <a:gd name="T58" fmla="*/ 82 w 2355"/>
              <a:gd name="T59" fmla="*/ 628 h 1213"/>
              <a:gd name="T60" fmla="*/ 66 w 2355"/>
              <a:gd name="T61" fmla="*/ 658 h 1213"/>
              <a:gd name="T62" fmla="*/ 66 w 2355"/>
              <a:gd name="T63" fmla="*/ 658 h 1213"/>
              <a:gd name="T64" fmla="*/ 43 w 2355"/>
              <a:gd name="T65" fmla="*/ 706 h 1213"/>
              <a:gd name="T66" fmla="*/ 43 w 2355"/>
              <a:gd name="T67" fmla="*/ 706 h 1213"/>
              <a:gd name="T68" fmla="*/ 29 w 2355"/>
              <a:gd name="T69" fmla="*/ 736 h 1213"/>
              <a:gd name="T70" fmla="*/ 29 w 2355"/>
              <a:gd name="T71" fmla="*/ 736 h 1213"/>
              <a:gd name="T72" fmla="*/ 7 w 2355"/>
              <a:gd name="T73" fmla="*/ 790 h 1213"/>
              <a:gd name="T74" fmla="*/ 7 w 2355"/>
              <a:gd name="T75" fmla="*/ 790 h 1213"/>
              <a:gd name="T76" fmla="*/ 0 w 2355"/>
              <a:gd name="T77" fmla="*/ 808 h 1213"/>
              <a:gd name="T78" fmla="*/ 520 w 2355"/>
              <a:gd name="T79" fmla="*/ 808 h 1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355" h="1213">
                <a:moveTo>
                  <a:pt x="520" y="808"/>
                </a:moveTo>
                <a:lnTo>
                  <a:pt x="521" y="808"/>
                </a:lnTo>
                <a:lnTo>
                  <a:pt x="521" y="808"/>
                </a:lnTo>
                <a:cubicBezTo>
                  <a:pt x="522" y="807"/>
                  <a:pt x="522" y="805"/>
                  <a:pt x="524" y="804"/>
                </a:cubicBezTo>
                <a:lnTo>
                  <a:pt x="524" y="804"/>
                </a:lnTo>
                <a:cubicBezTo>
                  <a:pt x="527" y="799"/>
                  <a:pt x="530" y="794"/>
                  <a:pt x="534" y="789"/>
                </a:cubicBezTo>
                <a:lnTo>
                  <a:pt x="534" y="789"/>
                </a:lnTo>
                <a:cubicBezTo>
                  <a:pt x="539" y="782"/>
                  <a:pt x="544" y="774"/>
                  <a:pt x="550" y="767"/>
                </a:cubicBezTo>
                <a:lnTo>
                  <a:pt x="550" y="767"/>
                </a:lnTo>
                <a:cubicBezTo>
                  <a:pt x="551" y="765"/>
                  <a:pt x="551" y="765"/>
                  <a:pt x="552" y="764"/>
                </a:cubicBezTo>
                <a:lnTo>
                  <a:pt x="552" y="764"/>
                </a:lnTo>
                <a:cubicBezTo>
                  <a:pt x="595" y="708"/>
                  <a:pt x="645" y="659"/>
                  <a:pt x="700" y="617"/>
                </a:cubicBezTo>
                <a:lnTo>
                  <a:pt x="700" y="617"/>
                </a:lnTo>
                <a:lnTo>
                  <a:pt x="700" y="617"/>
                </a:lnTo>
                <a:cubicBezTo>
                  <a:pt x="824" y="525"/>
                  <a:pt x="977" y="470"/>
                  <a:pt x="1142" y="470"/>
                </a:cubicBezTo>
                <a:lnTo>
                  <a:pt x="1142" y="470"/>
                </a:lnTo>
                <a:cubicBezTo>
                  <a:pt x="1402" y="470"/>
                  <a:pt x="1632" y="604"/>
                  <a:pt x="1764" y="808"/>
                </a:cubicBezTo>
                <a:lnTo>
                  <a:pt x="1764" y="808"/>
                </a:lnTo>
                <a:cubicBezTo>
                  <a:pt x="1841" y="925"/>
                  <a:pt x="1885" y="1063"/>
                  <a:pt x="1885" y="1212"/>
                </a:cubicBezTo>
                <a:lnTo>
                  <a:pt x="2354" y="1212"/>
                </a:lnTo>
                <a:lnTo>
                  <a:pt x="2354" y="1212"/>
                </a:lnTo>
                <a:cubicBezTo>
                  <a:pt x="2354" y="1071"/>
                  <a:pt x="2329" y="935"/>
                  <a:pt x="2285" y="808"/>
                </a:cubicBezTo>
                <a:lnTo>
                  <a:pt x="2285" y="808"/>
                </a:lnTo>
                <a:cubicBezTo>
                  <a:pt x="2118" y="339"/>
                  <a:pt x="1669" y="0"/>
                  <a:pt x="1142" y="0"/>
                </a:cubicBezTo>
                <a:lnTo>
                  <a:pt x="1142" y="0"/>
                </a:lnTo>
                <a:cubicBezTo>
                  <a:pt x="691" y="0"/>
                  <a:pt x="297" y="250"/>
                  <a:pt x="88" y="617"/>
                </a:cubicBezTo>
                <a:lnTo>
                  <a:pt x="88" y="617"/>
                </a:lnTo>
                <a:lnTo>
                  <a:pt x="88" y="617"/>
                </a:lnTo>
                <a:cubicBezTo>
                  <a:pt x="85" y="621"/>
                  <a:pt x="84" y="624"/>
                  <a:pt x="82" y="628"/>
                </a:cubicBezTo>
                <a:lnTo>
                  <a:pt x="82" y="628"/>
                </a:lnTo>
                <a:cubicBezTo>
                  <a:pt x="77" y="638"/>
                  <a:pt x="71" y="648"/>
                  <a:pt x="66" y="658"/>
                </a:cubicBezTo>
                <a:lnTo>
                  <a:pt x="66" y="658"/>
                </a:lnTo>
                <a:cubicBezTo>
                  <a:pt x="58" y="674"/>
                  <a:pt x="50" y="690"/>
                  <a:pt x="43" y="706"/>
                </a:cubicBezTo>
                <a:lnTo>
                  <a:pt x="43" y="706"/>
                </a:lnTo>
                <a:cubicBezTo>
                  <a:pt x="38" y="716"/>
                  <a:pt x="34" y="725"/>
                  <a:pt x="29" y="736"/>
                </a:cubicBezTo>
                <a:lnTo>
                  <a:pt x="29" y="736"/>
                </a:lnTo>
                <a:cubicBezTo>
                  <a:pt x="22" y="754"/>
                  <a:pt x="14" y="772"/>
                  <a:pt x="7" y="790"/>
                </a:cubicBezTo>
                <a:lnTo>
                  <a:pt x="7" y="790"/>
                </a:lnTo>
                <a:cubicBezTo>
                  <a:pt x="6" y="797"/>
                  <a:pt x="3" y="803"/>
                  <a:pt x="0" y="808"/>
                </a:cubicBezTo>
                <a:lnTo>
                  <a:pt x="520" y="80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6">
            <a:extLst>
              <a:ext uri="{FF2B5EF4-FFF2-40B4-BE49-F238E27FC236}">
                <a16:creationId xmlns:a16="http://schemas.microsoft.com/office/drawing/2014/main" id="{92FFE7BD-4C9F-AE48-8C48-66F7D3899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2118" y="6671799"/>
            <a:ext cx="2509847" cy="1292527"/>
          </a:xfrm>
          <a:custGeom>
            <a:avLst/>
            <a:gdLst>
              <a:gd name="T0" fmla="*/ 519 w 2355"/>
              <a:gd name="T1" fmla="*/ 808 h 1213"/>
              <a:gd name="T2" fmla="*/ 519 w 2355"/>
              <a:gd name="T3" fmla="*/ 808 h 1213"/>
              <a:gd name="T4" fmla="*/ 522 w 2355"/>
              <a:gd name="T5" fmla="*/ 804 h 1213"/>
              <a:gd name="T6" fmla="*/ 522 w 2355"/>
              <a:gd name="T7" fmla="*/ 804 h 1213"/>
              <a:gd name="T8" fmla="*/ 533 w 2355"/>
              <a:gd name="T9" fmla="*/ 789 h 1213"/>
              <a:gd name="T10" fmla="*/ 533 w 2355"/>
              <a:gd name="T11" fmla="*/ 789 h 1213"/>
              <a:gd name="T12" fmla="*/ 549 w 2355"/>
              <a:gd name="T13" fmla="*/ 767 h 1213"/>
              <a:gd name="T14" fmla="*/ 549 w 2355"/>
              <a:gd name="T15" fmla="*/ 767 h 1213"/>
              <a:gd name="T16" fmla="*/ 552 w 2355"/>
              <a:gd name="T17" fmla="*/ 764 h 1213"/>
              <a:gd name="T18" fmla="*/ 552 w 2355"/>
              <a:gd name="T19" fmla="*/ 764 h 1213"/>
              <a:gd name="T20" fmla="*/ 699 w 2355"/>
              <a:gd name="T21" fmla="*/ 617 h 1213"/>
              <a:gd name="T22" fmla="*/ 699 w 2355"/>
              <a:gd name="T23" fmla="*/ 617 h 1213"/>
              <a:gd name="T24" fmla="*/ 1142 w 2355"/>
              <a:gd name="T25" fmla="*/ 470 h 1213"/>
              <a:gd name="T26" fmla="*/ 1142 w 2355"/>
              <a:gd name="T27" fmla="*/ 470 h 1213"/>
              <a:gd name="T28" fmla="*/ 1764 w 2355"/>
              <a:gd name="T29" fmla="*/ 808 h 1213"/>
              <a:gd name="T30" fmla="*/ 1764 w 2355"/>
              <a:gd name="T31" fmla="*/ 808 h 1213"/>
              <a:gd name="T32" fmla="*/ 1885 w 2355"/>
              <a:gd name="T33" fmla="*/ 1212 h 1213"/>
              <a:gd name="T34" fmla="*/ 2354 w 2355"/>
              <a:gd name="T35" fmla="*/ 1212 h 1213"/>
              <a:gd name="T36" fmla="*/ 2354 w 2355"/>
              <a:gd name="T37" fmla="*/ 1212 h 1213"/>
              <a:gd name="T38" fmla="*/ 2285 w 2355"/>
              <a:gd name="T39" fmla="*/ 808 h 1213"/>
              <a:gd name="T40" fmla="*/ 2285 w 2355"/>
              <a:gd name="T41" fmla="*/ 808 h 1213"/>
              <a:gd name="T42" fmla="*/ 1142 w 2355"/>
              <a:gd name="T43" fmla="*/ 0 h 1213"/>
              <a:gd name="T44" fmla="*/ 1142 w 2355"/>
              <a:gd name="T45" fmla="*/ 0 h 1213"/>
              <a:gd name="T46" fmla="*/ 88 w 2355"/>
              <a:gd name="T47" fmla="*/ 617 h 1213"/>
              <a:gd name="T48" fmla="*/ 88 w 2355"/>
              <a:gd name="T49" fmla="*/ 617 h 1213"/>
              <a:gd name="T50" fmla="*/ 81 w 2355"/>
              <a:gd name="T51" fmla="*/ 628 h 1213"/>
              <a:gd name="T52" fmla="*/ 81 w 2355"/>
              <a:gd name="T53" fmla="*/ 628 h 1213"/>
              <a:gd name="T54" fmla="*/ 65 w 2355"/>
              <a:gd name="T55" fmla="*/ 658 h 1213"/>
              <a:gd name="T56" fmla="*/ 65 w 2355"/>
              <a:gd name="T57" fmla="*/ 658 h 1213"/>
              <a:gd name="T58" fmla="*/ 42 w 2355"/>
              <a:gd name="T59" fmla="*/ 706 h 1213"/>
              <a:gd name="T60" fmla="*/ 42 w 2355"/>
              <a:gd name="T61" fmla="*/ 706 h 1213"/>
              <a:gd name="T62" fmla="*/ 28 w 2355"/>
              <a:gd name="T63" fmla="*/ 736 h 1213"/>
              <a:gd name="T64" fmla="*/ 28 w 2355"/>
              <a:gd name="T65" fmla="*/ 736 h 1213"/>
              <a:gd name="T66" fmla="*/ 7 w 2355"/>
              <a:gd name="T67" fmla="*/ 790 h 1213"/>
              <a:gd name="T68" fmla="*/ 7 w 2355"/>
              <a:gd name="T69" fmla="*/ 790 h 1213"/>
              <a:gd name="T70" fmla="*/ 0 w 2355"/>
              <a:gd name="T71" fmla="*/ 808 h 1213"/>
              <a:gd name="T72" fmla="*/ 519 w 2355"/>
              <a:gd name="T73" fmla="*/ 808 h 1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355" h="1213">
                <a:moveTo>
                  <a:pt x="519" y="808"/>
                </a:moveTo>
                <a:lnTo>
                  <a:pt x="519" y="808"/>
                </a:lnTo>
                <a:cubicBezTo>
                  <a:pt x="520" y="807"/>
                  <a:pt x="522" y="805"/>
                  <a:pt x="522" y="804"/>
                </a:cubicBezTo>
                <a:lnTo>
                  <a:pt x="522" y="804"/>
                </a:lnTo>
                <a:cubicBezTo>
                  <a:pt x="526" y="799"/>
                  <a:pt x="529" y="794"/>
                  <a:pt x="533" y="789"/>
                </a:cubicBezTo>
                <a:lnTo>
                  <a:pt x="533" y="789"/>
                </a:lnTo>
                <a:cubicBezTo>
                  <a:pt x="538" y="781"/>
                  <a:pt x="543" y="774"/>
                  <a:pt x="549" y="767"/>
                </a:cubicBezTo>
                <a:lnTo>
                  <a:pt x="549" y="767"/>
                </a:lnTo>
                <a:cubicBezTo>
                  <a:pt x="550" y="765"/>
                  <a:pt x="550" y="765"/>
                  <a:pt x="552" y="764"/>
                </a:cubicBezTo>
                <a:lnTo>
                  <a:pt x="552" y="764"/>
                </a:lnTo>
                <a:cubicBezTo>
                  <a:pt x="593" y="708"/>
                  <a:pt x="643" y="659"/>
                  <a:pt x="699" y="617"/>
                </a:cubicBezTo>
                <a:lnTo>
                  <a:pt x="699" y="617"/>
                </a:lnTo>
                <a:cubicBezTo>
                  <a:pt x="822" y="525"/>
                  <a:pt x="976" y="470"/>
                  <a:pt x="1142" y="470"/>
                </a:cubicBezTo>
                <a:lnTo>
                  <a:pt x="1142" y="470"/>
                </a:lnTo>
                <a:cubicBezTo>
                  <a:pt x="1403" y="470"/>
                  <a:pt x="1632" y="604"/>
                  <a:pt x="1764" y="808"/>
                </a:cubicBezTo>
                <a:lnTo>
                  <a:pt x="1764" y="808"/>
                </a:lnTo>
                <a:cubicBezTo>
                  <a:pt x="1840" y="925"/>
                  <a:pt x="1885" y="1063"/>
                  <a:pt x="1885" y="1212"/>
                </a:cubicBezTo>
                <a:lnTo>
                  <a:pt x="2354" y="1212"/>
                </a:lnTo>
                <a:lnTo>
                  <a:pt x="2354" y="1212"/>
                </a:lnTo>
                <a:cubicBezTo>
                  <a:pt x="2354" y="1071"/>
                  <a:pt x="2330" y="935"/>
                  <a:pt x="2285" y="808"/>
                </a:cubicBezTo>
                <a:lnTo>
                  <a:pt x="2285" y="808"/>
                </a:lnTo>
                <a:cubicBezTo>
                  <a:pt x="2118" y="339"/>
                  <a:pt x="1669" y="0"/>
                  <a:pt x="1142" y="0"/>
                </a:cubicBezTo>
                <a:lnTo>
                  <a:pt x="1142" y="0"/>
                </a:lnTo>
                <a:cubicBezTo>
                  <a:pt x="690" y="0"/>
                  <a:pt x="296" y="250"/>
                  <a:pt x="88" y="617"/>
                </a:cubicBezTo>
                <a:lnTo>
                  <a:pt x="88" y="617"/>
                </a:lnTo>
                <a:cubicBezTo>
                  <a:pt x="85" y="621"/>
                  <a:pt x="83" y="624"/>
                  <a:pt x="81" y="628"/>
                </a:cubicBezTo>
                <a:lnTo>
                  <a:pt x="81" y="628"/>
                </a:lnTo>
                <a:cubicBezTo>
                  <a:pt x="75" y="638"/>
                  <a:pt x="71" y="648"/>
                  <a:pt x="65" y="658"/>
                </a:cubicBezTo>
                <a:lnTo>
                  <a:pt x="65" y="658"/>
                </a:lnTo>
                <a:cubicBezTo>
                  <a:pt x="57" y="674"/>
                  <a:pt x="50" y="690"/>
                  <a:pt x="42" y="706"/>
                </a:cubicBezTo>
                <a:lnTo>
                  <a:pt x="42" y="706"/>
                </a:lnTo>
                <a:cubicBezTo>
                  <a:pt x="37" y="716"/>
                  <a:pt x="33" y="725"/>
                  <a:pt x="28" y="736"/>
                </a:cubicBezTo>
                <a:lnTo>
                  <a:pt x="28" y="736"/>
                </a:lnTo>
                <a:cubicBezTo>
                  <a:pt x="21" y="754"/>
                  <a:pt x="14" y="772"/>
                  <a:pt x="7" y="790"/>
                </a:cubicBezTo>
                <a:lnTo>
                  <a:pt x="7" y="790"/>
                </a:lnTo>
                <a:cubicBezTo>
                  <a:pt x="4" y="797"/>
                  <a:pt x="2" y="803"/>
                  <a:pt x="0" y="808"/>
                </a:cubicBezTo>
                <a:lnTo>
                  <a:pt x="519" y="80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8">
            <a:extLst>
              <a:ext uri="{FF2B5EF4-FFF2-40B4-BE49-F238E27FC236}">
                <a16:creationId xmlns:a16="http://schemas.microsoft.com/office/drawing/2014/main" id="{B9ABCD29-0899-FB42-9A2F-9F0FDCB11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6397" y="7311009"/>
            <a:ext cx="780214" cy="225606"/>
          </a:xfrm>
          <a:custGeom>
            <a:avLst/>
            <a:gdLst>
              <a:gd name="T0" fmla="*/ 730 w 731"/>
              <a:gd name="T1" fmla="*/ 0 h 213"/>
              <a:gd name="T2" fmla="*/ 101 w 731"/>
              <a:gd name="T3" fmla="*/ 0 h 213"/>
              <a:gd name="T4" fmla="*/ 101 w 731"/>
              <a:gd name="T5" fmla="*/ 0 h 213"/>
              <a:gd name="T6" fmla="*/ 88 w 731"/>
              <a:gd name="T7" fmla="*/ 21 h 213"/>
              <a:gd name="T8" fmla="*/ 88 w 731"/>
              <a:gd name="T9" fmla="*/ 21 h 213"/>
              <a:gd name="T10" fmla="*/ 88 w 731"/>
              <a:gd name="T11" fmla="*/ 21 h 213"/>
              <a:gd name="T12" fmla="*/ 82 w 731"/>
              <a:gd name="T13" fmla="*/ 32 h 213"/>
              <a:gd name="T14" fmla="*/ 82 w 731"/>
              <a:gd name="T15" fmla="*/ 32 h 213"/>
              <a:gd name="T16" fmla="*/ 66 w 731"/>
              <a:gd name="T17" fmla="*/ 62 h 213"/>
              <a:gd name="T18" fmla="*/ 66 w 731"/>
              <a:gd name="T19" fmla="*/ 62 h 213"/>
              <a:gd name="T20" fmla="*/ 43 w 731"/>
              <a:gd name="T21" fmla="*/ 110 h 213"/>
              <a:gd name="T22" fmla="*/ 43 w 731"/>
              <a:gd name="T23" fmla="*/ 110 h 213"/>
              <a:gd name="T24" fmla="*/ 29 w 731"/>
              <a:gd name="T25" fmla="*/ 140 h 213"/>
              <a:gd name="T26" fmla="*/ 29 w 731"/>
              <a:gd name="T27" fmla="*/ 140 h 213"/>
              <a:gd name="T28" fmla="*/ 7 w 731"/>
              <a:gd name="T29" fmla="*/ 194 h 213"/>
              <a:gd name="T30" fmla="*/ 7 w 731"/>
              <a:gd name="T31" fmla="*/ 194 h 213"/>
              <a:gd name="T32" fmla="*/ 0 w 731"/>
              <a:gd name="T33" fmla="*/ 212 h 213"/>
              <a:gd name="T34" fmla="*/ 521 w 731"/>
              <a:gd name="T35" fmla="*/ 212 h 213"/>
              <a:gd name="T36" fmla="*/ 521 w 731"/>
              <a:gd name="T37" fmla="*/ 212 h 213"/>
              <a:gd name="T38" fmla="*/ 524 w 731"/>
              <a:gd name="T39" fmla="*/ 208 h 213"/>
              <a:gd name="T40" fmla="*/ 524 w 731"/>
              <a:gd name="T41" fmla="*/ 208 h 213"/>
              <a:gd name="T42" fmla="*/ 534 w 731"/>
              <a:gd name="T43" fmla="*/ 193 h 213"/>
              <a:gd name="T44" fmla="*/ 534 w 731"/>
              <a:gd name="T45" fmla="*/ 193 h 213"/>
              <a:gd name="T46" fmla="*/ 550 w 731"/>
              <a:gd name="T47" fmla="*/ 171 h 213"/>
              <a:gd name="T48" fmla="*/ 550 w 731"/>
              <a:gd name="T49" fmla="*/ 171 h 213"/>
              <a:gd name="T50" fmla="*/ 552 w 731"/>
              <a:gd name="T51" fmla="*/ 168 h 213"/>
              <a:gd name="T52" fmla="*/ 552 w 731"/>
              <a:gd name="T53" fmla="*/ 168 h 213"/>
              <a:gd name="T54" fmla="*/ 700 w 731"/>
              <a:gd name="T55" fmla="*/ 21 h 213"/>
              <a:gd name="T56" fmla="*/ 700 w 731"/>
              <a:gd name="T57" fmla="*/ 21 h 213"/>
              <a:gd name="T58" fmla="*/ 700 w 731"/>
              <a:gd name="T59" fmla="*/ 21 h 213"/>
              <a:gd name="T60" fmla="*/ 730 w 731"/>
              <a:gd name="T61" fmla="*/ 0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31" h="213">
                <a:moveTo>
                  <a:pt x="730" y="0"/>
                </a:moveTo>
                <a:lnTo>
                  <a:pt x="101" y="0"/>
                </a:lnTo>
                <a:lnTo>
                  <a:pt x="101" y="0"/>
                </a:lnTo>
                <a:cubicBezTo>
                  <a:pt x="97" y="7"/>
                  <a:pt x="93" y="15"/>
                  <a:pt x="88" y="21"/>
                </a:cubicBezTo>
                <a:lnTo>
                  <a:pt x="88" y="21"/>
                </a:lnTo>
                <a:lnTo>
                  <a:pt x="88" y="21"/>
                </a:lnTo>
                <a:cubicBezTo>
                  <a:pt x="85" y="25"/>
                  <a:pt x="84" y="28"/>
                  <a:pt x="82" y="32"/>
                </a:cubicBezTo>
                <a:lnTo>
                  <a:pt x="82" y="32"/>
                </a:lnTo>
                <a:cubicBezTo>
                  <a:pt x="77" y="42"/>
                  <a:pt x="71" y="52"/>
                  <a:pt x="66" y="62"/>
                </a:cubicBezTo>
                <a:lnTo>
                  <a:pt x="66" y="62"/>
                </a:lnTo>
                <a:cubicBezTo>
                  <a:pt x="58" y="78"/>
                  <a:pt x="50" y="94"/>
                  <a:pt x="43" y="110"/>
                </a:cubicBezTo>
                <a:lnTo>
                  <a:pt x="43" y="110"/>
                </a:lnTo>
                <a:cubicBezTo>
                  <a:pt x="38" y="120"/>
                  <a:pt x="34" y="129"/>
                  <a:pt x="29" y="140"/>
                </a:cubicBezTo>
                <a:lnTo>
                  <a:pt x="29" y="140"/>
                </a:lnTo>
                <a:cubicBezTo>
                  <a:pt x="22" y="158"/>
                  <a:pt x="14" y="176"/>
                  <a:pt x="7" y="194"/>
                </a:cubicBezTo>
                <a:lnTo>
                  <a:pt x="7" y="194"/>
                </a:lnTo>
                <a:cubicBezTo>
                  <a:pt x="6" y="201"/>
                  <a:pt x="3" y="207"/>
                  <a:pt x="0" y="212"/>
                </a:cubicBezTo>
                <a:lnTo>
                  <a:pt x="521" y="212"/>
                </a:lnTo>
                <a:lnTo>
                  <a:pt x="521" y="212"/>
                </a:lnTo>
                <a:cubicBezTo>
                  <a:pt x="522" y="211"/>
                  <a:pt x="522" y="209"/>
                  <a:pt x="524" y="208"/>
                </a:cubicBezTo>
                <a:lnTo>
                  <a:pt x="524" y="208"/>
                </a:lnTo>
                <a:cubicBezTo>
                  <a:pt x="527" y="203"/>
                  <a:pt x="530" y="198"/>
                  <a:pt x="534" y="193"/>
                </a:cubicBezTo>
                <a:lnTo>
                  <a:pt x="534" y="193"/>
                </a:lnTo>
                <a:cubicBezTo>
                  <a:pt x="539" y="186"/>
                  <a:pt x="544" y="178"/>
                  <a:pt x="550" y="171"/>
                </a:cubicBezTo>
                <a:lnTo>
                  <a:pt x="550" y="171"/>
                </a:lnTo>
                <a:cubicBezTo>
                  <a:pt x="551" y="169"/>
                  <a:pt x="551" y="169"/>
                  <a:pt x="552" y="168"/>
                </a:cubicBezTo>
                <a:lnTo>
                  <a:pt x="552" y="168"/>
                </a:lnTo>
                <a:cubicBezTo>
                  <a:pt x="595" y="112"/>
                  <a:pt x="645" y="63"/>
                  <a:pt x="700" y="21"/>
                </a:cubicBezTo>
                <a:lnTo>
                  <a:pt x="700" y="21"/>
                </a:lnTo>
                <a:lnTo>
                  <a:pt x="700" y="21"/>
                </a:lnTo>
                <a:cubicBezTo>
                  <a:pt x="710" y="14"/>
                  <a:pt x="720" y="7"/>
                  <a:pt x="730" y="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0">
            <a:extLst>
              <a:ext uri="{FF2B5EF4-FFF2-40B4-BE49-F238E27FC236}">
                <a16:creationId xmlns:a16="http://schemas.microsoft.com/office/drawing/2014/main" id="{6CC99684-789A-EB4D-815A-D4F794601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2118" y="7311009"/>
            <a:ext cx="780214" cy="225606"/>
          </a:xfrm>
          <a:custGeom>
            <a:avLst/>
            <a:gdLst>
              <a:gd name="T0" fmla="*/ 100 w 730"/>
              <a:gd name="T1" fmla="*/ 0 h 213"/>
              <a:gd name="T2" fmla="*/ 100 w 730"/>
              <a:gd name="T3" fmla="*/ 0 h 213"/>
              <a:gd name="T4" fmla="*/ 88 w 730"/>
              <a:gd name="T5" fmla="*/ 21 h 213"/>
              <a:gd name="T6" fmla="*/ 88 w 730"/>
              <a:gd name="T7" fmla="*/ 21 h 213"/>
              <a:gd name="T8" fmla="*/ 81 w 730"/>
              <a:gd name="T9" fmla="*/ 32 h 213"/>
              <a:gd name="T10" fmla="*/ 81 w 730"/>
              <a:gd name="T11" fmla="*/ 32 h 213"/>
              <a:gd name="T12" fmla="*/ 65 w 730"/>
              <a:gd name="T13" fmla="*/ 62 h 213"/>
              <a:gd name="T14" fmla="*/ 65 w 730"/>
              <a:gd name="T15" fmla="*/ 62 h 213"/>
              <a:gd name="T16" fmla="*/ 42 w 730"/>
              <a:gd name="T17" fmla="*/ 110 h 213"/>
              <a:gd name="T18" fmla="*/ 42 w 730"/>
              <a:gd name="T19" fmla="*/ 110 h 213"/>
              <a:gd name="T20" fmla="*/ 28 w 730"/>
              <a:gd name="T21" fmla="*/ 140 h 213"/>
              <a:gd name="T22" fmla="*/ 28 w 730"/>
              <a:gd name="T23" fmla="*/ 140 h 213"/>
              <a:gd name="T24" fmla="*/ 7 w 730"/>
              <a:gd name="T25" fmla="*/ 194 h 213"/>
              <a:gd name="T26" fmla="*/ 7 w 730"/>
              <a:gd name="T27" fmla="*/ 194 h 213"/>
              <a:gd name="T28" fmla="*/ 0 w 730"/>
              <a:gd name="T29" fmla="*/ 212 h 213"/>
              <a:gd name="T30" fmla="*/ 519 w 730"/>
              <a:gd name="T31" fmla="*/ 212 h 213"/>
              <a:gd name="T32" fmla="*/ 519 w 730"/>
              <a:gd name="T33" fmla="*/ 212 h 213"/>
              <a:gd name="T34" fmla="*/ 522 w 730"/>
              <a:gd name="T35" fmla="*/ 208 h 213"/>
              <a:gd name="T36" fmla="*/ 522 w 730"/>
              <a:gd name="T37" fmla="*/ 208 h 213"/>
              <a:gd name="T38" fmla="*/ 533 w 730"/>
              <a:gd name="T39" fmla="*/ 193 h 213"/>
              <a:gd name="T40" fmla="*/ 533 w 730"/>
              <a:gd name="T41" fmla="*/ 193 h 213"/>
              <a:gd name="T42" fmla="*/ 549 w 730"/>
              <a:gd name="T43" fmla="*/ 171 h 213"/>
              <a:gd name="T44" fmla="*/ 549 w 730"/>
              <a:gd name="T45" fmla="*/ 171 h 213"/>
              <a:gd name="T46" fmla="*/ 552 w 730"/>
              <a:gd name="T47" fmla="*/ 168 h 213"/>
              <a:gd name="T48" fmla="*/ 552 w 730"/>
              <a:gd name="T49" fmla="*/ 168 h 213"/>
              <a:gd name="T50" fmla="*/ 699 w 730"/>
              <a:gd name="T51" fmla="*/ 21 h 213"/>
              <a:gd name="T52" fmla="*/ 699 w 730"/>
              <a:gd name="T53" fmla="*/ 21 h 213"/>
              <a:gd name="T54" fmla="*/ 729 w 730"/>
              <a:gd name="T55" fmla="*/ 0 h 213"/>
              <a:gd name="T56" fmla="*/ 100 w 730"/>
              <a:gd name="T57" fmla="*/ 0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730" h="213">
                <a:moveTo>
                  <a:pt x="100" y="0"/>
                </a:moveTo>
                <a:lnTo>
                  <a:pt x="100" y="0"/>
                </a:lnTo>
                <a:cubicBezTo>
                  <a:pt x="96" y="7"/>
                  <a:pt x="92" y="15"/>
                  <a:pt x="88" y="21"/>
                </a:cubicBezTo>
                <a:lnTo>
                  <a:pt x="88" y="21"/>
                </a:lnTo>
                <a:cubicBezTo>
                  <a:pt x="85" y="25"/>
                  <a:pt x="83" y="28"/>
                  <a:pt x="81" y="32"/>
                </a:cubicBezTo>
                <a:lnTo>
                  <a:pt x="81" y="32"/>
                </a:lnTo>
                <a:cubicBezTo>
                  <a:pt x="75" y="42"/>
                  <a:pt x="71" y="52"/>
                  <a:pt x="65" y="62"/>
                </a:cubicBezTo>
                <a:lnTo>
                  <a:pt x="65" y="62"/>
                </a:lnTo>
                <a:cubicBezTo>
                  <a:pt x="57" y="78"/>
                  <a:pt x="50" y="94"/>
                  <a:pt x="42" y="110"/>
                </a:cubicBezTo>
                <a:lnTo>
                  <a:pt x="42" y="110"/>
                </a:lnTo>
                <a:cubicBezTo>
                  <a:pt x="37" y="120"/>
                  <a:pt x="33" y="129"/>
                  <a:pt x="28" y="140"/>
                </a:cubicBezTo>
                <a:lnTo>
                  <a:pt x="28" y="140"/>
                </a:lnTo>
                <a:cubicBezTo>
                  <a:pt x="21" y="158"/>
                  <a:pt x="14" y="176"/>
                  <a:pt x="7" y="194"/>
                </a:cubicBezTo>
                <a:lnTo>
                  <a:pt x="7" y="194"/>
                </a:lnTo>
                <a:cubicBezTo>
                  <a:pt x="4" y="201"/>
                  <a:pt x="2" y="207"/>
                  <a:pt x="0" y="212"/>
                </a:cubicBezTo>
                <a:lnTo>
                  <a:pt x="519" y="212"/>
                </a:lnTo>
                <a:lnTo>
                  <a:pt x="519" y="212"/>
                </a:lnTo>
                <a:cubicBezTo>
                  <a:pt x="520" y="211"/>
                  <a:pt x="522" y="209"/>
                  <a:pt x="522" y="208"/>
                </a:cubicBezTo>
                <a:lnTo>
                  <a:pt x="522" y="208"/>
                </a:lnTo>
                <a:cubicBezTo>
                  <a:pt x="526" y="203"/>
                  <a:pt x="529" y="198"/>
                  <a:pt x="533" y="193"/>
                </a:cubicBezTo>
                <a:lnTo>
                  <a:pt x="533" y="193"/>
                </a:lnTo>
                <a:cubicBezTo>
                  <a:pt x="538" y="185"/>
                  <a:pt x="543" y="178"/>
                  <a:pt x="549" y="171"/>
                </a:cubicBezTo>
                <a:lnTo>
                  <a:pt x="549" y="171"/>
                </a:lnTo>
                <a:cubicBezTo>
                  <a:pt x="550" y="169"/>
                  <a:pt x="550" y="169"/>
                  <a:pt x="552" y="168"/>
                </a:cubicBezTo>
                <a:lnTo>
                  <a:pt x="552" y="168"/>
                </a:lnTo>
                <a:cubicBezTo>
                  <a:pt x="593" y="112"/>
                  <a:pt x="643" y="63"/>
                  <a:pt x="699" y="21"/>
                </a:cubicBezTo>
                <a:lnTo>
                  <a:pt x="699" y="21"/>
                </a:lnTo>
                <a:cubicBezTo>
                  <a:pt x="709" y="14"/>
                  <a:pt x="719" y="7"/>
                  <a:pt x="729" y="0"/>
                </a:cubicBezTo>
                <a:lnTo>
                  <a:pt x="10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1">
            <a:extLst>
              <a:ext uri="{FF2B5EF4-FFF2-40B4-BE49-F238E27FC236}">
                <a16:creationId xmlns:a16="http://schemas.microsoft.com/office/drawing/2014/main" id="{4A462B57-91FA-9245-8EEC-5FAC0D3F1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6536" y="6671799"/>
            <a:ext cx="2406446" cy="1292527"/>
          </a:xfrm>
          <a:custGeom>
            <a:avLst/>
            <a:gdLst>
              <a:gd name="T0" fmla="*/ 1046 w 2259"/>
              <a:gd name="T1" fmla="*/ 470 h 1213"/>
              <a:gd name="T2" fmla="*/ 1046 w 2259"/>
              <a:gd name="T3" fmla="*/ 470 h 1213"/>
              <a:gd name="T4" fmla="*/ 1669 w 2259"/>
              <a:gd name="T5" fmla="*/ 808 h 1213"/>
              <a:gd name="T6" fmla="*/ 1669 w 2259"/>
              <a:gd name="T7" fmla="*/ 808 h 1213"/>
              <a:gd name="T8" fmla="*/ 1789 w 2259"/>
              <a:gd name="T9" fmla="*/ 1212 h 1213"/>
              <a:gd name="T10" fmla="*/ 2258 w 2259"/>
              <a:gd name="T11" fmla="*/ 1212 h 1213"/>
              <a:gd name="T12" fmla="*/ 2258 w 2259"/>
              <a:gd name="T13" fmla="*/ 1212 h 1213"/>
              <a:gd name="T14" fmla="*/ 2188 w 2259"/>
              <a:gd name="T15" fmla="*/ 808 h 1213"/>
              <a:gd name="T16" fmla="*/ 2188 w 2259"/>
              <a:gd name="T17" fmla="*/ 808 h 1213"/>
              <a:gd name="T18" fmla="*/ 1046 w 2259"/>
              <a:gd name="T19" fmla="*/ 0 h 1213"/>
              <a:gd name="T20" fmla="*/ 1046 w 2259"/>
              <a:gd name="T21" fmla="*/ 0 h 1213"/>
              <a:gd name="T22" fmla="*/ 0 w 2259"/>
              <a:gd name="T23" fmla="*/ 604 h 1213"/>
              <a:gd name="T24" fmla="*/ 621 w 2259"/>
              <a:gd name="T25" fmla="*/ 604 h 1213"/>
              <a:gd name="T26" fmla="*/ 621 w 2259"/>
              <a:gd name="T27" fmla="*/ 604 h 1213"/>
              <a:gd name="T28" fmla="*/ 1046 w 2259"/>
              <a:gd name="T29" fmla="*/ 470 h 1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59" h="1213">
                <a:moveTo>
                  <a:pt x="1046" y="470"/>
                </a:moveTo>
                <a:lnTo>
                  <a:pt x="1046" y="470"/>
                </a:lnTo>
                <a:cubicBezTo>
                  <a:pt x="1307" y="470"/>
                  <a:pt x="1536" y="604"/>
                  <a:pt x="1669" y="808"/>
                </a:cubicBezTo>
                <a:lnTo>
                  <a:pt x="1669" y="808"/>
                </a:lnTo>
                <a:cubicBezTo>
                  <a:pt x="1744" y="925"/>
                  <a:pt x="1789" y="1063"/>
                  <a:pt x="1789" y="1212"/>
                </a:cubicBezTo>
                <a:lnTo>
                  <a:pt x="2258" y="1212"/>
                </a:lnTo>
                <a:lnTo>
                  <a:pt x="2258" y="1212"/>
                </a:lnTo>
                <a:cubicBezTo>
                  <a:pt x="2258" y="1071"/>
                  <a:pt x="2234" y="935"/>
                  <a:pt x="2188" y="808"/>
                </a:cubicBezTo>
                <a:lnTo>
                  <a:pt x="2188" y="808"/>
                </a:lnTo>
                <a:cubicBezTo>
                  <a:pt x="2022" y="339"/>
                  <a:pt x="1573" y="0"/>
                  <a:pt x="1046" y="0"/>
                </a:cubicBezTo>
                <a:lnTo>
                  <a:pt x="1046" y="0"/>
                </a:lnTo>
                <a:cubicBezTo>
                  <a:pt x="600" y="0"/>
                  <a:pt x="210" y="243"/>
                  <a:pt x="0" y="604"/>
                </a:cubicBezTo>
                <a:lnTo>
                  <a:pt x="621" y="604"/>
                </a:lnTo>
                <a:lnTo>
                  <a:pt x="621" y="604"/>
                </a:lnTo>
                <a:cubicBezTo>
                  <a:pt x="742" y="520"/>
                  <a:pt x="888" y="470"/>
                  <a:pt x="1046" y="47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22">
            <a:extLst>
              <a:ext uri="{FF2B5EF4-FFF2-40B4-BE49-F238E27FC236}">
                <a16:creationId xmlns:a16="http://schemas.microsoft.com/office/drawing/2014/main" id="{7201916D-6A63-8243-9812-5F8B239DC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0100" y="8448432"/>
            <a:ext cx="4701" cy="4701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E734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3">
            <a:extLst>
              <a:ext uri="{FF2B5EF4-FFF2-40B4-BE49-F238E27FC236}">
                <a16:creationId xmlns:a16="http://schemas.microsoft.com/office/drawing/2014/main" id="{300EB343-55EE-A044-976C-CA1757879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9052" y="7964325"/>
            <a:ext cx="2411148" cy="1292523"/>
          </a:xfrm>
          <a:custGeom>
            <a:avLst/>
            <a:gdLst>
              <a:gd name="T0" fmla="*/ 1642 w 2260"/>
              <a:gd name="T1" fmla="*/ 604 h 1213"/>
              <a:gd name="T2" fmla="*/ 1642 w 2260"/>
              <a:gd name="T3" fmla="*/ 604 h 1213"/>
              <a:gd name="T4" fmla="*/ 1212 w 2260"/>
              <a:gd name="T5" fmla="*/ 742 h 1213"/>
              <a:gd name="T6" fmla="*/ 1212 w 2260"/>
              <a:gd name="T7" fmla="*/ 742 h 1213"/>
              <a:gd name="T8" fmla="*/ 589 w 2260"/>
              <a:gd name="T9" fmla="*/ 404 h 1213"/>
              <a:gd name="T10" fmla="*/ 589 w 2260"/>
              <a:gd name="T11" fmla="*/ 404 h 1213"/>
              <a:gd name="T12" fmla="*/ 469 w 2260"/>
              <a:gd name="T13" fmla="*/ 0 h 1213"/>
              <a:gd name="T14" fmla="*/ 0 w 2260"/>
              <a:gd name="T15" fmla="*/ 0 h 1213"/>
              <a:gd name="T16" fmla="*/ 0 w 2260"/>
              <a:gd name="T17" fmla="*/ 0 h 1213"/>
              <a:gd name="T18" fmla="*/ 69 w 2260"/>
              <a:gd name="T19" fmla="*/ 404 h 1213"/>
              <a:gd name="T20" fmla="*/ 69 w 2260"/>
              <a:gd name="T21" fmla="*/ 404 h 1213"/>
              <a:gd name="T22" fmla="*/ 1212 w 2260"/>
              <a:gd name="T23" fmla="*/ 1212 h 1213"/>
              <a:gd name="T24" fmla="*/ 1212 w 2260"/>
              <a:gd name="T25" fmla="*/ 1212 h 1213"/>
              <a:gd name="T26" fmla="*/ 2259 w 2260"/>
              <a:gd name="T27" fmla="*/ 608 h 1213"/>
              <a:gd name="T28" fmla="*/ 1637 w 2260"/>
              <a:gd name="T29" fmla="*/ 608 h 1213"/>
              <a:gd name="T30" fmla="*/ 1637 w 2260"/>
              <a:gd name="T31" fmla="*/ 608 h 1213"/>
              <a:gd name="T32" fmla="*/ 1642 w 2260"/>
              <a:gd name="T33" fmla="*/ 604 h 1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260" h="1213">
                <a:moveTo>
                  <a:pt x="1642" y="604"/>
                </a:moveTo>
                <a:lnTo>
                  <a:pt x="1642" y="604"/>
                </a:lnTo>
                <a:cubicBezTo>
                  <a:pt x="1520" y="691"/>
                  <a:pt x="1372" y="742"/>
                  <a:pt x="1212" y="742"/>
                </a:cubicBezTo>
                <a:lnTo>
                  <a:pt x="1212" y="742"/>
                </a:lnTo>
                <a:cubicBezTo>
                  <a:pt x="951" y="742"/>
                  <a:pt x="722" y="607"/>
                  <a:pt x="589" y="404"/>
                </a:cubicBezTo>
                <a:lnTo>
                  <a:pt x="589" y="404"/>
                </a:lnTo>
                <a:cubicBezTo>
                  <a:pt x="514" y="287"/>
                  <a:pt x="469" y="149"/>
                  <a:pt x="469" y="0"/>
                </a:cubicBezTo>
                <a:lnTo>
                  <a:pt x="0" y="0"/>
                </a:lnTo>
                <a:lnTo>
                  <a:pt x="0" y="0"/>
                </a:lnTo>
                <a:cubicBezTo>
                  <a:pt x="0" y="141"/>
                  <a:pt x="24" y="277"/>
                  <a:pt x="69" y="404"/>
                </a:cubicBezTo>
                <a:lnTo>
                  <a:pt x="69" y="404"/>
                </a:lnTo>
                <a:cubicBezTo>
                  <a:pt x="236" y="874"/>
                  <a:pt x="685" y="1212"/>
                  <a:pt x="1212" y="1212"/>
                </a:cubicBezTo>
                <a:lnTo>
                  <a:pt x="1212" y="1212"/>
                </a:lnTo>
                <a:cubicBezTo>
                  <a:pt x="1659" y="1212"/>
                  <a:pt x="2049" y="969"/>
                  <a:pt x="2259" y="608"/>
                </a:cubicBezTo>
                <a:lnTo>
                  <a:pt x="1637" y="608"/>
                </a:lnTo>
                <a:lnTo>
                  <a:pt x="1637" y="608"/>
                </a:lnTo>
                <a:cubicBezTo>
                  <a:pt x="1639" y="607"/>
                  <a:pt x="1640" y="606"/>
                  <a:pt x="1642" y="60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4">
            <a:extLst>
              <a:ext uri="{FF2B5EF4-FFF2-40B4-BE49-F238E27FC236}">
                <a16:creationId xmlns:a16="http://schemas.microsoft.com/office/drawing/2014/main" id="{18103804-205E-0042-905C-DDEDC7480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124" y="8448432"/>
            <a:ext cx="4699" cy="4701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BB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5">
            <a:extLst>
              <a:ext uri="{FF2B5EF4-FFF2-40B4-BE49-F238E27FC236}">
                <a16:creationId xmlns:a16="http://schemas.microsoft.com/office/drawing/2014/main" id="{28051566-BBC4-5148-A38D-27D959B71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4772" y="7964325"/>
            <a:ext cx="2411148" cy="1292523"/>
          </a:xfrm>
          <a:custGeom>
            <a:avLst/>
            <a:gdLst>
              <a:gd name="T0" fmla="*/ 1642 w 2261"/>
              <a:gd name="T1" fmla="*/ 604 h 1213"/>
              <a:gd name="T2" fmla="*/ 1642 w 2261"/>
              <a:gd name="T3" fmla="*/ 604 h 1213"/>
              <a:gd name="T4" fmla="*/ 1212 w 2261"/>
              <a:gd name="T5" fmla="*/ 742 h 1213"/>
              <a:gd name="T6" fmla="*/ 1212 w 2261"/>
              <a:gd name="T7" fmla="*/ 742 h 1213"/>
              <a:gd name="T8" fmla="*/ 590 w 2261"/>
              <a:gd name="T9" fmla="*/ 404 h 1213"/>
              <a:gd name="T10" fmla="*/ 590 w 2261"/>
              <a:gd name="T11" fmla="*/ 404 h 1213"/>
              <a:gd name="T12" fmla="*/ 469 w 2261"/>
              <a:gd name="T13" fmla="*/ 0 h 1213"/>
              <a:gd name="T14" fmla="*/ 0 w 2261"/>
              <a:gd name="T15" fmla="*/ 0 h 1213"/>
              <a:gd name="T16" fmla="*/ 0 w 2261"/>
              <a:gd name="T17" fmla="*/ 0 h 1213"/>
              <a:gd name="T18" fmla="*/ 69 w 2261"/>
              <a:gd name="T19" fmla="*/ 404 h 1213"/>
              <a:gd name="T20" fmla="*/ 69 w 2261"/>
              <a:gd name="T21" fmla="*/ 404 h 1213"/>
              <a:gd name="T22" fmla="*/ 1212 w 2261"/>
              <a:gd name="T23" fmla="*/ 1212 h 1213"/>
              <a:gd name="T24" fmla="*/ 1212 w 2261"/>
              <a:gd name="T25" fmla="*/ 1212 h 1213"/>
              <a:gd name="T26" fmla="*/ 2260 w 2261"/>
              <a:gd name="T27" fmla="*/ 608 h 1213"/>
              <a:gd name="T28" fmla="*/ 1637 w 2261"/>
              <a:gd name="T29" fmla="*/ 608 h 1213"/>
              <a:gd name="T30" fmla="*/ 1637 w 2261"/>
              <a:gd name="T31" fmla="*/ 608 h 1213"/>
              <a:gd name="T32" fmla="*/ 1642 w 2261"/>
              <a:gd name="T33" fmla="*/ 604 h 1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261" h="1213">
                <a:moveTo>
                  <a:pt x="1642" y="604"/>
                </a:moveTo>
                <a:lnTo>
                  <a:pt x="1642" y="604"/>
                </a:lnTo>
                <a:cubicBezTo>
                  <a:pt x="1521" y="691"/>
                  <a:pt x="1373" y="742"/>
                  <a:pt x="1212" y="742"/>
                </a:cubicBezTo>
                <a:lnTo>
                  <a:pt x="1212" y="742"/>
                </a:lnTo>
                <a:cubicBezTo>
                  <a:pt x="952" y="742"/>
                  <a:pt x="723" y="607"/>
                  <a:pt x="590" y="404"/>
                </a:cubicBezTo>
                <a:lnTo>
                  <a:pt x="590" y="404"/>
                </a:lnTo>
                <a:cubicBezTo>
                  <a:pt x="514" y="287"/>
                  <a:pt x="469" y="149"/>
                  <a:pt x="469" y="0"/>
                </a:cubicBezTo>
                <a:lnTo>
                  <a:pt x="0" y="0"/>
                </a:lnTo>
                <a:lnTo>
                  <a:pt x="0" y="0"/>
                </a:lnTo>
                <a:cubicBezTo>
                  <a:pt x="0" y="141"/>
                  <a:pt x="25" y="277"/>
                  <a:pt x="69" y="404"/>
                </a:cubicBezTo>
                <a:lnTo>
                  <a:pt x="69" y="404"/>
                </a:lnTo>
                <a:cubicBezTo>
                  <a:pt x="236" y="874"/>
                  <a:pt x="685" y="1212"/>
                  <a:pt x="1212" y="1212"/>
                </a:cubicBezTo>
                <a:lnTo>
                  <a:pt x="1212" y="1212"/>
                </a:lnTo>
                <a:cubicBezTo>
                  <a:pt x="1659" y="1212"/>
                  <a:pt x="2049" y="969"/>
                  <a:pt x="2260" y="608"/>
                </a:cubicBezTo>
                <a:lnTo>
                  <a:pt x="1637" y="608"/>
                </a:lnTo>
                <a:lnTo>
                  <a:pt x="1637" y="608"/>
                </a:lnTo>
                <a:cubicBezTo>
                  <a:pt x="1639" y="607"/>
                  <a:pt x="1641" y="606"/>
                  <a:pt x="1642" y="60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7">
            <a:extLst>
              <a:ext uri="{FF2B5EF4-FFF2-40B4-BE49-F238E27FC236}">
                <a16:creationId xmlns:a16="http://schemas.microsoft.com/office/drawing/2014/main" id="{B9D4ECB9-0B8D-C64D-AC9E-381ED5A4F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54979" y="8462533"/>
            <a:ext cx="9401" cy="18800"/>
          </a:xfrm>
          <a:custGeom>
            <a:avLst/>
            <a:gdLst>
              <a:gd name="T0" fmla="*/ 7 w 8"/>
              <a:gd name="T1" fmla="*/ 0 h 17"/>
              <a:gd name="T2" fmla="*/ 7 w 8"/>
              <a:gd name="T3" fmla="*/ 0 h 17"/>
              <a:gd name="T4" fmla="*/ 7 w 8"/>
              <a:gd name="T5" fmla="*/ 0 h 17"/>
              <a:gd name="T6" fmla="*/ 0 w 8"/>
              <a:gd name="T7" fmla="*/ 16 h 17"/>
              <a:gd name="T8" fmla="*/ 0 w 8"/>
              <a:gd name="T9" fmla="*/ 16 h 17"/>
              <a:gd name="T10" fmla="*/ 7 w 8"/>
              <a:gd name="T11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" h="17">
                <a:moveTo>
                  <a:pt x="7" y="0"/>
                </a:moveTo>
                <a:lnTo>
                  <a:pt x="7" y="0"/>
                </a:lnTo>
                <a:lnTo>
                  <a:pt x="7" y="0"/>
                </a:lnTo>
                <a:cubicBezTo>
                  <a:pt x="5" y="6"/>
                  <a:pt x="2" y="11"/>
                  <a:pt x="0" y="16"/>
                </a:cubicBezTo>
                <a:lnTo>
                  <a:pt x="0" y="16"/>
                </a:lnTo>
                <a:cubicBezTo>
                  <a:pt x="2" y="11"/>
                  <a:pt x="5" y="6"/>
                  <a:pt x="7" y="0"/>
                </a:cubicBezTo>
              </a:path>
            </a:pathLst>
          </a:custGeom>
          <a:solidFill>
            <a:srgbClr val="1AA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8">
            <a:extLst>
              <a:ext uri="{FF2B5EF4-FFF2-40B4-BE49-F238E27FC236}">
                <a16:creationId xmlns:a16="http://schemas.microsoft.com/office/drawing/2014/main" id="{3EB20016-AD35-7E43-803A-6A59718E0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74012" y="7964325"/>
            <a:ext cx="2585049" cy="1292523"/>
          </a:xfrm>
          <a:custGeom>
            <a:avLst/>
            <a:gdLst>
              <a:gd name="T0" fmla="*/ 2161 w 2426"/>
              <a:gd name="T1" fmla="*/ 0 h 1213"/>
              <a:gd name="T2" fmla="*/ 2161 w 2426"/>
              <a:gd name="T3" fmla="*/ 0 h 1213"/>
              <a:gd name="T4" fmla="*/ 1934 w 2426"/>
              <a:gd name="T5" fmla="*/ 174 h 1213"/>
              <a:gd name="T6" fmla="*/ 1934 w 2426"/>
              <a:gd name="T7" fmla="*/ 174 h 1213"/>
              <a:gd name="T8" fmla="*/ 1835 w 2426"/>
              <a:gd name="T9" fmla="*/ 404 h 1213"/>
              <a:gd name="T10" fmla="*/ 1835 w 2426"/>
              <a:gd name="T11" fmla="*/ 404 h 1213"/>
              <a:gd name="T12" fmla="*/ 1212 w 2426"/>
              <a:gd name="T13" fmla="*/ 742 h 1213"/>
              <a:gd name="T14" fmla="*/ 1212 w 2426"/>
              <a:gd name="T15" fmla="*/ 742 h 1213"/>
              <a:gd name="T16" fmla="*/ 589 w 2426"/>
              <a:gd name="T17" fmla="*/ 404 h 1213"/>
              <a:gd name="T18" fmla="*/ 589 w 2426"/>
              <a:gd name="T19" fmla="*/ 404 h 1213"/>
              <a:gd name="T20" fmla="*/ 469 w 2426"/>
              <a:gd name="T21" fmla="*/ 0 h 1213"/>
              <a:gd name="T22" fmla="*/ 0 w 2426"/>
              <a:gd name="T23" fmla="*/ 0 h 1213"/>
              <a:gd name="T24" fmla="*/ 0 w 2426"/>
              <a:gd name="T25" fmla="*/ 0 h 1213"/>
              <a:gd name="T26" fmla="*/ 69 w 2426"/>
              <a:gd name="T27" fmla="*/ 404 h 1213"/>
              <a:gd name="T28" fmla="*/ 69 w 2426"/>
              <a:gd name="T29" fmla="*/ 404 h 1213"/>
              <a:gd name="T30" fmla="*/ 1212 w 2426"/>
              <a:gd name="T31" fmla="*/ 1212 h 1213"/>
              <a:gd name="T32" fmla="*/ 1212 w 2426"/>
              <a:gd name="T33" fmla="*/ 1212 h 1213"/>
              <a:gd name="T34" fmla="*/ 2354 w 2426"/>
              <a:gd name="T35" fmla="*/ 404 h 1213"/>
              <a:gd name="T36" fmla="*/ 2354 w 2426"/>
              <a:gd name="T37" fmla="*/ 404 h 1213"/>
              <a:gd name="T38" fmla="*/ 2388 w 2426"/>
              <a:gd name="T39" fmla="*/ 291 h 1213"/>
              <a:gd name="T40" fmla="*/ 2388 w 2426"/>
              <a:gd name="T41" fmla="*/ 291 h 1213"/>
              <a:gd name="T42" fmla="*/ 2161 w 2426"/>
              <a:gd name="T43" fmla="*/ 0 h 1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426" h="1213">
                <a:moveTo>
                  <a:pt x="2161" y="0"/>
                </a:moveTo>
                <a:lnTo>
                  <a:pt x="2161" y="0"/>
                </a:lnTo>
                <a:cubicBezTo>
                  <a:pt x="2054" y="0"/>
                  <a:pt x="1959" y="70"/>
                  <a:pt x="1934" y="174"/>
                </a:cubicBezTo>
                <a:lnTo>
                  <a:pt x="1934" y="174"/>
                </a:lnTo>
                <a:cubicBezTo>
                  <a:pt x="1914" y="257"/>
                  <a:pt x="1880" y="334"/>
                  <a:pt x="1835" y="404"/>
                </a:cubicBezTo>
                <a:lnTo>
                  <a:pt x="1835" y="404"/>
                </a:lnTo>
                <a:cubicBezTo>
                  <a:pt x="1702" y="607"/>
                  <a:pt x="1472" y="742"/>
                  <a:pt x="1212" y="742"/>
                </a:cubicBezTo>
                <a:lnTo>
                  <a:pt x="1212" y="742"/>
                </a:lnTo>
                <a:cubicBezTo>
                  <a:pt x="951" y="742"/>
                  <a:pt x="722" y="607"/>
                  <a:pt x="589" y="404"/>
                </a:cubicBezTo>
                <a:lnTo>
                  <a:pt x="589" y="404"/>
                </a:lnTo>
                <a:cubicBezTo>
                  <a:pt x="513" y="287"/>
                  <a:pt x="469" y="149"/>
                  <a:pt x="469" y="0"/>
                </a:cubicBezTo>
                <a:lnTo>
                  <a:pt x="0" y="0"/>
                </a:lnTo>
                <a:lnTo>
                  <a:pt x="0" y="0"/>
                </a:lnTo>
                <a:cubicBezTo>
                  <a:pt x="0" y="141"/>
                  <a:pt x="24" y="277"/>
                  <a:pt x="69" y="404"/>
                </a:cubicBezTo>
                <a:lnTo>
                  <a:pt x="69" y="404"/>
                </a:lnTo>
                <a:cubicBezTo>
                  <a:pt x="236" y="874"/>
                  <a:pt x="685" y="1212"/>
                  <a:pt x="1212" y="1212"/>
                </a:cubicBezTo>
                <a:lnTo>
                  <a:pt x="1212" y="1212"/>
                </a:lnTo>
                <a:cubicBezTo>
                  <a:pt x="1738" y="1212"/>
                  <a:pt x="2187" y="874"/>
                  <a:pt x="2354" y="404"/>
                </a:cubicBezTo>
                <a:lnTo>
                  <a:pt x="2354" y="404"/>
                </a:lnTo>
                <a:cubicBezTo>
                  <a:pt x="2367" y="367"/>
                  <a:pt x="2379" y="330"/>
                  <a:pt x="2388" y="291"/>
                </a:cubicBezTo>
                <a:lnTo>
                  <a:pt x="2388" y="291"/>
                </a:lnTo>
                <a:cubicBezTo>
                  <a:pt x="2425" y="143"/>
                  <a:pt x="2313" y="0"/>
                  <a:pt x="2161" y="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9">
            <a:extLst>
              <a:ext uri="{FF2B5EF4-FFF2-40B4-BE49-F238E27FC236}">
                <a16:creationId xmlns:a16="http://schemas.microsoft.com/office/drawing/2014/main" id="{AF98F830-B383-C24E-8B89-644EB5476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3137" y="7315713"/>
            <a:ext cx="766116" cy="216204"/>
          </a:xfrm>
          <a:custGeom>
            <a:avLst/>
            <a:gdLst>
              <a:gd name="T0" fmla="*/ 661 w 718"/>
              <a:gd name="T1" fmla="*/ 44 h 205"/>
              <a:gd name="T2" fmla="*/ 661 w 718"/>
              <a:gd name="T3" fmla="*/ 44 h 205"/>
              <a:gd name="T4" fmla="*/ 661 w 718"/>
              <a:gd name="T5" fmla="*/ 43 h 205"/>
              <a:gd name="T6" fmla="*/ 661 w 718"/>
              <a:gd name="T7" fmla="*/ 43 h 205"/>
              <a:gd name="T8" fmla="*/ 717 w 718"/>
              <a:gd name="T9" fmla="*/ 0 h 205"/>
              <a:gd name="T10" fmla="*/ 96 w 718"/>
              <a:gd name="T11" fmla="*/ 0 h 205"/>
              <a:gd name="T12" fmla="*/ 95 w 718"/>
              <a:gd name="T13" fmla="*/ 0 h 205"/>
              <a:gd name="T14" fmla="*/ 95 w 718"/>
              <a:gd name="T15" fmla="*/ 0 h 205"/>
              <a:gd name="T16" fmla="*/ 90 w 718"/>
              <a:gd name="T17" fmla="*/ 9 h 205"/>
              <a:gd name="T18" fmla="*/ 90 w 718"/>
              <a:gd name="T19" fmla="*/ 9 h 205"/>
              <a:gd name="T20" fmla="*/ 43 w 718"/>
              <a:gd name="T21" fmla="*/ 99 h 205"/>
              <a:gd name="T22" fmla="*/ 43 w 718"/>
              <a:gd name="T23" fmla="*/ 99 h 205"/>
              <a:gd name="T24" fmla="*/ 42 w 718"/>
              <a:gd name="T25" fmla="*/ 100 h 205"/>
              <a:gd name="T26" fmla="*/ 42 w 718"/>
              <a:gd name="T27" fmla="*/ 100 h 205"/>
              <a:gd name="T28" fmla="*/ 20 w 718"/>
              <a:gd name="T29" fmla="*/ 151 h 205"/>
              <a:gd name="T30" fmla="*/ 20 w 718"/>
              <a:gd name="T31" fmla="*/ 151 h 205"/>
              <a:gd name="T32" fmla="*/ 19 w 718"/>
              <a:gd name="T33" fmla="*/ 153 h 205"/>
              <a:gd name="T34" fmla="*/ 19 w 718"/>
              <a:gd name="T35" fmla="*/ 153 h 205"/>
              <a:gd name="T36" fmla="*/ 0 w 718"/>
              <a:gd name="T37" fmla="*/ 204 h 205"/>
              <a:gd name="T38" fmla="*/ 520 w 718"/>
              <a:gd name="T39" fmla="*/ 204 h 205"/>
              <a:gd name="T40" fmla="*/ 520 w 718"/>
              <a:gd name="T41" fmla="*/ 204 h 205"/>
              <a:gd name="T42" fmla="*/ 661 w 718"/>
              <a:gd name="T43" fmla="*/ 4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18" h="205">
                <a:moveTo>
                  <a:pt x="661" y="44"/>
                </a:moveTo>
                <a:lnTo>
                  <a:pt x="661" y="44"/>
                </a:lnTo>
                <a:cubicBezTo>
                  <a:pt x="661" y="43"/>
                  <a:pt x="661" y="43"/>
                  <a:pt x="661" y="43"/>
                </a:cubicBezTo>
                <a:lnTo>
                  <a:pt x="661" y="43"/>
                </a:lnTo>
                <a:cubicBezTo>
                  <a:pt x="679" y="28"/>
                  <a:pt x="698" y="13"/>
                  <a:pt x="717" y="0"/>
                </a:cubicBezTo>
                <a:lnTo>
                  <a:pt x="96" y="0"/>
                </a:lnTo>
                <a:lnTo>
                  <a:pt x="95" y="0"/>
                </a:lnTo>
                <a:lnTo>
                  <a:pt x="95" y="0"/>
                </a:lnTo>
                <a:cubicBezTo>
                  <a:pt x="93" y="3"/>
                  <a:pt x="91" y="6"/>
                  <a:pt x="90" y="9"/>
                </a:cubicBezTo>
                <a:lnTo>
                  <a:pt x="90" y="9"/>
                </a:lnTo>
                <a:cubicBezTo>
                  <a:pt x="73" y="38"/>
                  <a:pt x="57" y="68"/>
                  <a:pt x="43" y="99"/>
                </a:cubicBezTo>
                <a:lnTo>
                  <a:pt x="43" y="99"/>
                </a:lnTo>
                <a:cubicBezTo>
                  <a:pt x="43" y="100"/>
                  <a:pt x="42" y="100"/>
                  <a:pt x="42" y="100"/>
                </a:cubicBezTo>
                <a:lnTo>
                  <a:pt x="42" y="100"/>
                </a:lnTo>
                <a:cubicBezTo>
                  <a:pt x="35" y="117"/>
                  <a:pt x="27" y="134"/>
                  <a:pt x="20" y="151"/>
                </a:cubicBezTo>
                <a:lnTo>
                  <a:pt x="20" y="151"/>
                </a:lnTo>
                <a:cubicBezTo>
                  <a:pt x="20" y="151"/>
                  <a:pt x="20" y="152"/>
                  <a:pt x="19" y="153"/>
                </a:cubicBezTo>
                <a:lnTo>
                  <a:pt x="19" y="153"/>
                </a:lnTo>
                <a:cubicBezTo>
                  <a:pt x="13" y="170"/>
                  <a:pt x="6" y="187"/>
                  <a:pt x="0" y="204"/>
                </a:cubicBezTo>
                <a:lnTo>
                  <a:pt x="520" y="204"/>
                </a:lnTo>
                <a:lnTo>
                  <a:pt x="520" y="204"/>
                </a:lnTo>
                <a:cubicBezTo>
                  <a:pt x="559" y="144"/>
                  <a:pt x="606" y="90"/>
                  <a:pt x="661" y="44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31">
            <a:extLst>
              <a:ext uri="{FF2B5EF4-FFF2-40B4-BE49-F238E27FC236}">
                <a16:creationId xmlns:a16="http://schemas.microsoft.com/office/drawing/2014/main" id="{2CD441B2-54F3-FD4C-BEF3-9B2245024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57488" y="8396734"/>
            <a:ext cx="766116" cy="216204"/>
          </a:xfrm>
          <a:custGeom>
            <a:avLst/>
            <a:gdLst>
              <a:gd name="T0" fmla="*/ 198 w 718"/>
              <a:gd name="T1" fmla="*/ 0 h 205"/>
              <a:gd name="T2" fmla="*/ 198 w 718"/>
              <a:gd name="T3" fmla="*/ 0 h 205"/>
              <a:gd name="T4" fmla="*/ 198 w 718"/>
              <a:gd name="T5" fmla="*/ 0 h 205"/>
              <a:gd name="T6" fmla="*/ 160 w 718"/>
              <a:gd name="T7" fmla="*/ 51 h 205"/>
              <a:gd name="T8" fmla="*/ 160 w 718"/>
              <a:gd name="T9" fmla="*/ 51 h 205"/>
              <a:gd name="T10" fmla="*/ 147 w 718"/>
              <a:gd name="T11" fmla="*/ 68 h 205"/>
              <a:gd name="T12" fmla="*/ 147 w 718"/>
              <a:gd name="T13" fmla="*/ 68 h 205"/>
              <a:gd name="T14" fmla="*/ 117 w 718"/>
              <a:gd name="T15" fmla="*/ 102 h 205"/>
              <a:gd name="T16" fmla="*/ 117 w 718"/>
              <a:gd name="T17" fmla="*/ 102 h 205"/>
              <a:gd name="T18" fmla="*/ 100 w 718"/>
              <a:gd name="T19" fmla="*/ 119 h 205"/>
              <a:gd name="T20" fmla="*/ 100 w 718"/>
              <a:gd name="T21" fmla="*/ 119 h 205"/>
              <a:gd name="T22" fmla="*/ 65 w 718"/>
              <a:gd name="T23" fmla="*/ 152 h 205"/>
              <a:gd name="T24" fmla="*/ 65 w 718"/>
              <a:gd name="T25" fmla="*/ 152 h 205"/>
              <a:gd name="T26" fmla="*/ 51 w 718"/>
              <a:gd name="T27" fmla="*/ 165 h 205"/>
              <a:gd name="T28" fmla="*/ 51 w 718"/>
              <a:gd name="T29" fmla="*/ 165 h 205"/>
              <a:gd name="T30" fmla="*/ 5 w 718"/>
              <a:gd name="T31" fmla="*/ 200 h 205"/>
              <a:gd name="T32" fmla="*/ 5 w 718"/>
              <a:gd name="T33" fmla="*/ 200 h 205"/>
              <a:gd name="T34" fmla="*/ 0 w 718"/>
              <a:gd name="T35" fmla="*/ 204 h 205"/>
              <a:gd name="T36" fmla="*/ 622 w 718"/>
              <a:gd name="T37" fmla="*/ 204 h 205"/>
              <a:gd name="T38" fmla="*/ 622 w 718"/>
              <a:gd name="T39" fmla="*/ 204 h 205"/>
              <a:gd name="T40" fmla="*/ 622 w 718"/>
              <a:gd name="T41" fmla="*/ 204 h 205"/>
              <a:gd name="T42" fmla="*/ 658 w 718"/>
              <a:gd name="T43" fmla="*/ 138 h 205"/>
              <a:gd name="T44" fmla="*/ 658 w 718"/>
              <a:gd name="T45" fmla="*/ 138 h 205"/>
              <a:gd name="T46" fmla="*/ 666 w 718"/>
              <a:gd name="T47" fmla="*/ 123 h 205"/>
              <a:gd name="T48" fmla="*/ 666 w 718"/>
              <a:gd name="T49" fmla="*/ 123 h 205"/>
              <a:gd name="T50" fmla="*/ 699 w 718"/>
              <a:gd name="T51" fmla="*/ 49 h 205"/>
              <a:gd name="T52" fmla="*/ 699 w 718"/>
              <a:gd name="T53" fmla="*/ 49 h 205"/>
              <a:gd name="T54" fmla="*/ 699 w 718"/>
              <a:gd name="T55" fmla="*/ 49 h 205"/>
              <a:gd name="T56" fmla="*/ 699 w 718"/>
              <a:gd name="T57" fmla="*/ 49 h 205"/>
              <a:gd name="T58" fmla="*/ 717 w 718"/>
              <a:gd name="T59" fmla="*/ 0 h 205"/>
              <a:gd name="T60" fmla="*/ 717 w 718"/>
              <a:gd name="T61" fmla="*/ 0 h 205"/>
              <a:gd name="T62" fmla="*/ 198 w 718"/>
              <a:gd name="T63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18" h="205">
                <a:moveTo>
                  <a:pt x="198" y="0"/>
                </a:moveTo>
                <a:lnTo>
                  <a:pt x="198" y="0"/>
                </a:lnTo>
                <a:lnTo>
                  <a:pt x="198" y="0"/>
                </a:lnTo>
                <a:cubicBezTo>
                  <a:pt x="186" y="17"/>
                  <a:pt x="174" y="34"/>
                  <a:pt x="160" y="51"/>
                </a:cubicBezTo>
                <a:lnTo>
                  <a:pt x="160" y="51"/>
                </a:lnTo>
                <a:cubicBezTo>
                  <a:pt x="156" y="57"/>
                  <a:pt x="151" y="62"/>
                  <a:pt x="147" y="68"/>
                </a:cubicBezTo>
                <a:lnTo>
                  <a:pt x="147" y="68"/>
                </a:lnTo>
                <a:cubicBezTo>
                  <a:pt x="137" y="80"/>
                  <a:pt x="127" y="91"/>
                  <a:pt x="117" y="102"/>
                </a:cubicBezTo>
                <a:lnTo>
                  <a:pt x="117" y="102"/>
                </a:lnTo>
                <a:cubicBezTo>
                  <a:pt x="111" y="108"/>
                  <a:pt x="105" y="113"/>
                  <a:pt x="100" y="119"/>
                </a:cubicBezTo>
                <a:lnTo>
                  <a:pt x="100" y="119"/>
                </a:lnTo>
                <a:cubicBezTo>
                  <a:pt x="88" y="131"/>
                  <a:pt x="77" y="142"/>
                  <a:pt x="65" y="152"/>
                </a:cubicBezTo>
                <a:lnTo>
                  <a:pt x="65" y="152"/>
                </a:lnTo>
                <a:cubicBezTo>
                  <a:pt x="60" y="156"/>
                  <a:pt x="55" y="160"/>
                  <a:pt x="51" y="165"/>
                </a:cubicBezTo>
                <a:lnTo>
                  <a:pt x="51" y="165"/>
                </a:lnTo>
                <a:cubicBezTo>
                  <a:pt x="36" y="177"/>
                  <a:pt x="21" y="189"/>
                  <a:pt x="5" y="200"/>
                </a:cubicBezTo>
                <a:lnTo>
                  <a:pt x="5" y="200"/>
                </a:lnTo>
                <a:cubicBezTo>
                  <a:pt x="3" y="202"/>
                  <a:pt x="2" y="203"/>
                  <a:pt x="0" y="204"/>
                </a:cubicBezTo>
                <a:lnTo>
                  <a:pt x="622" y="204"/>
                </a:lnTo>
                <a:lnTo>
                  <a:pt x="622" y="204"/>
                </a:lnTo>
                <a:lnTo>
                  <a:pt x="622" y="204"/>
                </a:lnTo>
                <a:cubicBezTo>
                  <a:pt x="635" y="183"/>
                  <a:pt x="647" y="160"/>
                  <a:pt x="658" y="138"/>
                </a:cubicBezTo>
                <a:lnTo>
                  <a:pt x="658" y="138"/>
                </a:lnTo>
                <a:cubicBezTo>
                  <a:pt x="661" y="133"/>
                  <a:pt x="663" y="128"/>
                  <a:pt x="666" y="123"/>
                </a:cubicBezTo>
                <a:lnTo>
                  <a:pt x="666" y="123"/>
                </a:lnTo>
                <a:cubicBezTo>
                  <a:pt x="678" y="99"/>
                  <a:pt x="689" y="74"/>
                  <a:pt x="699" y="49"/>
                </a:cubicBezTo>
                <a:lnTo>
                  <a:pt x="699" y="49"/>
                </a:lnTo>
                <a:lnTo>
                  <a:pt x="699" y="49"/>
                </a:lnTo>
                <a:lnTo>
                  <a:pt x="699" y="49"/>
                </a:lnTo>
                <a:cubicBezTo>
                  <a:pt x="706" y="32"/>
                  <a:pt x="712" y="16"/>
                  <a:pt x="717" y="0"/>
                </a:cubicBezTo>
                <a:lnTo>
                  <a:pt x="717" y="0"/>
                </a:lnTo>
                <a:lnTo>
                  <a:pt x="198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32">
            <a:extLst>
              <a:ext uri="{FF2B5EF4-FFF2-40B4-BE49-F238E27FC236}">
                <a16:creationId xmlns:a16="http://schemas.microsoft.com/office/drawing/2014/main" id="{6F7E68C2-17D5-D64A-832B-8AB4D09BD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8507" y="8396734"/>
            <a:ext cx="766112" cy="216204"/>
          </a:xfrm>
          <a:custGeom>
            <a:avLst/>
            <a:gdLst>
              <a:gd name="T0" fmla="*/ 198 w 719"/>
              <a:gd name="T1" fmla="*/ 0 h 205"/>
              <a:gd name="T2" fmla="*/ 198 w 719"/>
              <a:gd name="T3" fmla="*/ 0 h 205"/>
              <a:gd name="T4" fmla="*/ 198 w 719"/>
              <a:gd name="T5" fmla="*/ 0 h 205"/>
              <a:gd name="T6" fmla="*/ 160 w 719"/>
              <a:gd name="T7" fmla="*/ 51 h 205"/>
              <a:gd name="T8" fmla="*/ 160 w 719"/>
              <a:gd name="T9" fmla="*/ 51 h 205"/>
              <a:gd name="T10" fmla="*/ 147 w 719"/>
              <a:gd name="T11" fmla="*/ 68 h 205"/>
              <a:gd name="T12" fmla="*/ 147 w 719"/>
              <a:gd name="T13" fmla="*/ 68 h 205"/>
              <a:gd name="T14" fmla="*/ 117 w 719"/>
              <a:gd name="T15" fmla="*/ 102 h 205"/>
              <a:gd name="T16" fmla="*/ 117 w 719"/>
              <a:gd name="T17" fmla="*/ 102 h 205"/>
              <a:gd name="T18" fmla="*/ 100 w 719"/>
              <a:gd name="T19" fmla="*/ 119 h 205"/>
              <a:gd name="T20" fmla="*/ 100 w 719"/>
              <a:gd name="T21" fmla="*/ 119 h 205"/>
              <a:gd name="T22" fmla="*/ 65 w 719"/>
              <a:gd name="T23" fmla="*/ 152 h 205"/>
              <a:gd name="T24" fmla="*/ 65 w 719"/>
              <a:gd name="T25" fmla="*/ 152 h 205"/>
              <a:gd name="T26" fmla="*/ 51 w 719"/>
              <a:gd name="T27" fmla="*/ 165 h 205"/>
              <a:gd name="T28" fmla="*/ 51 w 719"/>
              <a:gd name="T29" fmla="*/ 165 h 205"/>
              <a:gd name="T30" fmla="*/ 5 w 719"/>
              <a:gd name="T31" fmla="*/ 200 h 205"/>
              <a:gd name="T32" fmla="*/ 5 w 719"/>
              <a:gd name="T33" fmla="*/ 200 h 205"/>
              <a:gd name="T34" fmla="*/ 0 w 719"/>
              <a:gd name="T35" fmla="*/ 204 h 205"/>
              <a:gd name="T36" fmla="*/ 623 w 719"/>
              <a:gd name="T37" fmla="*/ 204 h 205"/>
              <a:gd name="T38" fmla="*/ 623 w 719"/>
              <a:gd name="T39" fmla="*/ 204 h 205"/>
              <a:gd name="T40" fmla="*/ 623 w 719"/>
              <a:gd name="T41" fmla="*/ 204 h 205"/>
              <a:gd name="T42" fmla="*/ 658 w 719"/>
              <a:gd name="T43" fmla="*/ 138 h 205"/>
              <a:gd name="T44" fmla="*/ 658 w 719"/>
              <a:gd name="T45" fmla="*/ 138 h 205"/>
              <a:gd name="T46" fmla="*/ 666 w 719"/>
              <a:gd name="T47" fmla="*/ 123 h 205"/>
              <a:gd name="T48" fmla="*/ 666 w 719"/>
              <a:gd name="T49" fmla="*/ 123 h 205"/>
              <a:gd name="T50" fmla="*/ 699 w 719"/>
              <a:gd name="T51" fmla="*/ 49 h 205"/>
              <a:gd name="T52" fmla="*/ 699 w 719"/>
              <a:gd name="T53" fmla="*/ 49 h 205"/>
              <a:gd name="T54" fmla="*/ 699 w 719"/>
              <a:gd name="T55" fmla="*/ 49 h 205"/>
              <a:gd name="T56" fmla="*/ 699 w 719"/>
              <a:gd name="T57" fmla="*/ 49 h 205"/>
              <a:gd name="T58" fmla="*/ 718 w 719"/>
              <a:gd name="T59" fmla="*/ 0 h 205"/>
              <a:gd name="T60" fmla="*/ 718 w 719"/>
              <a:gd name="T61" fmla="*/ 0 h 205"/>
              <a:gd name="T62" fmla="*/ 198 w 719"/>
              <a:gd name="T63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19" h="205">
                <a:moveTo>
                  <a:pt x="198" y="0"/>
                </a:moveTo>
                <a:lnTo>
                  <a:pt x="198" y="0"/>
                </a:lnTo>
                <a:lnTo>
                  <a:pt x="198" y="0"/>
                </a:lnTo>
                <a:cubicBezTo>
                  <a:pt x="186" y="17"/>
                  <a:pt x="173" y="34"/>
                  <a:pt x="160" y="51"/>
                </a:cubicBezTo>
                <a:lnTo>
                  <a:pt x="160" y="51"/>
                </a:lnTo>
                <a:cubicBezTo>
                  <a:pt x="156" y="57"/>
                  <a:pt x="151" y="62"/>
                  <a:pt x="147" y="68"/>
                </a:cubicBezTo>
                <a:lnTo>
                  <a:pt x="147" y="68"/>
                </a:lnTo>
                <a:cubicBezTo>
                  <a:pt x="137" y="80"/>
                  <a:pt x="127" y="91"/>
                  <a:pt x="117" y="102"/>
                </a:cubicBezTo>
                <a:lnTo>
                  <a:pt x="117" y="102"/>
                </a:lnTo>
                <a:cubicBezTo>
                  <a:pt x="111" y="108"/>
                  <a:pt x="106" y="113"/>
                  <a:pt x="100" y="119"/>
                </a:cubicBezTo>
                <a:lnTo>
                  <a:pt x="100" y="119"/>
                </a:lnTo>
                <a:cubicBezTo>
                  <a:pt x="89" y="131"/>
                  <a:pt x="77" y="142"/>
                  <a:pt x="65" y="152"/>
                </a:cubicBezTo>
                <a:lnTo>
                  <a:pt x="65" y="152"/>
                </a:lnTo>
                <a:cubicBezTo>
                  <a:pt x="60" y="156"/>
                  <a:pt x="56" y="160"/>
                  <a:pt x="51" y="165"/>
                </a:cubicBezTo>
                <a:lnTo>
                  <a:pt x="51" y="165"/>
                </a:lnTo>
                <a:cubicBezTo>
                  <a:pt x="36" y="177"/>
                  <a:pt x="21" y="189"/>
                  <a:pt x="5" y="200"/>
                </a:cubicBezTo>
                <a:lnTo>
                  <a:pt x="5" y="200"/>
                </a:lnTo>
                <a:cubicBezTo>
                  <a:pt x="4" y="202"/>
                  <a:pt x="2" y="203"/>
                  <a:pt x="0" y="204"/>
                </a:cubicBezTo>
                <a:lnTo>
                  <a:pt x="623" y="204"/>
                </a:lnTo>
                <a:lnTo>
                  <a:pt x="623" y="204"/>
                </a:lnTo>
                <a:lnTo>
                  <a:pt x="623" y="204"/>
                </a:lnTo>
                <a:cubicBezTo>
                  <a:pt x="635" y="183"/>
                  <a:pt x="647" y="160"/>
                  <a:pt x="658" y="138"/>
                </a:cubicBezTo>
                <a:lnTo>
                  <a:pt x="658" y="138"/>
                </a:lnTo>
                <a:cubicBezTo>
                  <a:pt x="661" y="133"/>
                  <a:pt x="663" y="128"/>
                  <a:pt x="666" y="123"/>
                </a:cubicBezTo>
                <a:lnTo>
                  <a:pt x="666" y="123"/>
                </a:lnTo>
                <a:cubicBezTo>
                  <a:pt x="678" y="99"/>
                  <a:pt x="689" y="74"/>
                  <a:pt x="699" y="49"/>
                </a:cubicBezTo>
                <a:lnTo>
                  <a:pt x="699" y="49"/>
                </a:lnTo>
                <a:lnTo>
                  <a:pt x="699" y="49"/>
                </a:lnTo>
                <a:lnTo>
                  <a:pt x="699" y="49"/>
                </a:lnTo>
                <a:cubicBezTo>
                  <a:pt x="705" y="32"/>
                  <a:pt x="712" y="16"/>
                  <a:pt x="718" y="0"/>
                </a:cubicBezTo>
                <a:lnTo>
                  <a:pt x="718" y="0"/>
                </a:lnTo>
                <a:lnTo>
                  <a:pt x="198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36">
            <a:extLst>
              <a:ext uri="{FF2B5EF4-FFF2-40B4-BE49-F238E27FC236}">
                <a16:creationId xmlns:a16="http://schemas.microsoft.com/office/drawing/2014/main" id="{A76451F1-57DC-B44D-B7C9-0DFE399BA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857" y="6770501"/>
            <a:ext cx="314904" cy="314904"/>
          </a:xfrm>
          <a:custGeom>
            <a:avLst/>
            <a:gdLst>
              <a:gd name="T0" fmla="*/ 294 w 295"/>
              <a:gd name="T1" fmla="*/ 147 h 295"/>
              <a:gd name="T2" fmla="*/ 294 w 295"/>
              <a:gd name="T3" fmla="*/ 147 h 295"/>
              <a:gd name="T4" fmla="*/ 147 w 295"/>
              <a:gd name="T5" fmla="*/ 0 h 295"/>
              <a:gd name="T6" fmla="*/ 147 w 295"/>
              <a:gd name="T7" fmla="*/ 0 h 295"/>
              <a:gd name="T8" fmla="*/ 0 w 295"/>
              <a:gd name="T9" fmla="*/ 147 h 295"/>
              <a:gd name="T10" fmla="*/ 0 w 295"/>
              <a:gd name="T11" fmla="*/ 147 h 295"/>
              <a:gd name="T12" fmla="*/ 147 w 295"/>
              <a:gd name="T13" fmla="*/ 294 h 295"/>
              <a:gd name="T14" fmla="*/ 147 w 295"/>
              <a:gd name="T15" fmla="*/ 294 h 295"/>
              <a:gd name="T16" fmla="*/ 294 w 295"/>
              <a:gd name="T17" fmla="*/ 147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5" h="295">
                <a:moveTo>
                  <a:pt x="294" y="147"/>
                </a:moveTo>
                <a:lnTo>
                  <a:pt x="294" y="147"/>
                </a:lnTo>
                <a:cubicBezTo>
                  <a:pt x="294" y="66"/>
                  <a:pt x="228" y="0"/>
                  <a:pt x="147" y="0"/>
                </a:cubicBezTo>
                <a:lnTo>
                  <a:pt x="147" y="0"/>
                </a:lnTo>
                <a:cubicBezTo>
                  <a:pt x="66" y="0"/>
                  <a:pt x="0" y="66"/>
                  <a:pt x="0" y="147"/>
                </a:cubicBezTo>
                <a:lnTo>
                  <a:pt x="0" y="147"/>
                </a:lnTo>
                <a:cubicBezTo>
                  <a:pt x="0" y="228"/>
                  <a:pt x="66" y="294"/>
                  <a:pt x="147" y="294"/>
                </a:cubicBezTo>
                <a:lnTo>
                  <a:pt x="147" y="294"/>
                </a:lnTo>
                <a:cubicBezTo>
                  <a:pt x="228" y="294"/>
                  <a:pt x="294" y="228"/>
                  <a:pt x="294" y="147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37">
            <a:extLst>
              <a:ext uri="{FF2B5EF4-FFF2-40B4-BE49-F238E27FC236}">
                <a16:creationId xmlns:a16="http://schemas.microsoft.com/office/drawing/2014/main" id="{E55FE0DD-9F4D-3844-B27D-8EA5CF08C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8662" y="2841225"/>
            <a:ext cx="4699" cy="4042078"/>
          </a:xfrm>
          <a:custGeom>
            <a:avLst/>
            <a:gdLst>
              <a:gd name="T0" fmla="*/ 0 w 1"/>
              <a:gd name="T1" fmla="*/ 3793 h 3794"/>
              <a:gd name="T2" fmla="*/ 0 w 1"/>
              <a:gd name="T3" fmla="*/ 0 h 3794"/>
              <a:gd name="T4" fmla="*/ 0 w 1"/>
              <a:gd name="T5" fmla="*/ 3793 h 3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794">
                <a:moveTo>
                  <a:pt x="0" y="3793"/>
                </a:moveTo>
                <a:lnTo>
                  <a:pt x="0" y="0"/>
                </a:lnTo>
                <a:lnTo>
                  <a:pt x="0" y="3793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Line 38">
            <a:extLst>
              <a:ext uri="{FF2B5EF4-FFF2-40B4-BE49-F238E27FC236}">
                <a16:creationId xmlns:a16="http://schemas.microsoft.com/office/drawing/2014/main" id="{0F200DA3-068E-E54E-BA3B-647ABA33A0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8662" y="4445242"/>
            <a:ext cx="0" cy="2325256"/>
          </a:xfrm>
          <a:prstGeom prst="line">
            <a:avLst/>
          </a:prstGeom>
          <a:noFill/>
          <a:ln w="38100" cap="flat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9">
            <a:extLst>
              <a:ext uri="{FF2B5EF4-FFF2-40B4-BE49-F238E27FC236}">
                <a16:creationId xmlns:a16="http://schemas.microsoft.com/office/drawing/2014/main" id="{A2ACCA0A-D7F8-1C40-AA18-22E21D593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7845" y="2905966"/>
            <a:ext cx="1541629" cy="1541629"/>
          </a:xfrm>
          <a:custGeom>
            <a:avLst/>
            <a:gdLst>
              <a:gd name="T0" fmla="*/ 1446 w 1447"/>
              <a:gd name="T1" fmla="*/ 723 h 1447"/>
              <a:gd name="T2" fmla="*/ 1446 w 1447"/>
              <a:gd name="T3" fmla="*/ 723 h 1447"/>
              <a:gd name="T4" fmla="*/ 723 w 1447"/>
              <a:gd name="T5" fmla="*/ 0 h 1447"/>
              <a:gd name="T6" fmla="*/ 723 w 1447"/>
              <a:gd name="T7" fmla="*/ 0 h 1447"/>
              <a:gd name="T8" fmla="*/ 0 w 1447"/>
              <a:gd name="T9" fmla="*/ 723 h 1447"/>
              <a:gd name="T10" fmla="*/ 0 w 1447"/>
              <a:gd name="T11" fmla="*/ 723 h 1447"/>
              <a:gd name="T12" fmla="*/ 723 w 1447"/>
              <a:gd name="T13" fmla="*/ 1446 h 1447"/>
              <a:gd name="T14" fmla="*/ 723 w 1447"/>
              <a:gd name="T15" fmla="*/ 1446 h 1447"/>
              <a:gd name="T16" fmla="*/ 1446 w 1447"/>
              <a:gd name="T17" fmla="*/ 723 h 1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47" h="1447">
                <a:moveTo>
                  <a:pt x="1446" y="723"/>
                </a:moveTo>
                <a:lnTo>
                  <a:pt x="1446" y="723"/>
                </a:lnTo>
                <a:cubicBezTo>
                  <a:pt x="1446" y="324"/>
                  <a:pt x="1123" y="0"/>
                  <a:pt x="723" y="0"/>
                </a:cubicBezTo>
                <a:lnTo>
                  <a:pt x="723" y="0"/>
                </a:lnTo>
                <a:cubicBezTo>
                  <a:pt x="324" y="0"/>
                  <a:pt x="0" y="324"/>
                  <a:pt x="0" y="723"/>
                </a:cubicBezTo>
                <a:lnTo>
                  <a:pt x="0" y="723"/>
                </a:lnTo>
                <a:cubicBezTo>
                  <a:pt x="0" y="1123"/>
                  <a:pt x="324" y="1446"/>
                  <a:pt x="723" y="1446"/>
                </a:cubicBezTo>
                <a:lnTo>
                  <a:pt x="723" y="1446"/>
                </a:lnTo>
                <a:cubicBezTo>
                  <a:pt x="1123" y="1446"/>
                  <a:pt x="1446" y="1123"/>
                  <a:pt x="1446" y="723"/>
                </a:cubicBezTo>
              </a:path>
            </a:pathLst>
          </a:custGeom>
          <a:noFill/>
          <a:ln w="38100" cap="flat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Line 44">
            <a:extLst>
              <a:ext uri="{FF2B5EF4-FFF2-40B4-BE49-F238E27FC236}">
                <a16:creationId xmlns:a16="http://schemas.microsoft.com/office/drawing/2014/main" id="{BE4A8C8B-79B3-C34F-95DB-3FF1AAD07E2F}"/>
              </a:ext>
            </a:extLst>
          </p:cNvPr>
          <p:cNvSpPr>
            <a:spLocks noChangeShapeType="1"/>
          </p:cNvSpPr>
          <p:nvPr/>
        </p:nvSpPr>
        <p:spPr bwMode="auto">
          <a:xfrm>
            <a:off x="8527902" y="9063749"/>
            <a:ext cx="0" cy="2321742"/>
          </a:xfrm>
          <a:prstGeom prst="line">
            <a:avLst/>
          </a:prstGeom>
          <a:noFill/>
          <a:ln w="38100" cap="flat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45">
            <a:extLst>
              <a:ext uri="{FF2B5EF4-FFF2-40B4-BE49-F238E27FC236}">
                <a16:creationId xmlns:a16="http://schemas.microsoft.com/office/drawing/2014/main" id="{477ED317-27B4-5549-9822-06D57BB4B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7085" y="11412372"/>
            <a:ext cx="1541629" cy="1541629"/>
          </a:xfrm>
          <a:custGeom>
            <a:avLst/>
            <a:gdLst>
              <a:gd name="T0" fmla="*/ 0 w 1447"/>
              <a:gd name="T1" fmla="*/ 723 h 1447"/>
              <a:gd name="T2" fmla="*/ 0 w 1447"/>
              <a:gd name="T3" fmla="*/ 723 h 1447"/>
              <a:gd name="T4" fmla="*/ 723 w 1447"/>
              <a:gd name="T5" fmla="*/ 1446 h 1447"/>
              <a:gd name="T6" fmla="*/ 723 w 1447"/>
              <a:gd name="T7" fmla="*/ 1446 h 1447"/>
              <a:gd name="T8" fmla="*/ 1446 w 1447"/>
              <a:gd name="T9" fmla="*/ 723 h 1447"/>
              <a:gd name="T10" fmla="*/ 1446 w 1447"/>
              <a:gd name="T11" fmla="*/ 723 h 1447"/>
              <a:gd name="T12" fmla="*/ 723 w 1447"/>
              <a:gd name="T13" fmla="*/ 0 h 1447"/>
              <a:gd name="T14" fmla="*/ 723 w 1447"/>
              <a:gd name="T15" fmla="*/ 0 h 1447"/>
              <a:gd name="T16" fmla="*/ 0 w 1447"/>
              <a:gd name="T17" fmla="*/ 723 h 1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47" h="1447">
                <a:moveTo>
                  <a:pt x="0" y="723"/>
                </a:moveTo>
                <a:lnTo>
                  <a:pt x="0" y="723"/>
                </a:lnTo>
                <a:cubicBezTo>
                  <a:pt x="0" y="1122"/>
                  <a:pt x="323" y="1446"/>
                  <a:pt x="723" y="1446"/>
                </a:cubicBezTo>
                <a:lnTo>
                  <a:pt x="723" y="1446"/>
                </a:lnTo>
                <a:cubicBezTo>
                  <a:pt x="1122" y="1446"/>
                  <a:pt x="1446" y="1122"/>
                  <a:pt x="1446" y="723"/>
                </a:cubicBezTo>
                <a:lnTo>
                  <a:pt x="1446" y="723"/>
                </a:lnTo>
                <a:cubicBezTo>
                  <a:pt x="1446" y="323"/>
                  <a:pt x="1122" y="0"/>
                  <a:pt x="723" y="0"/>
                </a:cubicBezTo>
                <a:lnTo>
                  <a:pt x="723" y="0"/>
                </a:lnTo>
                <a:cubicBezTo>
                  <a:pt x="323" y="0"/>
                  <a:pt x="0" y="323"/>
                  <a:pt x="0" y="723"/>
                </a:cubicBezTo>
              </a:path>
            </a:pathLst>
          </a:custGeom>
          <a:noFill/>
          <a:ln w="38100" cap="flat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46">
            <a:extLst>
              <a:ext uri="{FF2B5EF4-FFF2-40B4-BE49-F238E27FC236}">
                <a16:creationId xmlns:a16="http://schemas.microsoft.com/office/drawing/2014/main" id="{3E2A7519-D7F8-F64C-A424-32933A07A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2797" y="8847942"/>
            <a:ext cx="314907" cy="314904"/>
          </a:xfrm>
          <a:custGeom>
            <a:avLst/>
            <a:gdLst>
              <a:gd name="T0" fmla="*/ 0 w 295"/>
              <a:gd name="T1" fmla="*/ 147 h 295"/>
              <a:gd name="T2" fmla="*/ 0 w 295"/>
              <a:gd name="T3" fmla="*/ 147 h 295"/>
              <a:gd name="T4" fmla="*/ 147 w 295"/>
              <a:gd name="T5" fmla="*/ 294 h 295"/>
              <a:gd name="T6" fmla="*/ 147 w 295"/>
              <a:gd name="T7" fmla="*/ 294 h 295"/>
              <a:gd name="T8" fmla="*/ 294 w 295"/>
              <a:gd name="T9" fmla="*/ 147 h 295"/>
              <a:gd name="T10" fmla="*/ 294 w 295"/>
              <a:gd name="T11" fmla="*/ 147 h 295"/>
              <a:gd name="T12" fmla="*/ 147 w 295"/>
              <a:gd name="T13" fmla="*/ 0 h 295"/>
              <a:gd name="T14" fmla="*/ 147 w 295"/>
              <a:gd name="T15" fmla="*/ 0 h 295"/>
              <a:gd name="T16" fmla="*/ 0 w 295"/>
              <a:gd name="T17" fmla="*/ 147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5" h="295">
                <a:moveTo>
                  <a:pt x="0" y="147"/>
                </a:moveTo>
                <a:lnTo>
                  <a:pt x="0" y="147"/>
                </a:lnTo>
                <a:cubicBezTo>
                  <a:pt x="0" y="228"/>
                  <a:pt x="66" y="294"/>
                  <a:pt x="147" y="294"/>
                </a:cubicBezTo>
                <a:lnTo>
                  <a:pt x="147" y="294"/>
                </a:lnTo>
                <a:cubicBezTo>
                  <a:pt x="228" y="294"/>
                  <a:pt x="294" y="228"/>
                  <a:pt x="294" y="147"/>
                </a:cubicBezTo>
                <a:lnTo>
                  <a:pt x="294" y="147"/>
                </a:lnTo>
                <a:cubicBezTo>
                  <a:pt x="294" y="66"/>
                  <a:pt x="228" y="0"/>
                  <a:pt x="147" y="0"/>
                </a:cubicBezTo>
                <a:lnTo>
                  <a:pt x="147" y="0"/>
                </a:lnTo>
                <a:cubicBezTo>
                  <a:pt x="66" y="0"/>
                  <a:pt x="0" y="66"/>
                  <a:pt x="0" y="147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Line 53">
            <a:extLst>
              <a:ext uri="{FF2B5EF4-FFF2-40B4-BE49-F238E27FC236}">
                <a16:creationId xmlns:a16="http://schemas.microsoft.com/office/drawing/2014/main" id="{60EA6C0C-05A1-5E40-BA61-173D53729F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29780" y="9050044"/>
            <a:ext cx="0" cy="2362328"/>
          </a:xfrm>
          <a:prstGeom prst="line">
            <a:avLst/>
          </a:prstGeom>
          <a:noFill/>
          <a:ln w="38100" cap="flat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54">
            <a:extLst>
              <a:ext uri="{FF2B5EF4-FFF2-40B4-BE49-F238E27FC236}">
                <a16:creationId xmlns:a16="http://schemas.microsoft.com/office/drawing/2014/main" id="{88F2CF49-DD67-0B48-87EE-F1AE51148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663" y="11412372"/>
            <a:ext cx="1541629" cy="1541629"/>
          </a:xfrm>
          <a:custGeom>
            <a:avLst/>
            <a:gdLst>
              <a:gd name="T0" fmla="*/ 0 w 1447"/>
              <a:gd name="T1" fmla="*/ 723 h 1447"/>
              <a:gd name="T2" fmla="*/ 0 w 1447"/>
              <a:gd name="T3" fmla="*/ 723 h 1447"/>
              <a:gd name="T4" fmla="*/ 723 w 1447"/>
              <a:gd name="T5" fmla="*/ 1446 h 1447"/>
              <a:gd name="T6" fmla="*/ 723 w 1447"/>
              <a:gd name="T7" fmla="*/ 1446 h 1447"/>
              <a:gd name="T8" fmla="*/ 1446 w 1447"/>
              <a:gd name="T9" fmla="*/ 723 h 1447"/>
              <a:gd name="T10" fmla="*/ 1446 w 1447"/>
              <a:gd name="T11" fmla="*/ 723 h 1447"/>
              <a:gd name="T12" fmla="*/ 723 w 1447"/>
              <a:gd name="T13" fmla="*/ 0 h 1447"/>
              <a:gd name="T14" fmla="*/ 723 w 1447"/>
              <a:gd name="T15" fmla="*/ 0 h 1447"/>
              <a:gd name="T16" fmla="*/ 0 w 1447"/>
              <a:gd name="T17" fmla="*/ 723 h 1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47" h="1447">
                <a:moveTo>
                  <a:pt x="0" y="723"/>
                </a:moveTo>
                <a:lnTo>
                  <a:pt x="0" y="723"/>
                </a:lnTo>
                <a:cubicBezTo>
                  <a:pt x="0" y="1123"/>
                  <a:pt x="324" y="1446"/>
                  <a:pt x="723" y="1446"/>
                </a:cubicBezTo>
                <a:lnTo>
                  <a:pt x="723" y="1446"/>
                </a:lnTo>
                <a:cubicBezTo>
                  <a:pt x="1123" y="1446"/>
                  <a:pt x="1446" y="1123"/>
                  <a:pt x="1446" y="723"/>
                </a:cubicBezTo>
                <a:lnTo>
                  <a:pt x="1446" y="723"/>
                </a:lnTo>
                <a:cubicBezTo>
                  <a:pt x="1446" y="324"/>
                  <a:pt x="1123" y="0"/>
                  <a:pt x="723" y="0"/>
                </a:cubicBezTo>
                <a:lnTo>
                  <a:pt x="723" y="0"/>
                </a:lnTo>
                <a:cubicBezTo>
                  <a:pt x="324" y="0"/>
                  <a:pt x="0" y="324"/>
                  <a:pt x="0" y="723"/>
                </a:cubicBezTo>
              </a:path>
            </a:pathLst>
          </a:custGeom>
          <a:noFill/>
          <a:ln w="38100" cap="flat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55">
            <a:extLst>
              <a:ext uri="{FF2B5EF4-FFF2-40B4-BE49-F238E27FC236}">
                <a16:creationId xmlns:a16="http://schemas.microsoft.com/office/drawing/2014/main" id="{8AF06AB1-8D81-7D43-B917-AD18ECBC3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4676" y="8847942"/>
            <a:ext cx="314907" cy="314904"/>
          </a:xfrm>
          <a:custGeom>
            <a:avLst/>
            <a:gdLst>
              <a:gd name="T0" fmla="*/ 0 w 295"/>
              <a:gd name="T1" fmla="*/ 147 h 295"/>
              <a:gd name="T2" fmla="*/ 0 w 295"/>
              <a:gd name="T3" fmla="*/ 147 h 295"/>
              <a:gd name="T4" fmla="*/ 147 w 295"/>
              <a:gd name="T5" fmla="*/ 294 h 295"/>
              <a:gd name="T6" fmla="*/ 147 w 295"/>
              <a:gd name="T7" fmla="*/ 294 h 295"/>
              <a:gd name="T8" fmla="*/ 294 w 295"/>
              <a:gd name="T9" fmla="*/ 147 h 295"/>
              <a:gd name="T10" fmla="*/ 294 w 295"/>
              <a:gd name="T11" fmla="*/ 147 h 295"/>
              <a:gd name="T12" fmla="*/ 147 w 295"/>
              <a:gd name="T13" fmla="*/ 0 h 295"/>
              <a:gd name="T14" fmla="*/ 147 w 295"/>
              <a:gd name="T15" fmla="*/ 0 h 295"/>
              <a:gd name="T16" fmla="*/ 0 w 295"/>
              <a:gd name="T17" fmla="*/ 147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5" h="295">
                <a:moveTo>
                  <a:pt x="0" y="147"/>
                </a:moveTo>
                <a:lnTo>
                  <a:pt x="0" y="147"/>
                </a:lnTo>
                <a:cubicBezTo>
                  <a:pt x="0" y="228"/>
                  <a:pt x="66" y="294"/>
                  <a:pt x="147" y="294"/>
                </a:cubicBezTo>
                <a:lnTo>
                  <a:pt x="147" y="294"/>
                </a:lnTo>
                <a:cubicBezTo>
                  <a:pt x="228" y="294"/>
                  <a:pt x="294" y="228"/>
                  <a:pt x="294" y="147"/>
                </a:cubicBezTo>
                <a:lnTo>
                  <a:pt x="294" y="147"/>
                </a:lnTo>
                <a:cubicBezTo>
                  <a:pt x="294" y="66"/>
                  <a:pt x="228" y="0"/>
                  <a:pt x="147" y="0"/>
                </a:cubicBezTo>
                <a:lnTo>
                  <a:pt x="147" y="0"/>
                </a:lnTo>
                <a:cubicBezTo>
                  <a:pt x="66" y="0"/>
                  <a:pt x="0" y="66"/>
                  <a:pt x="0" y="147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60">
            <a:extLst>
              <a:ext uri="{FF2B5EF4-FFF2-40B4-BE49-F238E27FC236}">
                <a16:creationId xmlns:a16="http://schemas.microsoft.com/office/drawing/2014/main" id="{65F5530C-E924-9045-BAF4-D234797BE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2302" y="2903613"/>
            <a:ext cx="1541629" cy="1541629"/>
          </a:xfrm>
          <a:custGeom>
            <a:avLst/>
            <a:gdLst>
              <a:gd name="T0" fmla="*/ 1445 w 1446"/>
              <a:gd name="T1" fmla="*/ 723 h 1447"/>
              <a:gd name="T2" fmla="*/ 1445 w 1446"/>
              <a:gd name="T3" fmla="*/ 723 h 1447"/>
              <a:gd name="T4" fmla="*/ 722 w 1446"/>
              <a:gd name="T5" fmla="*/ 0 h 1447"/>
              <a:gd name="T6" fmla="*/ 722 w 1446"/>
              <a:gd name="T7" fmla="*/ 0 h 1447"/>
              <a:gd name="T8" fmla="*/ 0 w 1446"/>
              <a:gd name="T9" fmla="*/ 723 h 1447"/>
              <a:gd name="T10" fmla="*/ 0 w 1446"/>
              <a:gd name="T11" fmla="*/ 723 h 1447"/>
              <a:gd name="T12" fmla="*/ 722 w 1446"/>
              <a:gd name="T13" fmla="*/ 1446 h 1447"/>
              <a:gd name="T14" fmla="*/ 722 w 1446"/>
              <a:gd name="T15" fmla="*/ 1446 h 1447"/>
              <a:gd name="T16" fmla="*/ 1445 w 1446"/>
              <a:gd name="T17" fmla="*/ 723 h 1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46" h="1447">
                <a:moveTo>
                  <a:pt x="1445" y="723"/>
                </a:moveTo>
                <a:lnTo>
                  <a:pt x="1445" y="723"/>
                </a:lnTo>
                <a:cubicBezTo>
                  <a:pt x="1445" y="324"/>
                  <a:pt x="1122" y="0"/>
                  <a:pt x="722" y="0"/>
                </a:cubicBezTo>
                <a:lnTo>
                  <a:pt x="722" y="0"/>
                </a:lnTo>
                <a:cubicBezTo>
                  <a:pt x="324" y="0"/>
                  <a:pt x="0" y="324"/>
                  <a:pt x="0" y="723"/>
                </a:cubicBezTo>
                <a:lnTo>
                  <a:pt x="0" y="723"/>
                </a:lnTo>
                <a:cubicBezTo>
                  <a:pt x="0" y="1123"/>
                  <a:pt x="324" y="1446"/>
                  <a:pt x="722" y="1446"/>
                </a:cubicBezTo>
                <a:lnTo>
                  <a:pt x="722" y="1446"/>
                </a:lnTo>
                <a:cubicBezTo>
                  <a:pt x="1122" y="1446"/>
                  <a:pt x="1445" y="1123"/>
                  <a:pt x="1445" y="723"/>
                </a:cubicBezTo>
              </a:path>
            </a:pathLst>
          </a:custGeom>
          <a:noFill/>
          <a:ln w="38100" cap="flat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61">
            <a:extLst>
              <a:ext uri="{FF2B5EF4-FFF2-40B4-BE49-F238E27FC236}">
                <a16:creationId xmlns:a16="http://schemas.microsoft.com/office/drawing/2014/main" id="{BAC0E9EE-67C2-5547-B08F-D2B5FD66C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8016" y="6770501"/>
            <a:ext cx="314904" cy="314904"/>
          </a:xfrm>
          <a:custGeom>
            <a:avLst/>
            <a:gdLst>
              <a:gd name="T0" fmla="*/ 293 w 294"/>
              <a:gd name="T1" fmla="*/ 147 h 295"/>
              <a:gd name="T2" fmla="*/ 293 w 294"/>
              <a:gd name="T3" fmla="*/ 147 h 295"/>
              <a:gd name="T4" fmla="*/ 146 w 294"/>
              <a:gd name="T5" fmla="*/ 0 h 295"/>
              <a:gd name="T6" fmla="*/ 146 w 294"/>
              <a:gd name="T7" fmla="*/ 0 h 295"/>
              <a:gd name="T8" fmla="*/ 0 w 294"/>
              <a:gd name="T9" fmla="*/ 147 h 295"/>
              <a:gd name="T10" fmla="*/ 0 w 294"/>
              <a:gd name="T11" fmla="*/ 147 h 295"/>
              <a:gd name="T12" fmla="*/ 146 w 294"/>
              <a:gd name="T13" fmla="*/ 294 h 295"/>
              <a:gd name="T14" fmla="*/ 146 w 294"/>
              <a:gd name="T15" fmla="*/ 294 h 295"/>
              <a:gd name="T16" fmla="*/ 293 w 294"/>
              <a:gd name="T17" fmla="*/ 147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4" h="295">
                <a:moveTo>
                  <a:pt x="293" y="147"/>
                </a:moveTo>
                <a:lnTo>
                  <a:pt x="293" y="147"/>
                </a:lnTo>
                <a:cubicBezTo>
                  <a:pt x="293" y="66"/>
                  <a:pt x="227" y="0"/>
                  <a:pt x="146" y="0"/>
                </a:cubicBezTo>
                <a:lnTo>
                  <a:pt x="146" y="0"/>
                </a:lnTo>
                <a:cubicBezTo>
                  <a:pt x="65" y="0"/>
                  <a:pt x="0" y="66"/>
                  <a:pt x="0" y="147"/>
                </a:cubicBezTo>
                <a:lnTo>
                  <a:pt x="0" y="147"/>
                </a:lnTo>
                <a:cubicBezTo>
                  <a:pt x="0" y="228"/>
                  <a:pt x="65" y="294"/>
                  <a:pt x="146" y="294"/>
                </a:cubicBezTo>
                <a:lnTo>
                  <a:pt x="146" y="294"/>
                </a:lnTo>
                <a:cubicBezTo>
                  <a:pt x="227" y="294"/>
                  <a:pt x="293" y="228"/>
                  <a:pt x="293" y="147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62">
            <a:extLst>
              <a:ext uri="{FF2B5EF4-FFF2-40B4-BE49-F238E27FC236}">
                <a16:creationId xmlns:a16="http://schemas.microsoft.com/office/drawing/2014/main" id="{C2809493-DDFE-CF42-B7B7-685F044FF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3117" y="2841225"/>
            <a:ext cx="4701" cy="4042078"/>
          </a:xfrm>
          <a:custGeom>
            <a:avLst/>
            <a:gdLst>
              <a:gd name="T0" fmla="*/ 0 w 1"/>
              <a:gd name="T1" fmla="*/ 3793 h 3794"/>
              <a:gd name="T2" fmla="*/ 0 w 1"/>
              <a:gd name="T3" fmla="*/ 0 h 3794"/>
              <a:gd name="T4" fmla="*/ 0 w 1"/>
              <a:gd name="T5" fmla="*/ 3793 h 3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794">
                <a:moveTo>
                  <a:pt x="0" y="3793"/>
                </a:moveTo>
                <a:lnTo>
                  <a:pt x="0" y="0"/>
                </a:lnTo>
                <a:lnTo>
                  <a:pt x="0" y="3793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CE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Line 63">
            <a:extLst>
              <a:ext uri="{FF2B5EF4-FFF2-40B4-BE49-F238E27FC236}">
                <a16:creationId xmlns:a16="http://schemas.microsoft.com/office/drawing/2014/main" id="{36FD81C0-53FF-6240-8F57-2C65EACCA4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793117" y="4448756"/>
            <a:ext cx="0" cy="2321742"/>
          </a:xfrm>
          <a:prstGeom prst="line">
            <a:avLst/>
          </a:prstGeom>
          <a:noFill/>
          <a:ln w="38100" cap="flat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Line 68">
            <a:extLst>
              <a:ext uri="{FF2B5EF4-FFF2-40B4-BE49-F238E27FC236}">
                <a16:creationId xmlns:a16="http://schemas.microsoft.com/office/drawing/2014/main" id="{41891F5E-C3B1-C046-86AF-328ACE043B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842355" y="9083874"/>
            <a:ext cx="0" cy="2321742"/>
          </a:xfrm>
          <a:prstGeom prst="line">
            <a:avLst/>
          </a:prstGeom>
          <a:noFill/>
          <a:ln w="38100" cap="flat">
            <a:solidFill>
              <a:schemeClr val="accent6">
                <a:lumMod val="9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69">
            <a:extLst>
              <a:ext uri="{FF2B5EF4-FFF2-40B4-BE49-F238E27FC236}">
                <a16:creationId xmlns:a16="http://schemas.microsoft.com/office/drawing/2014/main" id="{54EB87DF-27F9-FA44-8160-4D8F783C0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541" y="11407371"/>
            <a:ext cx="1541629" cy="1541629"/>
          </a:xfrm>
          <a:custGeom>
            <a:avLst/>
            <a:gdLst>
              <a:gd name="T0" fmla="*/ 0 w 1447"/>
              <a:gd name="T1" fmla="*/ 723 h 1447"/>
              <a:gd name="T2" fmla="*/ 0 w 1447"/>
              <a:gd name="T3" fmla="*/ 723 h 1447"/>
              <a:gd name="T4" fmla="*/ 723 w 1447"/>
              <a:gd name="T5" fmla="*/ 1446 h 1447"/>
              <a:gd name="T6" fmla="*/ 723 w 1447"/>
              <a:gd name="T7" fmla="*/ 1446 h 1447"/>
              <a:gd name="T8" fmla="*/ 1446 w 1447"/>
              <a:gd name="T9" fmla="*/ 723 h 1447"/>
              <a:gd name="T10" fmla="*/ 1446 w 1447"/>
              <a:gd name="T11" fmla="*/ 723 h 1447"/>
              <a:gd name="T12" fmla="*/ 723 w 1447"/>
              <a:gd name="T13" fmla="*/ 0 h 1447"/>
              <a:gd name="T14" fmla="*/ 723 w 1447"/>
              <a:gd name="T15" fmla="*/ 0 h 1447"/>
              <a:gd name="T16" fmla="*/ 0 w 1447"/>
              <a:gd name="T17" fmla="*/ 723 h 1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47" h="1447">
                <a:moveTo>
                  <a:pt x="0" y="723"/>
                </a:moveTo>
                <a:lnTo>
                  <a:pt x="0" y="723"/>
                </a:lnTo>
                <a:cubicBezTo>
                  <a:pt x="0" y="1122"/>
                  <a:pt x="323" y="1446"/>
                  <a:pt x="723" y="1446"/>
                </a:cubicBezTo>
                <a:lnTo>
                  <a:pt x="723" y="1446"/>
                </a:lnTo>
                <a:cubicBezTo>
                  <a:pt x="1122" y="1446"/>
                  <a:pt x="1446" y="1122"/>
                  <a:pt x="1446" y="723"/>
                </a:cubicBezTo>
                <a:lnTo>
                  <a:pt x="1446" y="723"/>
                </a:lnTo>
                <a:cubicBezTo>
                  <a:pt x="1446" y="323"/>
                  <a:pt x="1122" y="0"/>
                  <a:pt x="723" y="0"/>
                </a:cubicBezTo>
                <a:lnTo>
                  <a:pt x="723" y="0"/>
                </a:lnTo>
                <a:cubicBezTo>
                  <a:pt x="323" y="0"/>
                  <a:pt x="0" y="323"/>
                  <a:pt x="0" y="723"/>
                </a:cubicBezTo>
              </a:path>
            </a:pathLst>
          </a:custGeom>
          <a:noFill/>
          <a:ln w="38100" cap="flat">
            <a:solidFill>
              <a:schemeClr val="accent6">
                <a:lumMod val="9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70">
            <a:extLst>
              <a:ext uri="{FF2B5EF4-FFF2-40B4-BE49-F238E27FC236}">
                <a16:creationId xmlns:a16="http://schemas.microsoft.com/office/drawing/2014/main" id="{6474CA00-FF2D-604C-89BA-A0A3B9066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7255" y="8847942"/>
            <a:ext cx="314904" cy="314904"/>
          </a:xfrm>
          <a:custGeom>
            <a:avLst/>
            <a:gdLst>
              <a:gd name="T0" fmla="*/ 0 w 295"/>
              <a:gd name="T1" fmla="*/ 147 h 295"/>
              <a:gd name="T2" fmla="*/ 0 w 295"/>
              <a:gd name="T3" fmla="*/ 147 h 295"/>
              <a:gd name="T4" fmla="*/ 147 w 295"/>
              <a:gd name="T5" fmla="*/ 294 h 295"/>
              <a:gd name="T6" fmla="*/ 147 w 295"/>
              <a:gd name="T7" fmla="*/ 294 h 295"/>
              <a:gd name="T8" fmla="*/ 294 w 295"/>
              <a:gd name="T9" fmla="*/ 147 h 295"/>
              <a:gd name="T10" fmla="*/ 294 w 295"/>
              <a:gd name="T11" fmla="*/ 147 h 295"/>
              <a:gd name="T12" fmla="*/ 147 w 295"/>
              <a:gd name="T13" fmla="*/ 0 h 295"/>
              <a:gd name="T14" fmla="*/ 147 w 295"/>
              <a:gd name="T15" fmla="*/ 0 h 295"/>
              <a:gd name="T16" fmla="*/ 0 w 295"/>
              <a:gd name="T17" fmla="*/ 147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5" h="295">
                <a:moveTo>
                  <a:pt x="0" y="147"/>
                </a:moveTo>
                <a:lnTo>
                  <a:pt x="0" y="147"/>
                </a:lnTo>
                <a:cubicBezTo>
                  <a:pt x="0" y="228"/>
                  <a:pt x="66" y="294"/>
                  <a:pt x="147" y="294"/>
                </a:cubicBezTo>
                <a:lnTo>
                  <a:pt x="147" y="294"/>
                </a:lnTo>
                <a:cubicBezTo>
                  <a:pt x="228" y="294"/>
                  <a:pt x="294" y="228"/>
                  <a:pt x="294" y="147"/>
                </a:cubicBezTo>
                <a:lnTo>
                  <a:pt x="294" y="147"/>
                </a:lnTo>
                <a:cubicBezTo>
                  <a:pt x="294" y="66"/>
                  <a:pt x="228" y="0"/>
                  <a:pt x="147" y="0"/>
                </a:cubicBezTo>
                <a:lnTo>
                  <a:pt x="147" y="0"/>
                </a:lnTo>
                <a:cubicBezTo>
                  <a:pt x="66" y="0"/>
                  <a:pt x="0" y="66"/>
                  <a:pt x="0" y="147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Freeform 100">
            <a:extLst>
              <a:ext uri="{FF2B5EF4-FFF2-40B4-BE49-F238E27FC236}">
                <a16:creationId xmlns:a16="http://schemas.microsoft.com/office/drawing/2014/main" id="{114EE5E8-B2EC-534E-8ACA-9725267A4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7235" y="6798702"/>
            <a:ext cx="314907" cy="314904"/>
          </a:xfrm>
          <a:custGeom>
            <a:avLst/>
            <a:gdLst>
              <a:gd name="T0" fmla="*/ 294 w 295"/>
              <a:gd name="T1" fmla="*/ 147 h 295"/>
              <a:gd name="T2" fmla="*/ 294 w 295"/>
              <a:gd name="T3" fmla="*/ 147 h 295"/>
              <a:gd name="T4" fmla="*/ 147 w 295"/>
              <a:gd name="T5" fmla="*/ 0 h 295"/>
              <a:gd name="T6" fmla="*/ 147 w 295"/>
              <a:gd name="T7" fmla="*/ 0 h 295"/>
              <a:gd name="T8" fmla="*/ 0 w 295"/>
              <a:gd name="T9" fmla="*/ 147 h 295"/>
              <a:gd name="T10" fmla="*/ 0 w 295"/>
              <a:gd name="T11" fmla="*/ 147 h 295"/>
              <a:gd name="T12" fmla="*/ 147 w 295"/>
              <a:gd name="T13" fmla="*/ 294 h 295"/>
              <a:gd name="T14" fmla="*/ 147 w 295"/>
              <a:gd name="T15" fmla="*/ 294 h 295"/>
              <a:gd name="T16" fmla="*/ 294 w 295"/>
              <a:gd name="T17" fmla="*/ 147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5" h="295">
                <a:moveTo>
                  <a:pt x="294" y="147"/>
                </a:moveTo>
                <a:lnTo>
                  <a:pt x="294" y="147"/>
                </a:lnTo>
                <a:cubicBezTo>
                  <a:pt x="294" y="66"/>
                  <a:pt x="228" y="0"/>
                  <a:pt x="147" y="0"/>
                </a:cubicBezTo>
                <a:lnTo>
                  <a:pt x="147" y="0"/>
                </a:lnTo>
                <a:cubicBezTo>
                  <a:pt x="66" y="0"/>
                  <a:pt x="0" y="66"/>
                  <a:pt x="0" y="147"/>
                </a:cubicBezTo>
                <a:lnTo>
                  <a:pt x="0" y="147"/>
                </a:lnTo>
                <a:cubicBezTo>
                  <a:pt x="0" y="228"/>
                  <a:pt x="66" y="294"/>
                  <a:pt x="147" y="294"/>
                </a:cubicBezTo>
                <a:lnTo>
                  <a:pt x="147" y="294"/>
                </a:lnTo>
                <a:cubicBezTo>
                  <a:pt x="228" y="294"/>
                  <a:pt x="294" y="228"/>
                  <a:pt x="294" y="147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Line 101">
            <a:extLst>
              <a:ext uri="{FF2B5EF4-FFF2-40B4-BE49-F238E27FC236}">
                <a16:creationId xmlns:a16="http://schemas.microsoft.com/office/drawing/2014/main" id="{B1DE2775-FDC4-A745-A854-E0F7DCB571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57038" y="4443643"/>
            <a:ext cx="0" cy="2480390"/>
          </a:xfrm>
          <a:prstGeom prst="line">
            <a:avLst/>
          </a:prstGeom>
          <a:noFill/>
          <a:ln w="38100" cap="flat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Freeform 102">
            <a:extLst>
              <a:ext uri="{FF2B5EF4-FFF2-40B4-BE49-F238E27FC236}">
                <a16:creationId xmlns:a16="http://schemas.microsoft.com/office/drawing/2014/main" id="{B27EE597-7C3B-6749-AB15-6D1CFB8F1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6223" y="2902014"/>
            <a:ext cx="1541629" cy="1541629"/>
          </a:xfrm>
          <a:custGeom>
            <a:avLst/>
            <a:gdLst>
              <a:gd name="T0" fmla="*/ 1446 w 1447"/>
              <a:gd name="T1" fmla="*/ 723 h 1447"/>
              <a:gd name="T2" fmla="*/ 1446 w 1447"/>
              <a:gd name="T3" fmla="*/ 723 h 1447"/>
              <a:gd name="T4" fmla="*/ 723 w 1447"/>
              <a:gd name="T5" fmla="*/ 0 h 1447"/>
              <a:gd name="T6" fmla="*/ 723 w 1447"/>
              <a:gd name="T7" fmla="*/ 0 h 1447"/>
              <a:gd name="T8" fmla="*/ 0 w 1447"/>
              <a:gd name="T9" fmla="*/ 723 h 1447"/>
              <a:gd name="T10" fmla="*/ 0 w 1447"/>
              <a:gd name="T11" fmla="*/ 723 h 1447"/>
              <a:gd name="T12" fmla="*/ 723 w 1447"/>
              <a:gd name="T13" fmla="*/ 1446 h 1447"/>
              <a:gd name="T14" fmla="*/ 723 w 1447"/>
              <a:gd name="T15" fmla="*/ 1446 h 1447"/>
              <a:gd name="T16" fmla="*/ 1446 w 1447"/>
              <a:gd name="T17" fmla="*/ 723 h 1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47" h="1447">
                <a:moveTo>
                  <a:pt x="1446" y="723"/>
                </a:moveTo>
                <a:lnTo>
                  <a:pt x="1446" y="723"/>
                </a:lnTo>
                <a:cubicBezTo>
                  <a:pt x="1446" y="324"/>
                  <a:pt x="1122" y="0"/>
                  <a:pt x="723" y="0"/>
                </a:cubicBezTo>
                <a:lnTo>
                  <a:pt x="723" y="0"/>
                </a:lnTo>
                <a:cubicBezTo>
                  <a:pt x="324" y="0"/>
                  <a:pt x="0" y="324"/>
                  <a:pt x="0" y="723"/>
                </a:cubicBezTo>
                <a:lnTo>
                  <a:pt x="0" y="723"/>
                </a:lnTo>
                <a:cubicBezTo>
                  <a:pt x="0" y="1123"/>
                  <a:pt x="324" y="1446"/>
                  <a:pt x="723" y="1446"/>
                </a:cubicBezTo>
                <a:lnTo>
                  <a:pt x="723" y="1446"/>
                </a:lnTo>
                <a:cubicBezTo>
                  <a:pt x="1122" y="1446"/>
                  <a:pt x="1446" y="1123"/>
                  <a:pt x="1446" y="723"/>
                </a:cubicBezTo>
              </a:path>
            </a:pathLst>
          </a:custGeom>
          <a:noFill/>
          <a:ln w="38100" cap="flat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04F5110A-6FDE-A74E-B378-BAF423458B10}"/>
              </a:ext>
            </a:extLst>
          </p:cNvPr>
          <p:cNvSpPr txBox="1">
            <a:spLocks/>
          </p:cNvSpPr>
          <p:nvPr/>
        </p:nvSpPr>
        <p:spPr>
          <a:xfrm>
            <a:off x="6633761" y="4601240"/>
            <a:ext cx="3087961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AC326DA6-CE52-5242-9EFB-0382A8B23770}"/>
              </a:ext>
            </a:extLst>
          </p:cNvPr>
          <p:cNvSpPr txBox="1">
            <a:spLocks/>
          </p:cNvSpPr>
          <p:nvPr/>
        </p:nvSpPr>
        <p:spPr>
          <a:xfrm>
            <a:off x="14906743" y="4601240"/>
            <a:ext cx="3087961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just.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8399C6A5-6375-6340-9364-DE45A349FB9B}"/>
              </a:ext>
            </a:extLst>
          </p:cNvPr>
          <p:cNvSpPr txBox="1">
            <a:spLocks/>
          </p:cNvSpPr>
          <p:nvPr/>
        </p:nvSpPr>
        <p:spPr>
          <a:xfrm>
            <a:off x="10765964" y="4601240"/>
            <a:ext cx="3087961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5FC8662-BC7B-EF42-A7AD-02F9CBE842B1}"/>
              </a:ext>
            </a:extLst>
          </p:cNvPr>
          <p:cNvSpPr txBox="1"/>
          <p:nvPr/>
        </p:nvSpPr>
        <p:spPr>
          <a:xfrm>
            <a:off x="5929969" y="3376721"/>
            <a:ext cx="109837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cs typeface="Poppins SemiBold" pitchFamily="2" charset="77"/>
              </a:rPr>
              <a:t>2015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1B5E01B-609B-9643-9199-A5607C12BC7C}"/>
              </a:ext>
            </a:extLst>
          </p:cNvPr>
          <p:cNvSpPr txBox="1"/>
          <p:nvPr/>
        </p:nvSpPr>
        <p:spPr>
          <a:xfrm>
            <a:off x="10123184" y="3384392"/>
            <a:ext cx="105830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cs typeface="Poppins SemiBold" pitchFamily="2" charset="77"/>
              </a:rPr>
              <a:t>2017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7D7E14C-A7D9-A347-AD33-EE3584F45A1A}"/>
              </a:ext>
            </a:extLst>
          </p:cNvPr>
          <p:cNvSpPr txBox="1"/>
          <p:nvPr/>
        </p:nvSpPr>
        <p:spPr>
          <a:xfrm>
            <a:off x="14252936" y="3384392"/>
            <a:ext cx="109036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cs typeface="Poppins SemiBold" pitchFamily="2" charset="77"/>
              </a:rPr>
              <a:t>2019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33C2079-503C-164E-9E20-9DCC1CAA3E3E}"/>
              </a:ext>
            </a:extLst>
          </p:cNvPr>
          <p:cNvSpPr txBox="1"/>
          <p:nvPr/>
        </p:nvSpPr>
        <p:spPr>
          <a:xfrm>
            <a:off x="12180591" y="11890799"/>
            <a:ext cx="109837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cs typeface="Poppins SemiBold" pitchFamily="2" charset="77"/>
              </a:rPr>
              <a:t>2018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50094E9-56C2-1942-94C7-ACF8F9D6BCF6}"/>
              </a:ext>
            </a:extLst>
          </p:cNvPr>
          <p:cNvSpPr txBox="1"/>
          <p:nvPr/>
        </p:nvSpPr>
        <p:spPr>
          <a:xfrm>
            <a:off x="7979511" y="11890799"/>
            <a:ext cx="109677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cs typeface="Poppins SemiBold" pitchFamily="2" charset="77"/>
              </a:rPr>
              <a:t>2016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12B1CE6-C616-FD4A-8F11-179A049B2F3A}"/>
              </a:ext>
            </a:extLst>
          </p:cNvPr>
          <p:cNvSpPr txBox="1"/>
          <p:nvPr/>
        </p:nvSpPr>
        <p:spPr>
          <a:xfrm>
            <a:off x="16274066" y="11890799"/>
            <a:ext cx="118494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6"/>
                </a:solidFill>
                <a:latin typeface="Poppins SemiBold" pitchFamily="2" charset="77"/>
                <a:cs typeface="Poppins SemiBold" pitchFamily="2" charset="77"/>
              </a:rPr>
              <a:t>2020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BE14A7F5-D3DE-3842-8C89-EF2BC9C546BE}"/>
              </a:ext>
            </a:extLst>
          </p:cNvPr>
          <p:cNvSpPr txBox="1">
            <a:spLocks/>
          </p:cNvSpPr>
          <p:nvPr/>
        </p:nvSpPr>
        <p:spPr>
          <a:xfrm>
            <a:off x="8662487" y="9704590"/>
            <a:ext cx="3087961" cy="16210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just.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19ADEDB1-9585-9541-83B2-2610AEA0F307}"/>
              </a:ext>
            </a:extLst>
          </p:cNvPr>
          <p:cNvSpPr txBox="1">
            <a:spLocks/>
          </p:cNvSpPr>
          <p:nvPr/>
        </p:nvSpPr>
        <p:spPr>
          <a:xfrm>
            <a:off x="16935469" y="9704590"/>
            <a:ext cx="3087961" cy="16210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just.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A65263AF-B5A4-4F4F-82CE-3F5DAAA4B229}"/>
              </a:ext>
            </a:extLst>
          </p:cNvPr>
          <p:cNvSpPr txBox="1">
            <a:spLocks/>
          </p:cNvSpPr>
          <p:nvPr/>
        </p:nvSpPr>
        <p:spPr>
          <a:xfrm>
            <a:off x="12794690" y="9704590"/>
            <a:ext cx="3087961" cy="16210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just.</a:t>
            </a:r>
          </a:p>
        </p:txBody>
      </p:sp>
    </p:spTree>
    <p:extLst>
      <p:ext uri="{BB962C8B-B14F-4D97-AF65-F5344CB8AC3E}">
        <p14:creationId xmlns:p14="http://schemas.microsoft.com/office/powerpoint/2010/main" val="3458923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5">
            <a:extLst>
              <a:ext uri="{FF2B5EF4-FFF2-40B4-BE49-F238E27FC236}">
                <a16:creationId xmlns:a16="http://schemas.microsoft.com/office/drawing/2014/main" id="{5A862A1C-FA41-1044-BB0E-BF3AB7A06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4" y="10116354"/>
            <a:ext cx="24377904" cy="277740"/>
          </a:xfrm>
          <a:custGeom>
            <a:avLst/>
            <a:gdLst>
              <a:gd name="T0" fmla="*/ 17023 w 17024"/>
              <a:gd name="T1" fmla="*/ 280 h 281"/>
              <a:gd name="T2" fmla="*/ 45 w 17024"/>
              <a:gd name="T3" fmla="*/ 280 h 281"/>
              <a:gd name="T4" fmla="*/ 45 w 17024"/>
              <a:gd name="T5" fmla="*/ 280 h 281"/>
              <a:gd name="T6" fmla="*/ 0 w 17024"/>
              <a:gd name="T7" fmla="*/ 233 h 281"/>
              <a:gd name="T8" fmla="*/ 0 w 17024"/>
              <a:gd name="T9" fmla="*/ 45 h 281"/>
              <a:gd name="T10" fmla="*/ 0 w 17024"/>
              <a:gd name="T11" fmla="*/ 45 h 281"/>
              <a:gd name="T12" fmla="*/ 45 w 17024"/>
              <a:gd name="T13" fmla="*/ 0 h 281"/>
              <a:gd name="T14" fmla="*/ 17023 w 17024"/>
              <a:gd name="T15" fmla="*/ 0 h 281"/>
              <a:gd name="T16" fmla="*/ 17023 w 17024"/>
              <a:gd name="T17" fmla="*/ 280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24" h="281">
                <a:moveTo>
                  <a:pt x="17023" y="280"/>
                </a:moveTo>
                <a:lnTo>
                  <a:pt x="45" y="280"/>
                </a:lnTo>
                <a:lnTo>
                  <a:pt x="45" y="280"/>
                </a:lnTo>
                <a:cubicBezTo>
                  <a:pt x="20" y="280"/>
                  <a:pt x="0" y="259"/>
                  <a:pt x="0" y="233"/>
                </a:cubicBezTo>
                <a:lnTo>
                  <a:pt x="0" y="45"/>
                </a:lnTo>
                <a:lnTo>
                  <a:pt x="0" y="45"/>
                </a:lnTo>
                <a:cubicBezTo>
                  <a:pt x="0" y="20"/>
                  <a:pt x="20" y="0"/>
                  <a:pt x="45" y="0"/>
                </a:cubicBezTo>
                <a:lnTo>
                  <a:pt x="17023" y="0"/>
                </a:lnTo>
                <a:lnTo>
                  <a:pt x="17023" y="28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113A1E5-17B6-E242-AC49-99B1E141AFF9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3F00D20-EB4A-6843-AE29-5D15300F1C9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FD3F3B76-9234-4043-8764-72C9FD876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9973" y="8155210"/>
            <a:ext cx="850826" cy="1381977"/>
          </a:xfrm>
          <a:custGeom>
            <a:avLst/>
            <a:gdLst>
              <a:gd name="T0" fmla="*/ 762 w 763"/>
              <a:gd name="T1" fmla="*/ 475 h 1238"/>
              <a:gd name="T2" fmla="*/ 0 w 763"/>
              <a:gd name="T3" fmla="*/ 1237 h 1238"/>
              <a:gd name="T4" fmla="*/ 0 w 763"/>
              <a:gd name="T5" fmla="*/ 0 h 1238"/>
              <a:gd name="T6" fmla="*/ 762 w 763"/>
              <a:gd name="T7" fmla="*/ 475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3" h="1238">
                <a:moveTo>
                  <a:pt x="762" y="475"/>
                </a:moveTo>
                <a:lnTo>
                  <a:pt x="0" y="1237"/>
                </a:lnTo>
                <a:lnTo>
                  <a:pt x="0" y="0"/>
                </a:lnTo>
                <a:lnTo>
                  <a:pt x="762" y="47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C6806166-7101-9747-9472-850CB3C46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9973" y="8155210"/>
            <a:ext cx="850826" cy="1381977"/>
          </a:xfrm>
          <a:custGeom>
            <a:avLst/>
            <a:gdLst>
              <a:gd name="T0" fmla="*/ 762 w 763"/>
              <a:gd name="T1" fmla="*/ 475 h 1238"/>
              <a:gd name="T2" fmla="*/ 0 w 763"/>
              <a:gd name="T3" fmla="*/ 1237 h 1238"/>
              <a:gd name="T4" fmla="*/ 0 w 763"/>
              <a:gd name="T5" fmla="*/ 0 h 1238"/>
              <a:gd name="T6" fmla="*/ 762 w 763"/>
              <a:gd name="T7" fmla="*/ 475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3" h="1238">
                <a:moveTo>
                  <a:pt x="762" y="475"/>
                </a:moveTo>
                <a:lnTo>
                  <a:pt x="0" y="1237"/>
                </a:lnTo>
                <a:lnTo>
                  <a:pt x="0" y="0"/>
                </a:lnTo>
                <a:lnTo>
                  <a:pt x="762" y="475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D802B316-5E53-4F4F-8F15-4CD36824B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344" y="5169950"/>
            <a:ext cx="1072138" cy="1140990"/>
          </a:xfrm>
          <a:custGeom>
            <a:avLst/>
            <a:gdLst>
              <a:gd name="T0" fmla="*/ 0 w 962"/>
              <a:gd name="T1" fmla="*/ 415 h 1021"/>
              <a:gd name="T2" fmla="*/ 961 w 962"/>
              <a:gd name="T3" fmla="*/ 1020 h 1021"/>
              <a:gd name="T4" fmla="*/ 717 w 962"/>
              <a:gd name="T5" fmla="*/ 0 h 1021"/>
              <a:gd name="T6" fmla="*/ 0 w 962"/>
              <a:gd name="T7" fmla="*/ 415 h 1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2" h="1021">
                <a:moveTo>
                  <a:pt x="0" y="415"/>
                </a:moveTo>
                <a:lnTo>
                  <a:pt x="961" y="1020"/>
                </a:lnTo>
                <a:lnTo>
                  <a:pt x="717" y="0"/>
                </a:lnTo>
                <a:lnTo>
                  <a:pt x="0" y="415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56A048E0-A256-AC41-B8A0-3BA1D5437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821" y="4368305"/>
            <a:ext cx="4322979" cy="4322978"/>
          </a:xfrm>
          <a:custGeom>
            <a:avLst/>
            <a:gdLst>
              <a:gd name="T0" fmla="*/ 3874 w 3875"/>
              <a:gd name="T1" fmla="*/ 3873 h 3874"/>
              <a:gd name="T2" fmla="*/ 287 w 3875"/>
              <a:gd name="T3" fmla="*/ 3873 h 3874"/>
              <a:gd name="T4" fmla="*/ 287 w 3875"/>
              <a:gd name="T5" fmla="*/ 3873 h 3874"/>
              <a:gd name="T6" fmla="*/ 0 w 3875"/>
              <a:gd name="T7" fmla="*/ 3586 h 3874"/>
              <a:gd name="T8" fmla="*/ 0 w 3875"/>
              <a:gd name="T9" fmla="*/ 0 h 3874"/>
              <a:gd name="T10" fmla="*/ 3587 w 3875"/>
              <a:gd name="T11" fmla="*/ 0 h 3874"/>
              <a:gd name="T12" fmla="*/ 3587 w 3875"/>
              <a:gd name="T13" fmla="*/ 0 h 3874"/>
              <a:gd name="T14" fmla="*/ 3874 w 3875"/>
              <a:gd name="T15" fmla="*/ 286 h 3874"/>
              <a:gd name="T16" fmla="*/ 3874 w 3875"/>
              <a:gd name="T17" fmla="*/ 3873 h 3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75" h="3874">
                <a:moveTo>
                  <a:pt x="3874" y="3873"/>
                </a:moveTo>
                <a:lnTo>
                  <a:pt x="287" y="3873"/>
                </a:lnTo>
                <a:lnTo>
                  <a:pt x="287" y="3873"/>
                </a:lnTo>
                <a:cubicBezTo>
                  <a:pt x="128" y="3873"/>
                  <a:pt x="0" y="3745"/>
                  <a:pt x="0" y="3586"/>
                </a:cubicBezTo>
                <a:lnTo>
                  <a:pt x="0" y="0"/>
                </a:lnTo>
                <a:lnTo>
                  <a:pt x="3587" y="0"/>
                </a:lnTo>
                <a:lnTo>
                  <a:pt x="3587" y="0"/>
                </a:lnTo>
                <a:cubicBezTo>
                  <a:pt x="3745" y="0"/>
                  <a:pt x="3874" y="128"/>
                  <a:pt x="3874" y="286"/>
                </a:cubicBezTo>
                <a:lnTo>
                  <a:pt x="3874" y="387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C61AEAEF-8567-0941-8E4B-A5040A94D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344" y="4171581"/>
            <a:ext cx="3496744" cy="1460666"/>
          </a:xfrm>
          <a:custGeom>
            <a:avLst/>
            <a:gdLst>
              <a:gd name="T0" fmla="*/ 0 w 3135"/>
              <a:gd name="T1" fmla="*/ 11 h 1311"/>
              <a:gd name="T2" fmla="*/ 0 w 3135"/>
              <a:gd name="T3" fmla="*/ 1310 h 1311"/>
              <a:gd name="T4" fmla="*/ 3132 w 3135"/>
              <a:gd name="T5" fmla="*/ 1310 h 1311"/>
              <a:gd name="T6" fmla="*/ 3134 w 3135"/>
              <a:gd name="T7" fmla="*/ 0 h 1311"/>
              <a:gd name="T8" fmla="*/ 0 w 3135"/>
              <a:gd name="T9" fmla="*/ 11 h 1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35" h="1311">
                <a:moveTo>
                  <a:pt x="0" y="11"/>
                </a:moveTo>
                <a:lnTo>
                  <a:pt x="0" y="1310"/>
                </a:lnTo>
                <a:lnTo>
                  <a:pt x="3132" y="1310"/>
                </a:lnTo>
                <a:lnTo>
                  <a:pt x="3134" y="0"/>
                </a:lnTo>
                <a:lnTo>
                  <a:pt x="0" y="1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7" name="Freeform 26">
            <a:extLst>
              <a:ext uri="{FF2B5EF4-FFF2-40B4-BE49-F238E27FC236}">
                <a16:creationId xmlns:a16="http://schemas.microsoft.com/office/drawing/2014/main" id="{98F12187-D586-494F-96AB-7FC8997CF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1121" y="9748664"/>
            <a:ext cx="1013120" cy="1013120"/>
          </a:xfrm>
          <a:custGeom>
            <a:avLst/>
            <a:gdLst>
              <a:gd name="T0" fmla="*/ 909 w 910"/>
              <a:gd name="T1" fmla="*/ 455 h 910"/>
              <a:gd name="T2" fmla="*/ 909 w 910"/>
              <a:gd name="T3" fmla="*/ 455 h 910"/>
              <a:gd name="T4" fmla="*/ 454 w 910"/>
              <a:gd name="T5" fmla="*/ 909 h 910"/>
              <a:gd name="T6" fmla="*/ 454 w 910"/>
              <a:gd name="T7" fmla="*/ 909 h 910"/>
              <a:gd name="T8" fmla="*/ 0 w 910"/>
              <a:gd name="T9" fmla="*/ 455 h 910"/>
              <a:gd name="T10" fmla="*/ 0 w 910"/>
              <a:gd name="T11" fmla="*/ 455 h 910"/>
              <a:gd name="T12" fmla="*/ 454 w 910"/>
              <a:gd name="T13" fmla="*/ 0 h 910"/>
              <a:gd name="T14" fmla="*/ 454 w 910"/>
              <a:gd name="T15" fmla="*/ 0 h 910"/>
              <a:gd name="T16" fmla="*/ 909 w 910"/>
              <a:gd name="T17" fmla="*/ 455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10" h="910">
                <a:moveTo>
                  <a:pt x="909" y="455"/>
                </a:moveTo>
                <a:lnTo>
                  <a:pt x="909" y="455"/>
                </a:lnTo>
                <a:cubicBezTo>
                  <a:pt x="909" y="706"/>
                  <a:pt x="705" y="909"/>
                  <a:pt x="454" y="909"/>
                </a:cubicBezTo>
                <a:lnTo>
                  <a:pt x="454" y="909"/>
                </a:lnTo>
                <a:cubicBezTo>
                  <a:pt x="204" y="909"/>
                  <a:pt x="0" y="706"/>
                  <a:pt x="0" y="455"/>
                </a:cubicBezTo>
                <a:lnTo>
                  <a:pt x="0" y="455"/>
                </a:lnTo>
                <a:cubicBezTo>
                  <a:pt x="0" y="203"/>
                  <a:pt x="204" y="0"/>
                  <a:pt x="454" y="0"/>
                </a:cubicBezTo>
                <a:lnTo>
                  <a:pt x="454" y="0"/>
                </a:lnTo>
                <a:cubicBezTo>
                  <a:pt x="705" y="0"/>
                  <a:pt x="909" y="203"/>
                  <a:pt x="909" y="455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635DB306-638C-9C4C-AB72-B19D03A3A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8172" y="9930635"/>
            <a:ext cx="659021" cy="654100"/>
          </a:xfrm>
          <a:custGeom>
            <a:avLst/>
            <a:gdLst>
              <a:gd name="T0" fmla="*/ 0 w 590"/>
              <a:gd name="T1" fmla="*/ 294 h 588"/>
              <a:gd name="T2" fmla="*/ 294 w 590"/>
              <a:gd name="T3" fmla="*/ 0 h 588"/>
              <a:gd name="T4" fmla="*/ 294 w 590"/>
              <a:gd name="T5" fmla="*/ 0 h 588"/>
              <a:gd name="T6" fmla="*/ 294 w 590"/>
              <a:gd name="T7" fmla="*/ 0 h 588"/>
              <a:gd name="T8" fmla="*/ 589 w 590"/>
              <a:gd name="T9" fmla="*/ 294 h 588"/>
              <a:gd name="T10" fmla="*/ 589 w 590"/>
              <a:gd name="T11" fmla="*/ 294 h 588"/>
              <a:gd name="T12" fmla="*/ 589 w 590"/>
              <a:gd name="T13" fmla="*/ 294 h 588"/>
              <a:gd name="T14" fmla="*/ 294 w 590"/>
              <a:gd name="T15" fmla="*/ 587 h 588"/>
              <a:gd name="T16" fmla="*/ 294 w 590"/>
              <a:gd name="T17" fmla="*/ 587 h 588"/>
              <a:gd name="T18" fmla="*/ 294 w 590"/>
              <a:gd name="T19" fmla="*/ 587 h 588"/>
              <a:gd name="T20" fmla="*/ 0 w 590"/>
              <a:gd name="T21" fmla="*/ 294 h 588"/>
              <a:gd name="T22" fmla="*/ 0 w 590"/>
              <a:gd name="T23" fmla="*/ 294 h 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90" h="588">
                <a:moveTo>
                  <a:pt x="0" y="294"/>
                </a:moveTo>
                <a:cubicBezTo>
                  <a:pt x="0" y="131"/>
                  <a:pt x="132" y="0"/>
                  <a:pt x="294" y="0"/>
                </a:cubicBezTo>
                <a:lnTo>
                  <a:pt x="294" y="0"/>
                </a:lnTo>
                <a:lnTo>
                  <a:pt x="294" y="0"/>
                </a:lnTo>
                <a:cubicBezTo>
                  <a:pt x="457" y="0"/>
                  <a:pt x="589" y="131"/>
                  <a:pt x="589" y="294"/>
                </a:cubicBezTo>
                <a:lnTo>
                  <a:pt x="589" y="294"/>
                </a:lnTo>
                <a:lnTo>
                  <a:pt x="589" y="294"/>
                </a:lnTo>
                <a:cubicBezTo>
                  <a:pt x="589" y="456"/>
                  <a:pt x="457" y="587"/>
                  <a:pt x="294" y="587"/>
                </a:cubicBezTo>
                <a:lnTo>
                  <a:pt x="294" y="587"/>
                </a:lnTo>
                <a:lnTo>
                  <a:pt x="294" y="587"/>
                </a:lnTo>
                <a:cubicBezTo>
                  <a:pt x="132" y="587"/>
                  <a:pt x="0" y="456"/>
                  <a:pt x="0" y="294"/>
                </a:cubicBezTo>
                <a:lnTo>
                  <a:pt x="0" y="29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4" name="Freeform 26">
            <a:extLst>
              <a:ext uri="{FF2B5EF4-FFF2-40B4-BE49-F238E27FC236}">
                <a16:creationId xmlns:a16="http://schemas.microsoft.com/office/drawing/2014/main" id="{5649075A-C80A-A34E-BA3F-DD9957C33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3529" y="9748664"/>
            <a:ext cx="1013120" cy="1013120"/>
          </a:xfrm>
          <a:custGeom>
            <a:avLst/>
            <a:gdLst>
              <a:gd name="T0" fmla="*/ 909 w 910"/>
              <a:gd name="T1" fmla="*/ 455 h 910"/>
              <a:gd name="T2" fmla="*/ 909 w 910"/>
              <a:gd name="T3" fmla="*/ 455 h 910"/>
              <a:gd name="T4" fmla="*/ 454 w 910"/>
              <a:gd name="T5" fmla="*/ 909 h 910"/>
              <a:gd name="T6" fmla="*/ 454 w 910"/>
              <a:gd name="T7" fmla="*/ 909 h 910"/>
              <a:gd name="T8" fmla="*/ 0 w 910"/>
              <a:gd name="T9" fmla="*/ 455 h 910"/>
              <a:gd name="T10" fmla="*/ 0 w 910"/>
              <a:gd name="T11" fmla="*/ 455 h 910"/>
              <a:gd name="T12" fmla="*/ 454 w 910"/>
              <a:gd name="T13" fmla="*/ 0 h 910"/>
              <a:gd name="T14" fmla="*/ 454 w 910"/>
              <a:gd name="T15" fmla="*/ 0 h 910"/>
              <a:gd name="T16" fmla="*/ 909 w 910"/>
              <a:gd name="T17" fmla="*/ 455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10" h="910">
                <a:moveTo>
                  <a:pt x="909" y="455"/>
                </a:moveTo>
                <a:lnTo>
                  <a:pt x="909" y="455"/>
                </a:lnTo>
                <a:cubicBezTo>
                  <a:pt x="909" y="706"/>
                  <a:pt x="705" y="909"/>
                  <a:pt x="454" y="909"/>
                </a:cubicBezTo>
                <a:lnTo>
                  <a:pt x="454" y="909"/>
                </a:lnTo>
                <a:cubicBezTo>
                  <a:pt x="204" y="909"/>
                  <a:pt x="0" y="706"/>
                  <a:pt x="0" y="455"/>
                </a:cubicBezTo>
                <a:lnTo>
                  <a:pt x="0" y="455"/>
                </a:lnTo>
                <a:cubicBezTo>
                  <a:pt x="0" y="203"/>
                  <a:pt x="204" y="0"/>
                  <a:pt x="454" y="0"/>
                </a:cubicBezTo>
                <a:lnTo>
                  <a:pt x="454" y="0"/>
                </a:lnTo>
                <a:cubicBezTo>
                  <a:pt x="705" y="0"/>
                  <a:pt x="909" y="203"/>
                  <a:pt x="909" y="455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1">
            <a:extLst>
              <a:ext uri="{FF2B5EF4-FFF2-40B4-BE49-F238E27FC236}">
                <a16:creationId xmlns:a16="http://schemas.microsoft.com/office/drawing/2014/main" id="{BE3C0214-9337-6741-BFE3-2164062EA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6810" y="8155210"/>
            <a:ext cx="850823" cy="1381977"/>
          </a:xfrm>
          <a:custGeom>
            <a:avLst/>
            <a:gdLst>
              <a:gd name="T0" fmla="*/ 761 w 762"/>
              <a:gd name="T1" fmla="*/ 475 h 1238"/>
              <a:gd name="T2" fmla="*/ 0 w 762"/>
              <a:gd name="T3" fmla="*/ 1237 h 1238"/>
              <a:gd name="T4" fmla="*/ 0 w 762"/>
              <a:gd name="T5" fmla="*/ 0 h 1238"/>
              <a:gd name="T6" fmla="*/ 761 w 762"/>
              <a:gd name="T7" fmla="*/ 475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2" h="1238">
                <a:moveTo>
                  <a:pt x="761" y="475"/>
                </a:moveTo>
                <a:lnTo>
                  <a:pt x="0" y="1237"/>
                </a:lnTo>
                <a:lnTo>
                  <a:pt x="0" y="0"/>
                </a:lnTo>
                <a:lnTo>
                  <a:pt x="761" y="47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2">
            <a:extLst>
              <a:ext uri="{FF2B5EF4-FFF2-40B4-BE49-F238E27FC236}">
                <a16:creationId xmlns:a16="http://schemas.microsoft.com/office/drawing/2014/main" id="{8EE81092-6259-954B-88E9-F236FA801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6810" y="8155210"/>
            <a:ext cx="850823" cy="1381977"/>
          </a:xfrm>
          <a:custGeom>
            <a:avLst/>
            <a:gdLst>
              <a:gd name="T0" fmla="*/ 761 w 762"/>
              <a:gd name="T1" fmla="*/ 475 h 1238"/>
              <a:gd name="T2" fmla="*/ 0 w 762"/>
              <a:gd name="T3" fmla="*/ 1237 h 1238"/>
              <a:gd name="T4" fmla="*/ 0 w 762"/>
              <a:gd name="T5" fmla="*/ 0 h 1238"/>
              <a:gd name="T6" fmla="*/ 761 w 762"/>
              <a:gd name="T7" fmla="*/ 475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2" h="1238">
                <a:moveTo>
                  <a:pt x="761" y="475"/>
                </a:moveTo>
                <a:lnTo>
                  <a:pt x="0" y="1237"/>
                </a:lnTo>
                <a:lnTo>
                  <a:pt x="0" y="0"/>
                </a:lnTo>
                <a:lnTo>
                  <a:pt x="761" y="475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3CD6BA9C-0712-2746-BEA4-886B790CD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3180" y="5169950"/>
            <a:ext cx="1072138" cy="1140990"/>
          </a:xfrm>
          <a:custGeom>
            <a:avLst/>
            <a:gdLst>
              <a:gd name="T0" fmla="*/ 0 w 962"/>
              <a:gd name="T1" fmla="*/ 415 h 1021"/>
              <a:gd name="T2" fmla="*/ 961 w 962"/>
              <a:gd name="T3" fmla="*/ 1020 h 1021"/>
              <a:gd name="T4" fmla="*/ 716 w 962"/>
              <a:gd name="T5" fmla="*/ 0 h 1021"/>
              <a:gd name="T6" fmla="*/ 0 w 962"/>
              <a:gd name="T7" fmla="*/ 415 h 1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2" h="1021">
                <a:moveTo>
                  <a:pt x="0" y="415"/>
                </a:moveTo>
                <a:lnTo>
                  <a:pt x="961" y="1020"/>
                </a:lnTo>
                <a:lnTo>
                  <a:pt x="716" y="0"/>
                </a:lnTo>
                <a:lnTo>
                  <a:pt x="0" y="41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2BF698A3-536F-D744-AA61-A3B432365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4656" y="4368305"/>
            <a:ext cx="4322974" cy="4322978"/>
          </a:xfrm>
          <a:custGeom>
            <a:avLst/>
            <a:gdLst>
              <a:gd name="T0" fmla="*/ 3873 w 3874"/>
              <a:gd name="T1" fmla="*/ 3873 h 3874"/>
              <a:gd name="T2" fmla="*/ 286 w 3874"/>
              <a:gd name="T3" fmla="*/ 3873 h 3874"/>
              <a:gd name="T4" fmla="*/ 286 w 3874"/>
              <a:gd name="T5" fmla="*/ 3873 h 3874"/>
              <a:gd name="T6" fmla="*/ 0 w 3874"/>
              <a:gd name="T7" fmla="*/ 3586 h 3874"/>
              <a:gd name="T8" fmla="*/ 0 w 3874"/>
              <a:gd name="T9" fmla="*/ 0 h 3874"/>
              <a:gd name="T10" fmla="*/ 3587 w 3874"/>
              <a:gd name="T11" fmla="*/ 0 h 3874"/>
              <a:gd name="T12" fmla="*/ 3587 w 3874"/>
              <a:gd name="T13" fmla="*/ 0 h 3874"/>
              <a:gd name="T14" fmla="*/ 3873 w 3874"/>
              <a:gd name="T15" fmla="*/ 286 h 3874"/>
              <a:gd name="T16" fmla="*/ 3873 w 3874"/>
              <a:gd name="T17" fmla="*/ 3873 h 3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74" h="3874">
                <a:moveTo>
                  <a:pt x="3873" y="3873"/>
                </a:moveTo>
                <a:lnTo>
                  <a:pt x="286" y="3873"/>
                </a:lnTo>
                <a:lnTo>
                  <a:pt x="286" y="3873"/>
                </a:lnTo>
                <a:cubicBezTo>
                  <a:pt x="128" y="3873"/>
                  <a:pt x="0" y="3745"/>
                  <a:pt x="0" y="3586"/>
                </a:cubicBezTo>
                <a:lnTo>
                  <a:pt x="0" y="0"/>
                </a:lnTo>
                <a:lnTo>
                  <a:pt x="3587" y="0"/>
                </a:lnTo>
                <a:lnTo>
                  <a:pt x="3587" y="0"/>
                </a:lnTo>
                <a:cubicBezTo>
                  <a:pt x="3746" y="0"/>
                  <a:pt x="3873" y="128"/>
                  <a:pt x="3873" y="286"/>
                </a:cubicBezTo>
                <a:lnTo>
                  <a:pt x="3873" y="387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26E498ED-C2E0-CA4F-9580-929C00E30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3179" y="4171581"/>
            <a:ext cx="3496740" cy="1460666"/>
          </a:xfrm>
          <a:custGeom>
            <a:avLst/>
            <a:gdLst>
              <a:gd name="T0" fmla="*/ 0 w 3135"/>
              <a:gd name="T1" fmla="*/ 11 h 1311"/>
              <a:gd name="T2" fmla="*/ 0 w 3135"/>
              <a:gd name="T3" fmla="*/ 1310 h 1311"/>
              <a:gd name="T4" fmla="*/ 3132 w 3135"/>
              <a:gd name="T5" fmla="*/ 1310 h 1311"/>
              <a:gd name="T6" fmla="*/ 3134 w 3135"/>
              <a:gd name="T7" fmla="*/ 0 h 1311"/>
              <a:gd name="T8" fmla="*/ 0 w 3135"/>
              <a:gd name="T9" fmla="*/ 11 h 1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35" h="1311">
                <a:moveTo>
                  <a:pt x="0" y="11"/>
                </a:moveTo>
                <a:lnTo>
                  <a:pt x="0" y="1310"/>
                </a:lnTo>
                <a:lnTo>
                  <a:pt x="3132" y="1310"/>
                </a:lnTo>
                <a:lnTo>
                  <a:pt x="3134" y="0"/>
                </a:lnTo>
                <a:lnTo>
                  <a:pt x="0" y="1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44B49746-6B71-5B4F-BC28-9D4D0DD53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0579" y="9930635"/>
            <a:ext cx="659021" cy="654100"/>
          </a:xfrm>
          <a:custGeom>
            <a:avLst/>
            <a:gdLst>
              <a:gd name="T0" fmla="*/ 0 w 590"/>
              <a:gd name="T1" fmla="*/ 294 h 588"/>
              <a:gd name="T2" fmla="*/ 294 w 590"/>
              <a:gd name="T3" fmla="*/ 0 h 588"/>
              <a:gd name="T4" fmla="*/ 294 w 590"/>
              <a:gd name="T5" fmla="*/ 0 h 588"/>
              <a:gd name="T6" fmla="*/ 294 w 590"/>
              <a:gd name="T7" fmla="*/ 0 h 588"/>
              <a:gd name="T8" fmla="*/ 589 w 590"/>
              <a:gd name="T9" fmla="*/ 294 h 588"/>
              <a:gd name="T10" fmla="*/ 589 w 590"/>
              <a:gd name="T11" fmla="*/ 294 h 588"/>
              <a:gd name="T12" fmla="*/ 589 w 590"/>
              <a:gd name="T13" fmla="*/ 294 h 588"/>
              <a:gd name="T14" fmla="*/ 294 w 590"/>
              <a:gd name="T15" fmla="*/ 587 h 588"/>
              <a:gd name="T16" fmla="*/ 294 w 590"/>
              <a:gd name="T17" fmla="*/ 587 h 588"/>
              <a:gd name="T18" fmla="*/ 294 w 590"/>
              <a:gd name="T19" fmla="*/ 587 h 588"/>
              <a:gd name="T20" fmla="*/ 0 w 590"/>
              <a:gd name="T21" fmla="*/ 294 h 588"/>
              <a:gd name="T22" fmla="*/ 0 w 590"/>
              <a:gd name="T23" fmla="*/ 294 h 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90" h="588">
                <a:moveTo>
                  <a:pt x="0" y="294"/>
                </a:moveTo>
                <a:cubicBezTo>
                  <a:pt x="0" y="131"/>
                  <a:pt x="132" y="0"/>
                  <a:pt x="294" y="0"/>
                </a:cubicBezTo>
                <a:lnTo>
                  <a:pt x="294" y="0"/>
                </a:lnTo>
                <a:lnTo>
                  <a:pt x="294" y="0"/>
                </a:lnTo>
                <a:cubicBezTo>
                  <a:pt x="456" y="0"/>
                  <a:pt x="589" y="131"/>
                  <a:pt x="589" y="294"/>
                </a:cubicBezTo>
                <a:lnTo>
                  <a:pt x="589" y="294"/>
                </a:lnTo>
                <a:lnTo>
                  <a:pt x="589" y="294"/>
                </a:lnTo>
                <a:cubicBezTo>
                  <a:pt x="589" y="456"/>
                  <a:pt x="456" y="587"/>
                  <a:pt x="294" y="587"/>
                </a:cubicBezTo>
                <a:lnTo>
                  <a:pt x="294" y="587"/>
                </a:lnTo>
                <a:lnTo>
                  <a:pt x="294" y="587"/>
                </a:lnTo>
                <a:cubicBezTo>
                  <a:pt x="132" y="587"/>
                  <a:pt x="0" y="456"/>
                  <a:pt x="0" y="294"/>
                </a:cubicBezTo>
                <a:lnTo>
                  <a:pt x="0" y="29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5" name="Freeform 26">
            <a:extLst>
              <a:ext uri="{FF2B5EF4-FFF2-40B4-BE49-F238E27FC236}">
                <a16:creationId xmlns:a16="http://schemas.microsoft.com/office/drawing/2014/main" id="{F469CB68-F093-3841-8746-02F5F7921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96426" y="9748664"/>
            <a:ext cx="1013120" cy="1013120"/>
          </a:xfrm>
          <a:custGeom>
            <a:avLst/>
            <a:gdLst>
              <a:gd name="T0" fmla="*/ 909 w 910"/>
              <a:gd name="T1" fmla="*/ 455 h 910"/>
              <a:gd name="T2" fmla="*/ 909 w 910"/>
              <a:gd name="T3" fmla="*/ 455 h 910"/>
              <a:gd name="T4" fmla="*/ 454 w 910"/>
              <a:gd name="T5" fmla="*/ 909 h 910"/>
              <a:gd name="T6" fmla="*/ 454 w 910"/>
              <a:gd name="T7" fmla="*/ 909 h 910"/>
              <a:gd name="T8" fmla="*/ 0 w 910"/>
              <a:gd name="T9" fmla="*/ 455 h 910"/>
              <a:gd name="T10" fmla="*/ 0 w 910"/>
              <a:gd name="T11" fmla="*/ 455 h 910"/>
              <a:gd name="T12" fmla="*/ 454 w 910"/>
              <a:gd name="T13" fmla="*/ 0 h 910"/>
              <a:gd name="T14" fmla="*/ 454 w 910"/>
              <a:gd name="T15" fmla="*/ 0 h 910"/>
              <a:gd name="T16" fmla="*/ 909 w 910"/>
              <a:gd name="T17" fmla="*/ 455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10" h="910">
                <a:moveTo>
                  <a:pt x="909" y="455"/>
                </a:moveTo>
                <a:lnTo>
                  <a:pt x="909" y="455"/>
                </a:lnTo>
                <a:cubicBezTo>
                  <a:pt x="909" y="706"/>
                  <a:pt x="705" y="909"/>
                  <a:pt x="454" y="909"/>
                </a:cubicBezTo>
                <a:lnTo>
                  <a:pt x="454" y="909"/>
                </a:lnTo>
                <a:cubicBezTo>
                  <a:pt x="204" y="909"/>
                  <a:pt x="0" y="706"/>
                  <a:pt x="0" y="455"/>
                </a:cubicBezTo>
                <a:lnTo>
                  <a:pt x="0" y="455"/>
                </a:lnTo>
                <a:cubicBezTo>
                  <a:pt x="0" y="203"/>
                  <a:pt x="204" y="0"/>
                  <a:pt x="454" y="0"/>
                </a:cubicBezTo>
                <a:lnTo>
                  <a:pt x="454" y="0"/>
                </a:lnTo>
                <a:cubicBezTo>
                  <a:pt x="705" y="0"/>
                  <a:pt x="909" y="203"/>
                  <a:pt x="909" y="455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A708C28-9016-BC45-90A6-DF80A2FC1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3645" y="8155210"/>
            <a:ext cx="850823" cy="1381977"/>
          </a:xfrm>
          <a:custGeom>
            <a:avLst/>
            <a:gdLst>
              <a:gd name="T0" fmla="*/ 762 w 763"/>
              <a:gd name="T1" fmla="*/ 475 h 1238"/>
              <a:gd name="T2" fmla="*/ 0 w 763"/>
              <a:gd name="T3" fmla="*/ 1237 h 1238"/>
              <a:gd name="T4" fmla="*/ 0 w 763"/>
              <a:gd name="T5" fmla="*/ 0 h 1238"/>
              <a:gd name="T6" fmla="*/ 762 w 763"/>
              <a:gd name="T7" fmla="*/ 475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3" h="1238">
                <a:moveTo>
                  <a:pt x="762" y="475"/>
                </a:moveTo>
                <a:lnTo>
                  <a:pt x="0" y="1237"/>
                </a:lnTo>
                <a:lnTo>
                  <a:pt x="0" y="0"/>
                </a:lnTo>
                <a:lnTo>
                  <a:pt x="762" y="47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729A4669-680A-9E47-812D-E71433A0A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3645" y="8155210"/>
            <a:ext cx="850823" cy="1381977"/>
          </a:xfrm>
          <a:custGeom>
            <a:avLst/>
            <a:gdLst>
              <a:gd name="T0" fmla="*/ 762 w 763"/>
              <a:gd name="T1" fmla="*/ 475 h 1238"/>
              <a:gd name="T2" fmla="*/ 0 w 763"/>
              <a:gd name="T3" fmla="*/ 1237 h 1238"/>
              <a:gd name="T4" fmla="*/ 0 w 763"/>
              <a:gd name="T5" fmla="*/ 0 h 1238"/>
              <a:gd name="T6" fmla="*/ 762 w 763"/>
              <a:gd name="T7" fmla="*/ 475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3" h="1238">
                <a:moveTo>
                  <a:pt x="762" y="475"/>
                </a:moveTo>
                <a:lnTo>
                  <a:pt x="0" y="1237"/>
                </a:lnTo>
                <a:lnTo>
                  <a:pt x="0" y="0"/>
                </a:lnTo>
                <a:lnTo>
                  <a:pt x="762" y="475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380AB89A-6126-4C41-A541-8206C3A69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0014" y="5169950"/>
            <a:ext cx="1072138" cy="1140990"/>
          </a:xfrm>
          <a:custGeom>
            <a:avLst/>
            <a:gdLst>
              <a:gd name="T0" fmla="*/ 0 w 962"/>
              <a:gd name="T1" fmla="*/ 415 h 1021"/>
              <a:gd name="T2" fmla="*/ 961 w 962"/>
              <a:gd name="T3" fmla="*/ 1020 h 1021"/>
              <a:gd name="T4" fmla="*/ 716 w 962"/>
              <a:gd name="T5" fmla="*/ 0 h 1021"/>
              <a:gd name="T6" fmla="*/ 0 w 962"/>
              <a:gd name="T7" fmla="*/ 415 h 1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2" h="1021">
                <a:moveTo>
                  <a:pt x="0" y="415"/>
                </a:moveTo>
                <a:lnTo>
                  <a:pt x="961" y="1020"/>
                </a:lnTo>
                <a:lnTo>
                  <a:pt x="716" y="0"/>
                </a:lnTo>
                <a:lnTo>
                  <a:pt x="0" y="41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D7B82122-CC6A-C548-9083-1DF94F227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1491" y="4368305"/>
            <a:ext cx="4322974" cy="4322978"/>
          </a:xfrm>
          <a:custGeom>
            <a:avLst/>
            <a:gdLst>
              <a:gd name="T0" fmla="*/ 3874 w 3875"/>
              <a:gd name="T1" fmla="*/ 3873 h 3874"/>
              <a:gd name="T2" fmla="*/ 286 w 3875"/>
              <a:gd name="T3" fmla="*/ 3873 h 3874"/>
              <a:gd name="T4" fmla="*/ 286 w 3875"/>
              <a:gd name="T5" fmla="*/ 3873 h 3874"/>
              <a:gd name="T6" fmla="*/ 0 w 3875"/>
              <a:gd name="T7" fmla="*/ 3586 h 3874"/>
              <a:gd name="T8" fmla="*/ 0 w 3875"/>
              <a:gd name="T9" fmla="*/ 0 h 3874"/>
              <a:gd name="T10" fmla="*/ 3587 w 3875"/>
              <a:gd name="T11" fmla="*/ 0 h 3874"/>
              <a:gd name="T12" fmla="*/ 3587 w 3875"/>
              <a:gd name="T13" fmla="*/ 0 h 3874"/>
              <a:gd name="T14" fmla="*/ 3874 w 3875"/>
              <a:gd name="T15" fmla="*/ 286 h 3874"/>
              <a:gd name="T16" fmla="*/ 3874 w 3875"/>
              <a:gd name="T17" fmla="*/ 3873 h 3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75" h="3874">
                <a:moveTo>
                  <a:pt x="3874" y="3873"/>
                </a:moveTo>
                <a:lnTo>
                  <a:pt x="286" y="3873"/>
                </a:lnTo>
                <a:lnTo>
                  <a:pt x="286" y="3873"/>
                </a:lnTo>
                <a:cubicBezTo>
                  <a:pt x="128" y="3873"/>
                  <a:pt x="0" y="3745"/>
                  <a:pt x="0" y="3586"/>
                </a:cubicBezTo>
                <a:lnTo>
                  <a:pt x="0" y="0"/>
                </a:lnTo>
                <a:lnTo>
                  <a:pt x="3587" y="0"/>
                </a:lnTo>
                <a:lnTo>
                  <a:pt x="3587" y="0"/>
                </a:lnTo>
                <a:cubicBezTo>
                  <a:pt x="3746" y="0"/>
                  <a:pt x="3874" y="128"/>
                  <a:pt x="3874" y="286"/>
                </a:cubicBezTo>
                <a:lnTo>
                  <a:pt x="3874" y="387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D81309CC-2514-6E42-92ED-B89CED721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0014" y="4171581"/>
            <a:ext cx="3496740" cy="1460666"/>
          </a:xfrm>
          <a:custGeom>
            <a:avLst/>
            <a:gdLst>
              <a:gd name="T0" fmla="*/ 0 w 3135"/>
              <a:gd name="T1" fmla="*/ 11 h 1311"/>
              <a:gd name="T2" fmla="*/ 0 w 3135"/>
              <a:gd name="T3" fmla="*/ 1310 h 1311"/>
              <a:gd name="T4" fmla="*/ 3132 w 3135"/>
              <a:gd name="T5" fmla="*/ 1310 h 1311"/>
              <a:gd name="T6" fmla="*/ 3134 w 3135"/>
              <a:gd name="T7" fmla="*/ 0 h 1311"/>
              <a:gd name="T8" fmla="*/ 0 w 3135"/>
              <a:gd name="T9" fmla="*/ 11 h 1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35" h="1311">
                <a:moveTo>
                  <a:pt x="0" y="11"/>
                </a:moveTo>
                <a:lnTo>
                  <a:pt x="0" y="1310"/>
                </a:lnTo>
                <a:lnTo>
                  <a:pt x="3132" y="1310"/>
                </a:lnTo>
                <a:lnTo>
                  <a:pt x="3134" y="0"/>
                </a:lnTo>
                <a:lnTo>
                  <a:pt x="0" y="1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7832EBA3-9A98-7545-A74A-95DA0786C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3476" y="9930635"/>
            <a:ext cx="659021" cy="654100"/>
          </a:xfrm>
          <a:custGeom>
            <a:avLst/>
            <a:gdLst>
              <a:gd name="T0" fmla="*/ 0 w 589"/>
              <a:gd name="T1" fmla="*/ 294 h 588"/>
              <a:gd name="T2" fmla="*/ 294 w 589"/>
              <a:gd name="T3" fmla="*/ 0 h 588"/>
              <a:gd name="T4" fmla="*/ 294 w 589"/>
              <a:gd name="T5" fmla="*/ 0 h 588"/>
              <a:gd name="T6" fmla="*/ 294 w 589"/>
              <a:gd name="T7" fmla="*/ 0 h 588"/>
              <a:gd name="T8" fmla="*/ 588 w 589"/>
              <a:gd name="T9" fmla="*/ 294 h 588"/>
              <a:gd name="T10" fmla="*/ 588 w 589"/>
              <a:gd name="T11" fmla="*/ 294 h 588"/>
              <a:gd name="T12" fmla="*/ 588 w 589"/>
              <a:gd name="T13" fmla="*/ 294 h 588"/>
              <a:gd name="T14" fmla="*/ 294 w 589"/>
              <a:gd name="T15" fmla="*/ 587 h 588"/>
              <a:gd name="T16" fmla="*/ 294 w 589"/>
              <a:gd name="T17" fmla="*/ 587 h 588"/>
              <a:gd name="T18" fmla="*/ 294 w 589"/>
              <a:gd name="T19" fmla="*/ 587 h 588"/>
              <a:gd name="T20" fmla="*/ 0 w 589"/>
              <a:gd name="T21" fmla="*/ 294 h 588"/>
              <a:gd name="T22" fmla="*/ 0 w 589"/>
              <a:gd name="T23" fmla="*/ 294 h 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9" h="588">
                <a:moveTo>
                  <a:pt x="0" y="294"/>
                </a:moveTo>
                <a:cubicBezTo>
                  <a:pt x="0" y="131"/>
                  <a:pt x="131" y="0"/>
                  <a:pt x="294" y="0"/>
                </a:cubicBezTo>
                <a:lnTo>
                  <a:pt x="294" y="0"/>
                </a:lnTo>
                <a:lnTo>
                  <a:pt x="294" y="0"/>
                </a:lnTo>
                <a:cubicBezTo>
                  <a:pt x="456" y="0"/>
                  <a:pt x="588" y="131"/>
                  <a:pt x="588" y="294"/>
                </a:cubicBezTo>
                <a:lnTo>
                  <a:pt x="588" y="294"/>
                </a:lnTo>
                <a:lnTo>
                  <a:pt x="588" y="294"/>
                </a:lnTo>
                <a:cubicBezTo>
                  <a:pt x="588" y="456"/>
                  <a:pt x="456" y="587"/>
                  <a:pt x="294" y="587"/>
                </a:cubicBezTo>
                <a:lnTo>
                  <a:pt x="294" y="587"/>
                </a:lnTo>
                <a:lnTo>
                  <a:pt x="294" y="587"/>
                </a:lnTo>
                <a:cubicBezTo>
                  <a:pt x="131" y="587"/>
                  <a:pt x="0" y="456"/>
                  <a:pt x="0" y="294"/>
                </a:cubicBezTo>
                <a:lnTo>
                  <a:pt x="0" y="29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" name="Freeform 26">
            <a:extLst>
              <a:ext uri="{FF2B5EF4-FFF2-40B4-BE49-F238E27FC236}">
                <a16:creationId xmlns:a16="http://schemas.microsoft.com/office/drawing/2014/main" id="{048154B0-D976-5E4E-946B-1AF984C3F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81846" y="9748664"/>
            <a:ext cx="1013120" cy="1013120"/>
          </a:xfrm>
          <a:custGeom>
            <a:avLst/>
            <a:gdLst>
              <a:gd name="T0" fmla="*/ 909 w 910"/>
              <a:gd name="T1" fmla="*/ 455 h 910"/>
              <a:gd name="T2" fmla="*/ 909 w 910"/>
              <a:gd name="T3" fmla="*/ 455 h 910"/>
              <a:gd name="T4" fmla="*/ 454 w 910"/>
              <a:gd name="T5" fmla="*/ 909 h 910"/>
              <a:gd name="T6" fmla="*/ 454 w 910"/>
              <a:gd name="T7" fmla="*/ 909 h 910"/>
              <a:gd name="T8" fmla="*/ 0 w 910"/>
              <a:gd name="T9" fmla="*/ 455 h 910"/>
              <a:gd name="T10" fmla="*/ 0 w 910"/>
              <a:gd name="T11" fmla="*/ 455 h 910"/>
              <a:gd name="T12" fmla="*/ 454 w 910"/>
              <a:gd name="T13" fmla="*/ 0 h 910"/>
              <a:gd name="T14" fmla="*/ 454 w 910"/>
              <a:gd name="T15" fmla="*/ 0 h 910"/>
              <a:gd name="T16" fmla="*/ 909 w 910"/>
              <a:gd name="T17" fmla="*/ 455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10" h="910">
                <a:moveTo>
                  <a:pt x="909" y="455"/>
                </a:moveTo>
                <a:lnTo>
                  <a:pt x="909" y="455"/>
                </a:lnTo>
                <a:cubicBezTo>
                  <a:pt x="909" y="706"/>
                  <a:pt x="705" y="909"/>
                  <a:pt x="454" y="909"/>
                </a:cubicBezTo>
                <a:lnTo>
                  <a:pt x="454" y="909"/>
                </a:lnTo>
                <a:cubicBezTo>
                  <a:pt x="204" y="909"/>
                  <a:pt x="0" y="706"/>
                  <a:pt x="0" y="455"/>
                </a:cubicBezTo>
                <a:lnTo>
                  <a:pt x="0" y="455"/>
                </a:lnTo>
                <a:cubicBezTo>
                  <a:pt x="0" y="203"/>
                  <a:pt x="204" y="0"/>
                  <a:pt x="454" y="0"/>
                </a:cubicBezTo>
                <a:lnTo>
                  <a:pt x="454" y="0"/>
                </a:lnTo>
                <a:cubicBezTo>
                  <a:pt x="705" y="0"/>
                  <a:pt x="909" y="203"/>
                  <a:pt x="909" y="455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1649E7EF-C7F8-DF4A-9D59-850D5FDD7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80480" y="8155210"/>
            <a:ext cx="850826" cy="1381977"/>
          </a:xfrm>
          <a:custGeom>
            <a:avLst/>
            <a:gdLst>
              <a:gd name="T0" fmla="*/ 762 w 763"/>
              <a:gd name="T1" fmla="*/ 475 h 1238"/>
              <a:gd name="T2" fmla="*/ 0 w 763"/>
              <a:gd name="T3" fmla="*/ 1237 h 1238"/>
              <a:gd name="T4" fmla="*/ 0 w 763"/>
              <a:gd name="T5" fmla="*/ 0 h 1238"/>
              <a:gd name="T6" fmla="*/ 762 w 763"/>
              <a:gd name="T7" fmla="*/ 475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3" h="1238">
                <a:moveTo>
                  <a:pt x="762" y="475"/>
                </a:moveTo>
                <a:lnTo>
                  <a:pt x="0" y="1237"/>
                </a:lnTo>
                <a:lnTo>
                  <a:pt x="0" y="0"/>
                </a:lnTo>
                <a:lnTo>
                  <a:pt x="762" y="47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33DADAA3-4CE1-024D-99E7-1F13482BD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80480" y="8155210"/>
            <a:ext cx="850826" cy="1381977"/>
          </a:xfrm>
          <a:custGeom>
            <a:avLst/>
            <a:gdLst>
              <a:gd name="T0" fmla="*/ 762 w 763"/>
              <a:gd name="T1" fmla="*/ 475 h 1238"/>
              <a:gd name="T2" fmla="*/ 0 w 763"/>
              <a:gd name="T3" fmla="*/ 1237 h 1238"/>
              <a:gd name="T4" fmla="*/ 0 w 763"/>
              <a:gd name="T5" fmla="*/ 0 h 1238"/>
              <a:gd name="T6" fmla="*/ 762 w 763"/>
              <a:gd name="T7" fmla="*/ 475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3" h="1238">
                <a:moveTo>
                  <a:pt x="762" y="475"/>
                </a:moveTo>
                <a:lnTo>
                  <a:pt x="0" y="1237"/>
                </a:lnTo>
                <a:lnTo>
                  <a:pt x="0" y="0"/>
                </a:lnTo>
                <a:lnTo>
                  <a:pt x="762" y="475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6DC57E78-2792-324B-977B-7F837D2D1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6849" y="5169950"/>
            <a:ext cx="1072138" cy="1140990"/>
          </a:xfrm>
          <a:custGeom>
            <a:avLst/>
            <a:gdLst>
              <a:gd name="T0" fmla="*/ 0 w 962"/>
              <a:gd name="T1" fmla="*/ 415 h 1021"/>
              <a:gd name="T2" fmla="*/ 961 w 962"/>
              <a:gd name="T3" fmla="*/ 1020 h 1021"/>
              <a:gd name="T4" fmla="*/ 716 w 962"/>
              <a:gd name="T5" fmla="*/ 0 h 1021"/>
              <a:gd name="T6" fmla="*/ 0 w 962"/>
              <a:gd name="T7" fmla="*/ 415 h 1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2" h="1021">
                <a:moveTo>
                  <a:pt x="0" y="415"/>
                </a:moveTo>
                <a:lnTo>
                  <a:pt x="961" y="1020"/>
                </a:lnTo>
                <a:lnTo>
                  <a:pt x="716" y="0"/>
                </a:lnTo>
                <a:lnTo>
                  <a:pt x="0" y="415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251B5E93-88AF-3643-985E-0771B8C0C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08329" y="4368305"/>
            <a:ext cx="4322978" cy="4322978"/>
          </a:xfrm>
          <a:custGeom>
            <a:avLst/>
            <a:gdLst>
              <a:gd name="T0" fmla="*/ 3874 w 3875"/>
              <a:gd name="T1" fmla="*/ 3873 h 3874"/>
              <a:gd name="T2" fmla="*/ 286 w 3875"/>
              <a:gd name="T3" fmla="*/ 3873 h 3874"/>
              <a:gd name="T4" fmla="*/ 286 w 3875"/>
              <a:gd name="T5" fmla="*/ 3873 h 3874"/>
              <a:gd name="T6" fmla="*/ 0 w 3875"/>
              <a:gd name="T7" fmla="*/ 3586 h 3874"/>
              <a:gd name="T8" fmla="*/ 0 w 3875"/>
              <a:gd name="T9" fmla="*/ 0 h 3874"/>
              <a:gd name="T10" fmla="*/ 3587 w 3875"/>
              <a:gd name="T11" fmla="*/ 0 h 3874"/>
              <a:gd name="T12" fmla="*/ 3587 w 3875"/>
              <a:gd name="T13" fmla="*/ 0 h 3874"/>
              <a:gd name="T14" fmla="*/ 3874 w 3875"/>
              <a:gd name="T15" fmla="*/ 286 h 3874"/>
              <a:gd name="T16" fmla="*/ 3874 w 3875"/>
              <a:gd name="T17" fmla="*/ 3873 h 3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75" h="3874">
                <a:moveTo>
                  <a:pt x="3874" y="3873"/>
                </a:moveTo>
                <a:lnTo>
                  <a:pt x="286" y="3873"/>
                </a:lnTo>
                <a:lnTo>
                  <a:pt x="286" y="3873"/>
                </a:lnTo>
                <a:cubicBezTo>
                  <a:pt x="129" y="3873"/>
                  <a:pt x="0" y="3745"/>
                  <a:pt x="0" y="3586"/>
                </a:cubicBezTo>
                <a:lnTo>
                  <a:pt x="0" y="0"/>
                </a:lnTo>
                <a:lnTo>
                  <a:pt x="3587" y="0"/>
                </a:lnTo>
                <a:lnTo>
                  <a:pt x="3587" y="0"/>
                </a:lnTo>
                <a:cubicBezTo>
                  <a:pt x="3746" y="0"/>
                  <a:pt x="3874" y="128"/>
                  <a:pt x="3874" y="286"/>
                </a:cubicBezTo>
                <a:lnTo>
                  <a:pt x="3874" y="387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8407AF09-0420-1E46-913C-AD6D9D086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6849" y="4171581"/>
            <a:ext cx="3496744" cy="1460666"/>
          </a:xfrm>
          <a:custGeom>
            <a:avLst/>
            <a:gdLst>
              <a:gd name="T0" fmla="*/ 0 w 3135"/>
              <a:gd name="T1" fmla="*/ 11 h 1311"/>
              <a:gd name="T2" fmla="*/ 0 w 3135"/>
              <a:gd name="T3" fmla="*/ 1310 h 1311"/>
              <a:gd name="T4" fmla="*/ 3132 w 3135"/>
              <a:gd name="T5" fmla="*/ 1310 h 1311"/>
              <a:gd name="T6" fmla="*/ 3134 w 3135"/>
              <a:gd name="T7" fmla="*/ 0 h 1311"/>
              <a:gd name="T8" fmla="*/ 0 w 3135"/>
              <a:gd name="T9" fmla="*/ 11 h 1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35" h="1311">
                <a:moveTo>
                  <a:pt x="0" y="11"/>
                </a:moveTo>
                <a:lnTo>
                  <a:pt x="0" y="1310"/>
                </a:lnTo>
                <a:lnTo>
                  <a:pt x="3132" y="1310"/>
                </a:lnTo>
                <a:lnTo>
                  <a:pt x="3134" y="0"/>
                </a:lnTo>
                <a:lnTo>
                  <a:pt x="0" y="1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D57AC88B-A5D8-7345-A810-70321356D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50971" y="9930635"/>
            <a:ext cx="659021" cy="654100"/>
          </a:xfrm>
          <a:custGeom>
            <a:avLst/>
            <a:gdLst>
              <a:gd name="T0" fmla="*/ 0 w 589"/>
              <a:gd name="T1" fmla="*/ 294 h 588"/>
              <a:gd name="T2" fmla="*/ 294 w 589"/>
              <a:gd name="T3" fmla="*/ 0 h 588"/>
              <a:gd name="T4" fmla="*/ 294 w 589"/>
              <a:gd name="T5" fmla="*/ 0 h 588"/>
              <a:gd name="T6" fmla="*/ 294 w 589"/>
              <a:gd name="T7" fmla="*/ 0 h 588"/>
              <a:gd name="T8" fmla="*/ 588 w 589"/>
              <a:gd name="T9" fmla="*/ 294 h 588"/>
              <a:gd name="T10" fmla="*/ 588 w 589"/>
              <a:gd name="T11" fmla="*/ 294 h 588"/>
              <a:gd name="T12" fmla="*/ 588 w 589"/>
              <a:gd name="T13" fmla="*/ 294 h 588"/>
              <a:gd name="T14" fmla="*/ 294 w 589"/>
              <a:gd name="T15" fmla="*/ 587 h 588"/>
              <a:gd name="T16" fmla="*/ 294 w 589"/>
              <a:gd name="T17" fmla="*/ 587 h 588"/>
              <a:gd name="T18" fmla="*/ 294 w 589"/>
              <a:gd name="T19" fmla="*/ 587 h 588"/>
              <a:gd name="T20" fmla="*/ 0 w 589"/>
              <a:gd name="T21" fmla="*/ 294 h 588"/>
              <a:gd name="T22" fmla="*/ 0 w 589"/>
              <a:gd name="T23" fmla="*/ 294 h 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9" h="588">
                <a:moveTo>
                  <a:pt x="0" y="294"/>
                </a:moveTo>
                <a:cubicBezTo>
                  <a:pt x="0" y="131"/>
                  <a:pt x="132" y="0"/>
                  <a:pt x="294" y="0"/>
                </a:cubicBezTo>
                <a:lnTo>
                  <a:pt x="294" y="0"/>
                </a:lnTo>
                <a:lnTo>
                  <a:pt x="294" y="0"/>
                </a:lnTo>
                <a:cubicBezTo>
                  <a:pt x="457" y="0"/>
                  <a:pt x="588" y="131"/>
                  <a:pt x="588" y="294"/>
                </a:cubicBezTo>
                <a:lnTo>
                  <a:pt x="588" y="294"/>
                </a:lnTo>
                <a:lnTo>
                  <a:pt x="588" y="294"/>
                </a:lnTo>
                <a:cubicBezTo>
                  <a:pt x="588" y="456"/>
                  <a:pt x="457" y="587"/>
                  <a:pt x="294" y="587"/>
                </a:cubicBezTo>
                <a:lnTo>
                  <a:pt x="294" y="587"/>
                </a:lnTo>
                <a:lnTo>
                  <a:pt x="294" y="587"/>
                </a:lnTo>
                <a:cubicBezTo>
                  <a:pt x="132" y="587"/>
                  <a:pt x="0" y="456"/>
                  <a:pt x="0" y="294"/>
                </a:cubicBezTo>
                <a:lnTo>
                  <a:pt x="0" y="29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59654DED-669C-FF4E-A130-0DB75670B9EB}"/>
              </a:ext>
            </a:extLst>
          </p:cNvPr>
          <p:cNvSpPr txBox="1">
            <a:spLocks/>
          </p:cNvSpPr>
          <p:nvPr/>
        </p:nvSpPr>
        <p:spPr>
          <a:xfrm>
            <a:off x="2772652" y="6088362"/>
            <a:ext cx="3693465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B39CCFB8-4596-5F4D-A24A-BC4CC4ED196D}"/>
              </a:ext>
            </a:extLst>
          </p:cNvPr>
          <p:cNvSpPr txBox="1">
            <a:spLocks/>
          </p:cNvSpPr>
          <p:nvPr/>
        </p:nvSpPr>
        <p:spPr>
          <a:xfrm>
            <a:off x="7989410" y="6088362"/>
            <a:ext cx="3693465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D500414F-C7D8-7A4E-A7B1-C6AACD1DBE67}"/>
              </a:ext>
            </a:extLst>
          </p:cNvPr>
          <p:cNvSpPr txBox="1">
            <a:spLocks/>
          </p:cNvSpPr>
          <p:nvPr/>
        </p:nvSpPr>
        <p:spPr>
          <a:xfrm>
            <a:off x="13205857" y="6088362"/>
            <a:ext cx="3693465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FC90CBD5-7D18-A342-BFC0-39EAD2956157}"/>
              </a:ext>
            </a:extLst>
          </p:cNvPr>
          <p:cNvSpPr txBox="1">
            <a:spLocks/>
          </p:cNvSpPr>
          <p:nvPr/>
        </p:nvSpPr>
        <p:spPr>
          <a:xfrm>
            <a:off x="18423085" y="6088362"/>
            <a:ext cx="3693465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50D5ACE-CE5B-6046-A466-2EBF23A65CDD}"/>
              </a:ext>
            </a:extLst>
          </p:cNvPr>
          <p:cNvSpPr txBox="1"/>
          <p:nvPr/>
        </p:nvSpPr>
        <p:spPr>
          <a:xfrm>
            <a:off x="2346763" y="460952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192D681-54DD-BB45-9835-4717C842418C}"/>
              </a:ext>
            </a:extLst>
          </p:cNvPr>
          <p:cNvSpPr txBox="1"/>
          <p:nvPr/>
        </p:nvSpPr>
        <p:spPr>
          <a:xfrm>
            <a:off x="7563597" y="460952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4EC282B-B3B7-1C42-96B5-DA633D7FA1D5}"/>
              </a:ext>
            </a:extLst>
          </p:cNvPr>
          <p:cNvSpPr txBox="1"/>
          <p:nvPr/>
        </p:nvSpPr>
        <p:spPr>
          <a:xfrm>
            <a:off x="12780431" y="460952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DE673D5-0D2A-CC40-B4EC-1F88CAEA097B}"/>
              </a:ext>
            </a:extLst>
          </p:cNvPr>
          <p:cNvSpPr txBox="1"/>
          <p:nvPr/>
        </p:nvSpPr>
        <p:spPr>
          <a:xfrm>
            <a:off x="17997266" y="460952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4F55031-2BC7-9644-AD98-B16FF5183DFE}"/>
              </a:ext>
            </a:extLst>
          </p:cNvPr>
          <p:cNvSpPr txBox="1"/>
          <p:nvPr/>
        </p:nvSpPr>
        <p:spPr>
          <a:xfrm>
            <a:off x="5538530" y="11048563"/>
            <a:ext cx="1058303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3BCA854-2F51-4A4D-8099-13FAA2B3BA11}"/>
              </a:ext>
            </a:extLst>
          </p:cNvPr>
          <p:cNvSpPr txBox="1"/>
          <p:nvPr/>
        </p:nvSpPr>
        <p:spPr>
          <a:xfrm>
            <a:off x="10700899" y="11048563"/>
            <a:ext cx="1098378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DDDCC1-C93F-1E46-8077-1F5DF1BDE75D}"/>
              </a:ext>
            </a:extLst>
          </p:cNvPr>
          <p:cNvSpPr txBox="1"/>
          <p:nvPr/>
        </p:nvSpPr>
        <p:spPr>
          <a:xfrm>
            <a:off x="15887314" y="11048563"/>
            <a:ext cx="1090363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9BA5050-DD7E-594E-A9D3-583AA78E6653}"/>
              </a:ext>
            </a:extLst>
          </p:cNvPr>
          <p:cNvSpPr txBox="1"/>
          <p:nvPr/>
        </p:nvSpPr>
        <p:spPr>
          <a:xfrm>
            <a:off x="20988009" y="11048563"/>
            <a:ext cx="1184940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1896055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A81BC6-6E2A-BF45-8D0E-5A279910CB57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A5D314-8BD9-EA44-9400-744EC28018C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5983801B-122A-3A4A-87F9-F0AB7B34D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2583" y="3353950"/>
            <a:ext cx="2566349" cy="8885736"/>
          </a:xfrm>
          <a:custGeom>
            <a:avLst/>
            <a:gdLst>
              <a:gd name="T0" fmla="*/ 3930 w 3931"/>
              <a:gd name="T1" fmla="*/ 0 h 11892"/>
              <a:gd name="T2" fmla="*/ 3930 w 3931"/>
              <a:gd name="T3" fmla="*/ 2015 h 11892"/>
              <a:gd name="T4" fmla="*/ 3930 w 3931"/>
              <a:gd name="T5" fmla="*/ 2015 h 11892"/>
              <a:gd name="T6" fmla="*/ 0 w 3931"/>
              <a:gd name="T7" fmla="*/ 5946 h 11892"/>
              <a:gd name="T8" fmla="*/ 0 w 3931"/>
              <a:gd name="T9" fmla="*/ 5946 h 11892"/>
              <a:gd name="T10" fmla="*/ 3930 w 3931"/>
              <a:gd name="T11" fmla="*/ 9876 h 11892"/>
              <a:gd name="T12" fmla="*/ 3930 w 3931"/>
              <a:gd name="T13" fmla="*/ 9876 h 11892"/>
              <a:gd name="T14" fmla="*/ 3930 w 3931"/>
              <a:gd name="T15" fmla="*/ 11891 h 11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931" h="11892">
                <a:moveTo>
                  <a:pt x="3930" y="0"/>
                </a:moveTo>
                <a:lnTo>
                  <a:pt x="3930" y="2015"/>
                </a:lnTo>
                <a:lnTo>
                  <a:pt x="3930" y="2015"/>
                </a:lnTo>
                <a:cubicBezTo>
                  <a:pt x="1760" y="2015"/>
                  <a:pt x="0" y="3776"/>
                  <a:pt x="0" y="5946"/>
                </a:cubicBezTo>
                <a:lnTo>
                  <a:pt x="0" y="5946"/>
                </a:lnTo>
                <a:cubicBezTo>
                  <a:pt x="0" y="8116"/>
                  <a:pt x="1760" y="9876"/>
                  <a:pt x="3930" y="9876"/>
                </a:cubicBezTo>
                <a:lnTo>
                  <a:pt x="3930" y="9876"/>
                </a:lnTo>
                <a:lnTo>
                  <a:pt x="3930" y="11891"/>
                </a:lnTo>
              </a:path>
            </a:pathLst>
          </a:custGeom>
          <a:noFill/>
          <a:ln w="38100" cap="flat">
            <a:solidFill>
              <a:schemeClr val="bg1">
                <a:lumMod val="9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Line 2">
            <a:extLst>
              <a:ext uri="{FF2B5EF4-FFF2-40B4-BE49-F238E27FC236}">
                <a16:creationId xmlns:a16="http://schemas.microsoft.com/office/drawing/2014/main" id="{28002F53-1C43-1B4D-B630-39A10372A33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057609" y="4431186"/>
            <a:ext cx="531471" cy="919675"/>
          </a:xfrm>
          <a:prstGeom prst="line">
            <a:avLst/>
          </a:prstGeom>
          <a:noFill/>
          <a:ln w="38100" cap="flat">
            <a:solidFill>
              <a:schemeClr val="bg1">
                <a:lumMod val="9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157D453D-3FCB-3E4D-871F-EEE3B4C8583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634740" y="5854055"/>
            <a:ext cx="1048429" cy="605877"/>
          </a:xfrm>
          <a:prstGeom prst="line">
            <a:avLst/>
          </a:prstGeom>
          <a:noFill/>
          <a:ln w="38100" cap="flat">
            <a:solidFill>
              <a:schemeClr val="bg1">
                <a:lumMod val="9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Line 4">
            <a:extLst>
              <a:ext uri="{FF2B5EF4-FFF2-40B4-BE49-F238E27FC236}">
                <a16:creationId xmlns:a16="http://schemas.microsoft.com/office/drawing/2014/main" id="{7753DBA8-48D1-B048-BEBF-3D9EBD5D89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113405" y="7795378"/>
            <a:ext cx="1322058" cy="2881"/>
          </a:xfrm>
          <a:prstGeom prst="line">
            <a:avLst/>
          </a:prstGeom>
          <a:noFill/>
          <a:ln w="38100" cap="flat">
            <a:solidFill>
              <a:schemeClr val="bg1">
                <a:lumMod val="9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5C8B63D7-2A90-3F49-93A6-E72D08476A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634739" y="9136341"/>
            <a:ext cx="1048427" cy="603242"/>
          </a:xfrm>
          <a:prstGeom prst="line">
            <a:avLst/>
          </a:prstGeom>
          <a:noFill/>
          <a:ln w="38100" cap="flat">
            <a:solidFill>
              <a:schemeClr val="bg1">
                <a:lumMod val="9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Line 6">
            <a:extLst>
              <a:ext uri="{FF2B5EF4-FFF2-40B4-BE49-F238E27FC236}">
                <a16:creationId xmlns:a16="http://schemas.microsoft.com/office/drawing/2014/main" id="{BD3CF3F8-AC41-6340-B930-6DB089FA57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57609" y="10257173"/>
            <a:ext cx="524120" cy="902397"/>
          </a:xfrm>
          <a:prstGeom prst="line">
            <a:avLst/>
          </a:prstGeom>
          <a:noFill/>
          <a:ln w="38100" cap="flat">
            <a:solidFill>
              <a:schemeClr val="bg1">
                <a:lumMod val="9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845CA772-821F-E646-B1FA-5B1AC1696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1909" y="3356833"/>
            <a:ext cx="4441426" cy="8882853"/>
          </a:xfrm>
          <a:custGeom>
            <a:avLst/>
            <a:gdLst>
              <a:gd name="T0" fmla="*/ 6798 w 6799"/>
              <a:gd name="T1" fmla="*/ 13598 h 13599"/>
              <a:gd name="T2" fmla="*/ 6798 w 6799"/>
              <a:gd name="T3" fmla="*/ 13598 h 13599"/>
              <a:gd name="T4" fmla="*/ 0 w 6799"/>
              <a:gd name="T5" fmla="*/ 6799 h 13599"/>
              <a:gd name="T6" fmla="*/ 0 w 6799"/>
              <a:gd name="T7" fmla="*/ 6799 h 13599"/>
              <a:gd name="T8" fmla="*/ 6798 w 6799"/>
              <a:gd name="T9" fmla="*/ 0 h 13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99" h="13599">
                <a:moveTo>
                  <a:pt x="6798" y="13598"/>
                </a:moveTo>
                <a:lnTo>
                  <a:pt x="6798" y="13598"/>
                </a:lnTo>
                <a:cubicBezTo>
                  <a:pt x="3044" y="13598"/>
                  <a:pt x="0" y="10554"/>
                  <a:pt x="0" y="6799"/>
                </a:cubicBezTo>
                <a:lnTo>
                  <a:pt x="0" y="6799"/>
                </a:lnTo>
                <a:cubicBezTo>
                  <a:pt x="0" y="3044"/>
                  <a:pt x="3044" y="0"/>
                  <a:pt x="6798" y="0"/>
                </a:cubicBezTo>
              </a:path>
            </a:pathLst>
          </a:custGeom>
          <a:noFill/>
          <a:ln w="38100" cap="flat">
            <a:solidFill>
              <a:schemeClr val="bg1">
                <a:lumMod val="9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C9FCC9E5-C410-2147-BA87-90AABD29C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1188" y="3235860"/>
            <a:ext cx="1419988" cy="1425749"/>
          </a:xfrm>
          <a:custGeom>
            <a:avLst/>
            <a:gdLst>
              <a:gd name="T0" fmla="*/ 2174 w 2175"/>
              <a:gd name="T1" fmla="*/ 1230 h 2183"/>
              <a:gd name="T2" fmla="*/ 1635 w 2175"/>
              <a:gd name="T3" fmla="*/ 2043 h 2183"/>
              <a:gd name="T4" fmla="*/ 1220 w 2175"/>
              <a:gd name="T5" fmla="*/ 2182 h 2183"/>
              <a:gd name="T6" fmla="*/ 955 w 2175"/>
              <a:gd name="T7" fmla="*/ 2182 h 2183"/>
              <a:gd name="T8" fmla="*/ 138 w 2175"/>
              <a:gd name="T9" fmla="*/ 1642 h 2183"/>
              <a:gd name="T10" fmla="*/ 0 w 2175"/>
              <a:gd name="T11" fmla="*/ 1231 h 2183"/>
              <a:gd name="T12" fmla="*/ 0 w 2175"/>
              <a:gd name="T13" fmla="*/ 961 h 2183"/>
              <a:gd name="T14" fmla="*/ 540 w 2175"/>
              <a:gd name="T15" fmla="*/ 146 h 2183"/>
              <a:gd name="T16" fmla="*/ 1086 w 2175"/>
              <a:gd name="T17" fmla="*/ 0 h 2183"/>
              <a:gd name="T18" fmla="*/ 2035 w 2175"/>
              <a:gd name="T19" fmla="*/ 547 h 2183"/>
              <a:gd name="T20" fmla="*/ 2174 w 2175"/>
              <a:gd name="T21" fmla="*/ 960 h 2183"/>
              <a:gd name="T22" fmla="*/ 2174 w 2175"/>
              <a:gd name="T23" fmla="*/ 1230 h 2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75" h="2183">
                <a:moveTo>
                  <a:pt x="2174" y="1230"/>
                </a:moveTo>
                <a:cubicBezTo>
                  <a:pt x="2133" y="1558"/>
                  <a:pt x="1944" y="1865"/>
                  <a:pt x="1635" y="2043"/>
                </a:cubicBezTo>
                <a:cubicBezTo>
                  <a:pt x="1503" y="2119"/>
                  <a:pt x="1362" y="2164"/>
                  <a:pt x="1220" y="2182"/>
                </a:cubicBezTo>
                <a:lnTo>
                  <a:pt x="955" y="2182"/>
                </a:lnTo>
                <a:cubicBezTo>
                  <a:pt x="625" y="2142"/>
                  <a:pt x="317" y="1952"/>
                  <a:pt x="138" y="1642"/>
                </a:cubicBezTo>
                <a:cubicBezTo>
                  <a:pt x="62" y="1511"/>
                  <a:pt x="17" y="1372"/>
                  <a:pt x="0" y="1231"/>
                </a:cubicBezTo>
                <a:lnTo>
                  <a:pt x="0" y="961"/>
                </a:lnTo>
                <a:cubicBezTo>
                  <a:pt x="41" y="632"/>
                  <a:pt x="230" y="325"/>
                  <a:pt x="540" y="146"/>
                </a:cubicBezTo>
                <a:cubicBezTo>
                  <a:pt x="712" y="46"/>
                  <a:pt x="900" y="0"/>
                  <a:pt x="1086" y="0"/>
                </a:cubicBezTo>
                <a:cubicBezTo>
                  <a:pt x="1465" y="0"/>
                  <a:pt x="1833" y="196"/>
                  <a:pt x="2035" y="547"/>
                </a:cubicBezTo>
                <a:cubicBezTo>
                  <a:pt x="2110" y="678"/>
                  <a:pt x="2156" y="818"/>
                  <a:pt x="2174" y="960"/>
                </a:cubicBezTo>
                <a:lnTo>
                  <a:pt x="2174" y="123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5">
            <a:extLst>
              <a:ext uri="{FF2B5EF4-FFF2-40B4-BE49-F238E27FC236}">
                <a16:creationId xmlns:a16="http://schemas.microsoft.com/office/drawing/2014/main" id="{5F6BFC17-EF06-5E44-A554-AD08F3177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56075" y="3313628"/>
            <a:ext cx="1273094" cy="1273094"/>
          </a:xfrm>
          <a:custGeom>
            <a:avLst/>
            <a:gdLst>
              <a:gd name="T0" fmla="*/ 1714 w 1951"/>
              <a:gd name="T1" fmla="*/ 548 h 1951"/>
              <a:gd name="T2" fmla="*/ 1714 w 1951"/>
              <a:gd name="T3" fmla="*/ 548 h 1951"/>
              <a:gd name="T4" fmla="*/ 1402 w 1951"/>
              <a:gd name="T5" fmla="*/ 1714 h 1951"/>
              <a:gd name="T6" fmla="*/ 1402 w 1951"/>
              <a:gd name="T7" fmla="*/ 1714 h 1951"/>
              <a:gd name="T8" fmla="*/ 236 w 1951"/>
              <a:gd name="T9" fmla="*/ 1401 h 1951"/>
              <a:gd name="T10" fmla="*/ 236 w 1951"/>
              <a:gd name="T11" fmla="*/ 1401 h 1951"/>
              <a:gd name="T12" fmla="*/ 548 w 1951"/>
              <a:gd name="T13" fmla="*/ 235 h 1951"/>
              <a:gd name="T14" fmla="*/ 548 w 1951"/>
              <a:gd name="T15" fmla="*/ 235 h 1951"/>
              <a:gd name="T16" fmla="*/ 1714 w 1951"/>
              <a:gd name="T17" fmla="*/ 548 h 19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51" h="1951">
                <a:moveTo>
                  <a:pt x="1714" y="548"/>
                </a:moveTo>
                <a:lnTo>
                  <a:pt x="1714" y="548"/>
                </a:lnTo>
                <a:cubicBezTo>
                  <a:pt x="1950" y="956"/>
                  <a:pt x="1810" y="1478"/>
                  <a:pt x="1402" y="1714"/>
                </a:cubicBezTo>
                <a:lnTo>
                  <a:pt x="1402" y="1714"/>
                </a:lnTo>
                <a:cubicBezTo>
                  <a:pt x="994" y="1950"/>
                  <a:pt x="472" y="1810"/>
                  <a:pt x="236" y="1401"/>
                </a:cubicBezTo>
                <a:lnTo>
                  <a:pt x="236" y="1401"/>
                </a:lnTo>
                <a:cubicBezTo>
                  <a:pt x="0" y="993"/>
                  <a:pt x="140" y="471"/>
                  <a:pt x="548" y="235"/>
                </a:cubicBezTo>
                <a:lnTo>
                  <a:pt x="548" y="235"/>
                </a:lnTo>
                <a:cubicBezTo>
                  <a:pt x="957" y="0"/>
                  <a:pt x="1479" y="140"/>
                  <a:pt x="1714" y="54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8">
            <a:extLst>
              <a:ext uri="{FF2B5EF4-FFF2-40B4-BE49-F238E27FC236}">
                <a16:creationId xmlns:a16="http://schemas.microsoft.com/office/drawing/2014/main" id="{1C6E267D-0745-2F4A-AC2D-83A98C419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56697" y="4860351"/>
            <a:ext cx="1419988" cy="1425749"/>
          </a:xfrm>
          <a:custGeom>
            <a:avLst/>
            <a:gdLst>
              <a:gd name="T0" fmla="*/ 2174 w 2175"/>
              <a:gd name="T1" fmla="*/ 1233 h 2184"/>
              <a:gd name="T2" fmla="*/ 2036 w 2175"/>
              <a:gd name="T3" fmla="*/ 1643 h 2184"/>
              <a:gd name="T4" fmla="*/ 1215 w 2175"/>
              <a:gd name="T5" fmla="*/ 2183 h 2184"/>
              <a:gd name="T6" fmla="*/ 957 w 2175"/>
              <a:gd name="T7" fmla="*/ 2183 h 2184"/>
              <a:gd name="T8" fmla="*/ 540 w 2175"/>
              <a:gd name="T9" fmla="*/ 2044 h 2184"/>
              <a:gd name="T10" fmla="*/ 0 w 2175"/>
              <a:gd name="T11" fmla="*/ 1227 h 2184"/>
              <a:gd name="T12" fmla="*/ 0 w 2175"/>
              <a:gd name="T13" fmla="*/ 962 h 2184"/>
              <a:gd name="T14" fmla="*/ 139 w 2175"/>
              <a:gd name="T15" fmla="*/ 548 h 2184"/>
              <a:gd name="T16" fmla="*/ 1088 w 2175"/>
              <a:gd name="T17" fmla="*/ 0 h 2184"/>
              <a:gd name="T18" fmla="*/ 1635 w 2175"/>
              <a:gd name="T19" fmla="*/ 147 h 2184"/>
              <a:gd name="T20" fmla="*/ 2174 w 2175"/>
              <a:gd name="T21" fmla="*/ 958 h 2184"/>
              <a:gd name="T22" fmla="*/ 2174 w 2175"/>
              <a:gd name="T23" fmla="*/ 1233 h 2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75" h="2184">
                <a:moveTo>
                  <a:pt x="2174" y="1233"/>
                </a:moveTo>
                <a:cubicBezTo>
                  <a:pt x="2156" y="1374"/>
                  <a:pt x="2111" y="1513"/>
                  <a:pt x="2036" y="1643"/>
                </a:cubicBezTo>
                <a:cubicBezTo>
                  <a:pt x="1856" y="1954"/>
                  <a:pt x="1547" y="2143"/>
                  <a:pt x="1215" y="2183"/>
                </a:cubicBezTo>
                <a:lnTo>
                  <a:pt x="957" y="2183"/>
                </a:lnTo>
                <a:cubicBezTo>
                  <a:pt x="814" y="2166"/>
                  <a:pt x="672" y="2120"/>
                  <a:pt x="540" y="2044"/>
                </a:cubicBezTo>
                <a:cubicBezTo>
                  <a:pt x="230" y="1864"/>
                  <a:pt x="40" y="1557"/>
                  <a:pt x="0" y="1227"/>
                </a:cubicBezTo>
                <a:lnTo>
                  <a:pt x="0" y="962"/>
                </a:lnTo>
                <a:cubicBezTo>
                  <a:pt x="17" y="820"/>
                  <a:pt x="63" y="679"/>
                  <a:pt x="139" y="548"/>
                </a:cubicBezTo>
                <a:cubicBezTo>
                  <a:pt x="341" y="197"/>
                  <a:pt x="710" y="0"/>
                  <a:pt x="1088" y="0"/>
                </a:cubicBezTo>
                <a:cubicBezTo>
                  <a:pt x="1274" y="0"/>
                  <a:pt x="1462" y="48"/>
                  <a:pt x="1635" y="147"/>
                </a:cubicBezTo>
                <a:cubicBezTo>
                  <a:pt x="1943" y="325"/>
                  <a:pt x="2132" y="630"/>
                  <a:pt x="2174" y="958"/>
                </a:cubicBezTo>
                <a:lnTo>
                  <a:pt x="2174" y="123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0">
            <a:extLst>
              <a:ext uri="{FF2B5EF4-FFF2-40B4-BE49-F238E27FC236}">
                <a16:creationId xmlns:a16="http://schemas.microsoft.com/office/drawing/2014/main" id="{3B03EB82-7179-284C-867A-27A10708F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1585" y="4938119"/>
            <a:ext cx="1273094" cy="1273094"/>
          </a:xfrm>
          <a:custGeom>
            <a:avLst/>
            <a:gdLst>
              <a:gd name="T0" fmla="*/ 1401 w 1950"/>
              <a:gd name="T1" fmla="*/ 236 h 1951"/>
              <a:gd name="T2" fmla="*/ 1401 w 1950"/>
              <a:gd name="T3" fmla="*/ 236 h 1951"/>
              <a:gd name="T4" fmla="*/ 1714 w 1950"/>
              <a:gd name="T5" fmla="*/ 1403 h 1951"/>
              <a:gd name="T6" fmla="*/ 1714 w 1950"/>
              <a:gd name="T7" fmla="*/ 1403 h 1951"/>
              <a:gd name="T8" fmla="*/ 548 w 1950"/>
              <a:gd name="T9" fmla="*/ 1715 h 1951"/>
              <a:gd name="T10" fmla="*/ 548 w 1950"/>
              <a:gd name="T11" fmla="*/ 1715 h 1951"/>
              <a:gd name="T12" fmla="*/ 235 w 1950"/>
              <a:gd name="T13" fmla="*/ 548 h 1951"/>
              <a:gd name="T14" fmla="*/ 235 w 1950"/>
              <a:gd name="T15" fmla="*/ 548 h 1951"/>
              <a:gd name="T16" fmla="*/ 1401 w 1950"/>
              <a:gd name="T17" fmla="*/ 236 h 19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50" h="1951">
                <a:moveTo>
                  <a:pt x="1401" y="236"/>
                </a:moveTo>
                <a:lnTo>
                  <a:pt x="1401" y="236"/>
                </a:lnTo>
                <a:cubicBezTo>
                  <a:pt x="1810" y="472"/>
                  <a:pt x="1949" y="994"/>
                  <a:pt x="1714" y="1403"/>
                </a:cubicBezTo>
                <a:lnTo>
                  <a:pt x="1714" y="1403"/>
                </a:lnTo>
                <a:cubicBezTo>
                  <a:pt x="1478" y="1811"/>
                  <a:pt x="956" y="1950"/>
                  <a:pt x="548" y="1715"/>
                </a:cubicBezTo>
                <a:lnTo>
                  <a:pt x="548" y="1715"/>
                </a:lnTo>
                <a:cubicBezTo>
                  <a:pt x="139" y="1479"/>
                  <a:pt x="0" y="957"/>
                  <a:pt x="235" y="548"/>
                </a:cubicBezTo>
                <a:lnTo>
                  <a:pt x="235" y="548"/>
                </a:lnTo>
                <a:cubicBezTo>
                  <a:pt x="471" y="140"/>
                  <a:pt x="993" y="0"/>
                  <a:pt x="1401" y="23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3">
            <a:extLst>
              <a:ext uri="{FF2B5EF4-FFF2-40B4-BE49-F238E27FC236}">
                <a16:creationId xmlns:a16="http://schemas.microsoft.com/office/drawing/2014/main" id="{B45B6D48-1A8B-ED48-AA3F-C1AD471DF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7594" y="7081063"/>
            <a:ext cx="1431509" cy="1431511"/>
          </a:xfrm>
          <a:custGeom>
            <a:avLst/>
            <a:gdLst>
              <a:gd name="T0" fmla="*/ 0 w 2191"/>
              <a:gd name="T1" fmla="*/ 1095 h 2191"/>
              <a:gd name="T2" fmla="*/ 1096 w 2191"/>
              <a:gd name="T3" fmla="*/ 0 h 2191"/>
              <a:gd name="T4" fmla="*/ 1096 w 2191"/>
              <a:gd name="T5" fmla="*/ 0 h 2191"/>
              <a:gd name="T6" fmla="*/ 1096 w 2191"/>
              <a:gd name="T7" fmla="*/ 0 h 2191"/>
              <a:gd name="T8" fmla="*/ 2190 w 2191"/>
              <a:gd name="T9" fmla="*/ 1095 h 2191"/>
              <a:gd name="T10" fmla="*/ 2190 w 2191"/>
              <a:gd name="T11" fmla="*/ 1095 h 2191"/>
              <a:gd name="T12" fmla="*/ 2190 w 2191"/>
              <a:gd name="T13" fmla="*/ 1095 h 2191"/>
              <a:gd name="T14" fmla="*/ 1096 w 2191"/>
              <a:gd name="T15" fmla="*/ 2190 h 2191"/>
              <a:gd name="T16" fmla="*/ 1096 w 2191"/>
              <a:gd name="T17" fmla="*/ 2190 h 2191"/>
              <a:gd name="T18" fmla="*/ 1096 w 2191"/>
              <a:gd name="T19" fmla="*/ 2190 h 2191"/>
              <a:gd name="T20" fmla="*/ 0 w 2191"/>
              <a:gd name="T21" fmla="*/ 1095 h 2191"/>
              <a:gd name="T22" fmla="*/ 0 w 2191"/>
              <a:gd name="T23" fmla="*/ 1095 h 2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91" h="2191">
                <a:moveTo>
                  <a:pt x="0" y="1095"/>
                </a:moveTo>
                <a:cubicBezTo>
                  <a:pt x="0" y="491"/>
                  <a:pt x="491" y="0"/>
                  <a:pt x="1096" y="0"/>
                </a:cubicBezTo>
                <a:lnTo>
                  <a:pt x="1096" y="0"/>
                </a:lnTo>
                <a:lnTo>
                  <a:pt x="1096" y="0"/>
                </a:lnTo>
                <a:cubicBezTo>
                  <a:pt x="1701" y="0"/>
                  <a:pt x="2190" y="491"/>
                  <a:pt x="2190" y="1095"/>
                </a:cubicBezTo>
                <a:lnTo>
                  <a:pt x="2190" y="1095"/>
                </a:lnTo>
                <a:lnTo>
                  <a:pt x="2190" y="1095"/>
                </a:lnTo>
                <a:cubicBezTo>
                  <a:pt x="2190" y="1699"/>
                  <a:pt x="1701" y="2190"/>
                  <a:pt x="1096" y="2190"/>
                </a:cubicBezTo>
                <a:lnTo>
                  <a:pt x="1096" y="2190"/>
                </a:lnTo>
                <a:lnTo>
                  <a:pt x="1096" y="2190"/>
                </a:lnTo>
                <a:cubicBezTo>
                  <a:pt x="491" y="2190"/>
                  <a:pt x="0" y="1699"/>
                  <a:pt x="0" y="1095"/>
                </a:cubicBezTo>
                <a:lnTo>
                  <a:pt x="0" y="109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5">
            <a:extLst>
              <a:ext uri="{FF2B5EF4-FFF2-40B4-BE49-F238E27FC236}">
                <a16:creationId xmlns:a16="http://schemas.microsoft.com/office/drawing/2014/main" id="{86571875-71DF-DD42-BA57-813BA087D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3130" y="7239480"/>
            <a:ext cx="1114676" cy="1114676"/>
          </a:xfrm>
          <a:custGeom>
            <a:avLst/>
            <a:gdLst>
              <a:gd name="T0" fmla="*/ 854 w 1708"/>
              <a:gd name="T1" fmla="*/ 0 h 1707"/>
              <a:gd name="T2" fmla="*/ 854 w 1708"/>
              <a:gd name="T3" fmla="*/ 0 h 1707"/>
              <a:gd name="T4" fmla="*/ 1707 w 1708"/>
              <a:gd name="T5" fmla="*/ 853 h 1707"/>
              <a:gd name="T6" fmla="*/ 1707 w 1708"/>
              <a:gd name="T7" fmla="*/ 853 h 1707"/>
              <a:gd name="T8" fmla="*/ 854 w 1708"/>
              <a:gd name="T9" fmla="*/ 1706 h 1707"/>
              <a:gd name="T10" fmla="*/ 854 w 1708"/>
              <a:gd name="T11" fmla="*/ 1706 h 1707"/>
              <a:gd name="T12" fmla="*/ 0 w 1708"/>
              <a:gd name="T13" fmla="*/ 853 h 1707"/>
              <a:gd name="T14" fmla="*/ 0 w 1708"/>
              <a:gd name="T15" fmla="*/ 853 h 1707"/>
              <a:gd name="T16" fmla="*/ 854 w 1708"/>
              <a:gd name="T17" fmla="*/ 0 h 1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8" h="1707">
                <a:moveTo>
                  <a:pt x="854" y="0"/>
                </a:moveTo>
                <a:lnTo>
                  <a:pt x="854" y="0"/>
                </a:lnTo>
                <a:cubicBezTo>
                  <a:pt x="1325" y="0"/>
                  <a:pt x="1707" y="382"/>
                  <a:pt x="1707" y="853"/>
                </a:cubicBezTo>
                <a:lnTo>
                  <a:pt x="1707" y="853"/>
                </a:lnTo>
                <a:cubicBezTo>
                  <a:pt x="1707" y="1324"/>
                  <a:pt x="1325" y="1706"/>
                  <a:pt x="854" y="1706"/>
                </a:cubicBezTo>
                <a:lnTo>
                  <a:pt x="854" y="1706"/>
                </a:lnTo>
                <a:cubicBezTo>
                  <a:pt x="382" y="1706"/>
                  <a:pt x="0" y="1324"/>
                  <a:pt x="0" y="853"/>
                </a:cubicBezTo>
                <a:lnTo>
                  <a:pt x="0" y="853"/>
                </a:lnTo>
                <a:cubicBezTo>
                  <a:pt x="0" y="382"/>
                  <a:pt x="382" y="0"/>
                  <a:pt x="85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28">
            <a:extLst>
              <a:ext uri="{FF2B5EF4-FFF2-40B4-BE49-F238E27FC236}">
                <a16:creationId xmlns:a16="http://schemas.microsoft.com/office/drawing/2014/main" id="{23F10205-DDEB-7F45-B06D-C0014B4BB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56697" y="9301777"/>
            <a:ext cx="1419988" cy="1425749"/>
          </a:xfrm>
          <a:custGeom>
            <a:avLst/>
            <a:gdLst>
              <a:gd name="T0" fmla="*/ 2174 w 2175"/>
              <a:gd name="T1" fmla="*/ 1232 h 2183"/>
              <a:gd name="T2" fmla="*/ 1635 w 2175"/>
              <a:gd name="T3" fmla="*/ 2044 h 2183"/>
              <a:gd name="T4" fmla="*/ 1225 w 2175"/>
              <a:gd name="T5" fmla="*/ 2182 h 2183"/>
              <a:gd name="T6" fmla="*/ 950 w 2175"/>
              <a:gd name="T7" fmla="*/ 2182 h 2183"/>
              <a:gd name="T8" fmla="*/ 139 w 2175"/>
              <a:gd name="T9" fmla="*/ 1643 h 2183"/>
              <a:gd name="T10" fmla="*/ 0 w 2175"/>
              <a:gd name="T11" fmla="*/ 1229 h 2183"/>
              <a:gd name="T12" fmla="*/ 0 w 2175"/>
              <a:gd name="T13" fmla="*/ 964 h 2183"/>
              <a:gd name="T14" fmla="*/ 540 w 2175"/>
              <a:gd name="T15" fmla="*/ 146 h 2183"/>
              <a:gd name="T16" fmla="*/ 1086 w 2175"/>
              <a:gd name="T17" fmla="*/ 0 h 2183"/>
              <a:gd name="T18" fmla="*/ 2036 w 2175"/>
              <a:gd name="T19" fmla="*/ 548 h 2183"/>
              <a:gd name="T20" fmla="*/ 2174 w 2175"/>
              <a:gd name="T21" fmla="*/ 958 h 2183"/>
              <a:gd name="T22" fmla="*/ 2174 w 2175"/>
              <a:gd name="T23" fmla="*/ 1232 h 2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75" h="2183">
                <a:moveTo>
                  <a:pt x="2174" y="1232"/>
                </a:moveTo>
                <a:cubicBezTo>
                  <a:pt x="2132" y="1560"/>
                  <a:pt x="1943" y="1866"/>
                  <a:pt x="1635" y="2044"/>
                </a:cubicBezTo>
                <a:cubicBezTo>
                  <a:pt x="1504" y="2119"/>
                  <a:pt x="1365" y="2165"/>
                  <a:pt x="1225" y="2182"/>
                </a:cubicBezTo>
                <a:lnTo>
                  <a:pt x="950" y="2182"/>
                </a:lnTo>
                <a:cubicBezTo>
                  <a:pt x="622" y="2141"/>
                  <a:pt x="317" y="1952"/>
                  <a:pt x="139" y="1643"/>
                </a:cubicBezTo>
                <a:cubicBezTo>
                  <a:pt x="63" y="1512"/>
                  <a:pt x="17" y="1371"/>
                  <a:pt x="0" y="1229"/>
                </a:cubicBezTo>
                <a:lnTo>
                  <a:pt x="0" y="964"/>
                </a:lnTo>
                <a:cubicBezTo>
                  <a:pt x="40" y="634"/>
                  <a:pt x="230" y="326"/>
                  <a:pt x="540" y="146"/>
                </a:cubicBezTo>
                <a:cubicBezTo>
                  <a:pt x="712" y="47"/>
                  <a:pt x="901" y="0"/>
                  <a:pt x="1086" y="0"/>
                </a:cubicBezTo>
                <a:cubicBezTo>
                  <a:pt x="1464" y="0"/>
                  <a:pt x="1833" y="196"/>
                  <a:pt x="2036" y="548"/>
                </a:cubicBezTo>
                <a:cubicBezTo>
                  <a:pt x="2111" y="678"/>
                  <a:pt x="2156" y="817"/>
                  <a:pt x="2174" y="958"/>
                </a:cubicBezTo>
                <a:lnTo>
                  <a:pt x="2174" y="1232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30">
            <a:extLst>
              <a:ext uri="{FF2B5EF4-FFF2-40B4-BE49-F238E27FC236}">
                <a16:creationId xmlns:a16="http://schemas.microsoft.com/office/drawing/2014/main" id="{840EE739-8199-0B4C-B886-38DDEB507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1585" y="9379545"/>
            <a:ext cx="1273094" cy="1273094"/>
          </a:xfrm>
          <a:custGeom>
            <a:avLst/>
            <a:gdLst>
              <a:gd name="T0" fmla="*/ 548 w 1950"/>
              <a:gd name="T1" fmla="*/ 236 h 1951"/>
              <a:gd name="T2" fmla="*/ 548 w 1950"/>
              <a:gd name="T3" fmla="*/ 236 h 1951"/>
              <a:gd name="T4" fmla="*/ 1714 w 1950"/>
              <a:gd name="T5" fmla="*/ 549 h 1951"/>
              <a:gd name="T6" fmla="*/ 1714 w 1950"/>
              <a:gd name="T7" fmla="*/ 549 h 1951"/>
              <a:gd name="T8" fmla="*/ 1401 w 1950"/>
              <a:gd name="T9" fmla="*/ 1715 h 1951"/>
              <a:gd name="T10" fmla="*/ 1401 w 1950"/>
              <a:gd name="T11" fmla="*/ 1715 h 1951"/>
              <a:gd name="T12" fmla="*/ 235 w 1950"/>
              <a:gd name="T13" fmla="*/ 1402 h 1951"/>
              <a:gd name="T14" fmla="*/ 235 w 1950"/>
              <a:gd name="T15" fmla="*/ 1402 h 1951"/>
              <a:gd name="T16" fmla="*/ 548 w 1950"/>
              <a:gd name="T17" fmla="*/ 236 h 19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50" h="1951">
                <a:moveTo>
                  <a:pt x="548" y="236"/>
                </a:moveTo>
                <a:lnTo>
                  <a:pt x="548" y="236"/>
                </a:lnTo>
                <a:cubicBezTo>
                  <a:pt x="956" y="0"/>
                  <a:pt x="1478" y="140"/>
                  <a:pt x="1714" y="549"/>
                </a:cubicBezTo>
                <a:lnTo>
                  <a:pt x="1714" y="549"/>
                </a:lnTo>
                <a:cubicBezTo>
                  <a:pt x="1949" y="957"/>
                  <a:pt x="1810" y="1479"/>
                  <a:pt x="1401" y="1715"/>
                </a:cubicBezTo>
                <a:lnTo>
                  <a:pt x="1401" y="1715"/>
                </a:lnTo>
                <a:cubicBezTo>
                  <a:pt x="993" y="1950"/>
                  <a:pt x="471" y="1810"/>
                  <a:pt x="235" y="1402"/>
                </a:cubicBezTo>
                <a:lnTo>
                  <a:pt x="235" y="1402"/>
                </a:lnTo>
                <a:cubicBezTo>
                  <a:pt x="0" y="994"/>
                  <a:pt x="139" y="472"/>
                  <a:pt x="548" y="23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33">
            <a:extLst>
              <a:ext uri="{FF2B5EF4-FFF2-40B4-BE49-F238E27FC236}">
                <a16:creationId xmlns:a16="http://schemas.microsoft.com/office/drawing/2014/main" id="{1123960D-5F83-A449-BDD6-F205A31E0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1188" y="10926267"/>
            <a:ext cx="1419988" cy="1425749"/>
          </a:xfrm>
          <a:custGeom>
            <a:avLst/>
            <a:gdLst>
              <a:gd name="T0" fmla="*/ 2174 w 2175"/>
              <a:gd name="T1" fmla="*/ 1230 h 2183"/>
              <a:gd name="T2" fmla="*/ 2035 w 2175"/>
              <a:gd name="T3" fmla="*/ 1643 h 2183"/>
              <a:gd name="T4" fmla="*/ 1221 w 2175"/>
              <a:gd name="T5" fmla="*/ 2182 h 2183"/>
              <a:gd name="T6" fmla="*/ 950 w 2175"/>
              <a:gd name="T7" fmla="*/ 2182 h 2183"/>
              <a:gd name="T8" fmla="*/ 540 w 2175"/>
              <a:gd name="T9" fmla="*/ 2044 h 2183"/>
              <a:gd name="T10" fmla="*/ 0 w 2175"/>
              <a:gd name="T11" fmla="*/ 1229 h 2183"/>
              <a:gd name="T12" fmla="*/ 0 w 2175"/>
              <a:gd name="T13" fmla="*/ 959 h 2183"/>
              <a:gd name="T14" fmla="*/ 138 w 2175"/>
              <a:gd name="T15" fmla="*/ 548 h 2183"/>
              <a:gd name="T16" fmla="*/ 1088 w 2175"/>
              <a:gd name="T17" fmla="*/ 0 h 2183"/>
              <a:gd name="T18" fmla="*/ 1635 w 2175"/>
              <a:gd name="T19" fmla="*/ 147 h 2183"/>
              <a:gd name="T20" fmla="*/ 2174 w 2175"/>
              <a:gd name="T21" fmla="*/ 960 h 2183"/>
              <a:gd name="T22" fmla="*/ 2174 w 2175"/>
              <a:gd name="T23" fmla="*/ 1230 h 2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75" h="2183">
                <a:moveTo>
                  <a:pt x="2174" y="1230"/>
                </a:moveTo>
                <a:cubicBezTo>
                  <a:pt x="2156" y="1372"/>
                  <a:pt x="2110" y="1512"/>
                  <a:pt x="2035" y="1643"/>
                </a:cubicBezTo>
                <a:cubicBezTo>
                  <a:pt x="1856" y="1952"/>
                  <a:pt x="1550" y="2141"/>
                  <a:pt x="1221" y="2182"/>
                </a:cubicBezTo>
                <a:lnTo>
                  <a:pt x="950" y="2182"/>
                </a:lnTo>
                <a:cubicBezTo>
                  <a:pt x="809" y="2165"/>
                  <a:pt x="670" y="2119"/>
                  <a:pt x="540" y="2044"/>
                </a:cubicBezTo>
                <a:cubicBezTo>
                  <a:pt x="230" y="1865"/>
                  <a:pt x="41" y="1558"/>
                  <a:pt x="0" y="1229"/>
                </a:cubicBezTo>
                <a:lnTo>
                  <a:pt x="0" y="959"/>
                </a:lnTo>
                <a:cubicBezTo>
                  <a:pt x="17" y="818"/>
                  <a:pt x="62" y="679"/>
                  <a:pt x="138" y="548"/>
                </a:cubicBezTo>
                <a:cubicBezTo>
                  <a:pt x="342" y="196"/>
                  <a:pt x="710" y="0"/>
                  <a:pt x="1088" y="0"/>
                </a:cubicBezTo>
                <a:cubicBezTo>
                  <a:pt x="1274" y="0"/>
                  <a:pt x="1462" y="47"/>
                  <a:pt x="1635" y="147"/>
                </a:cubicBezTo>
                <a:cubicBezTo>
                  <a:pt x="1944" y="325"/>
                  <a:pt x="2133" y="632"/>
                  <a:pt x="2174" y="960"/>
                </a:cubicBezTo>
                <a:lnTo>
                  <a:pt x="2174" y="123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35">
            <a:extLst>
              <a:ext uri="{FF2B5EF4-FFF2-40B4-BE49-F238E27FC236}">
                <a16:creationId xmlns:a16="http://schemas.microsoft.com/office/drawing/2014/main" id="{464E3AAC-F1AB-FD4D-B6BC-35BFDBFEE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56075" y="11006917"/>
            <a:ext cx="1273094" cy="1273094"/>
          </a:xfrm>
          <a:custGeom>
            <a:avLst/>
            <a:gdLst>
              <a:gd name="T0" fmla="*/ 236 w 1951"/>
              <a:gd name="T1" fmla="*/ 548 h 1951"/>
              <a:gd name="T2" fmla="*/ 236 w 1951"/>
              <a:gd name="T3" fmla="*/ 548 h 1951"/>
              <a:gd name="T4" fmla="*/ 1402 w 1951"/>
              <a:gd name="T5" fmla="*/ 236 h 1951"/>
              <a:gd name="T6" fmla="*/ 1402 w 1951"/>
              <a:gd name="T7" fmla="*/ 236 h 1951"/>
              <a:gd name="T8" fmla="*/ 1714 w 1951"/>
              <a:gd name="T9" fmla="*/ 1402 h 1951"/>
              <a:gd name="T10" fmla="*/ 1714 w 1951"/>
              <a:gd name="T11" fmla="*/ 1402 h 1951"/>
              <a:gd name="T12" fmla="*/ 548 w 1951"/>
              <a:gd name="T13" fmla="*/ 1715 h 1951"/>
              <a:gd name="T14" fmla="*/ 548 w 1951"/>
              <a:gd name="T15" fmla="*/ 1715 h 1951"/>
              <a:gd name="T16" fmla="*/ 236 w 1951"/>
              <a:gd name="T17" fmla="*/ 548 h 19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51" h="1951">
                <a:moveTo>
                  <a:pt x="236" y="548"/>
                </a:moveTo>
                <a:lnTo>
                  <a:pt x="236" y="548"/>
                </a:lnTo>
                <a:cubicBezTo>
                  <a:pt x="472" y="140"/>
                  <a:pt x="994" y="0"/>
                  <a:pt x="1402" y="236"/>
                </a:cubicBezTo>
                <a:lnTo>
                  <a:pt x="1402" y="236"/>
                </a:lnTo>
                <a:cubicBezTo>
                  <a:pt x="1810" y="472"/>
                  <a:pt x="1950" y="993"/>
                  <a:pt x="1714" y="1402"/>
                </a:cubicBezTo>
                <a:lnTo>
                  <a:pt x="1714" y="1402"/>
                </a:lnTo>
                <a:cubicBezTo>
                  <a:pt x="1479" y="1810"/>
                  <a:pt x="957" y="1950"/>
                  <a:pt x="548" y="1715"/>
                </a:cubicBezTo>
                <a:lnTo>
                  <a:pt x="548" y="1715"/>
                </a:lnTo>
                <a:cubicBezTo>
                  <a:pt x="140" y="1478"/>
                  <a:pt x="0" y="956"/>
                  <a:pt x="236" y="548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43">
            <a:extLst>
              <a:ext uri="{FF2B5EF4-FFF2-40B4-BE49-F238E27FC236}">
                <a16:creationId xmlns:a16="http://schemas.microsoft.com/office/drawing/2014/main" id="{14B3F2E8-145B-0A4B-83EE-1D2DBF5B3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6050" y="5482496"/>
            <a:ext cx="4631526" cy="4631526"/>
          </a:xfrm>
          <a:custGeom>
            <a:avLst/>
            <a:gdLst>
              <a:gd name="T0" fmla="*/ 0 w 7091"/>
              <a:gd name="T1" fmla="*/ 3545 h 7091"/>
              <a:gd name="T2" fmla="*/ 3544 w 7091"/>
              <a:gd name="T3" fmla="*/ 0 h 7091"/>
              <a:gd name="T4" fmla="*/ 3544 w 7091"/>
              <a:gd name="T5" fmla="*/ 0 h 7091"/>
              <a:gd name="T6" fmla="*/ 3544 w 7091"/>
              <a:gd name="T7" fmla="*/ 0 h 7091"/>
              <a:gd name="T8" fmla="*/ 7090 w 7091"/>
              <a:gd name="T9" fmla="*/ 3545 h 7091"/>
              <a:gd name="T10" fmla="*/ 7090 w 7091"/>
              <a:gd name="T11" fmla="*/ 3545 h 7091"/>
              <a:gd name="T12" fmla="*/ 7090 w 7091"/>
              <a:gd name="T13" fmla="*/ 3545 h 7091"/>
              <a:gd name="T14" fmla="*/ 3544 w 7091"/>
              <a:gd name="T15" fmla="*/ 7090 h 7091"/>
              <a:gd name="T16" fmla="*/ 3544 w 7091"/>
              <a:gd name="T17" fmla="*/ 7090 h 7091"/>
              <a:gd name="T18" fmla="*/ 3544 w 7091"/>
              <a:gd name="T19" fmla="*/ 7090 h 7091"/>
              <a:gd name="T20" fmla="*/ 0 w 7091"/>
              <a:gd name="T21" fmla="*/ 3545 h 7091"/>
              <a:gd name="T22" fmla="*/ 0 w 7091"/>
              <a:gd name="T23" fmla="*/ 3545 h 70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091" h="7091">
                <a:moveTo>
                  <a:pt x="0" y="3545"/>
                </a:moveTo>
                <a:cubicBezTo>
                  <a:pt x="0" y="1587"/>
                  <a:pt x="1585" y="0"/>
                  <a:pt x="3544" y="0"/>
                </a:cubicBezTo>
                <a:lnTo>
                  <a:pt x="3544" y="0"/>
                </a:lnTo>
                <a:lnTo>
                  <a:pt x="3544" y="0"/>
                </a:lnTo>
                <a:cubicBezTo>
                  <a:pt x="5502" y="0"/>
                  <a:pt x="7090" y="1587"/>
                  <a:pt x="7090" y="3545"/>
                </a:cubicBezTo>
                <a:lnTo>
                  <a:pt x="7090" y="3545"/>
                </a:lnTo>
                <a:lnTo>
                  <a:pt x="7090" y="3545"/>
                </a:lnTo>
                <a:cubicBezTo>
                  <a:pt x="7090" y="5503"/>
                  <a:pt x="5502" y="7090"/>
                  <a:pt x="3544" y="7090"/>
                </a:cubicBezTo>
                <a:lnTo>
                  <a:pt x="3544" y="7090"/>
                </a:lnTo>
                <a:lnTo>
                  <a:pt x="3544" y="7090"/>
                </a:lnTo>
                <a:cubicBezTo>
                  <a:pt x="1585" y="7090"/>
                  <a:pt x="0" y="5503"/>
                  <a:pt x="0" y="3545"/>
                </a:cubicBezTo>
                <a:lnTo>
                  <a:pt x="0" y="3545"/>
                </a:lnTo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BEBE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44">
            <a:extLst>
              <a:ext uri="{FF2B5EF4-FFF2-40B4-BE49-F238E27FC236}">
                <a16:creationId xmlns:a16="http://schemas.microsoft.com/office/drawing/2014/main" id="{DF9068B0-9765-A042-ABEC-6330DD0E0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6050" y="5482496"/>
            <a:ext cx="4631526" cy="4631526"/>
          </a:xfrm>
          <a:custGeom>
            <a:avLst/>
            <a:gdLst>
              <a:gd name="T0" fmla="*/ 7090 w 7091"/>
              <a:gd name="T1" fmla="*/ 3545 h 7091"/>
              <a:gd name="T2" fmla="*/ 7090 w 7091"/>
              <a:gd name="T3" fmla="*/ 3545 h 7091"/>
              <a:gd name="T4" fmla="*/ 3544 w 7091"/>
              <a:gd name="T5" fmla="*/ 7090 h 7091"/>
              <a:gd name="T6" fmla="*/ 3544 w 7091"/>
              <a:gd name="T7" fmla="*/ 7090 h 7091"/>
              <a:gd name="T8" fmla="*/ 0 w 7091"/>
              <a:gd name="T9" fmla="*/ 3545 h 7091"/>
              <a:gd name="T10" fmla="*/ 0 w 7091"/>
              <a:gd name="T11" fmla="*/ 3545 h 7091"/>
              <a:gd name="T12" fmla="*/ 3544 w 7091"/>
              <a:gd name="T13" fmla="*/ 0 h 7091"/>
              <a:gd name="T14" fmla="*/ 3544 w 7091"/>
              <a:gd name="T15" fmla="*/ 0 h 7091"/>
              <a:gd name="T16" fmla="*/ 7090 w 7091"/>
              <a:gd name="T17" fmla="*/ 3545 h 70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091" h="7091">
                <a:moveTo>
                  <a:pt x="7090" y="3545"/>
                </a:moveTo>
                <a:lnTo>
                  <a:pt x="7090" y="3545"/>
                </a:lnTo>
                <a:cubicBezTo>
                  <a:pt x="7090" y="5503"/>
                  <a:pt x="5502" y="7090"/>
                  <a:pt x="3544" y="7090"/>
                </a:cubicBezTo>
                <a:lnTo>
                  <a:pt x="3544" y="7090"/>
                </a:lnTo>
                <a:cubicBezTo>
                  <a:pt x="1585" y="7090"/>
                  <a:pt x="0" y="5503"/>
                  <a:pt x="0" y="3545"/>
                </a:cubicBezTo>
                <a:lnTo>
                  <a:pt x="0" y="3545"/>
                </a:lnTo>
                <a:cubicBezTo>
                  <a:pt x="0" y="1587"/>
                  <a:pt x="1585" y="0"/>
                  <a:pt x="3544" y="0"/>
                </a:cubicBezTo>
                <a:lnTo>
                  <a:pt x="3544" y="0"/>
                </a:lnTo>
                <a:cubicBezTo>
                  <a:pt x="5502" y="0"/>
                  <a:pt x="7090" y="1587"/>
                  <a:pt x="7090" y="3545"/>
                </a:cubicBezTo>
              </a:path>
            </a:pathLst>
          </a:custGeom>
          <a:solidFill>
            <a:schemeClr val="bg1">
              <a:lumMod val="95000"/>
            </a:schemeClr>
          </a:solidFill>
          <a:ln w="612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45">
            <a:extLst>
              <a:ext uri="{FF2B5EF4-FFF2-40B4-BE49-F238E27FC236}">
                <a16:creationId xmlns:a16="http://schemas.microsoft.com/office/drawing/2014/main" id="{23556E55-81EE-C342-829A-109E19C7C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2559" y="5759005"/>
            <a:ext cx="4075627" cy="4075627"/>
          </a:xfrm>
          <a:custGeom>
            <a:avLst/>
            <a:gdLst>
              <a:gd name="T0" fmla="*/ 6239 w 6240"/>
              <a:gd name="T1" fmla="*/ 3120 h 6240"/>
              <a:gd name="T2" fmla="*/ 6239 w 6240"/>
              <a:gd name="T3" fmla="*/ 3120 h 6240"/>
              <a:gd name="T4" fmla="*/ 3119 w 6240"/>
              <a:gd name="T5" fmla="*/ 6239 h 6240"/>
              <a:gd name="T6" fmla="*/ 3119 w 6240"/>
              <a:gd name="T7" fmla="*/ 6239 h 6240"/>
              <a:gd name="T8" fmla="*/ 0 w 6240"/>
              <a:gd name="T9" fmla="*/ 3120 h 6240"/>
              <a:gd name="T10" fmla="*/ 0 w 6240"/>
              <a:gd name="T11" fmla="*/ 3120 h 6240"/>
              <a:gd name="T12" fmla="*/ 3119 w 6240"/>
              <a:gd name="T13" fmla="*/ 0 h 6240"/>
              <a:gd name="T14" fmla="*/ 3119 w 6240"/>
              <a:gd name="T15" fmla="*/ 0 h 6240"/>
              <a:gd name="T16" fmla="*/ 6239 w 6240"/>
              <a:gd name="T17" fmla="*/ 3120 h 6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40" h="6240">
                <a:moveTo>
                  <a:pt x="6239" y="3120"/>
                </a:moveTo>
                <a:lnTo>
                  <a:pt x="6239" y="3120"/>
                </a:lnTo>
                <a:cubicBezTo>
                  <a:pt x="6239" y="4843"/>
                  <a:pt x="4842" y="6239"/>
                  <a:pt x="3119" y="6239"/>
                </a:cubicBezTo>
                <a:lnTo>
                  <a:pt x="3119" y="6239"/>
                </a:lnTo>
                <a:cubicBezTo>
                  <a:pt x="1396" y="6239"/>
                  <a:pt x="0" y="4843"/>
                  <a:pt x="0" y="3120"/>
                </a:cubicBezTo>
                <a:lnTo>
                  <a:pt x="0" y="3120"/>
                </a:lnTo>
                <a:cubicBezTo>
                  <a:pt x="0" y="1397"/>
                  <a:pt x="1396" y="0"/>
                  <a:pt x="3119" y="0"/>
                </a:cubicBezTo>
                <a:lnTo>
                  <a:pt x="3119" y="0"/>
                </a:lnTo>
                <a:cubicBezTo>
                  <a:pt x="4842" y="0"/>
                  <a:pt x="6239" y="1397"/>
                  <a:pt x="6239" y="3120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F9A943D-C403-054B-B38F-F5C4E49BE164}"/>
              </a:ext>
            </a:extLst>
          </p:cNvPr>
          <p:cNvSpPr txBox="1"/>
          <p:nvPr/>
        </p:nvSpPr>
        <p:spPr>
          <a:xfrm>
            <a:off x="13175733" y="7581374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BF62297-296D-DA49-97A4-5F4E40382CD1}"/>
              </a:ext>
            </a:extLst>
          </p:cNvPr>
          <p:cNvSpPr txBox="1"/>
          <p:nvPr/>
        </p:nvSpPr>
        <p:spPr>
          <a:xfrm>
            <a:off x="13760169" y="5353459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3016CCE-1ACE-DC42-A23E-EA57C4377DE8}"/>
              </a:ext>
            </a:extLst>
          </p:cNvPr>
          <p:cNvSpPr txBox="1"/>
          <p:nvPr/>
        </p:nvSpPr>
        <p:spPr>
          <a:xfrm>
            <a:off x="15386100" y="3733290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2015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B252AE6-631B-8B41-9EBE-FFE6338D6501}"/>
              </a:ext>
            </a:extLst>
          </p:cNvPr>
          <p:cNvSpPr txBox="1"/>
          <p:nvPr/>
        </p:nvSpPr>
        <p:spPr>
          <a:xfrm>
            <a:off x="13760169" y="9806408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5D6140E-FB70-D04C-AA26-849596E03FE1}"/>
              </a:ext>
            </a:extLst>
          </p:cNvPr>
          <p:cNvSpPr txBox="1"/>
          <p:nvPr/>
        </p:nvSpPr>
        <p:spPr>
          <a:xfrm>
            <a:off x="15376983" y="11429459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C0538BC0-D6DF-194C-96C8-DA2ED0D3FE67}"/>
              </a:ext>
            </a:extLst>
          </p:cNvPr>
          <p:cNvSpPr txBox="1">
            <a:spLocks/>
          </p:cNvSpPr>
          <p:nvPr/>
        </p:nvSpPr>
        <p:spPr>
          <a:xfrm>
            <a:off x="4060074" y="7249200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D19F0E08-1CD4-E542-8501-7340921715B5}"/>
              </a:ext>
            </a:extLst>
          </p:cNvPr>
          <p:cNvSpPr txBox="1">
            <a:spLocks/>
          </p:cNvSpPr>
          <p:nvPr/>
        </p:nvSpPr>
        <p:spPr>
          <a:xfrm>
            <a:off x="4712650" y="5031958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122228A4-433C-0243-83F4-DFC3BA88BFFE}"/>
              </a:ext>
            </a:extLst>
          </p:cNvPr>
          <p:cNvSpPr txBox="1">
            <a:spLocks/>
          </p:cNvSpPr>
          <p:nvPr/>
        </p:nvSpPr>
        <p:spPr>
          <a:xfrm>
            <a:off x="4712650" y="946703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F36030EC-7994-8248-BDC5-B3AF9EF6E30D}"/>
              </a:ext>
            </a:extLst>
          </p:cNvPr>
          <p:cNvSpPr txBox="1">
            <a:spLocks/>
          </p:cNvSpPr>
          <p:nvPr/>
        </p:nvSpPr>
        <p:spPr>
          <a:xfrm>
            <a:off x="6333433" y="1122938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487C0694-5A9A-944C-ABA4-FB076D8C4CD6}"/>
              </a:ext>
            </a:extLst>
          </p:cNvPr>
          <p:cNvSpPr txBox="1">
            <a:spLocks/>
          </p:cNvSpPr>
          <p:nvPr/>
        </p:nvSpPr>
        <p:spPr>
          <a:xfrm>
            <a:off x="6333433" y="339967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3" name="Shape 2564">
            <a:extLst>
              <a:ext uri="{FF2B5EF4-FFF2-40B4-BE49-F238E27FC236}">
                <a16:creationId xmlns:a16="http://schemas.microsoft.com/office/drawing/2014/main" id="{EEE17BC4-B97F-394C-A4AF-02CADB16A406}"/>
              </a:ext>
            </a:extLst>
          </p:cNvPr>
          <p:cNvSpPr>
            <a:spLocks noChangeAspect="1"/>
          </p:cNvSpPr>
          <p:nvPr/>
        </p:nvSpPr>
        <p:spPr>
          <a:xfrm>
            <a:off x="17018656" y="6803518"/>
            <a:ext cx="1983720" cy="19837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10800"/>
                </a:moveTo>
                <a:lnTo>
                  <a:pt x="11782" y="10800"/>
                </a:lnTo>
                <a:lnTo>
                  <a:pt x="11782" y="12764"/>
                </a:lnTo>
                <a:lnTo>
                  <a:pt x="9818" y="12764"/>
                </a:lnTo>
                <a:cubicBezTo>
                  <a:pt x="9818" y="12764"/>
                  <a:pt x="9818" y="10800"/>
                  <a:pt x="9818" y="10800"/>
                </a:cubicBezTo>
                <a:close/>
                <a:moveTo>
                  <a:pt x="9327" y="13745"/>
                </a:moveTo>
                <a:lnTo>
                  <a:pt x="12273" y="13745"/>
                </a:lnTo>
                <a:cubicBezTo>
                  <a:pt x="12544" y="13745"/>
                  <a:pt x="12764" y="13526"/>
                  <a:pt x="12764" y="13255"/>
                </a:cubicBezTo>
                <a:lnTo>
                  <a:pt x="12764" y="10309"/>
                </a:lnTo>
                <a:cubicBezTo>
                  <a:pt x="12764" y="10038"/>
                  <a:pt x="12544" y="9818"/>
                  <a:pt x="12273" y="9818"/>
                </a:cubicBezTo>
                <a:lnTo>
                  <a:pt x="9327" y="9818"/>
                </a:lnTo>
                <a:cubicBezTo>
                  <a:pt x="9056" y="9818"/>
                  <a:pt x="8836" y="10038"/>
                  <a:pt x="8836" y="10309"/>
                </a:cubicBezTo>
                <a:lnTo>
                  <a:pt x="8836" y="13255"/>
                </a:lnTo>
                <a:cubicBezTo>
                  <a:pt x="8836" y="13526"/>
                  <a:pt x="9056" y="13745"/>
                  <a:pt x="9327" y="13745"/>
                </a:cubicBezTo>
                <a:moveTo>
                  <a:pt x="14727" y="15709"/>
                </a:moveTo>
                <a:lnTo>
                  <a:pt x="16691" y="15709"/>
                </a:lnTo>
                <a:lnTo>
                  <a:pt x="16691" y="17673"/>
                </a:lnTo>
                <a:lnTo>
                  <a:pt x="14727" y="17673"/>
                </a:lnTo>
                <a:cubicBezTo>
                  <a:pt x="14727" y="17673"/>
                  <a:pt x="14727" y="15709"/>
                  <a:pt x="14727" y="15709"/>
                </a:cubicBezTo>
                <a:close/>
                <a:moveTo>
                  <a:pt x="14236" y="18655"/>
                </a:moveTo>
                <a:lnTo>
                  <a:pt x="17182" y="18655"/>
                </a:lnTo>
                <a:cubicBezTo>
                  <a:pt x="17453" y="18655"/>
                  <a:pt x="17673" y="18435"/>
                  <a:pt x="17673" y="18164"/>
                </a:cubicBezTo>
                <a:lnTo>
                  <a:pt x="17673" y="15218"/>
                </a:lnTo>
                <a:cubicBezTo>
                  <a:pt x="17673" y="14947"/>
                  <a:pt x="17453" y="14727"/>
                  <a:pt x="17182" y="14727"/>
                </a:cubicBezTo>
                <a:lnTo>
                  <a:pt x="14236" y="14727"/>
                </a:lnTo>
                <a:cubicBezTo>
                  <a:pt x="13965" y="14727"/>
                  <a:pt x="13745" y="14947"/>
                  <a:pt x="13745" y="15218"/>
                </a:cubicBezTo>
                <a:lnTo>
                  <a:pt x="13745" y="18164"/>
                </a:lnTo>
                <a:cubicBezTo>
                  <a:pt x="13745" y="18435"/>
                  <a:pt x="13965" y="18655"/>
                  <a:pt x="14236" y="18655"/>
                </a:cubicBezTo>
                <a:moveTo>
                  <a:pt x="9818" y="5891"/>
                </a:moveTo>
                <a:lnTo>
                  <a:pt x="11782" y="5891"/>
                </a:lnTo>
                <a:lnTo>
                  <a:pt x="11782" y="7855"/>
                </a:lnTo>
                <a:lnTo>
                  <a:pt x="9818" y="7855"/>
                </a:lnTo>
                <a:cubicBezTo>
                  <a:pt x="9818" y="7855"/>
                  <a:pt x="9818" y="5891"/>
                  <a:pt x="9818" y="5891"/>
                </a:cubicBezTo>
                <a:close/>
                <a:moveTo>
                  <a:pt x="9327" y="8836"/>
                </a:moveTo>
                <a:lnTo>
                  <a:pt x="12273" y="8836"/>
                </a:lnTo>
                <a:cubicBezTo>
                  <a:pt x="12544" y="8836"/>
                  <a:pt x="12764" y="8617"/>
                  <a:pt x="12764" y="8345"/>
                </a:cubicBezTo>
                <a:lnTo>
                  <a:pt x="12764" y="5400"/>
                </a:lnTo>
                <a:cubicBezTo>
                  <a:pt x="12764" y="5129"/>
                  <a:pt x="12544" y="4909"/>
                  <a:pt x="12273" y="4909"/>
                </a:cubicBezTo>
                <a:lnTo>
                  <a:pt x="9327" y="4909"/>
                </a:lnTo>
                <a:cubicBezTo>
                  <a:pt x="9056" y="4909"/>
                  <a:pt x="8836" y="5129"/>
                  <a:pt x="8836" y="5400"/>
                </a:cubicBezTo>
                <a:lnTo>
                  <a:pt x="8836" y="8345"/>
                </a:lnTo>
                <a:cubicBezTo>
                  <a:pt x="8836" y="8617"/>
                  <a:pt x="9056" y="8836"/>
                  <a:pt x="9327" y="8836"/>
                </a:cubicBezTo>
                <a:moveTo>
                  <a:pt x="4909" y="15709"/>
                </a:moveTo>
                <a:lnTo>
                  <a:pt x="6873" y="15709"/>
                </a:lnTo>
                <a:lnTo>
                  <a:pt x="6873" y="17673"/>
                </a:lnTo>
                <a:lnTo>
                  <a:pt x="4909" y="17673"/>
                </a:lnTo>
                <a:cubicBezTo>
                  <a:pt x="4909" y="17673"/>
                  <a:pt x="4909" y="15709"/>
                  <a:pt x="4909" y="15709"/>
                </a:cubicBezTo>
                <a:close/>
                <a:moveTo>
                  <a:pt x="4418" y="18655"/>
                </a:moveTo>
                <a:lnTo>
                  <a:pt x="7364" y="18655"/>
                </a:lnTo>
                <a:cubicBezTo>
                  <a:pt x="7635" y="18655"/>
                  <a:pt x="7855" y="18435"/>
                  <a:pt x="7855" y="18164"/>
                </a:cubicBezTo>
                <a:lnTo>
                  <a:pt x="7855" y="15218"/>
                </a:lnTo>
                <a:cubicBezTo>
                  <a:pt x="7855" y="14947"/>
                  <a:pt x="7635" y="14727"/>
                  <a:pt x="7364" y="14727"/>
                </a:cubicBezTo>
                <a:lnTo>
                  <a:pt x="4418" y="14727"/>
                </a:lnTo>
                <a:cubicBezTo>
                  <a:pt x="4147" y="14727"/>
                  <a:pt x="3927" y="14947"/>
                  <a:pt x="3927" y="15218"/>
                </a:cubicBezTo>
                <a:lnTo>
                  <a:pt x="3927" y="18164"/>
                </a:lnTo>
                <a:cubicBezTo>
                  <a:pt x="3927" y="18435"/>
                  <a:pt x="4147" y="18655"/>
                  <a:pt x="4418" y="18655"/>
                </a:cubicBezTo>
                <a:moveTo>
                  <a:pt x="14727" y="10800"/>
                </a:moveTo>
                <a:lnTo>
                  <a:pt x="16691" y="10800"/>
                </a:lnTo>
                <a:lnTo>
                  <a:pt x="16691" y="12764"/>
                </a:lnTo>
                <a:lnTo>
                  <a:pt x="14727" y="12764"/>
                </a:lnTo>
                <a:cubicBezTo>
                  <a:pt x="14727" y="12764"/>
                  <a:pt x="14727" y="10800"/>
                  <a:pt x="14727" y="10800"/>
                </a:cubicBezTo>
                <a:close/>
                <a:moveTo>
                  <a:pt x="14236" y="13745"/>
                </a:moveTo>
                <a:lnTo>
                  <a:pt x="17182" y="13745"/>
                </a:lnTo>
                <a:cubicBezTo>
                  <a:pt x="17453" y="13745"/>
                  <a:pt x="17673" y="13526"/>
                  <a:pt x="17673" y="13255"/>
                </a:cubicBezTo>
                <a:lnTo>
                  <a:pt x="17673" y="10309"/>
                </a:lnTo>
                <a:cubicBezTo>
                  <a:pt x="17673" y="10038"/>
                  <a:pt x="17453" y="9818"/>
                  <a:pt x="17182" y="9818"/>
                </a:cubicBezTo>
                <a:lnTo>
                  <a:pt x="14236" y="9818"/>
                </a:lnTo>
                <a:cubicBezTo>
                  <a:pt x="13965" y="9818"/>
                  <a:pt x="13745" y="10038"/>
                  <a:pt x="13745" y="10309"/>
                </a:cubicBezTo>
                <a:lnTo>
                  <a:pt x="13745" y="13255"/>
                </a:lnTo>
                <a:cubicBezTo>
                  <a:pt x="13745" y="13526"/>
                  <a:pt x="13965" y="13745"/>
                  <a:pt x="14236" y="13745"/>
                </a:cubicBezTo>
                <a:moveTo>
                  <a:pt x="4909" y="10800"/>
                </a:moveTo>
                <a:lnTo>
                  <a:pt x="6873" y="10800"/>
                </a:lnTo>
                <a:lnTo>
                  <a:pt x="6873" y="12764"/>
                </a:lnTo>
                <a:lnTo>
                  <a:pt x="4909" y="12764"/>
                </a:lnTo>
                <a:cubicBezTo>
                  <a:pt x="4909" y="12764"/>
                  <a:pt x="4909" y="10800"/>
                  <a:pt x="4909" y="10800"/>
                </a:cubicBezTo>
                <a:close/>
                <a:moveTo>
                  <a:pt x="4418" y="13745"/>
                </a:moveTo>
                <a:lnTo>
                  <a:pt x="7364" y="13745"/>
                </a:lnTo>
                <a:cubicBezTo>
                  <a:pt x="7635" y="13745"/>
                  <a:pt x="7855" y="13526"/>
                  <a:pt x="7855" y="13255"/>
                </a:cubicBezTo>
                <a:lnTo>
                  <a:pt x="7855" y="10309"/>
                </a:lnTo>
                <a:cubicBezTo>
                  <a:pt x="7855" y="10038"/>
                  <a:pt x="7635" y="9818"/>
                  <a:pt x="7364" y="9818"/>
                </a:cubicBezTo>
                <a:lnTo>
                  <a:pt x="4418" y="9818"/>
                </a:lnTo>
                <a:cubicBezTo>
                  <a:pt x="4147" y="9818"/>
                  <a:pt x="3927" y="10038"/>
                  <a:pt x="3927" y="10309"/>
                </a:cubicBezTo>
                <a:lnTo>
                  <a:pt x="3927" y="13255"/>
                </a:lnTo>
                <a:cubicBezTo>
                  <a:pt x="3927" y="13526"/>
                  <a:pt x="4147" y="13745"/>
                  <a:pt x="4418" y="13745"/>
                </a:cubicBezTo>
                <a:moveTo>
                  <a:pt x="4909" y="5891"/>
                </a:moveTo>
                <a:lnTo>
                  <a:pt x="6873" y="5891"/>
                </a:lnTo>
                <a:lnTo>
                  <a:pt x="6873" y="7855"/>
                </a:lnTo>
                <a:lnTo>
                  <a:pt x="4909" y="7855"/>
                </a:lnTo>
                <a:cubicBezTo>
                  <a:pt x="4909" y="7855"/>
                  <a:pt x="4909" y="5891"/>
                  <a:pt x="4909" y="5891"/>
                </a:cubicBezTo>
                <a:close/>
                <a:moveTo>
                  <a:pt x="4418" y="8836"/>
                </a:moveTo>
                <a:lnTo>
                  <a:pt x="7364" y="8836"/>
                </a:lnTo>
                <a:cubicBezTo>
                  <a:pt x="7635" y="8836"/>
                  <a:pt x="7855" y="8617"/>
                  <a:pt x="7855" y="8345"/>
                </a:cubicBezTo>
                <a:lnTo>
                  <a:pt x="7855" y="5400"/>
                </a:lnTo>
                <a:cubicBezTo>
                  <a:pt x="7855" y="5129"/>
                  <a:pt x="7635" y="4909"/>
                  <a:pt x="7364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lnTo>
                  <a:pt x="3927" y="8345"/>
                </a:lnTo>
                <a:cubicBezTo>
                  <a:pt x="3927" y="8617"/>
                  <a:pt x="4147" y="8836"/>
                  <a:pt x="4418" y="8836"/>
                </a:cubicBezTo>
                <a:moveTo>
                  <a:pt x="14727" y="5891"/>
                </a:moveTo>
                <a:lnTo>
                  <a:pt x="16691" y="5891"/>
                </a:lnTo>
                <a:lnTo>
                  <a:pt x="16691" y="7855"/>
                </a:lnTo>
                <a:lnTo>
                  <a:pt x="14727" y="7855"/>
                </a:lnTo>
                <a:cubicBezTo>
                  <a:pt x="14727" y="7855"/>
                  <a:pt x="14727" y="5891"/>
                  <a:pt x="14727" y="5891"/>
                </a:cubicBezTo>
                <a:close/>
                <a:moveTo>
                  <a:pt x="14236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lnTo>
                  <a:pt x="17673" y="5400"/>
                </a:lnTo>
                <a:cubicBezTo>
                  <a:pt x="17673" y="5129"/>
                  <a:pt x="17453" y="4909"/>
                  <a:pt x="17182" y="4909"/>
                </a:cubicBezTo>
                <a:lnTo>
                  <a:pt x="14236" y="4909"/>
                </a:lnTo>
                <a:cubicBezTo>
                  <a:pt x="13965" y="4909"/>
                  <a:pt x="13745" y="5129"/>
                  <a:pt x="13745" y="5400"/>
                </a:cubicBezTo>
                <a:lnTo>
                  <a:pt x="13745" y="8345"/>
                </a:lnTo>
                <a:cubicBezTo>
                  <a:pt x="13745" y="8617"/>
                  <a:pt x="13965" y="8836"/>
                  <a:pt x="14236" y="8836"/>
                </a:cubicBezTo>
                <a:moveTo>
                  <a:pt x="19636" y="1964"/>
                </a:moveTo>
                <a:lnTo>
                  <a:pt x="1964" y="1964"/>
                </a:lnTo>
                <a:lnTo>
                  <a:pt x="1964" y="982"/>
                </a:lnTo>
                <a:lnTo>
                  <a:pt x="19636" y="982"/>
                </a:lnTo>
                <a:cubicBezTo>
                  <a:pt x="19636" y="982"/>
                  <a:pt x="19636" y="1964"/>
                  <a:pt x="19636" y="1964"/>
                </a:cubicBezTo>
                <a:close/>
                <a:moveTo>
                  <a:pt x="19636" y="20618"/>
                </a:moveTo>
                <a:lnTo>
                  <a:pt x="12764" y="20618"/>
                </a:lnTo>
                <a:lnTo>
                  <a:pt x="12764" y="15218"/>
                </a:lnTo>
                <a:cubicBezTo>
                  <a:pt x="12764" y="14947"/>
                  <a:pt x="12544" y="14727"/>
                  <a:pt x="12273" y="14727"/>
                </a:cubicBezTo>
                <a:lnTo>
                  <a:pt x="9327" y="14727"/>
                </a:lnTo>
                <a:cubicBezTo>
                  <a:pt x="9056" y="14727"/>
                  <a:pt x="8836" y="14947"/>
                  <a:pt x="8836" y="15218"/>
                </a:cubicBezTo>
                <a:lnTo>
                  <a:pt x="8836" y="20618"/>
                </a:lnTo>
                <a:lnTo>
                  <a:pt x="1964" y="20618"/>
                </a:lnTo>
                <a:lnTo>
                  <a:pt x="1964" y="2945"/>
                </a:lnTo>
                <a:lnTo>
                  <a:pt x="19636" y="2945"/>
                </a:lnTo>
                <a:cubicBezTo>
                  <a:pt x="19636" y="2945"/>
                  <a:pt x="19636" y="20618"/>
                  <a:pt x="19636" y="20618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5709"/>
                </a:lnTo>
                <a:lnTo>
                  <a:pt x="11782" y="15709"/>
                </a:lnTo>
                <a:cubicBezTo>
                  <a:pt x="11782" y="15709"/>
                  <a:pt x="11782" y="20618"/>
                  <a:pt x="11782" y="20618"/>
                </a:cubicBezTo>
                <a:close/>
                <a:moveTo>
                  <a:pt x="21109" y="1964"/>
                </a:moveTo>
                <a:lnTo>
                  <a:pt x="20618" y="1964"/>
                </a:lnTo>
                <a:lnTo>
                  <a:pt x="20618" y="491"/>
                </a:lnTo>
                <a:cubicBezTo>
                  <a:pt x="20618" y="220"/>
                  <a:pt x="20399" y="0"/>
                  <a:pt x="20127" y="0"/>
                </a:cubicBezTo>
                <a:lnTo>
                  <a:pt x="1473" y="0"/>
                </a:lnTo>
                <a:cubicBezTo>
                  <a:pt x="1201" y="0"/>
                  <a:pt x="982" y="220"/>
                  <a:pt x="982" y="491"/>
                </a:cubicBezTo>
                <a:lnTo>
                  <a:pt x="982" y="1964"/>
                </a:lnTo>
                <a:lnTo>
                  <a:pt x="491" y="1964"/>
                </a:lnTo>
                <a:cubicBezTo>
                  <a:pt x="220" y="1964"/>
                  <a:pt x="0" y="2184"/>
                  <a:pt x="0" y="2455"/>
                </a:cubicBezTo>
                <a:cubicBezTo>
                  <a:pt x="0" y="2726"/>
                  <a:pt x="220" y="2945"/>
                  <a:pt x="491" y="2945"/>
                </a:cubicBezTo>
                <a:lnTo>
                  <a:pt x="982" y="2945"/>
                </a:lnTo>
                <a:lnTo>
                  <a:pt x="982" y="21109"/>
                </a:lnTo>
                <a:cubicBezTo>
                  <a:pt x="982" y="21381"/>
                  <a:pt x="1201" y="21600"/>
                  <a:pt x="1473" y="21600"/>
                </a:cubicBezTo>
                <a:lnTo>
                  <a:pt x="20127" y="21600"/>
                </a:lnTo>
                <a:cubicBezTo>
                  <a:pt x="20399" y="21600"/>
                  <a:pt x="20618" y="21381"/>
                  <a:pt x="20618" y="21109"/>
                </a:cubicBezTo>
                <a:lnTo>
                  <a:pt x="20618" y="2945"/>
                </a:lnTo>
                <a:lnTo>
                  <a:pt x="21109" y="2945"/>
                </a:lnTo>
                <a:cubicBezTo>
                  <a:pt x="21380" y="2945"/>
                  <a:pt x="21600" y="2726"/>
                  <a:pt x="21600" y="2455"/>
                </a:cubicBezTo>
                <a:cubicBezTo>
                  <a:pt x="21600" y="2184"/>
                  <a:pt x="21380" y="1964"/>
                  <a:pt x="21109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017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B3B6C9-94FF-864B-A276-22154C8DE541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FEDE84-3110-C744-BE57-23ADA3E1372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6" name="Freeform 4">
            <a:extLst>
              <a:ext uri="{FF2B5EF4-FFF2-40B4-BE49-F238E27FC236}">
                <a16:creationId xmlns:a16="http://schemas.microsoft.com/office/drawing/2014/main" id="{18F46A84-2405-0648-B429-C76EA618E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5475" y="6124109"/>
            <a:ext cx="45543" cy="5026552"/>
          </a:xfrm>
          <a:custGeom>
            <a:avLst/>
            <a:gdLst>
              <a:gd name="T0" fmla="*/ 49 w 50"/>
              <a:gd name="T1" fmla="*/ 5352 h 5353"/>
              <a:gd name="T2" fmla="*/ 0 w 50"/>
              <a:gd name="T3" fmla="*/ 5352 h 5353"/>
              <a:gd name="T4" fmla="*/ 0 w 50"/>
              <a:gd name="T5" fmla="*/ 0 h 5353"/>
              <a:gd name="T6" fmla="*/ 49 w 50"/>
              <a:gd name="T7" fmla="*/ 0 h 5353"/>
              <a:gd name="T8" fmla="*/ 49 w 50"/>
              <a:gd name="T9" fmla="*/ 5352 h 5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353">
                <a:moveTo>
                  <a:pt x="49" y="5352"/>
                </a:moveTo>
                <a:lnTo>
                  <a:pt x="0" y="5352"/>
                </a:lnTo>
                <a:lnTo>
                  <a:pt x="0" y="0"/>
                </a:lnTo>
                <a:lnTo>
                  <a:pt x="49" y="0"/>
                </a:lnTo>
                <a:lnTo>
                  <a:pt x="49" y="5352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5">
            <a:extLst>
              <a:ext uri="{FF2B5EF4-FFF2-40B4-BE49-F238E27FC236}">
                <a16:creationId xmlns:a16="http://schemas.microsoft.com/office/drawing/2014/main" id="{83777C0F-7815-4C45-AE7F-BA68A0F5B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30239" y="7693352"/>
            <a:ext cx="4703595" cy="1573386"/>
          </a:xfrm>
          <a:custGeom>
            <a:avLst/>
            <a:gdLst>
              <a:gd name="T0" fmla="*/ 4230 w 5008"/>
              <a:gd name="T1" fmla="*/ 1675 h 1676"/>
              <a:gd name="T2" fmla="*/ 0 w 5008"/>
              <a:gd name="T3" fmla="*/ 1675 h 1676"/>
              <a:gd name="T4" fmla="*/ 0 w 5008"/>
              <a:gd name="T5" fmla="*/ 934 h 1676"/>
              <a:gd name="T6" fmla="*/ 0 w 5008"/>
              <a:gd name="T7" fmla="*/ 0 h 1676"/>
              <a:gd name="T8" fmla="*/ 4230 w 5008"/>
              <a:gd name="T9" fmla="*/ 0 h 1676"/>
              <a:gd name="T10" fmla="*/ 5007 w 5008"/>
              <a:gd name="T11" fmla="*/ 838 h 1676"/>
              <a:gd name="T12" fmla="*/ 4230 w 5008"/>
              <a:gd name="T13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08" h="1676">
                <a:moveTo>
                  <a:pt x="4230" y="1675"/>
                </a:moveTo>
                <a:lnTo>
                  <a:pt x="0" y="1675"/>
                </a:lnTo>
                <a:lnTo>
                  <a:pt x="0" y="934"/>
                </a:lnTo>
                <a:lnTo>
                  <a:pt x="0" y="0"/>
                </a:lnTo>
                <a:lnTo>
                  <a:pt x="4230" y="0"/>
                </a:lnTo>
                <a:lnTo>
                  <a:pt x="5007" y="838"/>
                </a:lnTo>
                <a:lnTo>
                  <a:pt x="4230" y="167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13">
            <a:extLst>
              <a:ext uri="{FF2B5EF4-FFF2-40B4-BE49-F238E27FC236}">
                <a16:creationId xmlns:a16="http://schemas.microsoft.com/office/drawing/2014/main" id="{D4A52CEA-0717-FB4C-948B-289A5BE98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5233" y="6078563"/>
            <a:ext cx="4028693" cy="45546"/>
          </a:xfrm>
          <a:custGeom>
            <a:avLst/>
            <a:gdLst>
              <a:gd name="T0" fmla="*/ 4290 w 4291"/>
              <a:gd name="T1" fmla="*/ 49 h 50"/>
              <a:gd name="T2" fmla="*/ 0 w 4291"/>
              <a:gd name="T3" fmla="*/ 49 h 50"/>
              <a:gd name="T4" fmla="*/ 0 w 4291"/>
              <a:gd name="T5" fmla="*/ 0 h 50"/>
              <a:gd name="T6" fmla="*/ 4290 w 4291"/>
              <a:gd name="T7" fmla="*/ 0 h 50"/>
              <a:gd name="T8" fmla="*/ 4290 w 4291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1" h="50">
                <a:moveTo>
                  <a:pt x="4290" y="49"/>
                </a:moveTo>
                <a:lnTo>
                  <a:pt x="0" y="49"/>
                </a:lnTo>
                <a:lnTo>
                  <a:pt x="0" y="0"/>
                </a:lnTo>
                <a:lnTo>
                  <a:pt x="4290" y="0"/>
                </a:lnTo>
                <a:lnTo>
                  <a:pt x="4290" y="49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9">
            <a:extLst>
              <a:ext uri="{FF2B5EF4-FFF2-40B4-BE49-F238E27FC236}">
                <a16:creationId xmlns:a16="http://schemas.microsoft.com/office/drawing/2014/main" id="{78A9FE9A-328E-2A48-9F4E-0C0616536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54938" y="10985041"/>
            <a:ext cx="654197" cy="857080"/>
          </a:xfrm>
          <a:custGeom>
            <a:avLst/>
            <a:gdLst>
              <a:gd name="T0" fmla="*/ 348 w 697"/>
              <a:gd name="T1" fmla="*/ 458 h 913"/>
              <a:gd name="T2" fmla="*/ 348 w 697"/>
              <a:gd name="T3" fmla="*/ 458 h 913"/>
              <a:gd name="T4" fmla="*/ 211 w 697"/>
              <a:gd name="T5" fmla="*/ 322 h 913"/>
              <a:gd name="T6" fmla="*/ 211 w 697"/>
              <a:gd name="T7" fmla="*/ 322 h 913"/>
              <a:gd name="T8" fmla="*/ 348 w 697"/>
              <a:gd name="T9" fmla="*/ 186 h 913"/>
              <a:gd name="T10" fmla="*/ 348 w 697"/>
              <a:gd name="T11" fmla="*/ 186 h 913"/>
              <a:gd name="T12" fmla="*/ 484 w 697"/>
              <a:gd name="T13" fmla="*/ 322 h 913"/>
              <a:gd name="T14" fmla="*/ 484 w 697"/>
              <a:gd name="T15" fmla="*/ 322 h 913"/>
              <a:gd name="T16" fmla="*/ 348 w 697"/>
              <a:gd name="T17" fmla="*/ 458 h 913"/>
              <a:gd name="T18" fmla="*/ 348 w 697"/>
              <a:gd name="T19" fmla="*/ 0 h 913"/>
              <a:gd name="T20" fmla="*/ 348 w 697"/>
              <a:gd name="T21" fmla="*/ 0 h 913"/>
              <a:gd name="T22" fmla="*/ 0 w 697"/>
              <a:gd name="T23" fmla="*/ 348 h 913"/>
              <a:gd name="T24" fmla="*/ 0 w 697"/>
              <a:gd name="T25" fmla="*/ 348 h 913"/>
              <a:gd name="T26" fmla="*/ 348 w 697"/>
              <a:gd name="T27" fmla="*/ 912 h 913"/>
              <a:gd name="T28" fmla="*/ 348 w 697"/>
              <a:gd name="T29" fmla="*/ 912 h 913"/>
              <a:gd name="T30" fmla="*/ 696 w 697"/>
              <a:gd name="T31" fmla="*/ 348 h 913"/>
              <a:gd name="T32" fmla="*/ 696 w 697"/>
              <a:gd name="T33" fmla="*/ 348 h 913"/>
              <a:gd name="T34" fmla="*/ 348 w 697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7" h="913">
                <a:moveTo>
                  <a:pt x="348" y="458"/>
                </a:moveTo>
                <a:lnTo>
                  <a:pt x="348" y="458"/>
                </a:lnTo>
                <a:cubicBezTo>
                  <a:pt x="273" y="458"/>
                  <a:pt x="211" y="397"/>
                  <a:pt x="211" y="322"/>
                </a:cubicBezTo>
                <a:lnTo>
                  <a:pt x="211" y="322"/>
                </a:lnTo>
                <a:cubicBezTo>
                  <a:pt x="211" y="247"/>
                  <a:pt x="273" y="186"/>
                  <a:pt x="348" y="186"/>
                </a:cubicBezTo>
                <a:lnTo>
                  <a:pt x="348" y="186"/>
                </a:lnTo>
                <a:cubicBezTo>
                  <a:pt x="423" y="186"/>
                  <a:pt x="484" y="247"/>
                  <a:pt x="484" y="322"/>
                </a:cubicBezTo>
                <a:lnTo>
                  <a:pt x="484" y="322"/>
                </a:lnTo>
                <a:cubicBezTo>
                  <a:pt x="484" y="397"/>
                  <a:pt x="423" y="458"/>
                  <a:pt x="348" y="458"/>
                </a:cubicBezTo>
                <a:close/>
                <a:moveTo>
                  <a:pt x="348" y="0"/>
                </a:moveTo>
                <a:lnTo>
                  <a:pt x="348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8" y="912"/>
                  <a:pt x="348" y="912"/>
                </a:cubicBezTo>
                <a:lnTo>
                  <a:pt x="348" y="912"/>
                </a:lnTo>
                <a:cubicBezTo>
                  <a:pt x="348" y="912"/>
                  <a:pt x="696" y="540"/>
                  <a:pt x="696" y="348"/>
                </a:cubicBezTo>
                <a:lnTo>
                  <a:pt x="696" y="348"/>
                </a:lnTo>
                <a:cubicBezTo>
                  <a:pt x="696" y="156"/>
                  <a:pt x="540" y="0"/>
                  <a:pt x="34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4">
            <a:extLst>
              <a:ext uri="{FF2B5EF4-FFF2-40B4-BE49-F238E27FC236}">
                <a16:creationId xmlns:a16="http://schemas.microsoft.com/office/drawing/2014/main" id="{ABD89CCB-AE8A-DA4F-BBBF-17B8F2FFA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53343" y="6124109"/>
            <a:ext cx="45543" cy="5026552"/>
          </a:xfrm>
          <a:custGeom>
            <a:avLst/>
            <a:gdLst>
              <a:gd name="T0" fmla="*/ 49 w 50"/>
              <a:gd name="T1" fmla="*/ 5352 h 5353"/>
              <a:gd name="T2" fmla="*/ 0 w 50"/>
              <a:gd name="T3" fmla="*/ 5352 h 5353"/>
              <a:gd name="T4" fmla="*/ 0 w 50"/>
              <a:gd name="T5" fmla="*/ 0 h 5353"/>
              <a:gd name="T6" fmla="*/ 49 w 50"/>
              <a:gd name="T7" fmla="*/ 0 h 5353"/>
              <a:gd name="T8" fmla="*/ 49 w 50"/>
              <a:gd name="T9" fmla="*/ 5352 h 5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353">
                <a:moveTo>
                  <a:pt x="49" y="5352"/>
                </a:moveTo>
                <a:lnTo>
                  <a:pt x="0" y="5352"/>
                </a:lnTo>
                <a:lnTo>
                  <a:pt x="0" y="0"/>
                </a:lnTo>
                <a:lnTo>
                  <a:pt x="49" y="0"/>
                </a:lnTo>
                <a:lnTo>
                  <a:pt x="49" y="535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5">
            <a:extLst>
              <a:ext uri="{FF2B5EF4-FFF2-40B4-BE49-F238E27FC236}">
                <a16:creationId xmlns:a16="http://schemas.microsoft.com/office/drawing/2014/main" id="{352EBA5D-8545-F24D-A329-9DF0BDB2D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8107" y="7693352"/>
            <a:ext cx="4703595" cy="1573386"/>
          </a:xfrm>
          <a:custGeom>
            <a:avLst/>
            <a:gdLst>
              <a:gd name="T0" fmla="*/ 4230 w 5008"/>
              <a:gd name="T1" fmla="*/ 1675 h 1676"/>
              <a:gd name="T2" fmla="*/ 0 w 5008"/>
              <a:gd name="T3" fmla="*/ 1675 h 1676"/>
              <a:gd name="T4" fmla="*/ 0 w 5008"/>
              <a:gd name="T5" fmla="*/ 934 h 1676"/>
              <a:gd name="T6" fmla="*/ 0 w 5008"/>
              <a:gd name="T7" fmla="*/ 0 h 1676"/>
              <a:gd name="T8" fmla="*/ 4230 w 5008"/>
              <a:gd name="T9" fmla="*/ 0 h 1676"/>
              <a:gd name="T10" fmla="*/ 5007 w 5008"/>
              <a:gd name="T11" fmla="*/ 838 h 1676"/>
              <a:gd name="T12" fmla="*/ 4230 w 5008"/>
              <a:gd name="T13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08" h="1676">
                <a:moveTo>
                  <a:pt x="4230" y="1675"/>
                </a:moveTo>
                <a:lnTo>
                  <a:pt x="0" y="1675"/>
                </a:lnTo>
                <a:lnTo>
                  <a:pt x="0" y="934"/>
                </a:lnTo>
                <a:lnTo>
                  <a:pt x="0" y="0"/>
                </a:lnTo>
                <a:lnTo>
                  <a:pt x="4230" y="0"/>
                </a:lnTo>
                <a:lnTo>
                  <a:pt x="5007" y="838"/>
                </a:lnTo>
                <a:lnTo>
                  <a:pt x="4230" y="167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13">
            <a:extLst>
              <a:ext uri="{FF2B5EF4-FFF2-40B4-BE49-F238E27FC236}">
                <a16:creationId xmlns:a16="http://schemas.microsoft.com/office/drawing/2014/main" id="{F4DA5795-02AB-E74D-83C1-A1FD429E1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3101" y="6078563"/>
            <a:ext cx="4028693" cy="45546"/>
          </a:xfrm>
          <a:custGeom>
            <a:avLst/>
            <a:gdLst>
              <a:gd name="T0" fmla="*/ 4290 w 4291"/>
              <a:gd name="T1" fmla="*/ 49 h 50"/>
              <a:gd name="T2" fmla="*/ 0 w 4291"/>
              <a:gd name="T3" fmla="*/ 49 h 50"/>
              <a:gd name="T4" fmla="*/ 0 w 4291"/>
              <a:gd name="T5" fmla="*/ 0 h 50"/>
              <a:gd name="T6" fmla="*/ 4290 w 4291"/>
              <a:gd name="T7" fmla="*/ 0 h 50"/>
              <a:gd name="T8" fmla="*/ 4290 w 4291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1" h="50">
                <a:moveTo>
                  <a:pt x="4290" y="49"/>
                </a:moveTo>
                <a:lnTo>
                  <a:pt x="0" y="49"/>
                </a:lnTo>
                <a:lnTo>
                  <a:pt x="0" y="0"/>
                </a:lnTo>
                <a:lnTo>
                  <a:pt x="4290" y="0"/>
                </a:lnTo>
                <a:lnTo>
                  <a:pt x="4290" y="4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9">
            <a:extLst>
              <a:ext uri="{FF2B5EF4-FFF2-40B4-BE49-F238E27FC236}">
                <a16:creationId xmlns:a16="http://schemas.microsoft.com/office/drawing/2014/main" id="{DD140B04-F3B7-8546-B28B-4F08E2A72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2806" y="10985041"/>
            <a:ext cx="654197" cy="857080"/>
          </a:xfrm>
          <a:custGeom>
            <a:avLst/>
            <a:gdLst>
              <a:gd name="T0" fmla="*/ 348 w 697"/>
              <a:gd name="T1" fmla="*/ 458 h 913"/>
              <a:gd name="T2" fmla="*/ 348 w 697"/>
              <a:gd name="T3" fmla="*/ 458 h 913"/>
              <a:gd name="T4" fmla="*/ 211 w 697"/>
              <a:gd name="T5" fmla="*/ 322 h 913"/>
              <a:gd name="T6" fmla="*/ 211 w 697"/>
              <a:gd name="T7" fmla="*/ 322 h 913"/>
              <a:gd name="T8" fmla="*/ 348 w 697"/>
              <a:gd name="T9" fmla="*/ 186 h 913"/>
              <a:gd name="T10" fmla="*/ 348 w 697"/>
              <a:gd name="T11" fmla="*/ 186 h 913"/>
              <a:gd name="T12" fmla="*/ 484 w 697"/>
              <a:gd name="T13" fmla="*/ 322 h 913"/>
              <a:gd name="T14" fmla="*/ 484 w 697"/>
              <a:gd name="T15" fmla="*/ 322 h 913"/>
              <a:gd name="T16" fmla="*/ 348 w 697"/>
              <a:gd name="T17" fmla="*/ 458 h 913"/>
              <a:gd name="T18" fmla="*/ 348 w 697"/>
              <a:gd name="T19" fmla="*/ 0 h 913"/>
              <a:gd name="T20" fmla="*/ 348 w 697"/>
              <a:gd name="T21" fmla="*/ 0 h 913"/>
              <a:gd name="T22" fmla="*/ 0 w 697"/>
              <a:gd name="T23" fmla="*/ 348 h 913"/>
              <a:gd name="T24" fmla="*/ 0 w 697"/>
              <a:gd name="T25" fmla="*/ 348 h 913"/>
              <a:gd name="T26" fmla="*/ 348 w 697"/>
              <a:gd name="T27" fmla="*/ 912 h 913"/>
              <a:gd name="T28" fmla="*/ 348 w 697"/>
              <a:gd name="T29" fmla="*/ 912 h 913"/>
              <a:gd name="T30" fmla="*/ 696 w 697"/>
              <a:gd name="T31" fmla="*/ 348 h 913"/>
              <a:gd name="T32" fmla="*/ 696 w 697"/>
              <a:gd name="T33" fmla="*/ 348 h 913"/>
              <a:gd name="T34" fmla="*/ 348 w 697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7" h="913">
                <a:moveTo>
                  <a:pt x="348" y="458"/>
                </a:moveTo>
                <a:lnTo>
                  <a:pt x="348" y="458"/>
                </a:lnTo>
                <a:cubicBezTo>
                  <a:pt x="273" y="458"/>
                  <a:pt x="211" y="397"/>
                  <a:pt x="211" y="322"/>
                </a:cubicBezTo>
                <a:lnTo>
                  <a:pt x="211" y="322"/>
                </a:lnTo>
                <a:cubicBezTo>
                  <a:pt x="211" y="247"/>
                  <a:pt x="273" y="186"/>
                  <a:pt x="348" y="186"/>
                </a:cubicBezTo>
                <a:lnTo>
                  <a:pt x="348" y="186"/>
                </a:lnTo>
                <a:cubicBezTo>
                  <a:pt x="423" y="186"/>
                  <a:pt x="484" y="247"/>
                  <a:pt x="484" y="322"/>
                </a:cubicBezTo>
                <a:lnTo>
                  <a:pt x="484" y="322"/>
                </a:lnTo>
                <a:cubicBezTo>
                  <a:pt x="484" y="397"/>
                  <a:pt x="423" y="458"/>
                  <a:pt x="348" y="458"/>
                </a:cubicBezTo>
                <a:close/>
                <a:moveTo>
                  <a:pt x="348" y="0"/>
                </a:moveTo>
                <a:lnTo>
                  <a:pt x="348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8" y="912"/>
                  <a:pt x="348" y="912"/>
                </a:cubicBezTo>
                <a:lnTo>
                  <a:pt x="348" y="912"/>
                </a:lnTo>
                <a:cubicBezTo>
                  <a:pt x="348" y="912"/>
                  <a:pt x="696" y="540"/>
                  <a:pt x="696" y="348"/>
                </a:cubicBezTo>
                <a:lnTo>
                  <a:pt x="696" y="348"/>
                </a:lnTo>
                <a:cubicBezTo>
                  <a:pt x="696" y="156"/>
                  <a:pt x="540" y="0"/>
                  <a:pt x="3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3">
            <a:extLst>
              <a:ext uri="{FF2B5EF4-FFF2-40B4-BE49-F238E27FC236}">
                <a16:creationId xmlns:a16="http://schemas.microsoft.com/office/drawing/2014/main" id="{EBB396B0-8EFE-654F-AED4-BB9EF8891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57770" y="6124108"/>
            <a:ext cx="49686" cy="4947881"/>
          </a:xfrm>
          <a:custGeom>
            <a:avLst/>
            <a:gdLst>
              <a:gd name="T0" fmla="*/ 50 w 51"/>
              <a:gd name="T1" fmla="*/ 5268 h 5269"/>
              <a:gd name="T2" fmla="*/ 0 w 51"/>
              <a:gd name="T3" fmla="*/ 5268 h 5269"/>
              <a:gd name="T4" fmla="*/ 0 w 51"/>
              <a:gd name="T5" fmla="*/ 0 h 5269"/>
              <a:gd name="T6" fmla="*/ 50 w 51"/>
              <a:gd name="T7" fmla="*/ 0 h 5269"/>
              <a:gd name="T8" fmla="*/ 50 w 51"/>
              <a:gd name="T9" fmla="*/ 5268 h 5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5269">
                <a:moveTo>
                  <a:pt x="50" y="5268"/>
                </a:moveTo>
                <a:lnTo>
                  <a:pt x="0" y="5268"/>
                </a:lnTo>
                <a:lnTo>
                  <a:pt x="0" y="0"/>
                </a:lnTo>
                <a:lnTo>
                  <a:pt x="50" y="0"/>
                </a:lnTo>
                <a:lnTo>
                  <a:pt x="50" y="526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2">
            <a:extLst>
              <a:ext uri="{FF2B5EF4-FFF2-40B4-BE49-F238E27FC236}">
                <a16:creationId xmlns:a16="http://schemas.microsoft.com/office/drawing/2014/main" id="{374BECDF-B41B-CB4D-B83B-953C3F230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6199" y="6078563"/>
            <a:ext cx="4028693" cy="45546"/>
          </a:xfrm>
          <a:custGeom>
            <a:avLst/>
            <a:gdLst>
              <a:gd name="T0" fmla="*/ 4290 w 4291"/>
              <a:gd name="T1" fmla="*/ 49 h 50"/>
              <a:gd name="T2" fmla="*/ 0 w 4291"/>
              <a:gd name="T3" fmla="*/ 49 h 50"/>
              <a:gd name="T4" fmla="*/ 0 w 4291"/>
              <a:gd name="T5" fmla="*/ 0 h 50"/>
              <a:gd name="T6" fmla="*/ 4290 w 4291"/>
              <a:gd name="T7" fmla="*/ 0 h 50"/>
              <a:gd name="T8" fmla="*/ 4290 w 4291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1" h="50">
                <a:moveTo>
                  <a:pt x="4290" y="49"/>
                </a:moveTo>
                <a:lnTo>
                  <a:pt x="0" y="49"/>
                </a:lnTo>
                <a:lnTo>
                  <a:pt x="0" y="0"/>
                </a:lnTo>
                <a:lnTo>
                  <a:pt x="4290" y="0"/>
                </a:lnTo>
                <a:lnTo>
                  <a:pt x="4290" y="4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4">
            <a:extLst>
              <a:ext uri="{FF2B5EF4-FFF2-40B4-BE49-F238E27FC236}">
                <a16:creationId xmlns:a16="http://schemas.microsoft.com/office/drawing/2014/main" id="{E2BC7427-C19E-064A-92A5-552897E83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536" y="7693352"/>
            <a:ext cx="4703595" cy="1573386"/>
          </a:xfrm>
          <a:custGeom>
            <a:avLst/>
            <a:gdLst>
              <a:gd name="T0" fmla="*/ 4229 w 5008"/>
              <a:gd name="T1" fmla="*/ 1675 h 1676"/>
              <a:gd name="T2" fmla="*/ 0 w 5008"/>
              <a:gd name="T3" fmla="*/ 1675 h 1676"/>
              <a:gd name="T4" fmla="*/ 0 w 5008"/>
              <a:gd name="T5" fmla="*/ 0 h 1676"/>
              <a:gd name="T6" fmla="*/ 4229 w 5008"/>
              <a:gd name="T7" fmla="*/ 0 h 1676"/>
              <a:gd name="T8" fmla="*/ 5007 w 5008"/>
              <a:gd name="T9" fmla="*/ 838 h 1676"/>
              <a:gd name="T10" fmla="*/ 4229 w 5008"/>
              <a:gd name="T11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08" h="1676">
                <a:moveTo>
                  <a:pt x="4229" y="1675"/>
                </a:moveTo>
                <a:lnTo>
                  <a:pt x="0" y="1675"/>
                </a:lnTo>
                <a:lnTo>
                  <a:pt x="0" y="0"/>
                </a:lnTo>
                <a:lnTo>
                  <a:pt x="4229" y="0"/>
                </a:lnTo>
                <a:lnTo>
                  <a:pt x="5007" y="838"/>
                </a:lnTo>
                <a:lnTo>
                  <a:pt x="4229" y="167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30">
            <a:extLst>
              <a:ext uri="{FF2B5EF4-FFF2-40B4-BE49-F238E27FC236}">
                <a16:creationId xmlns:a16="http://schemas.microsoft.com/office/drawing/2014/main" id="{4C127347-9115-0B49-ADE6-8602716CD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7236" y="10985041"/>
            <a:ext cx="654197" cy="857080"/>
          </a:xfrm>
          <a:custGeom>
            <a:avLst/>
            <a:gdLst>
              <a:gd name="T0" fmla="*/ 347 w 696"/>
              <a:gd name="T1" fmla="*/ 458 h 913"/>
              <a:gd name="T2" fmla="*/ 347 w 696"/>
              <a:gd name="T3" fmla="*/ 458 h 913"/>
              <a:gd name="T4" fmla="*/ 211 w 696"/>
              <a:gd name="T5" fmla="*/ 322 h 913"/>
              <a:gd name="T6" fmla="*/ 211 w 696"/>
              <a:gd name="T7" fmla="*/ 322 h 913"/>
              <a:gd name="T8" fmla="*/ 347 w 696"/>
              <a:gd name="T9" fmla="*/ 186 h 913"/>
              <a:gd name="T10" fmla="*/ 347 w 696"/>
              <a:gd name="T11" fmla="*/ 186 h 913"/>
              <a:gd name="T12" fmla="*/ 484 w 696"/>
              <a:gd name="T13" fmla="*/ 322 h 913"/>
              <a:gd name="T14" fmla="*/ 484 w 696"/>
              <a:gd name="T15" fmla="*/ 322 h 913"/>
              <a:gd name="T16" fmla="*/ 347 w 696"/>
              <a:gd name="T17" fmla="*/ 458 h 913"/>
              <a:gd name="T18" fmla="*/ 347 w 696"/>
              <a:gd name="T19" fmla="*/ 0 h 913"/>
              <a:gd name="T20" fmla="*/ 347 w 696"/>
              <a:gd name="T21" fmla="*/ 0 h 913"/>
              <a:gd name="T22" fmla="*/ 0 w 696"/>
              <a:gd name="T23" fmla="*/ 348 h 913"/>
              <a:gd name="T24" fmla="*/ 0 w 696"/>
              <a:gd name="T25" fmla="*/ 348 h 913"/>
              <a:gd name="T26" fmla="*/ 347 w 696"/>
              <a:gd name="T27" fmla="*/ 912 h 913"/>
              <a:gd name="T28" fmla="*/ 347 w 696"/>
              <a:gd name="T29" fmla="*/ 912 h 913"/>
              <a:gd name="T30" fmla="*/ 695 w 696"/>
              <a:gd name="T31" fmla="*/ 348 h 913"/>
              <a:gd name="T32" fmla="*/ 695 w 696"/>
              <a:gd name="T33" fmla="*/ 348 h 913"/>
              <a:gd name="T34" fmla="*/ 347 w 696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6" h="913">
                <a:moveTo>
                  <a:pt x="347" y="458"/>
                </a:moveTo>
                <a:lnTo>
                  <a:pt x="347" y="458"/>
                </a:lnTo>
                <a:cubicBezTo>
                  <a:pt x="272" y="458"/>
                  <a:pt x="211" y="397"/>
                  <a:pt x="211" y="322"/>
                </a:cubicBezTo>
                <a:lnTo>
                  <a:pt x="211" y="322"/>
                </a:lnTo>
                <a:cubicBezTo>
                  <a:pt x="211" y="247"/>
                  <a:pt x="272" y="186"/>
                  <a:pt x="347" y="186"/>
                </a:cubicBezTo>
                <a:lnTo>
                  <a:pt x="347" y="186"/>
                </a:lnTo>
                <a:cubicBezTo>
                  <a:pt x="423" y="186"/>
                  <a:pt x="484" y="247"/>
                  <a:pt x="484" y="322"/>
                </a:cubicBezTo>
                <a:lnTo>
                  <a:pt x="484" y="322"/>
                </a:lnTo>
                <a:cubicBezTo>
                  <a:pt x="484" y="397"/>
                  <a:pt x="423" y="458"/>
                  <a:pt x="347" y="458"/>
                </a:cubicBezTo>
                <a:close/>
                <a:moveTo>
                  <a:pt x="347" y="0"/>
                </a:moveTo>
                <a:lnTo>
                  <a:pt x="347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7" y="912"/>
                  <a:pt x="347" y="912"/>
                </a:cubicBezTo>
                <a:lnTo>
                  <a:pt x="347" y="912"/>
                </a:lnTo>
                <a:cubicBezTo>
                  <a:pt x="347" y="912"/>
                  <a:pt x="695" y="540"/>
                  <a:pt x="695" y="348"/>
                </a:cubicBezTo>
                <a:lnTo>
                  <a:pt x="695" y="348"/>
                </a:lnTo>
                <a:cubicBezTo>
                  <a:pt x="695" y="156"/>
                  <a:pt x="539" y="0"/>
                  <a:pt x="34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2">
            <a:extLst>
              <a:ext uri="{FF2B5EF4-FFF2-40B4-BE49-F238E27FC236}">
                <a16:creationId xmlns:a16="http://schemas.microsoft.com/office/drawing/2014/main" id="{2071F85D-E3BF-7448-91DE-DE2987CA7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7045" y="6124109"/>
            <a:ext cx="45543" cy="4927181"/>
          </a:xfrm>
          <a:custGeom>
            <a:avLst/>
            <a:gdLst>
              <a:gd name="T0" fmla="*/ 49 w 50"/>
              <a:gd name="T1" fmla="*/ 5248 h 5249"/>
              <a:gd name="T2" fmla="*/ 0 w 50"/>
              <a:gd name="T3" fmla="*/ 5248 h 5249"/>
              <a:gd name="T4" fmla="*/ 0 w 50"/>
              <a:gd name="T5" fmla="*/ 0 h 5249"/>
              <a:gd name="T6" fmla="*/ 49 w 50"/>
              <a:gd name="T7" fmla="*/ 0 h 5249"/>
              <a:gd name="T8" fmla="*/ 49 w 50"/>
              <a:gd name="T9" fmla="*/ 5248 h 5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249">
                <a:moveTo>
                  <a:pt x="49" y="5248"/>
                </a:moveTo>
                <a:lnTo>
                  <a:pt x="0" y="5248"/>
                </a:lnTo>
                <a:lnTo>
                  <a:pt x="0" y="0"/>
                </a:lnTo>
                <a:lnTo>
                  <a:pt x="49" y="0"/>
                </a:lnTo>
                <a:lnTo>
                  <a:pt x="49" y="524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D8922709-FF96-B543-862F-9440465E1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9297" y="6078563"/>
            <a:ext cx="4028693" cy="45546"/>
          </a:xfrm>
          <a:custGeom>
            <a:avLst/>
            <a:gdLst>
              <a:gd name="T0" fmla="*/ 4289 w 4290"/>
              <a:gd name="T1" fmla="*/ 49 h 50"/>
              <a:gd name="T2" fmla="*/ 0 w 4290"/>
              <a:gd name="T3" fmla="*/ 49 h 50"/>
              <a:gd name="T4" fmla="*/ 0 w 4290"/>
              <a:gd name="T5" fmla="*/ 0 h 50"/>
              <a:gd name="T6" fmla="*/ 4289 w 4290"/>
              <a:gd name="T7" fmla="*/ 0 h 50"/>
              <a:gd name="T8" fmla="*/ 4289 w 4290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0" h="50">
                <a:moveTo>
                  <a:pt x="4289" y="49"/>
                </a:moveTo>
                <a:lnTo>
                  <a:pt x="0" y="49"/>
                </a:lnTo>
                <a:lnTo>
                  <a:pt x="0" y="0"/>
                </a:lnTo>
                <a:lnTo>
                  <a:pt x="4289" y="0"/>
                </a:lnTo>
                <a:lnTo>
                  <a:pt x="4289" y="4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9">
            <a:extLst>
              <a:ext uri="{FF2B5EF4-FFF2-40B4-BE49-F238E27FC236}">
                <a16:creationId xmlns:a16="http://schemas.microsoft.com/office/drawing/2014/main" id="{B3117EFB-835D-484F-9ED8-B86766295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809" y="7693352"/>
            <a:ext cx="4703595" cy="1573386"/>
          </a:xfrm>
          <a:custGeom>
            <a:avLst/>
            <a:gdLst>
              <a:gd name="T0" fmla="*/ 4231 w 5008"/>
              <a:gd name="T1" fmla="*/ 1675 h 1676"/>
              <a:gd name="T2" fmla="*/ 0 w 5008"/>
              <a:gd name="T3" fmla="*/ 1675 h 1676"/>
              <a:gd name="T4" fmla="*/ 0 w 5008"/>
              <a:gd name="T5" fmla="*/ 0 h 1676"/>
              <a:gd name="T6" fmla="*/ 4231 w 5008"/>
              <a:gd name="T7" fmla="*/ 0 h 1676"/>
              <a:gd name="T8" fmla="*/ 5007 w 5008"/>
              <a:gd name="T9" fmla="*/ 838 h 1676"/>
              <a:gd name="T10" fmla="*/ 4231 w 5008"/>
              <a:gd name="T11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08" h="1676">
                <a:moveTo>
                  <a:pt x="4231" y="1675"/>
                </a:moveTo>
                <a:lnTo>
                  <a:pt x="0" y="1675"/>
                </a:lnTo>
                <a:lnTo>
                  <a:pt x="0" y="0"/>
                </a:lnTo>
                <a:lnTo>
                  <a:pt x="4231" y="0"/>
                </a:lnTo>
                <a:lnTo>
                  <a:pt x="5007" y="838"/>
                </a:lnTo>
                <a:lnTo>
                  <a:pt x="4231" y="167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31">
            <a:extLst>
              <a:ext uri="{FF2B5EF4-FFF2-40B4-BE49-F238E27FC236}">
                <a16:creationId xmlns:a16="http://schemas.microsoft.com/office/drawing/2014/main" id="{9E4E44F0-9024-C24D-8DDD-CE375D422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2368" y="10985041"/>
            <a:ext cx="654197" cy="857080"/>
          </a:xfrm>
          <a:custGeom>
            <a:avLst/>
            <a:gdLst>
              <a:gd name="T0" fmla="*/ 348 w 696"/>
              <a:gd name="T1" fmla="*/ 458 h 913"/>
              <a:gd name="T2" fmla="*/ 348 w 696"/>
              <a:gd name="T3" fmla="*/ 458 h 913"/>
              <a:gd name="T4" fmla="*/ 211 w 696"/>
              <a:gd name="T5" fmla="*/ 322 h 913"/>
              <a:gd name="T6" fmla="*/ 211 w 696"/>
              <a:gd name="T7" fmla="*/ 322 h 913"/>
              <a:gd name="T8" fmla="*/ 348 w 696"/>
              <a:gd name="T9" fmla="*/ 186 h 913"/>
              <a:gd name="T10" fmla="*/ 348 w 696"/>
              <a:gd name="T11" fmla="*/ 186 h 913"/>
              <a:gd name="T12" fmla="*/ 484 w 696"/>
              <a:gd name="T13" fmla="*/ 322 h 913"/>
              <a:gd name="T14" fmla="*/ 484 w 696"/>
              <a:gd name="T15" fmla="*/ 322 h 913"/>
              <a:gd name="T16" fmla="*/ 348 w 696"/>
              <a:gd name="T17" fmla="*/ 458 h 913"/>
              <a:gd name="T18" fmla="*/ 348 w 696"/>
              <a:gd name="T19" fmla="*/ 0 h 913"/>
              <a:gd name="T20" fmla="*/ 348 w 696"/>
              <a:gd name="T21" fmla="*/ 0 h 913"/>
              <a:gd name="T22" fmla="*/ 0 w 696"/>
              <a:gd name="T23" fmla="*/ 348 h 913"/>
              <a:gd name="T24" fmla="*/ 0 w 696"/>
              <a:gd name="T25" fmla="*/ 348 h 913"/>
              <a:gd name="T26" fmla="*/ 348 w 696"/>
              <a:gd name="T27" fmla="*/ 912 h 913"/>
              <a:gd name="T28" fmla="*/ 348 w 696"/>
              <a:gd name="T29" fmla="*/ 912 h 913"/>
              <a:gd name="T30" fmla="*/ 695 w 696"/>
              <a:gd name="T31" fmla="*/ 348 h 913"/>
              <a:gd name="T32" fmla="*/ 695 w 696"/>
              <a:gd name="T33" fmla="*/ 348 h 913"/>
              <a:gd name="T34" fmla="*/ 348 w 696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6" h="913">
                <a:moveTo>
                  <a:pt x="348" y="458"/>
                </a:moveTo>
                <a:lnTo>
                  <a:pt x="348" y="458"/>
                </a:lnTo>
                <a:cubicBezTo>
                  <a:pt x="272" y="458"/>
                  <a:pt x="211" y="397"/>
                  <a:pt x="211" y="322"/>
                </a:cubicBezTo>
                <a:lnTo>
                  <a:pt x="211" y="322"/>
                </a:lnTo>
                <a:cubicBezTo>
                  <a:pt x="211" y="247"/>
                  <a:pt x="272" y="186"/>
                  <a:pt x="348" y="186"/>
                </a:cubicBezTo>
                <a:lnTo>
                  <a:pt x="348" y="186"/>
                </a:lnTo>
                <a:cubicBezTo>
                  <a:pt x="423" y="186"/>
                  <a:pt x="484" y="247"/>
                  <a:pt x="484" y="322"/>
                </a:cubicBezTo>
                <a:lnTo>
                  <a:pt x="484" y="322"/>
                </a:lnTo>
                <a:cubicBezTo>
                  <a:pt x="484" y="397"/>
                  <a:pt x="423" y="458"/>
                  <a:pt x="348" y="458"/>
                </a:cubicBezTo>
                <a:close/>
                <a:moveTo>
                  <a:pt x="348" y="0"/>
                </a:moveTo>
                <a:lnTo>
                  <a:pt x="348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8" y="912"/>
                  <a:pt x="348" y="912"/>
                </a:cubicBezTo>
                <a:lnTo>
                  <a:pt x="348" y="912"/>
                </a:lnTo>
                <a:cubicBezTo>
                  <a:pt x="348" y="912"/>
                  <a:pt x="695" y="540"/>
                  <a:pt x="695" y="348"/>
                </a:cubicBezTo>
                <a:lnTo>
                  <a:pt x="695" y="348"/>
                </a:lnTo>
                <a:cubicBezTo>
                  <a:pt x="695" y="156"/>
                  <a:pt x="540" y="0"/>
                  <a:pt x="3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">
            <a:extLst>
              <a:ext uri="{FF2B5EF4-FFF2-40B4-BE49-F238E27FC236}">
                <a16:creationId xmlns:a16="http://schemas.microsoft.com/office/drawing/2014/main" id="{94F9B524-B173-E44F-8818-2E7CBAE30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9050" y="6124109"/>
            <a:ext cx="49686" cy="4927181"/>
          </a:xfrm>
          <a:custGeom>
            <a:avLst/>
            <a:gdLst>
              <a:gd name="T0" fmla="*/ 50 w 51"/>
              <a:gd name="T1" fmla="*/ 5248 h 5249"/>
              <a:gd name="T2" fmla="*/ 0 w 51"/>
              <a:gd name="T3" fmla="*/ 5248 h 5249"/>
              <a:gd name="T4" fmla="*/ 0 w 51"/>
              <a:gd name="T5" fmla="*/ 0 h 5249"/>
              <a:gd name="T6" fmla="*/ 50 w 51"/>
              <a:gd name="T7" fmla="*/ 0 h 5249"/>
              <a:gd name="T8" fmla="*/ 50 w 51"/>
              <a:gd name="T9" fmla="*/ 5248 h 5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5249">
                <a:moveTo>
                  <a:pt x="50" y="5248"/>
                </a:moveTo>
                <a:lnTo>
                  <a:pt x="0" y="5248"/>
                </a:lnTo>
                <a:lnTo>
                  <a:pt x="0" y="0"/>
                </a:lnTo>
                <a:lnTo>
                  <a:pt x="50" y="0"/>
                </a:lnTo>
                <a:lnTo>
                  <a:pt x="50" y="524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C089B40C-038C-1747-BD02-FF34151BB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461" y="6078563"/>
            <a:ext cx="4028693" cy="45546"/>
          </a:xfrm>
          <a:custGeom>
            <a:avLst/>
            <a:gdLst>
              <a:gd name="T0" fmla="*/ 4290 w 4291"/>
              <a:gd name="T1" fmla="*/ 49 h 50"/>
              <a:gd name="T2" fmla="*/ 0 w 4291"/>
              <a:gd name="T3" fmla="*/ 49 h 50"/>
              <a:gd name="T4" fmla="*/ 0 w 4291"/>
              <a:gd name="T5" fmla="*/ 0 h 50"/>
              <a:gd name="T6" fmla="*/ 4290 w 4291"/>
              <a:gd name="T7" fmla="*/ 0 h 50"/>
              <a:gd name="T8" fmla="*/ 4290 w 4291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1" h="50">
                <a:moveTo>
                  <a:pt x="4290" y="49"/>
                </a:moveTo>
                <a:lnTo>
                  <a:pt x="0" y="49"/>
                </a:lnTo>
                <a:lnTo>
                  <a:pt x="0" y="0"/>
                </a:lnTo>
                <a:lnTo>
                  <a:pt x="4290" y="0"/>
                </a:lnTo>
                <a:lnTo>
                  <a:pt x="4290" y="4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24">
            <a:extLst>
              <a:ext uri="{FF2B5EF4-FFF2-40B4-BE49-F238E27FC236}">
                <a16:creationId xmlns:a16="http://schemas.microsoft.com/office/drawing/2014/main" id="{C10C09E2-0ED6-CD47-8BF4-EA5FED9E4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3816" y="7693352"/>
            <a:ext cx="4703595" cy="1573386"/>
          </a:xfrm>
          <a:custGeom>
            <a:avLst/>
            <a:gdLst>
              <a:gd name="T0" fmla="*/ 4230 w 5009"/>
              <a:gd name="T1" fmla="*/ 1675 h 1676"/>
              <a:gd name="T2" fmla="*/ 0 w 5009"/>
              <a:gd name="T3" fmla="*/ 1675 h 1676"/>
              <a:gd name="T4" fmla="*/ 483 w 5009"/>
              <a:gd name="T5" fmla="*/ 838 h 1676"/>
              <a:gd name="T6" fmla="*/ 0 w 5009"/>
              <a:gd name="T7" fmla="*/ 0 h 1676"/>
              <a:gd name="T8" fmla="*/ 4230 w 5009"/>
              <a:gd name="T9" fmla="*/ 0 h 1676"/>
              <a:gd name="T10" fmla="*/ 5008 w 5009"/>
              <a:gd name="T11" fmla="*/ 838 h 1676"/>
              <a:gd name="T12" fmla="*/ 4230 w 5009"/>
              <a:gd name="T13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09" h="1676">
                <a:moveTo>
                  <a:pt x="4230" y="1675"/>
                </a:moveTo>
                <a:lnTo>
                  <a:pt x="0" y="1675"/>
                </a:lnTo>
                <a:lnTo>
                  <a:pt x="483" y="838"/>
                </a:lnTo>
                <a:lnTo>
                  <a:pt x="0" y="0"/>
                </a:lnTo>
                <a:lnTo>
                  <a:pt x="4230" y="0"/>
                </a:lnTo>
                <a:lnTo>
                  <a:pt x="5008" y="838"/>
                </a:lnTo>
                <a:lnTo>
                  <a:pt x="4230" y="167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32">
            <a:extLst>
              <a:ext uri="{FF2B5EF4-FFF2-40B4-BE49-F238E27FC236}">
                <a16:creationId xmlns:a16="http://schemas.microsoft.com/office/drawing/2014/main" id="{86D243BF-E542-E342-9F79-4E5FD7232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2656" y="10985041"/>
            <a:ext cx="654197" cy="857080"/>
          </a:xfrm>
          <a:custGeom>
            <a:avLst/>
            <a:gdLst>
              <a:gd name="T0" fmla="*/ 348 w 697"/>
              <a:gd name="T1" fmla="*/ 458 h 913"/>
              <a:gd name="T2" fmla="*/ 348 w 697"/>
              <a:gd name="T3" fmla="*/ 458 h 913"/>
              <a:gd name="T4" fmla="*/ 212 w 697"/>
              <a:gd name="T5" fmla="*/ 322 h 913"/>
              <a:gd name="T6" fmla="*/ 212 w 697"/>
              <a:gd name="T7" fmla="*/ 322 h 913"/>
              <a:gd name="T8" fmla="*/ 348 w 697"/>
              <a:gd name="T9" fmla="*/ 186 h 913"/>
              <a:gd name="T10" fmla="*/ 348 w 697"/>
              <a:gd name="T11" fmla="*/ 186 h 913"/>
              <a:gd name="T12" fmla="*/ 485 w 697"/>
              <a:gd name="T13" fmla="*/ 322 h 913"/>
              <a:gd name="T14" fmla="*/ 485 w 697"/>
              <a:gd name="T15" fmla="*/ 322 h 913"/>
              <a:gd name="T16" fmla="*/ 348 w 697"/>
              <a:gd name="T17" fmla="*/ 458 h 913"/>
              <a:gd name="T18" fmla="*/ 348 w 697"/>
              <a:gd name="T19" fmla="*/ 0 h 913"/>
              <a:gd name="T20" fmla="*/ 348 w 697"/>
              <a:gd name="T21" fmla="*/ 0 h 913"/>
              <a:gd name="T22" fmla="*/ 0 w 697"/>
              <a:gd name="T23" fmla="*/ 348 h 913"/>
              <a:gd name="T24" fmla="*/ 0 w 697"/>
              <a:gd name="T25" fmla="*/ 348 h 913"/>
              <a:gd name="T26" fmla="*/ 348 w 697"/>
              <a:gd name="T27" fmla="*/ 912 h 913"/>
              <a:gd name="T28" fmla="*/ 348 w 697"/>
              <a:gd name="T29" fmla="*/ 912 h 913"/>
              <a:gd name="T30" fmla="*/ 696 w 697"/>
              <a:gd name="T31" fmla="*/ 348 h 913"/>
              <a:gd name="T32" fmla="*/ 696 w 697"/>
              <a:gd name="T33" fmla="*/ 348 h 913"/>
              <a:gd name="T34" fmla="*/ 348 w 697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7" h="913">
                <a:moveTo>
                  <a:pt x="348" y="458"/>
                </a:moveTo>
                <a:lnTo>
                  <a:pt x="348" y="458"/>
                </a:lnTo>
                <a:cubicBezTo>
                  <a:pt x="273" y="458"/>
                  <a:pt x="212" y="397"/>
                  <a:pt x="212" y="322"/>
                </a:cubicBezTo>
                <a:lnTo>
                  <a:pt x="212" y="322"/>
                </a:lnTo>
                <a:cubicBezTo>
                  <a:pt x="212" y="247"/>
                  <a:pt x="273" y="186"/>
                  <a:pt x="348" y="186"/>
                </a:cubicBezTo>
                <a:lnTo>
                  <a:pt x="348" y="186"/>
                </a:lnTo>
                <a:cubicBezTo>
                  <a:pt x="423" y="186"/>
                  <a:pt x="485" y="247"/>
                  <a:pt x="485" y="322"/>
                </a:cubicBezTo>
                <a:lnTo>
                  <a:pt x="485" y="322"/>
                </a:lnTo>
                <a:cubicBezTo>
                  <a:pt x="485" y="397"/>
                  <a:pt x="423" y="458"/>
                  <a:pt x="348" y="458"/>
                </a:cubicBezTo>
                <a:close/>
                <a:moveTo>
                  <a:pt x="348" y="0"/>
                </a:moveTo>
                <a:lnTo>
                  <a:pt x="348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8" y="912"/>
                  <a:pt x="348" y="912"/>
                </a:cubicBezTo>
                <a:lnTo>
                  <a:pt x="348" y="912"/>
                </a:lnTo>
                <a:cubicBezTo>
                  <a:pt x="348" y="912"/>
                  <a:pt x="696" y="540"/>
                  <a:pt x="696" y="348"/>
                </a:cubicBezTo>
                <a:lnTo>
                  <a:pt x="696" y="348"/>
                </a:lnTo>
                <a:cubicBezTo>
                  <a:pt x="696" y="156"/>
                  <a:pt x="540" y="0"/>
                  <a:pt x="3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1F62702-CED3-284E-AFF7-19D935A09C44}"/>
              </a:ext>
            </a:extLst>
          </p:cNvPr>
          <p:cNvSpPr txBox="1"/>
          <p:nvPr/>
        </p:nvSpPr>
        <p:spPr>
          <a:xfrm>
            <a:off x="3409180" y="818765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1CAC067-3A55-8742-93C1-A6B25668AA4F}"/>
              </a:ext>
            </a:extLst>
          </p:cNvPr>
          <p:cNvSpPr txBox="1"/>
          <p:nvPr/>
        </p:nvSpPr>
        <p:spPr>
          <a:xfrm>
            <a:off x="7382168" y="818765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071D8D-DB1C-4F41-9EF4-ABD5FAD70A85}"/>
              </a:ext>
            </a:extLst>
          </p:cNvPr>
          <p:cNvSpPr txBox="1"/>
          <p:nvPr/>
        </p:nvSpPr>
        <p:spPr>
          <a:xfrm>
            <a:off x="11339809" y="818765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0AF5845-1ADE-5147-BFA0-58639920FE4F}"/>
              </a:ext>
            </a:extLst>
          </p:cNvPr>
          <p:cNvSpPr txBox="1"/>
          <p:nvPr/>
        </p:nvSpPr>
        <p:spPr>
          <a:xfrm>
            <a:off x="15322556" y="818765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F3BC491-51CD-CC4A-B384-B640C9B05884}"/>
              </a:ext>
            </a:extLst>
          </p:cNvPr>
          <p:cNvSpPr txBox="1"/>
          <p:nvPr/>
        </p:nvSpPr>
        <p:spPr>
          <a:xfrm>
            <a:off x="19337895" y="8187657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E471243-4379-DD41-A2E4-C8B38717BC03}"/>
              </a:ext>
            </a:extLst>
          </p:cNvPr>
          <p:cNvSpPr txBox="1"/>
          <p:nvPr/>
        </p:nvSpPr>
        <p:spPr>
          <a:xfrm>
            <a:off x="3797371" y="12030612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1096317-E195-E94A-A1E2-F71445D94ACA}"/>
              </a:ext>
            </a:extLst>
          </p:cNvPr>
          <p:cNvSpPr txBox="1"/>
          <p:nvPr/>
        </p:nvSpPr>
        <p:spPr>
          <a:xfrm>
            <a:off x="7806569" y="12030612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3F7FC25-8A59-0547-8696-B85F1E2A043A}"/>
              </a:ext>
            </a:extLst>
          </p:cNvPr>
          <p:cNvSpPr txBox="1"/>
          <p:nvPr/>
        </p:nvSpPr>
        <p:spPr>
          <a:xfrm>
            <a:off x="11776091" y="12030612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5C0CA55-4CF5-4A4B-AB85-059BA785ED93}"/>
              </a:ext>
            </a:extLst>
          </p:cNvPr>
          <p:cNvSpPr txBox="1"/>
          <p:nvPr/>
        </p:nvSpPr>
        <p:spPr>
          <a:xfrm>
            <a:off x="15765785" y="12030612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103116E-CF6C-684C-9A60-7419B737F9FA}"/>
              </a:ext>
            </a:extLst>
          </p:cNvPr>
          <p:cNvSpPr txBox="1"/>
          <p:nvPr/>
        </p:nvSpPr>
        <p:spPr>
          <a:xfrm>
            <a:off x="19745057" y="12030612"/>
            <a:ext cx="8739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D060B784-1ED1-4141-8469-A28B1AD7C464}"/>
              </a:ext>
            </a:extLst>
          </p:cNvPr>
          <p:cNvSpPr txBox="1">
            <a:spLocks/>
          </p:cNvSpPr>
          <p:nvPr/>
        </p:nvSpPr>
        <p:spPr>
          <a:xfrm>
            <a:off x="2348880" y="3770160"/>
            <a:ext cx="3693465" cy="214680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4532AEEA-EE0C-8C4B-AE31-B8D35A3ED67D}"/>
              </a:ext>
            </a:extLst>
          </p:cNvPr>
          <p:cNvSpPr txBox="1">
            <a:spLocks/>
          </p:cNvSpPr>
          <p:nvPr/>
        </p:nvSpPr>
        <p:spPr>
          <a:xfrm>
            <a:off x="6345486" y="3770160"/>
            <a:ext cx="3693465" cy="214680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ABC4BA15-C888-DD43-B72F-C60218CA6B72}"/>
              </a:ext>
            </a:extLst>
          </p:cNvPr>
          <p:cNvSpPr txBox="1">
            <a:spLocks/>
          </p:cNvSpPr>
          <p:nvPr/>
        </p:nvSpPr>
        <p:spPr>
          <a:xfrm>
            <a:off x="10342092" y="3770160"/>
            <a:ext cx="3693465" cy="214680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134FC3E7-5801-0E4C-B744-A526816AAE27}"/>
              </a:ext>
            </a:extLst>
          </p:cNvPr>
          <p:cNvSpPr txBox="1">
            <a:spLocks/>
          </p:cNvSpPr>
          <p:nvPr/>
        </p:nvSpPr>
        <p:spPr>
          <a:xfrm>
            <a:off x="14338698" y="3770160"/>
            <a:ext cx="3693465" cy="214680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1784AE1F-57CC-824C-9FAE-4A1D3652F047}"/>
              </a:ext>
            </a:extLst>
          </p:cNvPr>
          <p:cNvSpPr txBox="1">
            <a:spLocks/>
          </p:cNvSpPr>
          <p:nvPr/>
        </p:nvSpPr>
        <p:spPr>
          <a:xfrm>
            <a:off x="18335303" y="3770160"/>
            <a:ext cx="3693465" cy="214680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278775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C31388-6D4D-9640-A7E5-48DE51C1A24F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7E2062-3B4F-3F4A-83F3-5EF23C2909F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E5BDFA04-9782-6A4B-BD31-D79723930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5464" y="5469669"/>
            <a:ext cx="15906722" cy="4620491"/>
          </a:xfrm>
          <a:custGeom>
            <a:avLst/>
            <a:gdLst>
              <a:gd name="connsiteX0" fmla="*/ 1402319 w 15906722"/>
              <a:gd name="connsiteY0" fmla="*/ 0 h 4620491"/>
              <a:gd name="connsiteX1" fmla="*/ 1554028 w 15906722"/>
              <a:gd name="connsiteY1" fmla="*/ 39927 h 4620491"/>
              <a:gd name="connsiteX2" fmla="*/ 2652928 w 15906722"/>
              <a:gd name="connsiteY2" fmla="*/ 674758 h 4620491"/>
              <a:gd name="connsiteX3" fmla="*/ 2804637 w 15906722"/>
              <a:gd name="connsiteY3" fmla="*/ 937274 h 4620491"/>
              <a:gd name="connsiteX4" fmla="*/ 2804637 w 15906722"/>
              <a:gd name="connsiteY4" fmla="*/ 1826636 h 4620491"/>
              <a:gd name="connsiteX5" fmla="*/ 3070130 w 15906722"/>
              <a:gd name="connsiteY5" fmla="*/ 1979355 h 4620491"/>
              <a:gd name="connsiteX6" fmla="*/ 3870599 w 15906722"/>
              <a:gd name="connsiteY6" fmla="*/ 1518204 h 4620491"/>
              <a:gd name="connsiteX7" fmla="*/ 4022307 w 15906722"/>
              <a:gd name="connsiteY7" fmla="*/ 1476281 h 4620491"/>
              <a:gd name="connsiteX8" fmla="*/ 4174017 w 15906722"/>
              <a:gd name="connsiteY8" fmla="*/ 1518204 h 4620491"/>
              <a:gd name="connsiteX9" fmla="*/ 4974486 w 15906722"/>
              <a:gd name="connsiteY9" fmla="*/ 1979355 h 4620491"/>
              <a:gd name="connsiteX10" fmla="*/ 5239978 w 15906722"/>
              <a:gd name="connsiteY10" fmla="*/ 1826636 h 4620491"/>
              <a:gd name="connsiteX11" fmla="*/ 5239978 w 15906722"/>
              <a:gd name="connsiteY11" fmla="*/ 937274 h 4620491"/>
              <a:gd name="connsiteX12" fmla="*/ 5391688 w 15906722"/>
              <a:gd name="connsiteY12" fmla="*/ 674758 h 4620491"/>
              <a:gd name="connsiteX13" fmla="*/ 6490585 w 15906722"/>
              <a:gd name="connsiteY13" fmla="*/ 39927 h 4620491"/>
              <a:gd name="connsiteX14" fmla="*/ 6642295 w 15906722"/>
              <a:gd name="connsiteY14" fmla="*/ 0 h 4620491"/>
              <a:gd name="connsiteX15" fmla="*/ 6794005 w 15906722"/>
              <a:gd name="connsiteY15" fmla="*/ 39927 h 4620491"/>
              <a:gd name="connsiteX16" fmla="*/ 7892903 w 15906722"/>
              <a:gd name="connsiteY16" fmla="*/ 674758 h 4620491"/>
              <a:gd name="connsiteX17" fmla="*/ 8044613 w 15906722"/>
              <a:gd name="connsiteY17" fmla="*/ 937274 h 4620491"/>
              <a:gd name="connsiteX18" fmla="*/ 8044613 w 15906722"/>
              <a:gd name="connsiteY18" fmla="*/ 1826636 h 4620491"/>
              <a:gd name="connsiteX19" fmla="*/ 8310105 w 15906722"/>
              <a:gd name="connsiteY19" fmla="*/ 1979355 h 4620491"/>
              <a:gd name="connsiteX20" fmla="*/ 9111572 w 15906722"/>
              <a:gd name="connsiteY20" fmla="*/ 1518204 h 4620491"/>
              <a:gd name="connsiteX21" fmla="*/ 9263282 w 15906722"/>
              <a:gd name="connsiteY21" fmla="*/ 1476281 h 4620491"/>
              <a:gd name="connsiteX22" fmla="*/ 9413994 w 15906722"/>
              <a:gd name="connsiteY22" fmla="*/ 1518204 h 4620491"/>
              <a:gd name="connsiteX23" fmla="*/ 10214463 w 15906722"/>
              <a:gd name="connsiteY23" fmla="*/ 1979355 h 4620491"/>
              <a:gd name="connsiteX24" fmla="*/ 10479955 w 15906722"/>
              <a:gd name="connsiteY24" fmla="*/ 1826636 h 4620491"/>
              <a:gd name="connsiteX25" fmla="*/ 10479955 w 15906722"/>
              <a:gd name="connsiteY25" fmla="*/ 937274 h 4620491"/>
              <a:gd name="connsiteX26" fmla="*/ 10631665 w 15906722"/>
              <a:gd name="connsiteY26" fmla="*/ 674758 h 4620491"/>
              <a:gd name="connsiteX27" fmla="*/ 11730563 w 15906722"/>
              <a:gd name="connsiteY27" fmla="*/ 39927 h 4620491"/>
              <a:gd name="connsiteX28" fmla="*/ 11882273 w 15906722"/>
              <a:gd name="connsiteY28" fmla="*/ 0 h 4620491"/>
              <a:gd name="connsiteX29" fmla="*/ 12033983 w 15906722"/>
              <a:gd name="connsiteY29" fmla="*/ 39927 h 4620491"/>
              <a:gd name="connsiteX30" fmla="*/ 13132881 w 15906722"/>
              <a:gd name="connsiteY30" fmla="*/ 674758 h 4620491"/>
              <a:gd name="connsiteX31" fmla="*/ 13284590 w 15906722"/>
              <a:gd name="connsiteY31" fmla="*/ 937274 h 4620491"/>
              <a:gd name="connsiteX32" fmla="*/ 13284590 w 15906722"/>
              <a:gd name="connsiteY32" fmla="*/ 1826636 h 4620491"/>
              <a:gd name="connsiteX33" fmla="*/ 13550083 w 15906722"/>
              <a:gd name="connsiteY33" fmla="*/ 1979355 h 4620491"/>
              <a:gd name="connsiteX34" fmla="*/ 14350550 w 15906722"/>
              <a:gd name="connsiteY34" fmla="*/ 1518204 h 4620491"/>
              <a:gd name="connsiteX35" fmla="*/ 14502262 w 15906722"/>
              <a:gd name="connsiteY35" fmla="*/ 1476281 h 4620491"/>
              <a:gd name="connsiteX36" fmla="*/ 14653970 w 15906722"/>
              <a:gd name="connsiteY36" fmla="*/ 1518204 h 4620491"/>
              <a:gd name="connsiteX37" fmla="*/ 15454438 w 15906722"/>
              <a:gd name="connsiteY37" fmla="*/ 1979355 h 4620491"/>
              <a:gd name="connsiteX38" fmla="*/ 15466556 w 15906722"/>
              <a:gd name="connsiteY38" fmla="*/ 1984234 h 4620491"/>
              <a:gd name="connsiteX39" fmla="*/ 15906722 w 15906722"/>
              <a:gd name="connsiteY39" fmla="*/ 2237833 h 4620491"/>
              <a:gd name="connsiteX40" fmla="*/ 15906722 w 15906722"/>
              <a:gd name="connsiteY40" fmla="*/ 2787003 h 4620491"/>
              <a:gd name="connsiteX41" fmla="*/ 15904578 w 15906722"/>
              <a:gd name="connsiteY41" fmla="*/ 2794853 h 4620491"/>
              <a:gd name="connsiteX42" fmla="*/ 15904578 w 15906722"/>
              <a:gd name="connsiteY42" fmla="*/ 3683217 h 4620491"/>
              <a:gd name="connsiteX43" fmla="*/ 15752870 w 15906722"/>
              <a:gd name="connsiteY43" fmla="*/ 3945733 h 4620491"/>
              <a:gd name="connsiteX44" fmla="*/ 14653970 w 15906722"/>
              <a:gd name="connsiteY44" fmla="*/ 4580565 h 4620491"/>
              <a:gd name="connsiteX45" fmla="*/ 14502262 w 15906722"/>
              <a:gd name="connsiteY45" fmla="*/ 4620491 h 4620491"/>
              <a:gd name="connsiteX46" fmla="*/ 14350550 w 15906722"/>
              <a:gd name="connsiteY46" fmla="*/ 4580565 h 4620491"/>
              <a:gd name="connsiteX47" fmla="*/ 13251653 w 15906722"/>
              <a:gd name="connsiteY47" fmla="*/ 3945733 h 4620491"/>
              <a:gd name="connsiteX48" fmla="*/ 13099944 w 15906722"/>
              <a:gd name="connsiteY48" fmla="*/ 3683217 h 4620491"/>
              <a:gd name="connsiteX49" fmla="*/ 13099944 w 15906722"/>
              <a:gd name="connsiteY49" fmla="*/ 2793855 h 4620491"/>
              <a:gd name="connsiteX50" fmla="*/ 12834451 w 15906722"/>
              <a:gd name="connsiteY50" fmla="*/ 2641136 h 4620491"/>
              <a:gd name="connsiteX51" fmla="*/ 12033983 w 15906722"/>
              <a:gd name="connsiteY51" fmla="*/ 3103285 h 4620491"/>
              <a:gd name="connsiteX52" fmla="*/ 11882273 w 15906722"/>
              <a:gd name="connsiteY52" fmla="*/ 3144210 h 4620491"/>
              <a:gd name="connsiteX53" fmla="*/ 11730563 w 15906722"/>
              <a:gd name="connsiteY53" fmla="*/ 3103285 h 4620491"/>
              <a:gd name="connsiteX54" fmla="*/ 10930094 w 15906722"/>
              <a:gd name="connsiteY54" fmla="*/ 2641136 h 4620491"/>
              <a:gd name="connsiteX55" fmla="*/ 10663604 w 15906722"/>
              <a:gd name="connsiteY55" fmla="*/ 2794853 h 4620491"/>
              <a:gd name="connsiteX56" fmla="*/ 10663604 w 15906722"/>
              <a:gd name="connsiteY56" fmla="*/ 3683217 h 4620491"/>
              <a:gd name="connsiteX57" fmla="*/ 10511894 w 15906722"/>
              <a:gd name="connsiteY57" fmla="*/ 3945733 h 4620491"/>
              <a:gd name="connsiteX58" fmla="*/ 9413994 w 15906722"/>
              <a:gd name="connsiteY58" fmla="*/ 4580565 h 4620491"/>
              <a:gd name="connsiteX59" fmla="*/ 9263282 w 15906722"/>
              <a:gd name="connsiteY59" fmla="*/ 4620491 h 4620491"/>
              <a:gd name="connsiteX60" fmla="*/ 9111572 w 15906722"/>
              <a:gd name="connsiteY60" fmla="*/ 4580565 h 4620491"/>
              <a:gd name="connsiteX61" fmla="*/ 8012674 w 15906722"/>
              <a:gd name="connsiteY61" fmla="*/ 3945733 h 4620491"/>
              <a:gd name="connsiteX62" fmla="*/ 7859966 w 15906722"/>
              <a:gd name="connsiteY62" fmla="*/ 3683217 h 4620491"/>
              <a:gd name="connsiteX63" fmla="*/ 7859966 w 15906722"/>
              <a:gd name="connsiteY63" fmla="*/ 2794853 h 4620491"/>
              <a:gd name="connsiteX64" fmla="*/ 7594474 w 15906722"/>
              <a:gd name="connsiteY64" fmla="*/ 2641136 h 4620491"/>
              <a:gd name="connsiteX65" fmla="*/ 6794005 w 15906722"/>
              <a:gd name="connsiteY65" fmla="*/ 3103285 h 4620491"/>
              <a:gd name="connsiteX66" fmla="*/ 6642295 w 15906722"/>
              <a:gd name="connsiteY66" fmla="*/ 3144210 h 4620491"/>
              <a:gd name="connsiteX67" fmla="*/ 6490585 w 15906722"/>
              <a:gd name="connsiteY67" fmla="*/ 3103285 h 4620491"/>
              <a:gd name="connsiteX68" fmla="*/ 5690117 w 15906722"/>
              <a:gd name="connsiteY68" fmla="*/ 2641136 h 4620491"/>
              <a:gd name="connsiteX69" fmla="*/ 5424626 w 15906722"/>
              <a:gd name="connsiteY69" fmla="*/ 2794853 h 4620491"/>
              <a:gd name="connsiteX70" fmla="*/ 5424626 w 15906722"/>
              <a:gd name="connsiteY70" fmla="*/ 3683217 h 4620491"/>
              <a:gd name="connsiteX71" fmla="*/ 5272916 w 15906722"/>
              <a:gd name="connsiteY71" fmla="*/ 3945733 h 4620491"/>
              <a:gd name="connsiteX72" fmla="*/ 4174017 w 15906722"/>
              <a:gd name="connsiteY72" fmla="*/ 4580565 h 4620491"/>
              <a:gd name="connsiteX73" fmla="*/ 4022307 w 15906722"/>
              <a:gd name="connsiteY73" fmla="*/ 4620491 h 4620491"/>
              <a:gd name="connsiteX74" fmla="*/ 3870599 w 15906722"/>
              <a:gd name="connsiteY74" fmla="*/ 4580565 h 4620491"/>
              <a:gd name="connsiteX75" fmla="*/ 2771699 w 15906722"/>
              <a:gd name="connsiteY75" fmla="*/ 3945733 h 4620491"/>
              <a:gd name="connsiteX76" fmla="*/ 2619989 w 15906722"/>
              <a:gd name="connsiteY76" fmla="*/ 3683217 h 4620491"/>
              <a:gd name="connsiteX77" fmla="*/ 2619989 w 15906722"/>
              <a:gd name="connsiteY77" fmla="*/ 2794853 h 4620491"/>
              <a:gd name="connsiteX78" fmla="*/ 2354497 w 15906722"/>
              <a:gd name="connsiteY78" fmla="*/ 2641136 h 4620491"/>
              <a:gd name="connsiteX79" fmla="*/ 1554028 w 15906722"/>
              <a:gd name="connsiteY79" fmla="*/ 3103285 h 4620491"/>
              <a:gd name="connsiteX80" fmla="*/ 1402319 w 15906722"/>
              <a:gd name="connsiteY80" fmla="*/ 3144210 h 4620491"/>
              <a:gd name="connsiteX81" fmla="*/ 1250609 w 15906722"/>
              <a:gd name="connsiteY81" fmla="*/ 3103285 h 4620491"/>
              <a:gd name="connsiteX82" fmla="*/ 151710 w 15906722"/>
              <a:gd name="connsiteY82" fmla="*/ 2468454 h 4620491"/>
              <a:gd name="connsiteX83" fmla="*/ 0 w 15906722"/>
              <a:gd name="connsiteY83" fmla="*/ 2205938 h 4620491"/>
              <a:gd name="connsiteX84" fmla="*/ 0 w 15906722"/>
              <a:gd name="connsiteY84" fmla="*/ 937274 h 4620491"/>
              <a:gd name="connsiteX85" fmla="*/ 151710 w 15906722"/>
              <a:gd name="connsiteY85" fmla="*/ 674758 h 4620491"/>
              <a:gd name="connsiteX86" fmla="*/ 1250609 w 15906722"/>
              <a:gd name="connsiteY86" fmla="*/ 39927 h 4620491"/>
              <a:gd name="connsiteX87" fmla="*/ 1402319 w 15906722"/>
              <a:gd name="connsiteY87" fmla="*/ 0 h 4620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15906722" h="4620491">
                <a:moveTo>
                  <a:pt x="1402319" y="0"/>
                </a:moveTo>
                <a:cubicBezTo>
                  <a:pt x="1455218" y="0"/>
                  <a:pt x="1508116" y="13975"/>
                  <a:pt x="1554028" y="39927"/>
                </a:cubicBezTo>
                <a:lnTo>
                  <a:pt x="2652928" y="674758"/>
                </a:lnTo>
                <a:cubicBezTo>
                  <a:pt x="2746748" y="729656"/>
                  <a:pt x="2804637" y="829473"/>
                  <a:pt x="2804637" y="937274"/>
                </a:cubicBezTo>
                <a:lnTo>
                  <a:pt x="2804637" y="1826636"/>
                </a:lnTo>
                <a:cubicBezTo>
                  <a:pt x="2804637" y="1962386"/>
                  <a:pt x="2952355" y="2046232"/>
                  <a:pt x="3070130" y="1979355"/>
                </a:cubicBezTo>
                <a:lnTo>
                  <a:pt x="3870599" y="1518204"/>
                </a:lnTo>
                <a:cubicBezTo>
                  <a:pt x="3916511" y="1490256"/>
                  <a:pt x="3969409" y="1476281"/>
                  <a:pt x="4022307" y="1476281"/>
                </a:cubicBezTo>
                <a:cubicBezTo>
                  <a:pt x="4076205" y="1476281"/>
                  <a:pt x="4128105" y="1490256"/>
                  <a:pt x="4174017" y="1518204"/>
                </a:cubicBezTo>
                <a:lnTo>
                  <a:pt x="4974486" y="1979355"/>
                </a:lnTo>
                <a:cubicBezTo>
                  <a:pt x="5093259" y="2046232"/>
                  <a:pt x="5239978" y="1962386"/>
                  <a:pt x="5239978" y="1826636"/>
                </a:cubicBezTo>
                <a:lnTo>
                  <a:pt x="5239978" y="937274"/>
                </a:lnTo>
                <a:cubicBezTo>
                  <a:pt x="5239978" y="829473"/>
                  <a:pt x="5297867" y="729656"/>
                  <a:pt x="5391688" y="674758"/>
                </a:cubicBezTo>
                <a:lnTo>
                  <a:pt x="6490585" y="39927"/>
                </a:lnTo>
                <a:cubicBezTo>
                  <a:pt x="6536497" y="13975"/>
                  <a:pt x="6589397" y="0"/>
                  <a:pt x="6642295" y="0"/>
                </a:cubicBezTo>
                <a:cubicBezTo>
                  <a:pt x="6696192" y="0"/>
                  <a:pt x="6748093" y="13975"/>
                  <a:pt x="6794005" y="39927"/>
                </a:cubicBezTo>
                <a:lnTo>
                  <a:pt x="7892903" y="674758"/>
                </a:lnTo>
                <a:cubicBezTo>
                  <a:pt x="7987722" y="729656"/>
                  <a:pt x="8044613" y="829473"/>
                  <a:pt x="8044613" y="937274"/>
                </a:cubicBezTo>
                <a:lnTo>
                  <a:pt x="8044613" y="1826636"/>
                </a:lnTo>
                <a:cubicBezTo>
                  <a:pt x="8044613" y="1962386"/>
                  <a:pt x="8192331" y="2046232"/>
                  <a:pt x="8310105" y="1979355"/>
                </a:cubicBezTo>
                <a:lnTo>
                  <a:pt x="9111572" y="1518204"/>
                </a:lnTo>
                <a:cubicBezTo>
                  <a:pt x="9156486" y="1490256"/>
                  <a:pt x="9209385" y="1476281"/>
                  <a:pt x="9263282" y="1476281"/>
                </a:cubicBezTo>
                <a:cubicBezTo>
                  <a:pt x="9315183" y="1476281"/>
                  <a:pt x="9368082" y="1490256"/>
                  <a:pt x="9413994" y="1518204"/>
                </a:cubicBezTo>
                <a:lnTo>
                  <a:pt x="10214463" y="1979355"/>
                </a:lnTo>
                <a:cubicBezTo>
                  <a:pt x="10332237" y="2046232"/>
                  <a:pt x="10479955" y="1962386"/>
                  <a:pt x="10479955" y="1826636"/>
                </a:cubicBezTo>
                <a:lnTo>
                  <a:pt x="10479955" y="937274"/>
                </a:lnTo>
                <a:cubicBezTo>
                  <a:pt x="10479955" y="829473"/>
                  <a:pt x="10537844" y="729656"/>
                  <a:pt x="10631665" y="674758"/>
                </a:cubicBezTo>
                <a:lnTo>
                  <a:pt x="11730563" y="39927"/>
                </a:lnTo>
                <a:cubicBezTo>
                  <a:pt x="11776475" y="13975"/>
                  <a:pt x="11829374" y="0"/>
                  <a:pt x="11882273" y="0"/>
                </a:cubicBezTo>
                <a:cubicBezTo>
                  <a:pt x="11935172" y="0"/>
                  <a:pt x="11988070" y="13975"/>
                  <a:pt x="12033983" y="39927"/>
                </a:cubicBezTo>
                <a:lnTo>
                  <a:pt x="13132881" y="674758"/>
                </a:lnTo>
                <a:cubicBezTo>
                  <a:pt x="13226701" y="729656"/>
                  <a:pt x="13284590" y="830471"/>
                  <a:pt x="13284590" y="937274"/>
                </a:cubicBezTo>
                <a:lnTo>
                  <a:pt x="13284590" y="1826636"/>
                </a:lnTo>
                <a:cubicBezTo>
                  <a:pt x="13284590" y="1962386"/>
                  <a:pt x="13432308" y="2047230"/>
                  <a:pt x="13550083" y="1979355"/>
                </a:cubicBezTo>
                <a:lnTo>
                  <a:pt x="14350550" y="1518204"/>
                </a:lnTo>
                <a:cubicBezTo>
                  <a:pt x="14396462" y="1490256"/>
                  <a:pt x="14449362" y="1476281"/>
                  <a:pt x="14502262" y="1476281"/>
                </a:cubicBezTo>
                <a:cubicBezTo>
                  <a:pt x="14555158" y="1476281"/>
                  <a:pt x="14608058" y="1490256"/>
                  <a:pt x="14653970" y="1518204"/>
                </a:cubicBezTo>
                <a:lnTo>
                  <a:pt x="15454438" y="1979355"/>
                </a:lnTo>
                <a:lnTo>
                  <a:pt x="15466556" y="1984234"/>
                </a:lnTo>
                <a:lnTo>
                  <a:pt x="15906722" y="2237833"/>
                </a:lnTo>
                <a:lnTo>
                  <a:pt x="15906722" y="2787003"/>
                </a:lnTo>
                <a:lnTo>
                  <a:pt x="15904578" y="2794853"/>
                </a:lnTo>
                <a:lnTo>
                  <a:pt x="15904578" y="3683217"/>
                </a:lnTo>
                <a:cubicBezTo>
                  <a:pt x="15904578" y="3791019"/>
                  <a:pt x="15846690" y="3891833"/>
                  <a:pt x="15752870" y="3945733"/>
                </a:cubicBezTo>
                <a:lnTo>
                  <a:pt x="14653970" y="4580565"/>
                </a:lnTo>
                <a:cubicBezTo>
                  <a:pt x="14608058" y="4606517"/>
                  <a:pt x="14556158" y="4620491"/>
                  <a:pt x="14502262" y="4620491"/>
                </a:cubicBezTo>
                <a:cubicBezTo>
                  <a:pt x="14449362" y="4620491"/>
                  <a:pt x="14396462" y="4606517"/>
                  <a:pt x="14350550" y="4580565"/>
                </a:cubicBezTo>
                <a:lnTo>
                  <a:pt x="13251653" y="3945733"/>
                </a:lnTo>
                <a:cubicBezTo>
                  <a:pt x="13157833" y="3891833"/>
                  <a:pt x="13099944" y="3791019"/>
                  <a:pt x="13099944" y="3683217"/>
                </a:cubicBezTo>
                <a:lnTo>
                  <a:pt x="13099944" y="2793855"/>
                </a:lnTo>
                <a:cubicBezTo>
                  <a:pt x="13099944" y="2658105"/>
                  <a:pt x="12953224" y="2573261"/>
                  <a:pt x="12834451" y="2641136"/>
                </a:cubicBezTo>
                <a:lnTo>
                  <a:pt x="12033983" y="3103285"/>
                </a:lnTo>
                <a:cubicBezTo>
                  <a:pt x="11988070" y="3130235"/>
                  <a:pt x="11935172" y="3144210"/>
                  <a:pt x="11882273" y="3144210"/>
                </a:cubicBezTo>
                <a:cubicBezTo>
                  <a:pt x="11829374" y="3144210"/>
                  <a:pt x="11776475" y="3130235"/>
                  <a:pt x="11730563" y="3103285"/>
                </a:cubicBezTo>
                <a:lnTo>
                  <a:pt x="10930094" y="2641136"/>
                </a:lnTo>
                <a:cubicBezTo>
                  <a:pt x="10812319" y="2573261"/>
                  <a:pt x="10663604" y="2658105"/>
                  <a:pt x="10663604" y="2794853"/>
                </a:cubicBezTo>
                <a:lnTo>
                  <a:pt x="10663604" y="3683217"/>
                </a:lnTo>
                <a:cubicBezTo>
                  <a:pt x="10663604" y="3791019"/>
                  <a:pt x="10606712" y="3891833"/>
                  <a:pt x="10511894" y="3945733"/>
                </a:cubicBezTo>
                <a:lnTo>
                  <a:pt x="9413994" y="4580565"/>
                </a:lnTo>
                <a:cubicBezTo>
                  <a:pt x="9368082" y="4606517"/>
                  <a:pt x="9315183" y="4620491"/>
                  <a:pt x="9263282" y="4620491"/>
                </a:cubicBezTo>
                <a:cubicBezTo>
                  <a:pt x="9209385" y="4620491"/>
                  <a:pt x="9156486" y="4606517"/>
                  <a:pt x="9111572" y="4580565"/>
                </a:cubicBezTo>
                <a:lnTo>
                  <a:pt x="8012674" y="3945733"/>
                </a:lnTo>
                <a:cubicBezTo>
                  <a:pt x="7917855" y="3891833"/>
                  <a:pt x="7859966" y="3791019"/>
                  <a:pt x="7859966" y="3683217"/>
                </a:cubicBezTo>
                <a:lnTo>
                  <a:pt x="7859966" y="2794853"/>
                </a:lnTo>
                <a:cubicBezTo>
                  <a:pt x="7859966" y="2658105"/>
                  <a:pt x="7713247" y="2573261"/>
                  <a:pt x="7594474" y="2641136"/>
                </a:cubicBezTo>
                <a:lnTo>
                  <a:pt x="6794005" y="3103285"/>
                </a:lnTo>
                <a:cubicBezTo>
                  <a:pt x="6748093" y="3130235"/>
                  <a:pt x="6696192" y="3144210"/>
                  <a:pt x="6642295" y="3144210"/>
                </a:cubicBezTo>
                <a:cubicBezTo>
                  <a:pt x="6589397" y="3144210"/>
                  <a:pt x="6536497" y="3130235"/>
                  <a:pt x="6490585" y="3103285"/>
                </a:cubicBezTo>
                <a:lnTo>
                  <a:pt x="5690117" y="2641136"/>
                </a:lnTo>
                <a:cubicBezTo>
                  <a:pt x="5572341" y="2573261"/>
                  <a:pt x="5424626" y="2658105"/>
                  <a:pt x="5424626" y="2794853"/>
                </a:cubicBezTo>
                <a:lnTo>
                  <a:pt x="5424626" y="3683217"/>
                </a:lnTo>
                <a:cubicBezTo>
                  <a:pt x="5424626" y="3791019"/>
                  <a:pt x="5367734" y="3891833"/>
                  <a:pt x="5272916" y="3945733"/>
                </a:cubicBezTo>
                <a:lnTo>
                  <a:pt x="4174017" y="4580565"/>
                </a:lnTo>
                <a:cubicBezTo>
                  <a:pt x="4128105" y="4606517"/>
                  <a:pt x="4076205" y="4620491"/>
                  <a:pt x="4022307" y="4620491"/>
                </a:cubicBezTo>
                <a:cubicBezTo>
                  <a:pt x="3969409" y="4620491"/>
                  <a:pt x="3916511" y="4606517"/>
                  <a:pt x="3870599" y="4580565"/>
                </a:cubicBezTo>
                <a:lnTo>
                  <a:pt x="2771699" y="3945733"/>
                </a:lnTo>
                <a:cubicBezTo>
                  <a:pt x="2678877" y="3891833"/>
                  <a:pt x="2619989" y="3791019"/>
                  <a:pt x="2619989" y="3683217"/>
                </a:cubicBezTo>
                <a:lnTo>
                  <a:pt x="2619989" y="2794853"/>
                </a:lnTo>
                <a:cubicBezTo>
                  <a:pt x="2619989" y="2658105"/>
                  <a:pt x="2472271" y="2573261"/>
                  <a:pt x="2354497" y="2641136"/>
                </a:cubicBezTo>
                <a:lnTo>
                  <a:pt x="1554028" y="3103285"/>
                </a:lnTo>
                <a:cubicBezTo>
                  <a:pt x="1508116" y="3130235"/>
                  <a:pt x="1455218" y="3144210"/>
                  <a:pt x="1402319" y="3144210"/>
                </a:cubicBezTo>
                <a:cubicBezTo>
                  <a:pt x="1348421" y="3144210"/>
                  <a:pt x="1296521" y="3130235"/>
                  <a:pt x="1250609" y="3103285"/>
                </a:cubicBezTo>
                <a:lnTo>
                  <a:pt x="151710" y="2468454"/>
                </a:lnTo>
                <a:cubicBezTo>
                  <a:pt x="57890" y="2414553"/>
                  <a:pt x="0" y="2314737"/>
                  <a:pt x="0" y="2205938"/>
                </a:cubicBezTo>
                <a:lnTo>
                  <a:pt x="0" y="937274"/>
                </a:lnTo>
                <a:cubicBezTo>
                  <a:pt x="0" y="829473"/>
                  <a:pt x="57890" y="729656"/>
                  <a:pt x="151710" y="674758"/>
                </a:cubicBezTo>
                <a:lnTo>
                  <a:pt x="1250609" y="39927"/>
                </a:lnTo>
                <a:cubicBezTo>
                  <a:pt x="1296521" y="13975"/>
                  <a:pt x="1348421" y="0"/>
                  <a:pt x="140231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F9FAC7C2-3F14-5D42-A99A-0B51A3F3D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4610" y="5706388"/>
            <a:ext cx="2325184" cy="2664773"/>
          </a:xfrm>
          <a:custGeom>
            <a:avLst/>
            <a:gdLst>
              <a:gd name="T0" fmla="*/ 1261 w 2566"/>
              <a:gd name="T1" fmla="*/ 2941 h 2942"/>
              <a:gd name="T2" fmla="*/ 22 w 2566"/>
              <a:gd name="T3" fmla="*/ 2226 h 2942"/>
              <a:gd name="T4" fmla="*/ 0 w 2566"/>
              <a:gd name="T5" fmla="*/ 2189 h 2942"/>
              <a:gd name="T6" fmla="*/ 0 w 2566"/>
              <a:gd name="T7" fmla="*/ 759 h 2942"/>
              <a:gd name="T8" fmla="*/ 22 w 2566"/>
              <a:gd name="T9" fmla="*/ 722 h 2942"/>
              <a:gd name="T10" fmla="*/ 1261 w 2566"/>
              <a:gd name="T11" fmla="*/ 6 h 2942"/>
              <a:gd name="T12" fmla="*/ 1282 w 2566"/>
              <a:gd name="T13" fmla="*/ 0 h 2942"/>
              <a:gd name="T14" fmla="*/ 1303 w 2566"/>
              <a:gd name="T15" fmla="*/ 6 h 2942"/>
              <a:gd name="T16" fmla="*/ 2544 w 2566"/>
              <a:gd name="T17" fmla="*/ 722 h 2942"/>
              <a:gd name="T18" fmla="*/ 2565 w 2566"/>
              <a:gd name="T19" fmla="*/ 759 h 2942"/>
              <a:gd name="T20" fmla="*/ 2565 w 2566"/>
              <a:gd name="T21" fmla="*/ 2189 h 2942"/>
              <a:gd name="T22" fmla="*/ 2544 w 2566"/>
              <a:gd name="T23" fmla="*/ 2226 h 2942"/>
              <a:gd name="T24" fmla="*/ 1303 w 2566"/>
              <a:gd name="T25" fmla="*/ 2941 h 2942"/>
              <a:gd name="T26" fmla="*/ 1261 w 2566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6" h="2942">
                <a:moveTo>
                  <a:pt x="1261" y="2941"/>
                </a:moveTo>
                <a:lnTo>
                  <a:pt x="22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9"/>
                </a:lnTo>
                <a:cubicBezTo>
                  <a:pt x="0" y="743"/>
                  <a:pt x="8" y="729"/>
                  <a:pt x="22" y="722"/>
                </a:cubicBezTo>
                <a:lnTo>
                  <a:pt x="1261" y="6"/>
                </a:lnTo>
                <a:cubicBezTo>
                  <a:pt x="1268" y="2"/>
                  <a:pt x="1275" y="0"/>
                  <a:pt x="1282" y="0"/>
                </a:cubicBezTo>
                <a:cubicBezTo>
                  <a:pt x="1290" y="0"/>
                  <a:pt x="1297" y="2"/>
                  <a:pt x="1303" y="6"/>
                </a:cubicBezTo>
                <a:lnTo>
                  <a:pt x="2544" y="722"/>
                </a:lnTo>
                <a:cubicBezTo>
                  <a:pt x="2556" y="729"/>
                  <a:pt x="2565" y="743"/>
                  <a:pt x="2565" y="759"/>
                </a:cubicBezTo>
                <a:lnTo>
                  <a:pt x="2565" y="2189"/>
                </a:lnTo>
                <a:cubicBezTo>
                  <a:pt x="2565" y="2204"/>
                  <a:pt x="2556" y="2218"/>
                  <a:pt x="2544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DA0A828-C551-464D-94F2-ED906D0A5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8697" y="9545027"/>
            <a:ext cx="1012608" cy="1160394"/>
          </a:xfrm>
          <a:custGeom>
            <a:avLst/>
            <a:gdLst>
              <a:gd name="T0" fmla="*/ 401 w 818"/>
              <a:gd name="T1" fmla="*/ 936 h 937"/>
              <a:gd name="T2" fmla="*/ 7 w 818"/>
              <a:gd name="T3" fmla="*/ 708 h 937"/>
              <a:gd name="T4" fmla="*/ 0 w 818"/>
              <a:gd name="T5" fmla="*/ 697 h 937"/>
              <a:gd name="T6" fmla="*/ 0 w 818"/>
              <a:gd name="T7" fmla="*/ 241 h 937"/>
              <a:gd name="T8" fmla="*/ 7 w 818"/>
              <a:gd name="T9" fmla="*/ 229 h 937"/>
              <a:gd name="T10" fmla="*/ 401 w 818"/>
              <a:gd name="T11" fmla="*/ 1 h 937"/>
              <a:gd name="T12" fmla="*/ 408 w 818"/>
              <a:gd name="T13" fmla="*/ 0 h 937"/>
              <a:gd name="T14" fmla="*/ 415 w 818"/>
              <a:gd name="T15" fmla="*/ 1 h 937"/>
              <a:gd name="T16" fmla="*/ 810 w 818"/>
              <a:gd name="T17" fmla="*/ 229 h 937"/>
              <a:gd name="T18" fmla="*/ 817 w 818"/>
              <a:gd name="T19" fmla="*/ 241 h 937"/>
              <a:gd name="T20" fmla="*/ 817 w 818"/>
              <a:gd name="T21" fmla="*/ 697 h 937"/>
              <a:gd name="T22" fmla="*/ 810 w 818"/>
              <a:gd name="T23" fmla="*/ 708 h 937"/>
              <a:gd name="T24" fmla="*/ 415 w 818"/>
              <a:gd name="T25" fmla="*/ 936 h 937"/>
              <a:gd name="T26" fmla="*/ 401 w 818"/>
              <a:gd name="T27" fmla="*/ 936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18" h="937">
                <a:moveTo>
                  <a:pt x="401" y="936"/>
                </a:moveTo>
                <a:lnTo>
                  <a:pt x="7" y="708"/>
                </a:lnTo>
                <a:cubicBezTo>
                  <a:pt x="3" y="706"/>
                  <a:pt x="0" y="701"/>
                  <a:pt x="0" y="697"/>
                </a:cubicBezTo>
                <a:lnTo>
                  <a:pt x="0" y="241"/>
                </a:lnTo>
                <a:cubicBezTo>
                  <a:pt x="0" y="236"/>
                  <a:pt x="3" y="232"/>
                  <a:pt x="7" y="229"/>
                </a:cubicBezTo>
                <a:lnTo>
                  <a:pt x="401" y="1"/>
                </a:lnTo>
                <a:cubicBezTo>
                  <a:pt x="404" y="0"/>
                  <a:pt x="406" y="0"/>
                  <a:pt x="408" y="0"/>
                </a:cubicBezTo>
                <a:cubicBezTo>
                  <a:pt x="411" y="0"/>
                  <a:pt x="413" y="0"/>
                  <a:pt x="415" y="1"/>
                </a:cubicBezTo>
                <a:lnTo>
                  <a:pt x="810" y="229"/>
                </a:lnTo>
                <a:cubicBezTo>
                  <a:pt x="814" y="232"/>
                  <a:pt x="817" y="236"/>
                  <a:pt x="817" y="241"/>
                </a:cubicBezTo>
                <a:lnTo>
                  <a:pt x="817" y="697"/>
                </a:lnTo>
                <a:cubicBezTo>
                  <a:pt x="817" y="701"/>
                  <a:pt x="814" y="706"/>
                  <a:pt x="810" y="708"/>
                </a:cubicBezTo>
                <a:lnTo>
                  <a:pt x="415" y="936"/>
                </a:lnTo>
                <a:lnTo>
                  <a:pt x="401" y="93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42AF66AF-71B5-5745-A094-981AD30A5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7651" y="7180863"/>
            <a:ext cx="2321189" cy="2664776"/>
          </a:xfrm>
          <a:custGeom>
            <a:avLst/>
            <a:gdLst>
              <a:gd name="T0" fmla="*/ 1261 w 2564"/>
              <a:gd name="T1" fmla="*/ 2941 h 2942"/>
              <a:gd name="T2" fmla="*/ 21 w 2564"/>
              <a:gd name="T3" fmla="*/ 2226 h 2942"/>
              <a:gd name="T4" fmla="*/ 0 w 2564"/>
              <a:gd name="T5" fmla="*/ 2189 h 2942"/>
              <a:gd name="T6" fmla="*/ 0 w 2564"/>
              <a:gd name="T7" fmla="*/ 757 h 2942"/>
              <a:gd name="T8" fmla="*/ 21 w 2564"/>
              <a:gd name="T9" fmla="*/ 721 h 2942"/>
              <a:gd name="T10" fmla="*/ 1261 w 2564"/>
              <a:gd name="T11" fmla="*/ 6 h 2942"/>
              <a:gd name="T12" fmla="*/ 1282 w 2564"/>
              <a:gd name="T13" fmla="*/ 0 h 2942"/>
              <a:gd name="T14" fmla="*/ 1302 w 2564"/>
              <a:gd name="T15" fmla="*/ 6 h 2942"/>
              <a:gd name="T16" fmla="*/ 2542 w 2564"/>
              <a:gd name="T17" fmla="*/ 721 h 2942"/>
              <a:gd name="T18" fmla="*/ 2563 w 2564"/>
              <a:gd name="T19" fmla="*/ 757 h 2942"/>
              <a:gd name="T20" fmla="*/ 2563 w 2564"/>
              <a:gd name="T21" fmla="*/ 2189 h 2942"/>
              <a:gd name="T22" fmla="*/ 2542 w 2564"/>
              <a:gd name="T23" fmla="*/ 2226 h 2942"/>
              <a:gd name="T24" fmla="*/ 1302 w 2564"/>
              <a:gd name="T25" fmla="*/ 2941 h 2942"/>
              <a:gd name="T26" fmla="*/ 1261 w 2564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4" h="2942">
                <a:moveTo>
                  <a:pt x="1261" y="2941"/>
                </a:moveTo>
                <a:lnTo>
                  <a:pt x="21" y="2226"/>
                </a:lnTo>
                <a:cubicBezTo>
                  <a:pt x="7" y="2218"/>
                  <a:pt x="0" y="2204"/>
                  <a:pt x="0" y="2189"/>
                </a:cubicBezTo>
                <a:lnTo>
                  <a:pt x="0" y="757"/>
                </a:lnTo>
                <a:cubicBezTo>
                  <a:pt x="0" y="742"/>
                  <a:pt x="7" y="729"/>
                  <a:pt x="21" y="721"/>
                </a:cubicBezTo>
                <a:lnTo>
                  <a:pt x="1261" y="6"/>
                </a:lnTo>
                <a:cubicBezTo>
                  <a:pt x="1267" y="2"/>
                  <a:pt x="1274" y="0"/>
                  <a:pt x="1282" y="0"/>
                </a:cubicBezTo>
                <a:cubicBezTo>
                  <a:pt x="1288" y="0"/>
                  <a:pt x="1295" y="2"/>
                  <a:pt x="1302" y="6"/>
                </a:cubicBezTo>
                <a:lnTo>
                  <a:pt x="2542" y="721"/>
                </a:lnTo>
                <a:cubicBezTo>
                  <a:pt x="2555" y="729"/>
                  <a:pt x="2563" y="742"/>
                  <a:pt x="2563" y="757"/>
                </a:cubicBezTo>
                <a:lnTo>
                  <a:pt x="2563" y="2189"/>
                </a:lnTo>
                <a:cubicBezTo>
                  <a:pt x="2563" y="2204"/>
                  <a:pt x="2555" y="2218"/>
                  <a:pt x="2542" y="2226"/>
                </a:cubicBezTo>
                <a:lnTo>
                  <a:pt x="1302" y="2941"/>
                </a:lnTo>
                <a:lnTo>
                  <a:pt x="1261" y="294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AF1335A8-DC89-CE44-900A-AEB06D5BA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91942" y="4841664"/>
            <a:ext cx="1012608" cy="1165870"/>
          </a:xfrm>
          <a:custGeom>
            <a:avLst/>
            <a:gdLst>
              <a:gd name="T0" fmla="*/ 402 w 817"/>
              <a:gd name="T1" fmla="*/ 937 h 938"/>
              <a:gd name="T2" fmla="*/ 7 w 817"/>
              <a:gd name="T3" fmla="*/ 709 h 938"/>
              <a:gd name="T4" fmla="*/ 0 w 817"/>
              <a:gd name="T5" fmla="*/ 697 h 938"/>
              <a:gd name="T6" fmla="*/ 0 w 817"/>
              <a:gd name="T7" fmla="*/ 241 h 938"/>
              <a:gd name="T8" fmla="*/ 7 w 817"/>
              <a:gd name="T9" fmla="*/ 230 h 938"/>
              <a:gd name="T10" fmla="*/ 402 w 817"/>
              <a:gd name="T11" fmla="*/ 2 h 938"/>
              <a:gd name="T12" fmla="*/ 409 w 817"/>
              <a:gd name="T13" fmla="*/ 0 h 938"/>
              <a:gd name="T14" fmla="*/ 415 w 817"/>
              <a:gd name="T15" fmla="*/ 2 h 938"/>
              <a:gd name="T16" fmla="*/ 809 w 817"/>
              <a:gd name="T17" fmla="*/ 230 h 938"/>
              <a:gd name="T18" fmla="*/ 816 w 817"/>
              <a:gd name="T19" fmla="*/ 241 h 938"/>
              <a:gd name="T20" fmla="*/ 816 w 817"/>
              <a:gd name="T21" fmla="*/ 697 h 938"/>
              <a:gd name="T22" fmla="*/ 809 w 817"/>
              <a:gd name="T23" fmla="*/ 709 h 938"/>
              <a:gd name="T24" fmla="*/ 415 w 817"/>
              <a:gd name="T25" fmla="*/ 937 h 938"/>
              <a:gd name="T26" fmla="*/ 402 w 817"/>
              <a:gd name="T27" fmla="*/ 937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17" h="938">
                <a:moveTo>
                  <a:pt x="402" y="937"/>
                </a:moveTo>
                <a:lnTo>
                  <a:pt x="7" y="709"/>
                </a:lnTo>
                <a:cubicBezTo>
                  <a:pt x="3" y="707"/>
                  <a:pt x="0" y="702"/>
                  <a:pt x="0" y="697"/>
                </a:cubicBezTo>
                <a:lnTo>
                  <a:pt x="0" y="241"/>
                </a:lnTo>
                <a:cubicBezTo>
                  <a:pt x="0" y="237"/>
                  <a:pt x="3" y="233"/>
                  <a:pt x="7" y="230"/>
                </a:cubicBezTo>
                <a:lnTo>
                  <a:pt x="402" y="2"/>
                </a:lnTo>
                <a:cubicBezTo>
                  <a:pt x="404" y="1"/>
                  <a:pt x="406" y="0"/>
                  <a:pt x="409" y="0"/>
                </a:cubicBezTo>
                <a:cubicBezTo>
                  <a:pt x="411" y="0"/>
                  <a:pt x="413" y="1"/>
                  <a:pt x="415" y="2"/>
                </a:cubicBezTo>
                <a:lnTo>
                  <a:pt x="809" y="230"/>
                </a:lnTo>
                <a:cubicBezTo>
                  <a:pt x="813" y="233"/>
                  <a:pt x="816" y="237"/>
                  <a:pt x="816" y="241"/>
                </a:cubicBezTo>
                <a:lnTo>
                  <a:pt x="816" y="697"/>
                </a:lnTo>
                <a:cubicBezTo>
                  <a:pt x="816" y="702"/>
                  <a:pt x="813" y="707"/>
                  <a:pt x="809" y="709"/>
                </a:cubicBezTo>
                <a:lnTo>
                  <a:pt x="415" y="937"/>
                </a:lnTo>
                <a:lnTo>
                  <a:pt x="402" y="93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2">
            <a:extLst>
              <a:ext uri="{FF2B5EF4-FFF2-40B4-BE49-F238E27FC236}">
                <a16:creationId xmlns:a16="http://schemas.microsoft.com/office/drawing/2014/main" id="{CEEB6E19-6988-C748-A218-F67E3A8B6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5765" y="7180863"/>
            <a:ext cx="2325184" cy="2664776"/>
          </a:xfrm>
          <a:custGeom>
            <a:avLst/>
            <a:gdLst>
              <a:gd name="T0" fmla="*/ 1261 w 2565"/>
              <a:gd name="T1" fmla="*/ 2941 h 2942"/>
              <a:gd name="T2" fmla="*/ 21 w 2565"/>
              <a:gd name="T3" fmla="*/ 2226 h 2942"/>
              <a:gd name="T4" fmla="*/ 0 w 2565"/>
              <a:gd name="T5" fmla="*/ 2189 h 2942"/>
              <a:gd name="T6" fmla="*/ 0 w 2565"/>
              <a:gd name="T7" fmla="*/ 757 h 2942"/>
              <a:gd name="T8" fmla="*/ 21 w 2565"/>
              <a:gd name="T9" fmla="*/ 721 h 2942"/>
              <a:gd name="T10" fmla="*/ 1261 w 2565"/>
              <a:gd name="T11" fmla="*/ 6 h 2942"/>
              <a:gd name="T12" fmla="*/ 1282 w 2565"/>
              <a:gd name="T13" fmla="*/ 0 h 2942"/>
              <a:gd name="T14" fmla="*/ 1303 w 2565"/>
              <a:gd name="T15" fmla="*/ 6 h 2942"/>
              <a:gd name="T16" fmla="*/ 2543 w 2565"/>
              <a:gd name="T17" fmla="*/ 721 h 2942"/>
              <a:gd name="T18" fmla="*/ 2564 w 2565"/>
              <a:gd name="T19" fmla="*/ 757 h 2942"/>
              <a:gd name="T20" fmla="*/ 2564 w 2565"/>
              <a:gd name="T21" fmla="*/ 2189 h 2942"/>
              <a:gd name="T22" fmla="*/ 2543 w 2565"/>
              <a:gd name="T23" fmla="*/ 2226 h 2942"/>
              <a:gd name="T24" fmla="*/ 1303 w 2565"/>
              <a:gd name="T25" fmla="*/ 2941 h 2942"/>
              <a:gd name="T26" fmla="*/ 1261 w 2565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5" h="2942">
                <a:moveTo>
                  <a:pt x="1261" y="2941"/>
                </a:moveTo>
                <a:lnTo>
                  <a:pt x="21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7"/>
                </a:lnTo>
                <a:cubicBezTo>
                  <a:pt x="0" y="742"/>
                  <a:pt x="8" y="729"/>
                  <a:pt x="21" y="721"/>
                </a:cubicBezTo>
                <a:lnTo>
                  <a:pt x="1261" y="6"/>
                </a:lnTo>
                <a:cubicBezTo>
                  <a:pt x="1267" y="2"/>
                  <a:pt x="1275" y="0"/>
                  <a:pt x="1282" y="0"/>
                </a:cubicBezTo>
                <a:cubicBezTo>
                  <a:pt x="1289" y="0"/>
                  <a:pt x="1297" y="2"/>
                  <a:pt x="1303" y="6"/>
                </a:cubicBezTo>
                <a:lnTo>
                  <a:pt x="2543" y="721"/>
                </a:lnTo>
                <a:cubicBezTo>
                  <a:pt x="2556" y="729"/>
                  <a:pt x="2564" y="742"/>
                  <a:pt x="2564" y="757"/>
                </a:cubicBezTo>
                <a:lnTo>
                  <a:pt x="2564" y="2189"/>
                </a:lnTo>
                <a:cubicBezTo>
                  <a:pt x="2564" y="2204"/>
                  <a:pt x="2556" y="2218"/>
                  <a:pt x="2543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4">
            <a:extLst>
              <a:ext uri="{FF2B5EF4-FFF2-40B4-BE49-F238E27FC236}">
                <a16:creationId xmlns:a16="http://schemas.microsoft.com/office/drawing/2014/main" id="{B1B5CB89-4AE2-6440-81F6-85E02B73A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9850" y="4841664"/>
            <a:ext cx="1012610" cy="1165870"/>
          </a:xfrm>
          <a:custGeom>
            <a:avLst/>
            <a:gdLst>
              <a:gd name="T0" fmla="*/ 401 w 817"/>
              <a:gd name="T1" fmla="*/ 937 h 938"/>
              <a:gd name="T2" fmla="*/ 6 w 817"/>
              <a:gd name="T3" fmla="*/ 709 h 938"/>
              <a:gd name="T4" fmla="*/ 0 w 817"/>
              <a:gd name="T5" fmla="*/ 697 h 938"/>
              <a:gd name="T6" fmla="*/ 0 w 817"/>
              <a:gd name="T7" fmla="*/ 241 h 938"/>
              <a:gd name="T8" fmla="*/ 6 w 817"/>
              <a:gd name="T9" fmla="*/ 230 h 938"/>
              <a:gd name="T10" fmla="*/ 401 w 817"/>
              <a:gd name="T11" fmla="*/ 2 h 938"/>
              <a:gd name="T12" fmla="*/ 408 w 817"/>
              <a:gd name="T13" fmla="*/ 0 h 938"/>
              <a:gd name="T14" fmla="*/ 415 w 817"/>
              <a:gd name="T15" fmla="*/ 2 h 938"/>
              <a:gd name="T16" fmla="*/ 809 w 817"/>
              <a:gd name="T17" fmla="*/ 230 h 938"/>
              <a:gd name="T18" fmla="*/ 816 w 817"/>
              <a:gd name="T19" fmla="*/ 241 h 938"/>
              <a:gd name="T20" fmla="*/ 816 w 817"/>
              <a:gd name="T21" fmla="*/ 697 h 938"/>
              <a:gd name="T22" fmla="*/ 809 w 817"/>
              <a:gd name="T23" fmla="*/ 709 h 938"/>
              <a:gd name="T24" fmla="*/ 415 w 817"/>
              <a:gd name="T25" fmla="*/ 937 h 938"/>
              <a:gd name="T26" fmla="*/ 401 w 817"/>
              <a:gd name="T27" fmla="*/ 937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17" h="938">
                <a:moveTo>
                  <a:pt x="401" y="937"/>
                </a:moveTo>
                <a:lnTo>
                  <a:pt x="6" y="709"/>
                </a:lnTo>
                <a:cubicBezTo>
                  <a:pt x="2" y="707"/>
                  <a:pt x="0" y="702"/>
                  <a:pt x="0" y="697"/>
                </a:cubicBezTo>
                <a:lnTo>
                  <a:pt x="0" y="241"/>
                </a:lnTo>
                <a:cubicBezTo>
                  <a:pt x="0" y="237"/>
                  <a:pt x="2" y="233"/>
                  <a:pt x="6" y="230"/>
                </a:cubicBezTo>
                <a:lnTo>
                  <a:pt x="401" y="2"/>
                </a:lnTo>
                <a:cubicBezTo>
                  <a:pt x="403" y="1"/>
                  <a:pt x="406" y="0"/>
                  <a:pt x="408" y="0"/>
                </a:cubicBezTo>
                <a:cubicBezTo>
                  <a:pt x="411" y="0"/>
                  <a:pt x="413" y="1"/>
                  <a:pt x="415" y="2"/>
                </a:cubicBezTo>
                <a:lnTo>
                  <a:pt x="809" y="230"/>
                </a:lnTo>
                <a:cubicBezTo>
                  <a:pt x="814" y="233"/>
                  <a:pt x="816" y="237"/>
                  <a:pt x="816" y="241"/>
                </a:cubicBezTo>
                <a:lnTo>
                  <a:pt x="816" y="697"/>
                </a:lnTo>
                <a:cubicBezTo>
                  <a:pt x="816" y="702"/>
                  <a:pt x="814" y="707"/>
                  <a:pt x="809" y="709"/>
                </a:cubicBezTo>
                <a:lnTo>
                  <a:pt x="415" y="937"/>
                </a:lnTo>
                <a:lnTo>
                  <a:pt x="401" y="93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7">
            <a:extLst>
              <a:ext uri="{FF2B5EF4-FFF2-40B4-BE49-F238E27FC236}">
                <a16:creationId xmlns:a16="http://schemas.microsoft.com/office/drawing/2014/main" id="{1D61BE61-9D4B-F74F-AA23-DE2D7F7B9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6923" y="5706388"/>
            <a:ext cx="2325184" cy="2664773"/>
          </a:xfrm>
          <a:custGeom>
            <a:avLst/>
            <a:gdLst>
              <a:gd name="T0" fmla="*/ 1261 w 2565"/>
              <a:gd name="T1" fmla="*/ 2941 h 2942"/>
              <a:gd name="T2" fmla="*/ 21 w 2565"/>
              <a:gd name="T3" fmla="*/ 2226 h 2942"/>
              <a:gd name="T4" fmla="*/ 0 w 2565"/>
              <a:gd name="T5" fmla="*/ 2189 h 2942"/>
              <a:gd name="T6" fmla="*/ 0 w 2565"/>
              <a:gd name="T7" fmla="*/ 759 h 2942"/>
              <a:gd name="T8" fmla="*/ 21 w 2565"/>
              <a:gd name="T9" fmla="*/ 722 h 2942"/>
              <a:gd name="T10" fmla="*/ 1261 w 2565"/>
              <a:gd name="T11" fmla="*/ 6 h 2942"/>
              <a:gd name="T12" fmla="*/ 1282 w 2565"/>
              <a:gd name="T13" fmla="*/ 0 h 2942"/>
              <a:gd name="T14" fmla="*/ 1303 w 2565"/>
              <a:gd name="T15" fmla="*/ 6 h 2942"/>
              <a:gd name="T16" fmla="*/ 2543 w 2565"/>
              <a:gd name="T17" fmla="*/ 722 h 2942"/>
              <a:gd name="T18" fmla="*/ 2564 w 2565"/>
              <a:gd name="T19" fmla="*/ 759 h 2942"/>
              <a:gd name="T20" fmla="*/ 2564 w 2565"/>
              <a:gd name="T21" fmla="*/ 2189 h 2942"/>
              <a:gd name="T22" fmla="*/ 2543 w 2565"/>
              <a:gd name="T23" fmla="*/ 2226 h 2942"/>
              <a:gd name="T24" fmla="*/ 1303 w 2565"/>
              <a:gd name="T25" fmla="*/ 2941 h 2942"/>
              <a:gd name="T26" fmla="*/ 1261 w 2565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5" h="2942">
                <a:moveTo>
                  <a:pt x="1261" y="2941"/>
                </a:moveTo>
                <a:lnTo>
                  <a:pt x="21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9"/>
                </a:lnTo>
                <a:cubicBezTo>
                  <a:pt x="0" y="743"/>
                  <a:pt x="8" y="729"/>
                  <a:pt x="21" y="722"/>
                </a:cubicBezTo>
                <a:lnTo>
                  <a:pt x="1261" y="6"/>
                </a:lnTo>
                <a:cubicBezTo>
                  <a:pt x="1267" y="2"/>
                  <a:pt x="1275" y="0"/>
                  <a:pt x="1282" y="0"/>
                </a:cubicBezTo>
                <a:cubicBezTo>
                  <a:pt x="1289" y="0"/>
                  <a:pt x="1297" y="2"/>
                  <a:pt x="1303" y="6"/>
                </a:cubicBezTo>
                <a:lnTo>
                  <a:pt x="2543" y="722"/>
                </a:lnTo>
                <a:cubicBezTo>
                  <a:pt x="2556" y="729"/>
                  <a:pt x="2564" y="743"/>
                  <a:pt x="2564" y="759"/>
                </a:cubicBezTo>
                <a:lnTo>
                  <a:pt x="2564" y="2189"/>
                </a:lnTo>
                <a:cubicBezTo>
                  <a:pt x="2564" y="2204"/>
                  <a:pt x="2556" y="2218"/>
                  <a:pt x="2543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9">
            <a:extLst>
              <a:ext uri="{FF2B5EF4-FFF2-40B4-BE49-F238E27FC236}">
                <a16:creationId xmlns:a16="http://schemas.microsoft.com/office/drawing/2014/main" id="{22E885DB-CDAD-1040-9332-77097CDE0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1010" y="9545027"/>
            <a:ext cx="1012608" cy="1160394"/>
          </a:xfrm>
          <a:custGeom>
            <a:avLst/>
            <a:gdLst>
              <a:gd name="T0" fmla="*/ 401 w 817"/>
              <a:gd name="T1" fmla="*/ 936 h 937"/>
              <a:gd name="T2" fmla="*/ 7 w 817"/>
              <a:gd name="T3" fmla="*/ 708 h 937"/>
              <a:gd name="T4" fmla="*/ 0 w 817"/>
              <a:gd name="T5" fmla="*/ 697 h 937"/>
              <a:gd name="T6" fmla="*/ 0 w 817"/>
              <a:gd name="T7" fmla="*/ 241 h 937"/>
              <a:gd name="T8" fmla="*/ 7 w 817"/>
              <a:gd name="T9" fmla="*/ 229 h 937"/>
              <a:gd name="T10" fmla="*/ 401 w 817"/>
              <a:gd name="T11" fmla="*/ 1 h 937"/>
              <a:gd name="T12" fmla="*/ 408 w 817"/>
              <a:gd name="T13" fmla="*/ 0 h 937"/>
              <a:gd name="T14" fmla="*/ 414 w 817"/>
              <a:gd name="T15" fmla="*/ 1 h 937"/>
              <a:gd name="T16" fmla="*/ 809 w 817"/>
              <a:gd name="T17" fmla="*/ 229 h 937"/>
              <a:gd name="T18" fmla="*/ 816 w 817"/>
              <a:gd name="T19" fmla="*/ 241 h 937"/>
              <a:gd name="T20" fmla="*/ 816 w 817"/>
              <a:gd name="T21" fmla="*/ 697 h 937"/>
              <a:gd name="T22" fmla="*/ 809 w 817"/>
              <a:gd name="T23" fmla="*/ 708 h 937"/>
              <a:gd name="T24" fmla="*/ 414 w 817"/>
              <a:gd name="T25" fmla="*/ 936 h 937"/>
              <a:gd name="T26" fmla="*/ 401 w 817"/>
              <a:gd name="T27" fmla="*/ 936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17" h="937">
                <a:moveTo>
                  <a:pt x="401" y="936"/>
                </a:moveTo>
                <a:lnTo>
                  <a:pt x="7" y="708"/>
                </a:lnTo>
                <a:cubicBezTo>
                  <a:pt x="2" y="706"/>
                  <a:pt x="0" y="701"/>
                  <a:pt x="0" y="697"/>
                </a:cubicBezTo>
                <a:lnTo>
                  <a:pt x="0" y="241"/>
                </a:lnTo>
                <a:cubicBezTo>
                  <a:pt x="0" y="236"/>
                  <a:pt x="2" y="232"/>
                  <a:pt x="7" y="229"/>
                </a:cubicBezTo>
                <a:lnTo>
                  <a:pt x="401" y="1"/>
                </a:lnTo>
                <a:cubicBezTo>
                  <a:pt x="403" y="0"/>
                  <a:pt x="405" y="0"/>
                  <a:pt x="408" y="0"/>
                </a:cubicBezTo>
                <a:cubicBezTo>
                  <a:pt x="410" y="0"/>
                  <a:pt x="413" y="0"/>
                  <a:pt x="414" y="1"/>
                </a:cubicBezTo>
                <a:lnTo>
                  <a:pt x="809" y="229"/>
                </a:lnTo>
                <a:cubicBezTo>
                  <a:pt x="813" y="232"/>
                  <a:pt x="816" y="236"/>
                  <a:pt x="816" y="241"/>
                </a:cubicBezTo>
                <a:lnTo>
                  <a:pt x="816" y="697"/>
                </a:lnTo>
                <a:cubicBezTo>
                  <a:pt x="816" y="701"/>
                  <a:pt x="813" y="706"/>
                  <a:pt x="809" y="708"/>
                </a:cubicBezTo>
                <a:lnTo>
                  <a:pt x="414" y="936"/>
                </a:lnTo>
                <a:lnTo>
                  <a:pt x="401" y="93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D3E940E7-2343-F94D-ADA0-F169BE88D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6698" y="5706388"/>
            <a:ext cx="2325184" cy="2664773"/>
          </a:xfrm>
          <a:custGeom>
            <a:avLst/>
            <a:gdLst>
              <a:gd name="T0" fmla="*/ 1261 w 2565"/>
              <a:gd name="T1" fmla="*/ 2941 h 2942"/>
              <a:gd name="T2" fmla="*/ 21 w 2565"/>
              <a:gd name="T3" fmla="*/ 2226 h 2942"/>
              <a:gd name="T4" fmla="*/ 0 w 2565"/>
              <a:gd name="T5" fmla="*/ 2189 h 2942"/>
              <a:gd name="T6" fmla="*/ 0 w 2565"/>
              <a:gd name="T7" fmla="*/ 759 h 2942"/>
              <a:gd name="T8" fmla="*/ 21 w 2565"/>
              <a:gd name="T9" fmla="*/ 722 h 2942"/>
              <a:gd name="T10" fmla="*/ 1261 w 2565"/>
              <a:gd name="T11" fmla="*/ 6 h 2942"/>
              <a:gd name="T12" fmla="*/ 1282 w 2565"/>
              <a:gd name="T13" fmla="*/ 0 h 2942"/>
              <a:gd name="T14" fmla="*/ 1303 w 2565"/>
              <a:gd name="T15" fmla="*/ 6 h 2942"/>
              <a:gd name="T16" fmla="*/ 2543 w 2565"/>
              <a:gd name="T17" fmla="*/ 722 h 2942"/>
              <a:gd name="T18" fmla="*/ 2564 w 2565"/>
              <a:gd name="T19" fmla="*/ 759 h 2942"/>
              <a:gd name="T20" fmla="*/ 2564 w 2565"/>
              <a:gd name="T21" fmla="*/ 2189 h 2942"/>
              <a:gd name="T22" fmla="*/ 2543 w 2565"/>
              <a:gd name="T23" fmla="*/ 2226 h 2942"/>
              <a:gd name="T24" fmla="*/ 1303 w 2565"/>
              <a:gd name="T25" fmla="*/ 2941 h 2942"/>
              <a:gd name="T26" fmla="*/ 1261 w 2565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5" h="2942">
                <a:moveTo>
                  <a:pt x="1261" y="2941"/>
                </a:moveTo>
                <a:lnTo>
                  <a:pt x="21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9"/>
                </a:lnTo>
                <a:cubicBezTo>
                  <a:pt x="0" y="743"/>
                  <a:pt x="8" y="729"/>
                  <a:pt x="21" y="722"/>
                </a:cubicBezTo>
                <a:lnTo>
                  <a:pt x="1261" y="6"/>
                </a:lnTo>
                <a:cubicBezTo>
                  <a:pt x="1267" y="2"/>
                  <a:pt x="1274" y="0"/>
                  <a:pt x="1282" y="0"/>
                </a:cubicBezTo>
                <a:cubicBezTo>
                  <a:pt x="1289" y="0"/>
                  <a:pt x="1296" y="2"/>
                  <a:pt x="1303" y="6"/>
                </a:cubicBezTo>
                <a:lnTo>
                  <a:pt x="2543" y="722"/>
                </a:lnTo>
                <a:cubicBezTo>
                  <a:pt x="2556" y="729"/>
                  <a:pt x="2564" y="743"/>
                  <a:pt x="2564" y="759"/>
                </a:cubicBezTo>
                <a:lnTo>
                  <a:pt x="2564" y="2189"/>
                </a:lnTo>
                <a:cubicBezTo>
                  <a:pt x="2564" y="2204"/>
                  <a:pt x="2556" y="2218"/>
                  <a:pt x="2543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24">
            <a:extLst>
              <a:ext uri="{FF2B5EF4-FFF2-40B4-BE49-F238E27FC236}">
                <a16:creationId xmlns:a16="http://schemas.microsoft.com/office/drawing/2014/main" id="{A14FDC7A-BEE9-F842-AC82-C05082A2F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0782" y="9545027"/>
            <a:ext cx="1012610" cy="1160394"/>
          </a:xfrm>
          <a:custGeom>
            <a:avLst/>
            <a:gdLst>
              <a:gd name="T0" fmla="*/ 401 w 817"/>
              <a:gd name="T1" fmla="*/ 936 h 937"/>
              <a:gd name="T2" fmla="*/ 6 w 817"/>
              <a:gd name="T3" fmla="*/ 708 h 937"/>
              <a:gd name="T4" fmla="*/ 0 w 817"/>
              <a:gd name="T5" fmla="*/ 697 h 937"/>
              <a:gd name="T6" fmla="*/ 0 w 817"/>
              <a:gd name="T7" fmla="*/ 241 h 937"/>
              <a:gd name="T8" fmla="*/ 6 w 817"/>
              <a:gd name="T9" fmla="*/ 229 h 937"/>
              <a:gd name="T10" fmla="*/ 401 w 817"/>
              <a:gd name="T11" fmla="*/ 1 h 937"/>
              <a:gd name="T12" fmla="*/ 408 w 817"/>
              <a:gd name="T13" fmla="*/ 0 h 937"/>
              <a:gd name="T14" fmla="*/ 415 w 817"/>
              <a:gd name="T15" fmla="*/ 1 h 937"/>
              <a:gd name="T16" fmla="*/ 809 w 817"/>
              <a:gd name="T17" fmla="*/ 229 h 937"/>
              <a:gd name="T18" fmla="*/ 816 w 817"/>
              <a:gd name="T19" fmla="*/ 241 h 937"/>
              <a:gd name="T20" fmla="*/ 816 w 817"/>
              <a:gd name="T21" fmla="*/ 697 h 937"/>
              <a:gd name="T22" fmla="*/ 809 w 817"/>
              <a:gd name="T23" fmla="*/ 708 h 937"/>
              <a:gd name="T24" fmla="*/ 415 w 817"/>
              <a:gd name="T25" fmla="*/ 936 h 937"/>
              <a:gd name="T26" fmla="*/ 401 w 817"/>
              <a:gd name="T27" fmla="*/ 936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17" h="937">
                <a:moveTo>
                  <a:pt x="401" y="936"/>
                </a:moveTo>
                <a:lnTo>
                  <a:pt x="6" y="708"/>
                </a:lnTo>
                <a:cubicBezTo>
                  <a:pt x="2" y="706"/>
                  <a:pt x="0" y="701"/>
                  <a:pt x="0" y="697"/>
                </a:cubicBezTo>
                <a:lnTo>
                  <a:pt x="0" y="241"/>
                </a:lnTo>
                <a:cubicBezTo>
                  <a:pt x="0" y="236"/>
                  <a:pt x="2" y="232"/>
                  <a:pt x="6" y="229"/>
                </a:cubicBezTo>
                <a:lnTo>
                  <a:pt x="401" y="1"/>
                </a:lnTo>
                <a:cubicBezTo>
                  <a:pt x="403" y="0"/>
                  <a:pt x="406" y="0"/>
                  <a:pt x="408" y="0"/>
                </a:cubicBezTo>
                <a:cubicBezTo>
                  <a:pt x="410" y="0"/>
                  <a:pt x="413" y="0"/>
                  <a:pt x="415" y="1"/>
                </a:cubicBezTo>
                <a:lnTo>
                  <a:pt x="809" y="229"/>
                </a:lnTo>
                <a:cubicBezTo>
                  <a:pt x="813" y="232"/>
                  <a:pt x="816" y="236"/>
                  <a:pt x="816" y="241"/>
                </a:cubicBezTo>
                <a:lnTo>
                  <a:pt x="816" y="697"/>
                </a:lnTo>
                <a:cubicBezTo>
                  <a:pt x="816" y="701"/>
                  <a:pt x="813" y="706"/>
                  <a:pt x="809" y="708"/>
                </a:cubicBezTo>
                <a:lnTo>
                  <a:pt x="415" y="936"/>
                </a:lnTo>
                <a:lnTo>
                  <a:pt x="401" y="936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7">
            <a:extLst>
              <a:ext uri="{FF2B5EF4-FFF2-40B4-BE49-F238E27FC236}">
                <a16:creationId xmlns:a16="http://schemas.microsoft.com/office/drawing/2014/main" id="{A6ADEB7E-78AB-8A4E-8003-0EB788A38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75542" y="7180863"/>
            <a:ext cx="2325184" cy="2664776"/>
          </a:xfrm>
          <a:custGeom>
            <a:avLst/>
            <a:gdLst>
              <a:gd name="T0" fmla="*/ 1261 w 2566"/>
              <a:gd name="T1" fmla="*/ 2941 h 2942"/>
              <a:gd name="T2" fmla="*/ 21 w 2566"/>
              <a:gd name="T3" fmla="*/ 2226 h 2942"/>
              <a:gd name="T4" fmla="*/ 0 w 2566"/>
              <a:gd name="T5" fmla="*/ 2189 h 2942"/>
              <a:gd name="T6" fmla="*/ 0 w 2566"/>
              <a:gd name="T7" fmla="*/ 757 h 2942"/>
              <a:gd name="T8" fmla="*/ 21 w 2566"/>
              <a:gd name="T9" fmla="*/ 721 h 2942"/>
              <a:gd name="T10" fmla="*/ 1261 w 2566"/>
              <a:gd name="T11" fmla="*/ 6 h 2942"/>
              <a:gd name="T12" fmla="*/ 1282 w 2566"/>
              <a:gd name="T13" fmla="*/ 0 h 2942"/>
              <a:gd name="T14" fmla="*/ 1303 w 2566"/>
              <a:gd name="T15" fmla="*/ 6 h 2942"/>
              <a:gd name="T16" fmla="*/ 2543 w 2566"/>
              <a:gd name="T17" fmla="*/ 721 h 2942"/>
              <a:gd name="T18" fmla="*/ 2565 w 2566"/>
              <a:gd name="T19" fmla="*/ 757 h 2942"/>
              <a:gd name="T20" fmla="*/ 2565 w 2566"/>
              <a:gd name="T21" fmla="*/ 2189 h 2942"/>
              <a:gd name="T22" fmla="*/ 2543 w 2566"/>
              <a:gd name="T23" fmla="*/ 2226 h 2942"/>
              <a:gd name="T24" fmla="*/ 1303 w 2566"/>
              <a:gd name="T25" fmla="*/ 2941 h 2942"/>
              <a:gd name="T26" fmla="*/ 1261 w 2566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6" h="2942">
                <a:moveTo>
                  <a:pt x="1261" y="2941"/>
                </a:moveTo>
                <a:lnTo>
                  <a:pt x="21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7"/>
                </a:lnTo>
                <a:cubicBezTo>
                  <a:pt x="0" y="742"/>
                  <a:pt x="8" y="729"/>
                  <a:pt x="21" y="721"/>
                </a:cubicBezTo>
                <a:lnTo>
                  <a:pt x="1261" y="6"/>
                </a:lnTo>
                <a:cubicBezTo>
                  <a:pt x="1268" y="2"/>
                  <a:pt x="1275" y="0"/>
                  <a:pt x="1282" y="0"/>
                </a:cubicBezTo>
                <a:cubicBezTo>
                  <a:pt x="1289" y="0"/>
                  <a:pt x="1297" y="2"/>
                  <a:pt x="1303" y="6"/>
                </a:cubicBezTo>
                <a:lnTo>
                  <a:pt x="2543" y="721"/>
                </a:lnTo>
                <a:cubicBezTo>
                  <a:pt x="2556" y="729"/>
                  <a:pt x="2565" y="742"/>
                  <a:pt x="2565" y="757"/>
                </a:cubicBezTo>
                <a:lnTo>
                  <a:pt x="2565" y="2189"/>
                </a:lnTo>
                <a:cubicBezTo>
                  <a:pt x="2565" y="2204"/>
                  <a:pt x="2556" y="2218"/>
                  <a:pt x="2543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9">
            <a:extLst>
              <a:ext uri="{FF2B5EF4-FFF2-40B4-BE49-F238E27FC236}">
                <a16:creationId xmlns:a16="http://schemas.microsoft.com/office/drawing/2014/main" id="{54C29B9D-582F-C24F-A19F-76848E46A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29629" y="4841664"/>
            <a:ext cx="1012608" cy="1165870"/>
          </a:xfrm>
          <a:custGeom>
            <a:avLst/>
            <a:gdLst>
              <a:gd name="T0" fmla="*/ 401 w 818"/>
              <a:gd name="T1" fmla="*/ 937 h 938"/>
              <a:gd name="T2" fmla="*/ 7 w 818"/>
              <a:gd name="T3" fmla="*/ 709 h 938"/>
              <a:gd name="T4" fmla="*/ 0 w 818"/>
              <a:gd name="T5" fmla="*/ 697 h 938"/>
              <a:gd name="T6" fmla="*/ 0 w 818"/>
              <a:gd name="T7" fmla="*/ 241 h 938"/>
              <a:gd name="T8" fmla="*/ 7 w 818"/>
              <a:gd name="T9" fmla="*/ 230 h 938"/>
              <a:gd name="T10" fmla="*/ 401 w 818"/>
              <a:gd name="T11" fmla="*/ 2 h 938"/>
              <a:gd name="T12" fmla="*/ 408 w 818"/>
              <a:gd name="T13" fmla="*/ 0 h 938"/>
              <a:gd name="T14" fmla="*/ 415 w 818"/>
              <a:gd name="T15" fmla="*/ 2 h 938"/>
              <a:gd name="T16" fmla="*/ 810 w 818"/>
              <a:gd name="T17" fmla="*/ 230 h 938"/>
              <a:gd name="T18" fmla="*/ 817 w 818"/>
              <a:gd name="T19" fmla="*/ 241 h 938"/>
              <a:gd name="T20" fmla="*/ 817 w 818"/>
              <a:gd name="T21" fmla="*/ 697 h 938"/>
              <a:gd name="T22" fmla="*/ 810 w 818"/>
              <a:gd name="T23" fmla="*/ 709 h 938"/>
              <a:gd name="T24" fmla="*/ 415 w 818"/>
              <a:gd name="T25" fmla="*/ 937 h 938"/>
              <a:gd name="T26" fmla="*/ 401 w 818"/>
              <a:gd name="T27" fmla="*/ 937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18" h="938">
                <a:moveTo>
                  <a:pt x="401" y="937"/>
                </a:moveTo>
                <a:lnTo>
                  <a:pt x="7" y="709"/>
                </a:lnTo>
                <a:cubicBezTo>
                  <a:pt x="2" y="707"/>
                  <a:pt x="0" y="702"/>
                  <a:pt x="0" y="697"/>
                </a:cubicBezTo>
                <a:lnTo>
                  <a:pt x="0" y="241"/>
                </a:lnTo>
                <a:cubicBezTo>
                  <a:pt x="0" y="237"/>
                  <a:pt x="2" y="233"/>
                  <a:pt x="7" y="230"/>
                </a:cubicBezTo>
                <a:lnTo>
                  <a:pt x="401" y="2"/>
                </a:lnTo>
                <a:cubicBezTo>
                  <a:pt x="404" y="1"/>
                  <a:pt x="406" y="0"/>
                  <a:pt x="408" y="0"/>
                </a:cubicBezTo>
                <a:cubicBezTo>
                  <a:pt x="411" y="0"/>
                  <a:pt x="413" y="1"/>
                  <a:pt x="415" y="2"/>
                </a:cubicBezTo>
                <a:lnTo>
                  <a:pt x="810" y="230"/>
                </a:lnTo>
                <a:cubicBezTo>
                  <a:pt x="813" y="233"/>
                  <a:pt x="817" y="237"/>
                  <a:pt x="817" y="241"/>
                </a:cubicBezTo>
                <a:lnTo>
                  <a:pt x="817" y="697"/>
                </a:lnTo>
                <a:cubicBezTo>
                  <a:pt x="817" y="702"/>
                  <a:pt x="813" y="707"/>
                  <a:pt x="810" y="709"/>
                </a:cubicBezTo>
                <a:lnTo>
                  <a:pt x="415" y="937"/>
                </a:lnTo>
                <a:lnTo>
                  <a:pt x="401" y="937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8" name="Freeform 2">
            <a:extLst>
              <a:ext uri="{FF2B5EF4-FFF2-40B4-BE49-F238E27FC236}">
                <a16:creationId xmlns:a16="http://schemas.microsoft.com/office/drawing/2014/main" id="{7E77215D-D66D-6F4C-8AE6-7985B32BD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3431" y="5957168"/>
            <a:ext cx="1887542" cy="2163214"/>
          </a:xfrm>
          <a:custGeom>
            <a:avLst/>
            <a:gdLst>
              <a:gd name="T0" fmla="*/ 1261 w 2566"/>
              <a:gd name="T1" fmla="*/ 2941 h 2942"/>
              <a:gd name="T2" fmla="*/ 22 w 2566"/>
              <a:gd name="T3" fmla="*/ 2226 h 2942"/>
              <a:gd name="T4" fmla="*/ 0 w 2566"/>
              <a:gd name="T5" fmla="*/ 2189 h 2942"/>
              <a:gd name="T6" fmla="*/ 0 w 2566"/>
              <a:gd name="T7" fmla="*/ 759 h 2942"/>
              <a:gd name="T8" fmla="*/ 22 w 2566"/>
              <a:gd name="T9" fmla="*/ 722 h 2942"/>
              <a:gd name="T10" fmla="*/ 1261 w 2566"/>
              <a:gd name="T11" fmla="*/ 6 h 2942"/>
              <a:gd name="T12" fmla="*/ 1282 w 2566"/>
              <a:gd name="T13" fmla="*/ 0 h 2942"/>
              <a:gd name="T14" fmla="*/ 1303 w 2566"/>
              <a:gd name="T15" fmla="*/ 6 h 2942"/>
              <a:gd name="T16" fmla="*/ 2544 w 2566"/>
              <a:gd name="T17" fmla="*/ 722 h 2942"/>
              <a:gd name="T18" fmla="*/ 2565 w 2566"/>
              <a:gd name="T19" fmla="*/ 759 h 2942"/>
              <a:gd name="T20" fmla="*/ 2565 w 2566"/>
              <a:gd name="T21" fmla="*/ 2189 h 2942"/>
              <a:gd name="T22" fmla="*/ 2544 w 2566"/>
              <a:gd name="T23" fmla="*/ 2226 h 2942"/>
              <a:gd name="T24" fmla="*/ 1303 w 2566"/>
              <a:gd name="T25" fmla="*/ 2941 h 2942"/>
              <a:gd name="T26" fmla="*/ 1261 w 2566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6" h="2942">
                <a:moveTo>
                  <a:pt x="1261" y="2941"/>
                </a:moveTo>
                <a:lnTo>
                  <a:pt x="22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9"/>
                </a:lnTo>
                <a:cubicBezTo>
                  <a:pt x="0" y="743"/>
                  <a:pt x="8" y="729"/>
                  <a:pt x="22" y="722"/>
                </a:cubicBezTo>
                <a:lnTo>
                  <a:pt x="1261" y="6"/>
                </a:lnTo>
                <a:cubicBezTo>
                  <a:pt x="1268" y="2"/>
                  <a:pt x="1275" y="0"/>
                  <a:pt x="1282" y="0"/>
                </a:cubicBezTo>
                <a:cubicBezTo>
                  <a:pt x="1290" y="0"/>
                  <a:pt x="1297" y="2"/>
                  <a:pt x="1303" y="6"/>
                </a:cubicBezTo>
                <a:lnTo>
                  <a:pt x="2544" y="722"/>
                </a:lnTo>
                <a:cubicBezTo>
                  <a:pt x="2556" y="729"/>
                  <a:pt x="2565" y="743"/>
                  <a:pt x="2565" y="759"/>
                </a:cubicBezTo>
                <a:lnTo>
                  <a:pt x="2565" y="2189"/>
                </a:lnTo>
                <a:cubicBezTo>
                  <a:pt x="2565" y="2204"/>
                  <a:pt x="2556" y="2218"/>
                  <a:pt x="2544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18">
            <a:extLst>
              <a:ext uri="{FF2B5EF4-FFF2-40B4-BE49-F238E27FC236}">
                <a16:creationId xmlns:a16="http://schemas.microsoft.com/office/drawing/2014/main" id="{00FF1718-8ADF-9C4A-8BA7-AEF92D1F5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6096" y="7431643"/>
            <a:ext cx="1884300" cy="2163216"/>
          </a:xfrm>
          <a:custGeom>
            <a:avLst/>
            <a:gdLst>
              <a:gd name="T0" fmla="*/ 1261 w 2564"/>
              <a:gd name="T1" fmla="*/ 2941 h 2942"/>
              <a:gd name="T2" fmla="*/ 21 w 2564"/>
              <a:gd name="T3" fmla="*/ 2226 h 2942"/>
              <a:gd name="T4" fmla="*/ 0 w 2564"/>
              <a:gd name="T5" fmla="*/ 2189 h 2942"/>
              <a:gd name="T6" fmla="*/ 0 w 2564"/>
              <a:gd name="T7" fmla="*/ 757 h 2942"/>
              <a:gd name="T8" fmla="*/ 21 w 2564"/>
              <a:gd name="T9" fmla="*/ 721 h 2942"/>
              <a:gd name="T10" fmla="*/ 1261 w 2564"/>
              <a:gd name="T11" fmla="*/ 6 h 2942"/>
              <a:gd name="T12" fmla="*/ 1282 w 2564"/>
              <a:gd name="T13" fmla="*/ 0 h 2942"/>
              <a:gd name="T14" fmla="*/ 1302 w 2564"/>
              <a:gd name="T15" fmla="*/ 6 h 2942"/>
              <a:gd name="T16" fmla="*/ 2542 w 2564"/>
              <a:gd name="T17" fmla="*/ 721 h 2942"/>
              <a:gd name="T18" fmla="*/ 2563 w 2564"/>
              <a:gd name="T19" fmla="*/ 757 h 2942"/>
              <a:gd name="T20" fmla="*/ 2563 w 2564"/>
              <a:gd name="T21" fmla="*/ 2189 h 2942"/>
              <a:gd name="T22" fmla="*/ 2542 w 2564"/>
              <a:gd name="T23" fmla="*/ 2226 h 2942"/>
              <a:gd name="T24" fmla="*/ 1302 w 2564"/>
              <a:gd name="T25" fmla="*/ 2941 h 2942"/>
              <a:gd name="T26" fmla="*/ 1261 w 2564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4" h="2942">
                <a:moveTo>
                  <a:pt x="1261" y="2941"/>
                </a:moveTo>
                <a:lnTo>
                  <a:pt x="21" y="2226"/>
                </a:lnTo>
                <a:cubicBezTo>
                  <a:pt x="7" y="2218"/>
                  <a:pt x="0" y="2204"/>
                  <a:pt x="0" y="2189"/>
                </a:cubicBezTo>
                <a:lnTo>
                  <a:pt x="0" y="757"/>
                </a:lnTo>
                <a:cubicBezTo>
                  <a:pt x="0" y="742"/>
                  <a:pt x="7" y="729"/>
                  <a:pt x="21" y="721"/>
                </a:cubicBezTo>
                <a:lnTo>
                  <a:pt x="1261" y="6"/>
                </a:lnTo>
                <a:cubicBezTo>
                  <a:pt x="1267" y="2"/>
                  <a:pt x="1274" y="0"/>
                  <a:pt x="1282" y="0"/>
                </a:cubicBezTo>
                <a:cubicBezTo>
                  <a:pt x="1288" y="0"/>
                  <a:pt x="1295" y="2"/>
                  <a:pt x="1302" y="6"/>
                </a:cubicBezTo>
                <a:lnTo>
                  <a:pt x="2542" y="721"/>
                </a:lnTo>
                <a:cubicBezTo>
                  <a:pt x="2555" y="729"/>
                  <a:pt x="2563" y="742"/>
                  <a:pt x="2563" y="757"/>
                </a:cubicBezTo>
                <a:lnTo>
                  <a:pt x="2563" y="2189"/>
                </a:lnTo>
                <a:cubicBezTo>
                  <a:pt x="2563" y="2204"/>
                  <a:pt x="2555" y="2218"/>
                  <a:pt x="2542" y="2226"/>
                </a:cubicBezTo>
                <a:lnTo>
                  <a:pt x="1302" y="2941"/>
                </a:lnTo>
                <a:lnTo>
                  <a:pt x="1261" y="294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0" name="Freeform 12">
            <a:extLst>
              <a:ext uri="{FF2B5EF4-FFF2-40B4-BE49-F238E27FC236}">
                <a16:creationId xmlns:a16="http://schemas.microsoft.com/office/drawing/2014/main" id="{ACEFBDEA-2907-5A40-978D-949C484AB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4586" y="7431643"/>
            <a:ext cx="1887542" cy="2163216"/>
          </a:xfrm>
          <a:custGeom>
            <a:avLst/>
            <a:gdLst>
              <a:gd name="T0" fmla="*/ 1261 w 2565"/>
              <a:gd name="T1" fmla="*/ 2941 h 2942"/>
              <a:gd name="T2" fmla="*/ 21 w 2565"/>
              <a:gd name="T3" fmla="*/ 2226 h 2942"/>
              <a:gd name="T4" fmla="*/ 0 w 2565"/>
              <a:gd name="T5" fmla="*/ 2189 h 2942"/>
              <a:gd name="T6" fmla="*/ 0 w 2565"/>
              <a:gd name="T7" fmla="*/ 757 h 2942"/>
              <a:gd name="T8" fmla="*/ 21 w 2565"/>
              <a:gd name="T9" fmla="*/ 721 h 2942"/>
              <a:gd name="T10" fmla="*/ 1261 w 2565"/>
              <a:gd name="T11" fmla="*/ 6 h 2942"/>
              <a:gd name="T12" fmla="*/ 1282 w 2565"/>
              <a:gd name="T13" fmla="*/ 0 h 2942"/>
              <a:gd name="T14" fmla="*/ 1303 w 2565"/>
              <a:gd name="T15" fmla="*/ 6 h 2942"/>
              <a:gd name="T16" fmla="*/ 2543 w 2565"/>
              <a:gd name="T17" fmla="*/ 721 h 2942"/>
              <a:gd name="T18" fmla="*/ 2564 w 2565"/>
              <a:gd name="T19" fmla="*/ 757 h 2942"/>
              <a:gd name="T20" fmla="*/ 2564 w 2565"/>
              <a:gd name="T21" fmla="*/ 2189 h 2942"/>
              <a:gd name="T22" fmla="*/ 2543 w 2565"/>
              <a:gd name="T23" fmla="*/ 2226 h 2942"/>
              <a:gd name="T24" fmla="*/ 1303 w 2565"/>
              <a:gd name="T25" fmla="*/ 2941 h 2942"/>
              <a:gd name="T26" fmla="*/ 1261 w 2565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5" h="2942">
                <a:moveTo>
                  <a:pt x="1261" y="2941"/>
                </a:moveTo>
                <a:lnTo>
                  <a:pt x="21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7"/>
                </a:lnTo>
                <a:cubicBezTo>
                  <a:pt x="0" y="742"/>
                  <a:pt x="8" y="729"/>
                  <a:pt x="21" y="721"/>
                </a:cubicBezTo>
                <a:lnTo>
                  <a:pt x="1261" y="6"/>
                </a:lnTo>
                <a:cubicBezTo>
                  <a:pt x="1267" y="2"/>
                  <a:pt x="1275" y="0"/>
                  <a:pt x="1282" y="0"/>
                </a:cubicBezTo>
                <a:cubicBezTo>
                  <a:pt x="1289" y="0"/>
                  <a:pt x="1297" y="2"/>
                  <a:pt x="1303" y="6"/>
                </a:cubicBezTo>
                <a:lnTo>
                  <a:pt x="2543" y="721"/>
                </a:lnTo>
                <a:cubicBezTo>
                  <a:pt x="2556" y="729"/>
                  <a:pt x="2564" y="742"/>
                  <a:pt x="2564" y="757"/>
                </a:cubicBezTo>
                <a:lnTo>
                  <a:pt x="2564" y="2189"/>
                </a:lnTo>
                <a:cubicBezTo>
                  <a:pt x="2564" y="2204"/>
                  <a:pt x="2556" y="2218"/>
                  <a:pt x="2543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1" name="Freeform 17">
            <a:extLst>
              <a:ext uri="{FF2B5EF4-FFF2-40B4-BE49-F238E27FC236}">
                <a16:creationId xmlns:a16="http://schemas.microsoft.com/office/drawing/2014/main" id="{0BB2E4F6-0991-E74D-97C2-99BD0BC63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5744" y="5957168"/>
            <a:ext cx="1887542" cy="2163214"/>
          </a:xfrm>
          <a:custGeom>
            <a:avLst/>
            <a:gdLst>
              <a:gd name="T0" fmla="*/ 1261 w 2565"/>
              <a:gd name="T1" fmla="*/ 2941 h 2942"/>
              <a:gd name="T2" fmla="*/ 21 w 2565"/>
              <a:gd name="T3" fmla="*/ 2226 h 2942"/>
              <a:gd name="T4" fmla="*/ 0 w 2565"/>
              <a:gd name="T5" fmla="*/ 2189 h 2942"/>
              <a:gd name="T6" fmla="*/ 0 w 2565"/>
              <a:gd name="T7" fmla="*/ 759 h 2942"/>
              <a:gd name="T8" fmla="*/ 21 w 2565"/>
              <a:gd name="T9" fmla="*/ 722 h 2942"/>
              <a:gd name="T10" fmla="*/ 1261 w 2565"/>
              <a:gd name="T11" fmla="*/ 6 h 2942"/>
              <a:gd name="T12" fmla="*/ 1282 w 2565"/>
              <a:gd name="T13" fmla="*/ 0 h 2942"/>
              <a:gd name="T14" fmla="*/ 1303 w 2565"/>
              <a:gd name="T15" fmla="*/ 6 h 2942"/>
              <a:gd name="T16" fmla="*/ 2543 w 2565"/>
              <a:gd name="T17" fmla="*/ 722 h 2942"/>
              <a:gd name="T18" fmla="*/ 2564 w 2565"/>
              <a:gd name="T19" fmla="*/ 759 h 2942"/>
              <a:gd name="T20" fmla="*/ 2564 w 2565"/>
              <a:gd name="T21" fmla="*/ 2189 h 2942"/>
              <a:gd name="T22" fmla="*/ 2543 w 2565"/>
              <a:gd name="T23" fmla="*/ 2226 h 2942"/>
              <a:gd name="T24" fmla="*/ 1303 w 2565"/>
              <a:gd name="T25" fmla="*/ 2941 h 2942"/>
              <a:gd name="T26" fmla="*/ 1261 w 2565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5" h="2942">
                <a:moveTo>
                  <a:pt x="1261" y="2941"/>
                </a:moveTo>
                <a:lnTo>
                  <a:pt x="21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9"/>
                </a:lnTo>
                <a:cubicBezTo>
                  <a:pt x="0" y="743"/>
                  <a:pt x="8" y="729"/>
                  <a:pt x="21" y="722"/>
                </a:cubicBezTo>
                <a:lnTo>
                  <a:pt x="1261" y="6"/>
                </a:lnTo>
                <a:cubicBezTo>
                  <a:pt x="1267" y="2"/>
                  <a:pt x="1275" y="0"/>
                  <a:pt x="1282" y="0"/>
                </a:cubicBezTo>
                <a:cubicBezTo>
                  <a:pt x="1289" y="0"/>
                  <a:pt x="1297" y="2"/>
                  <a:pt x="1303" y="6"/>
                </a:cubicBezTo>
                <a:lnTo>
                  <a:pt x="2543" y="722"/>
                </a:lnTo>
                <a:cubicBezTo>
                  <a:pt x="2556" y="729"/>
                  <a:pt x="2564" y="743"/>
                  <a:pt x="2564" y="759"/>
                </a:cubicBezTo>
                <a:lnTo>
                  <a:pt x="2564" y="2189"/>
                </a:lnTo>
                <a:cubicBezTo>
                  <a:pt x="2564" y="2204"/>
                  <a:pt x="2556" y="2218"/>
                  <a:pt x="2543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Freeform 22">
            <a:extLst>
              <a:ext uri="{FF2B5EF4-FFF2-40B4-BE49-F238E27FC236}">
                <a16:creationId xmlns:a16="http://schemas.microsoft.com/office/drawing/2014/main" id="{E89F78EC-514E-F049-9FEB-70FD2DEFB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75519" y="5957168"/>
            <a:ext cx="1887542" cy="2163214"/>
          </a:xfrm>
          <a:custGeom>
            <a:avLst/>
            <a:gdLst>
              <a:gd name="T0" fmla="*/ 1261 w 2565"/>
              <a:gd name="T1" fmla="*/ 2941 h 2942"/>
              <a:gd name="T2" fmla="*/ 21 w 2565"/>
              <a:gd name="T3" fmla="*/ 2226 h 2942"/>
              <a:gd name="T4" fmla="*/ 0 w 2565"/>
              <a:gd name="T5" fmla="*/ 2189 h 2942"/>
              <a:gd name="T6" fmla="*/ 0 w 2565"/>
              <a:gd name="T7" fmla="*/ 759 h 2942"/>
              <a:gd name="T8" fmla="*/ 21 w 2565"/>
              <a:gd name="T9" fmla="*/ 722 h 2942"/>
              <a:gd name="T10" fmla="*/ 1261 w 2565"/>
              <a:gd name="T11" fmla="*/ 6 h 2942"/>
              <a:gd name="T12" fmla="*/ 1282 w 2565"/>
              <a:gd name="T13" fmla="*/ 0 h 2942"/>
              <a:gd name="T14" fmla="*/ 1303 w 2565"/>
              <a:gd name="T15" fmla="*/ 6 h 2942"/>
              <a:gd name="T16" fmla="*/ 2543 w 2565"/>
              <a:gd name="T17" fmla="*/ 722 h 2942"/>
              <a:gd name="T18" fmla="*/ 2564 w 2565"/>
              <a:gd name="T19" fmla="*/ 759 h 2942"/>
              <a:gd name="T20" fmla="*/ 2564 w 2565"/>
              <a:gd name="T21" fmla="*/ 2189 h 2942"/>
              <a:gd name="T22" fmla="*/ 2543 w 2565"/>
              <a:gd name="T23" fmla="*/ 2226 h 2942"/>
              <a:gd name="T24" fmla="*/ 1303 w 2565"/>
              <a:gd name="T25" fmla="*/ 2941 h 2942"/>
              <a:gd name="T26" fmla="*/ 1261 w 2565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5" h="2942">
                <a:moveTo>
                  <a:pt x="1261" y="2941"/>
                </a:moveTo>
                <a:lnTo>
                  <a:pt x="21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9"/>
                </a:lnTo>
                <a:cubicBezTo>
                  <a:pt x="0" y="743"/>
                  <a:pt x="8" y="729"/>
                  <a:pt x="21" y="722"/>
                </a:cubicBezTo>
                <a:lnTo>
                  <a:pt x="1261" y="6"/>
                </a:lnTo>
                <a:cubicBezTo>
                  <a:pt x="1267" y="2"/>
                  <a:pt x="1274" y="0"/>
                  <a:pt x="1282" y="0"/>
                </a:cubicBezTo>
                <a:cubicBezTo>
                  <a:pt x="1289" y="0"/>
                  <a:pt x="1296" y="2"/>
                  <a:pt x="1303" y="6"/>
                </a:cubicBezTo>
                <a:lnTo>
                  <a:pt x="2543" y="722"/>
                </a:lnTo>
                <a:cubicBezTo>
                  <a:pt x="2556" y="729"/>
                  <a:pt x="2564" y="743"/>
                  <a:pt x="2564" y="759"/>
                </a:cubicBezTo>
                <a:lnTo>
                  <a:pt x="2564" y="2189"/>
                </a:lnTo>
                <a:cubicBezTo>
                  <a:pt x="2564" y="2204"/>
                  <a:pt x="2556" y="2218"/>
                  <a:pt x="2543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27">
            <a:extLst>
              <a:ext uri="{FF2B5EF4-FFF2-40B4-BE49-F238E27FC236}">
                <a16:creationId xmlns:a16="http://schemas.microsoft.com/office/drawing/2014/main" id="{F8D4CFDD-360E-B646-8FFF-63A1DB559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94363" y="7431643"/>
            <a:ext cx="1887542" cy="2163216"/>
          </a:xfrm>
          <a:custGeom>
            <a:avLst/>
            <a:gdLst>
              <a:gd name="T0" fmla="*/ 1261 w 2566"/>
              <a:gd name="T1" fmla="*/ 2941 h 2942"/>
              <a:gd name="T2" fmla="*/ 21 w 2566"/>
              <a:gd name="T3" fmla="*/ 2226 h 2942"/>
              <a:gd name="T4" fmla="*/ 0 w 2566"/>
              <a:gd name="T5" fmla="*/ 2189 h 2942"/>
              <a:gd name="T6" fmla="*/ 0 w 2566"/>
              <a:gd name="T7" fmla="*/ 757 h 2942"/>
              <a:gd name="T8" fmla="*/ 21 w 2566"/>
              <a:gd name="T9" fmla="*/ 721 h 2942"/>
              <a:gd name="T10" fmla="*/ 1261 w 2566"/>
              <a:gd name="T11" fmla="*/ 6 h 2942"/>
              <a:gd name="T12" fmla="*/ 1282 w 2566"/>
              <a:gd name="T13" fmla="*/ 0 h 2942"/>
              <a:gd name="T14" fmla="*/ 1303 w 2566"/>
              <a:gd name="T15" fmla="*/ 6 h 2942"/>
              <a:gd name="T16" fmla="*/ 2543 w 2566"/>
              <a:gd name="T17" fmla="*/ 721 h 2942"/>
              <a:gd name="T18" fmla="*/ 2565 w 2566"/>
              <a:gd name="T19" fmla="*/ 757 h 2942"/>
              <a:gd name="T20" fmla="*/ 2565 w 2566"/>
              <a:gd name="T21" fmla="*/ 2189 h 2942"/>
              <a:gd name="T22" fmla="*/ 2543 w 2566"/>
              <a:gd name="T23" fmla="*/ 2226 h 2942"/>
              <a:gd name="T24" fmla="*/ 1303 w 2566"/>
              <a:gd name="T25" fmla="*/ 2941 h 2942"/>
              <a:gd name="T26" fmla="*/ 1261 w 2566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6" h="2942">
                <a:moveTo>
                  <a:pt x="1261" y="2941"/>
                </a:moveTo>
                <a:lnTo>
                  <a:pt x="21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7"/>
                </a:lnTo>
                <a:cubicBezTo>
                  <a:pt x="0" y="742"/>
                  <a:pt x="8" y="729"/>
                  <a:pt x="21" y="721"/>
                </a:cubicBezTo>
                <a:lnTo>
                  <a:pt x="1261" y="6"/>
                </a:lnTo>
                <a:cubicBezTo>
                  <a:pt x="1268" y="2"/>
                  <a:pt x="1275" y="0"/>
                  <a:pt x="1282" y="0"/>
                </a:cubicBezTo>
                <a:cubicBezTo>
                  <a:pt x="1289" y="0"/>
                  <a:pt x="1297" y="2"/>
                  <a:pt x="1303" y="6"/>
                </a:cubicBezTo>
                <a:lnTo>
                  <a:pt x="2543" y="721"/>
                </a:lnTo>
                <a:cubicBezTo>
                  <a:pt x="2556" y="729"/>
                  <a:pt x="2565" y="742"/>
                  <a:pt x="2565" y="757"/>
                </a:cubicBezTo>
                <a:lnTo>
                  <a:pt x="2565" y="2189"/>
                </a:lnTo>
                <a:cubicBezTo>
                  <a:pt x="2565" y="2204"/>
                  <a:pt x="2556" y="2218"/>
                  <a:pt x="2543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Line 4">
            <a:extLst>
              <a:ext uri="{FF2B5EF4-FFF2-40B4-BE49-F238E27FC236}">
                <a16:creationId xmlns:a16="http://schemas.microsoft.com/office/drawing/2014/main" id="{8BF03BF9-4007-8A45-9852-B10E200FC1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870375" y="8359285"/>
            <a:ext cx="0" cy="1287513"/>
          </a:xfrm>
          <a:prstGeom prst="line">
            <a:avLst/>
          </a:pr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Line 4">
            <a:extLst>
              <a:ext uri="{FF2B5EF4-FFF2-40B4-BE49-F238E27FC236}">
                <a16:creationId xmlns:a16="http://schemas.microsoft.com/office/drawing/2014/main" id="{16E01D33-1A5D-1045-A064-C138991636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108136" y="8359285"/>
            <a:ext cx="0" cy="1287513"/>
          </a:xfrm>
          <a:prstGeom prst="line">
            <a:avLst/>
          </a:pr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Line 4">
            <a:extLst>
              <a:ext uri="{FF2B5EF4-FFF2-40B4-BE49-F238E27FC236}">
                <a16:creationId xmlns:a16="http://schemas.microsoft.com/office/drawing/2014/main" id="{749EDB49-43C6-9945-8449-E54722B451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4566" y="8359285"/>
            <a:ext cx="0" cy="1287513"/>
          </a:xfrm>
          <a:prstGeom prst="line">
            <a:avLst/>
          </a:pr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Line 4">
            <a:extLst>
              <a:ext uri="{FF2B5EF4-FFF2-40B4-BE49-F238E27FC236}">
                <a16:creationId xmlns:a16="http://schemas.microsoft.com/office/drawing/2014/main" id="{BA9CFFB1-CBBE-8444-8B28-8383E76FD1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51224" y="5893350"/>
            <a:ext cx="0" cy="1287513"/>
          </a:xfrm>
          <a:prstGeom prst="line">
            <a:avLst/>
          </a:pr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Line 4">
            <a:extLst>
              <a:ext uri="{FF2B5EF4-FFF2-40B4-BE49-F238E27FC236}">
                <a16:creationId xmlns:a16="http://schemas.microsoft.com/office/drawing/2014/main" id="{A27BCFF4-5388-7148-9C4B-0FC416D543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490489" y="5893350"/>
            <a:ext cx="0" cy="1287513"/>
          </a:xfrm>
          <a:prstGeom prst="line">
            <a:avLst/>
          </a:pr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Line 4">
            <a:extLst>
              <a:ext uri="{FF2B5EF4-FFF2-40B4-BE49-F238E27FC236}">
                <a16:creationId xmlns:a16="http://schemas.microsoft.com/office/drawing/2014/main" id="{21EF2FC6-40CC-224A-AB28-C56A5EE7C6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29754" y="5893350"/>
            <a:ext cx="0" cy="1287513"/>
          </a:xfrm>
          <a:prstGeom prst="line">
            <a:avLst/>
          </a:prstGeom>
          <a:noFill/>
          <a:ln w="381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Shape 2641">
            <a:extLst>
              <a:ext uri="{FF2B5EF4-FFF2-40B4-BE49-F238E27FC236}">
                <a16:creationId xmlns:a16="http://schemas.microsoft.com/office/drawing/2014/main" id="{75046DFB-E8A8-FB46-A211-96B8A2D95D5C}"/>
              </a:ext>
            </a:extLst>
          </p:cNvPr>
          <p:cNvSpPr>
            <a:spLocks noChangeAspect="1"/>
          </p:cNvSpPr>
          <p:nvPr/>
        </p:nvSpPr>
        <p:spPr>
          <a:xfrm>
            <a:off x="5242165" y="6787317"/>
            <a:ext cx="790296" cy="5029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606"/>
                </a:moveTo>
                <a:lnTo>
                  <a:pt x="16691" y="14138"/>
                </a:lnTo>
                <a:lnTo>
                  <a:pt x="16691" y="7462"/>
                </a:lnTo>
                <a:lnTo>
                  <a:pt x="20618" y="4994"/>
                </a:lnTo>
                <a:cubicBezTo>
                  <a:pt x="20618" y="4994"/>
                  <a:pt x="20618" y="16606"/>
                  <a:pt x="20618" y="16606"/>
                </a:cubicBezTo>
                <a:close/>
                <a:moveTo>
                  <a:pt x="21109" y="3086"/>
                </a:moveTo>
                <a:cubicBezTo>
                  <a:pt x="21030" y="3086"/>
                  <a:pt x="20958" y="3122"/>
                  <a:pt x="20892" y="3174"/>
                </a:cubicBezTo>
                <a:lnTo>
                  <a:pt x="20890" y="3167"/>
                </a:lnTo>
                <a:lnTo>
                  <a:pt x="16018" y="6229"/>
                </a:lnTo>
                <a:cubicBezTo>
                  <a:pt x="16013" y="6233"/>
                  <a:pt x="16008" y="6235"/>
                  <a:pt x="16003" y="6239"/>
                </a:cubicBezTo>
                <a:lnTo>
                  <a:pt x="15980" y="6252"/>
                </a:lnTo>
                <a:lnTo>
                  <a:pt x="15983" y="6260"/>
                </a:lnTo>
                <a:cubicBezTo>
                  <a:pt x="15822" y="6387"/>
                  <a:pt x="15709" y="6641"/>
                  <a:pt x="15709" y="6943"/>
                </a:cubicBezTo>
                <a:lnTo>
                  <a:pt x="15709" y="14657"/>
                </a:lnTo>
                <a:cubicBezTo>
                  <a:pt x="15709" y="14959"/>
                  <a:pt x="15822" y="15213"/>
                  <a:pt x="15983" y="15340"/>
                </a:cubicBezTo>
                <a:lnTo>
                  <a:pt x="15980" y="15347"/>
                </a:lnTo>
                <a:lnTo>
                  <a:pt x="16002" y="15360"/>
                </a:lnTo>
                <a:cubicBezTo>
                  <a:pt x="16008" y="15365"/>
                  <a:pt x="16013" y="15368"/>
                  <a:pt x="16018" y="15371"/>
                </a:cubicBezTo>
                <a:lnTo>
                  <a:pt x="20890" y="18433"/>
                </a:lnTo>
                <a:lnTo>
                  <a:pt x="20892" y="18426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69"/>
                  <a:pt x="21600" y="17743"/>
                </a:cubicBezTo>
                <a:lnTo>
                  <a:pt x="21600" y="3857"/>
                </a:lnTo>
                <a:cubicBezTo>
                  <a:pt x="21600" y="3431"/>
                  <a:pt x="21380" y="3086"/>
                  <a:pt x="21109" y="3086"/>
                </a:cubicBezTo>
                <a:moveTo>
                  <a:pt x="13745" y="18514"/>
                </a:moveTo>
                <a:cubicBezTo>
                  <a:pt x="13745" y="19367"/>
                  <a:pt x="13306" y="20057"/>
                  <a:pt x="12764" y="20057"/>
                </a:cubicBez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982" y="3086"/>
                </a:lnTo>
                <a:cubicBezTo>
                  <a:pt x="982" y="2233"/>
                  <a:pt x="1422" y="1543"/>
                  <a:pt x="1964" y="1543"/>
                </a:cubicBezTo>
                <a:lnTo>
                  <a:pt x="12764" y="1543"/>
                </a:lnTo>
                <a:cubicBezTo>
                  <a:pt x="13306" y="1543"/>
                  <a:pt x="13745" y="2233"/>
                  <a:pt x="13745" y="3086"/>
                </a:cubicBezTo>
                <a:cubicBezTo>
                  <a:pt x="13745" y="3086"/>
                  <a:pt x="13745" y="18514"/>
                  <a:pt x="13745" y="18514"/>
                </a:cubicBezTo>
                <a:close/>
                <a:moveTo>
                  <a:pt x="12764" y="0"/>
                </a:move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2764" y="21600"/>
                </a:lnTo>
                <a:cubicBezTo>
                  <a:pt x="13848" y="21600"/>
                  <a:pt x="14727" y="20219"/>
                  <a:pt x="14727" y="18514"/>
                </a:cubicBezTo>
                <a:lnTo>
                  <a:pt x="14727" y="3086"/>
                </a:lnTo>
                <a:cubicBezTo>
                  <a:pt x="14727" y="1382"/>
                  <a:pt x="13848" y="0"/>
                  <a:pt x="12764" y="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43">
            <a:extLst>
              <a:ext uri="{FF2B5EF4-FFF2-40B4-BE49-F238E27FC236}">
                <a16:creationId xmlns:a16="http://schemas.microsoft.com/office/drawing/2014/main" id="{1F777F79-930B-614E-B81D-A39D0069FC1D}"/>
              </a:ext>
            </a:extLst>
          </p:cNvPr>
          <p:cNvSpPr>
            <a:spLocks noChangeAspect="1"/>
          </p:cNvSpPr>
          <p:nvPr/>
        </p:nvSpPr>
        <p:spPr>
          <a:xfrm>
            <a:off x="13282709" y="8118102"/>
            <a:ext cx="431072" cy="790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646">
            <a:extLst>
              <a:ext uri="{FF2B5EF4-FFF2-40B4-BE49-F238E27FC236}">
                <a16:creationId xmlns:a16="http://schemas.microsoft.com/office/drawing/2014/main" id="{0D04D497-B87A-DE41-B402-AF4F6741AE31}"/>
              </a:ext>
            </a:extLst>
          </p:cNvPr>
          <p:cNvSpPr>
            <a:spLocks noChangeAspect="1"/>
          </p:cNvSpPr>
          <p:nvPr/>
        </p:nvSpPr>
        <p:spPr>
          <a:xfrm>
            <a:off x="18334606" y="8118102"/>
            <a:ext cx="790296" cy="7902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668">
            <a:extLst>
              <a:ext uri="{FF2B5EF4-FFF2-40B4-BE49-F238E27FC236}">
                <a16:creationId xmlns:a16="http://schemas.microsoft.com/office/drawing/2014/main" id="{327A71DE-11CD-9C41-AA3C-EE1017800DC4}"/>
              </a:ext>
            </a:extLst>
          </p:cNvPr>
          <p:cNvSpPr>
            <a:spLocks noChangeAspect="1"/>
          </p:cNvSpPr>
          <p:nvPr/>
        </p:nvSpPr>
        <p:spPr>
          <a:xfrm>
            <a:off x="10482054" y="6823238"/>
            <a:ext cx="790296" cy="4310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8655" y="18000"/>
                </a:lnTo>
                <a:lnTo>
                  <a:pt x="18655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676">
            <a:extLst>
              <a:ext uri="{FF2B5EF4-FFF2-40B4-BE49-F238E27FC236}">
                <a16:creationId xmlns:a16="http://schemas.microsoft.com/office/drawing/2014/main" id="{A6A99CF0-AA2B-4041-B086-38CAC74FA369}"/>
              </a:ext>
            </a:extLst>
          </p:cNvPr>
          <p:cNvSpPr>
            <a:spLocks noChangeAspect="1"/>
          </p:cNvSpPr>
          <p:nvPr/>
        </p:nvSpPr>
        <p:spPr>
          <a:xfrm>
            <a:off x="15829810" y="6643626"/>
            <a:ext cx="574762" cy="7902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50" y="20121"/>
                </a:moveTo>
                <a:cubicBezTo>
                  <a:pt x="14850" y="20393"/>
                  <a:pt x="14546" y="20612"/>
                  <a:pt x="14171" y="20612"/>
                </a:cubicBezTo>
                <a:cubicBezTo>
                  <a:pt x="13977" y="20612"/>
                  <a:pt x="13804" y="20552"/>
                  <a:pt x="13680" y="20457"/>
                </a:cubicBezTo>
                <a:lnTo>
                  <a:pt x="13677" y="20459"/>
                </a:lnTo>
                <a:lnTo>
                  <a:pt x="13500" y="20342"/>
                </a:lnTo>
                <a:lnTo>
                  <a:pt x="13500" y="1256"/>
                </a:lnTo>
                <a:lnTo>
                  <a:pt x="13698" y="1126"/>
                </a:lnTo>
                <a:lnTo>
                  <a:pt x="13700" y="1127"/>
                </a:lnTo>
                <a:cubicBezTo>
                  <a:pt x="13822" y="1042"/>
                  <a:pt x="13988" y="987"/>
                  <a:pt x="14171" y="987"/>
                </a:cubicBezTo>
                <a:cubicBezTo>
                  <a:pt x="14546" y="987"/>
                  <a:pt x="14850" y="1208"/>
                  <a:pt x="14850" y="1479"/>
                </a:cubicBezTo>
                <a:cubicBezTo>
                  <a:pt x="14850" y="1479"/>
                  <a:pt x="14850" y="20121"/>
                  <a:pt x="14850" y="20121"/>
                </a:cubicBezTo>
                <a:close/>
                <a:moveTo>
                  <a:pt x="12150" y="19448"/>
                </a:moveTo>
                <a:lnTo>
                  <a:pt x="5400" y="14978"/>
                </a:lnTo>
                <a:lnTo>
                  <a:pt x="5400" y="6607"/>
                </a:lnTo>
                <a:lnTo>
                  <a:pt x="5702" y="6407"/>
                </a:lnTo>
                <a:lnTo>
                  <a:pt x="5699" y="6406"/>
                </a:lnTo>
                <a:lnTo>
                  <a:pt x="12150" y="2147"/>
                </a:lnTo>
                <a:cubicBezTo>
                  <a:pt x="12150" y="2147"/>
                  <a:pt x="12150" y="19448"/>
                  <a:pt x="12150" y="19448"/>
                </a:cubicBezTo>
                <a:close/>
                <a:moveTo>
                  <a:pt x="4050" y="14648"/>
                </a:moveTo>
                <a:cubicBezTo>
                  <a:pt x="2509" y="14284"/>
                  <a:pt x="1350" y="12700"/>
                  <a:pt x="1350" y="10800"/>
                </a:cubicBezTo>
                <a:cubicBezTo>
                  <a:pt x="1350" y="8900"/>
                  <a:pt x="2509" y="7315"/>
                  <a:pt x="4050" y="6952"/>
                </a:cubicBezTo>
                <a:cubicBezTo>
                  <a:pt x="4050" y="6952"/>
                  <a:pt x="4050" y="14648"/>
                  <a:pt x="4050" y="14648"/>
                </a:cubicBezTo>
                <a:close/>
                <a:moveTo>
                  <a:pt x="16208" y="1472"/>
                </a:moveTo>
                <a:cubicBezTo>
                  <a:pt x="16208" y="658"/>
                  <a:pt x="15297" y="0"/>
                  <a:pt x="14174" y="0"/>
                </a:cubicBezTo>
                <a:cubicBezTo>
                  <a:pt x="13599" y="0"/>
                  <a:pt x="13083" y="174"/>
                  <a:pt x="12713" y="451"/>
                </a:cubicBezTo>
                <a:lnTo>
                  <a:pt x="4456" y="5905"/>
                </a:lnTo>
                <a:cubicBezTo>
                  <a:pt x="1972" y="6050"/>
                  <a:pt x="0" y="8183"/>
                  <a:pt x="0" y="10800"/>
                </a:cubicBezTo>
                <a:cubicBezTo>
                  <a:pt x="0" y="13425"/>
                  <a:pt x="1985" y="15563"/>
                  <a:pt x="4481" y="15696"/>
                </a:cubicBezTo>
                <a:lnTo>
                  <a:pt x="12713" y="21148"/>
                </a:lnTo>
                <a:cubicBezTo>
                  <a:pt x="13083" y="21426"/>
                  <a:pt x="13599" y="21600"/>
                  <a:pt x="14174" y="21600"/>
                </a:cubicBezTo>
                <a:cubicBezTo>
                  <a:pt x="15297" y="21600"/>
                  <a:pt x="16208" y="20941"/>
                  <a:pt x="16208" y="20129"/>
                </a:cubicBezTo>
                <a:cubicBezTo>
                  <a:pt x="16208" y="20110"/>
                  <a:pt x="16201" y="20092"/>
                  <a:pt x="16200" y="20073"/>
                </a:cubicBezTo>
                <a:lnTo>
                  <a:pt x="16200" y="1527"/>
                </a:lnTo>
                <a:cubicBezTo>
                  <a:pt x="16201" y="1508"/>
                  <a:pt x="16208" y="1490"/>
                  <a:pt x="16208" y="1472"/>
                </a:cubicBezTo>
                <a:moveTo>
                  <a:pt x="18225" y="7855"/>
                </a:moveTo>
                <a:cubicBezTo>
                  <a:pt x="17852" y="7855"/>
                  <a:pt x="17550" y="8074"/>
                  <a:pt x="17550" y="8345"/>
                </a:cubicBezTo>
                <a:cubicBezTo>
                  <a:pt x="17550" y="8617"/>
                  <a:pt x="17852" y="8836"/>
                  <a:pt x="18225" y="8836"/>
                </a:cubicBezTo>
                <a:cubicBezTo>
                  <a:pt x="19344" y="8836"/>
                  <a:pt x="20250" y="9716"/>
                  <a:pt x="20250" y="10800"/>
                </a:cubicBezTo>
                <a:cubicBezTo>
                  <a:pt x="20250" y="11884"/>
                  <a:pt x="19344" y="12764"/>
                  <a:pt x="18225" y="12764"/>
                </a:cubicBezTo>
                <a:cubicBezTo>
                  <a:pt x="17852" y="12764"/>
                  <a:pt x="17550" y="12983"/>
                  <a:pt x="17550" y="13255"/>
                </a:cubicBezTo>
                <a:cubicBezTo>
                  <a:pt x="17550" y="13526"/>
                  <a:pt x="17852" y="13745"/>
                  <a:pt x="18225" y="13745"/>
                </a:cubicBezTo>
                <a:cubicBezTo>
                  <a:pt x="20089" y="13745"/>
                  <a:pt x="21600" y="12426"/>
                  <a:pt x="21600" y="10800"/>
                </a:cubicBezTo>
                <a:cubicBezTo>
                  <a:pt x="21600" y="9173"/>
                  <a:pt x="20089" y="7855"/>
                  <a:pt x="18225" y="7855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686">
            <a:extLst>
              <a:ext uri="{FF2B5EF4-FFF2-40B4-BE49-F238E27FC236}">
                <a16:creationId xmlns:a16="http://schemas.microsoft.com/office/drawing/2014/main" id="{7F4AE79A-10A7-5443-978C-D37FF55B43A1}"/>
              </a:ext>
            </a:extLst>
          </p:cNvPr>
          <p:cNvSpPr>
            <a:spLocks noChangeAspect="1"/>
          </p:cNvSpPr>
          <p:nvPr/>
        </p:nvSpPr>
        <p:spPr>
          <a:xfrm>
            <a:off x="7868157" y="8118101"/>
            <a:ext cx="790296" cy="7902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6A9EADF-2317-8C46-9F98-DB9D470C8A6A}"/>
              </a:ext>
            </a:extLst>
          </p:cNvPr>
          <p:cNvSpPr txBox="1"/>
          <p:nvPr/>
        </p:nvSpPr>
        <p:spPr>
          <a:xfrm>
            <a:off x="5230183" y="9909780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2C39947-C268-F44A-8139-4209DBAEC55A}"/>
              </a:ext>
            </a:extLst>
          </p:cNvPr>
          <p:cNvSpPr txBox="1"/>
          <p:nvPr/>
        </p:nvSpPr>
        <p:spPr>
          <a:xfrm>
            <a:off x="10480279" y="9909780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97B0B99-388F-5543-BE92-D489E5698550}"/>
              </a:ext>
            </a:extLst>
          </p:cNvPr>
          <p:cNvSpPr txBox="1"/>
          <p:nvPr/>
        </p:nvSpPr>
        <p:spPr>
          <a:xfrm>
            <a:off x="15707962" y="9909780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C222949-A339-B24E-ACB9-402CF1F6DF6C}"/>
              </a:ext>
            </a:extLst>
          </p:cNvPr>
          <p:cNvSpPr txBox="1"/>
          <p:nvPr/>
        </p:nvSpPr>
        <p:spPr>
          <a:xfrm>
            <a:off x="18301155" y="5207030"/>
            <a:ext cx="8739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B78210F-1C5B-5647-9B17-C33AA69B5F6D}"/>
              </a:ext>
            </a:extLst>
          </p:cNvPr>
          <p:cNvSpPr txBox="1"/>
          <p:nvPr/>
        </p:nvSpPr>
        <p:spPr>
          <a:xfrm>
            <a:off x="13092332" y="5207030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A67DD5B-415F-4E40-A5DD-1E568DC9B168}"/>
              </a:ext>
            </a:extLst>
          </p:cNvPr>
          <p:cNvSpPr txBox="1"/>
          <p:nvPr/>
        </p:nvSpPr>
        <p:spPr>
          <a:xfrm>
            <a:off x="7844702" y="5207030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6E278D3-114B-0C4B-A5C7-CCEC8D03A406}"/>
              </a:ext>
            </a:extLst>
          </p:cNvPr>
          <p:cNvSpPr txBox="1"/>
          <p:nvPr/>
        </p:nvSpPr>
        <p:spPr>
          <a:xfrm>
            <a:off x="4848135" y="1095681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73F4BDAA-CFBD-BB46-8458-BC71E4A372F1}"/>
              </a:ext>
            </a:extLst>
          </p:cNvPr>
          <p:cNvSpPr txBox="1">
            <a:spLocks/>
          </p:cNvSpPr>
          <p:nvPr/>
        </p:nvSpPr>
        <p:spPr>
          <a:xfrm>
            <a:off x="3475088" y="11853071"/>
            <a:ext cx="43189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DFF632C-1231-E94B-BF3A-D0A2EEFEEF00}"/>
              </a:ext>
            </a:extLst>
          </p:cNvPr>
          <p:cNvSpPr txBox="1"/>
          <p:nvPr/>
        </p:nvSpPr>
        <p:spPr>
          <a:xfrm>
            <a:off x="10042680" y="1095681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CB7CAF42-9063-004E-994B-38F3F413D092}"/>
              </a:ext>
            </a:extLst>
          </p:cNvPr>
          <p:cNvSpPr txBox="1">
            <a:spLocks/>
          </p:cNvSpPr>
          <p:nvPr/>
        </p:nvSpPr>
        <p:spPr>
          <a:xfrm>
            <a:off x="8717724" y="11853071"/>
            <a:ext cx="43189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EB9641E-BD28-3A41-B001-A0244BAC6266}"/>
              </a:ext>
            </a:extLst>
          </p:cNvPr>
          <p:cNvSpPr txBox="1"/>
          <p:nvPr/>
        </p:nvSpPr>
        <p:spPr>
          <a:xfrm>
            <a:off x="15272947" y="10956810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7651D439-9CCB-CA4F-8995-C9FD3A9C89B3}"/>
              </a:ext>
            </a:extLst>
          </p:cNvPr>
          <p:cNvSpPr txBox="1">
            <a:spLocks/>
          </p:cNvSpPr>
          <p:nvPr/>
        </p:nvSpPr>
        <p:spPr>
          <a:xfrm>
            <a:off x="13957609" y="11853071"/>
            <a:ext cx="43189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36E843B-68E3-D84E-9EF1-A7FE9BA74EF9}"/>
              </a:ext>
            </a:extLst>
          </p:cNvPr>
          <p:cNvSpPr txBox="1"/>
          <p:nvPr/>
        </p:nvSpPr>
        <p:spPr>
          <a:xfrm>
            <a:off x="17894796" y="2594734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BA555B21-1CF7-7F41-8A10-49BBACFE739C}"/>
              </a:ext>
            </a:extLst>
          </p:cNvPr>
          <p:cNvSpPr txBox="1">
            <a:spLocks/>
          </p:cNvSpPr>
          <p:nvPr/>
        </p:nvSpPr>
        <p:spPr>
          <a:xfrm>
            <a:off x="16578656" y="3490995"/>
            <a:ext cx="43189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60A8917-8F40-2A42-A990-1BADBA0559E5}"/>
              </a:ext>
            </a:extLst>
          </p:cNvPr>
          <p:cNvSpPr txBox="1"/>
          <p:nvPr/>
        </p:nvSpPr>
        <p:spPr>
          <a:xfrm>
            <a:off x="12643143" y="259473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B44BA1BA-96FA-6141-897A-53362CCB88BD}"/>
              </a:ext>
            </a:extLst>
          </p:cNvPr>
          <p:cNvSpPr txBox="1">
            <a:spLocks/>
          </p:cNvSpPr>
          <p:nvPr/>
        </p:nvSpPr>
        <p:spPr>
          <a:xfrm>
            <a:off x="11331011" y="3490995"/>
            <a:ext cx="43189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55C3BA2-D81C-9640-B106-F737EC41563A}"/>
              </a:ext>
            </a:extLst>
          </p:cNvPr>
          <p:cNvSpPr txBox="1"/>
          <p:nvPr/>
        </p:nvSpPr>
        <p:spPr>
          <a:xfrm>
            <a:off x="7428644" y="2594734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D95446FA-AE3D-E940-948F-401263088D32}"/>
              </a:ext>
            </a:extLst>
          </p:cNvPr>
          <p:cNvSpPr txBox="1">
            <a:spLocks/>
          </p:cNvSpPr>
          <p:nvPr/>
        </p:nvSpPr>
        <p:spPr>
          <a:xfrm>
            <a:off x="6098879" y="3490995"/>
            <a:ext cx="43189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606613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Freeform 54">
            <a:extLst>
              <a:ext uri="{FF2B5EF4-FFF2-40B4-BE49-F238E27FC236}">
                <a16:creationId xmlns:a16="http://schemas.microsoft.com/office/drawing/2014/main" id="{60529A5E-62E4-BF4B-A9E3-53BECD2942FA}"/>
              </a:ext>
            </a:extLst>
          </p:cNvPr>
          <p:cNvSpPr/>
          <p:nvPr/>
        </p:nvSpPr>
        <p:spPr>
          <a:xfrm rot="21359671">
            <a:off x="-61703" y="11537456"/>
            <a:ext cx="5912203" cy="2387950"/>
          </a:xfrm>
          <a:custGeom>
            <a:avLst/>
            <a:gdLst>
              <a:gd name="connsiteX0" fmla="*/ 5912203 w 5912203"/>
              <a:gd name="connsiteY0" fmla="*/ 0 h 2387950"/>
              <a:gd name="connsiteX1" fmla="*/ 5912203 w 5912203"/>
              <a:gd name="connsiteY1" fmla="*/ 2387950 h 2387950"/>
              <a:gd name="connsiteX2" fmla="*/ 0 w 5912203"/>
              <a:gd name="connsiteY2" fmla="*/ 1973960 h 2387950"/>
              <a:gd name="connsiteX3" fmla="*/ 138223 w 5912203"/>
              <a:gd name="connsiteY3" fmla="*/ 0 h 238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12203" h="2387950">
                <a:moveTo>
                  <a:pt x="5912203" y="0"/>
                </a:moveTo>
                <a:lnTo>
                  <a:pt x="5912203" y="2387950"/>
                </a:lnTo>
                <a:lnTo>
                  <a:pt x="0" y="1973960"/>
                </a:lnTo>
                <a:lnTo>
                  <a:pt x="138223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948123AD-BD10-4947-955A-FE4154779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0434" y="2900465"/>
            <a:ext cx="4565280" cy="6155205"/>
          </a:xfrm>
          <a:custGeom>
            <a:avLst/>
            <a:gdLst>
              <a:gd name="T0" fmla="*/ 5753 w 6990"/>
              <a:gd name="T1" fmla="*/ 0 h 9422"/>
              <a:gd name="T2" fmla="*/ 6989 w 6990"/>
              <a:gd name="T3" fmla="*/ 9421 h 9422"/>
              <a:gd name="T4" fmla="*/ 1014 w 6990"/>
              <a:gd name="T5" fmla="*/ 8298 h 9422"/>
              <a:gd name="T6" fmla="*/ 0 w 6990"/>
              <a:gd name="T7" fmla="*/ 4220 h 9422"/>
              <a:gd name="T8" fmla="*/ 3306 w 6990"/>
              <a:gd name="T9" fmla="*/ 3554 h 9422"/>
              <a:gd name="T10" fmla="*/ 4852 w 6990"/>
              <a:gd name="T11" fmla="*/ 2277 h 9422"/>
              <a:gd name="T12" fmla="*/ 4973 w 6990"/>
              <a:gd name="T13" fmla="*/ 1425 h 9422"/>
              <a:gd name="T14" fmla="*/ 5753 w 6990"/>
              <a:gd name="T15" fmla="*/ 0 h 9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990" h="9422">
                <a:moveTo>
                  <a:pt x="5753" y="0"/>
                </a:moveTo>
                <a:lnTo>
                  <a:pt x="6989" y="9421"/>
                </a:lnTo>
                <a:lnTo>
                  <a:pt x="1014" y="8298"/>
                </a:lnTo>
                <a:lnTo>
                  <a:pt x="0" y="4220"/>
                </a:lnTo>
                <a:lnTo>
                  <a:pt x="3306" y="3554"/>
                </a:lnTo>
                <a:lnTo>
                  <a:pt x="4852" y="2277"/>
                </a:lnTo>
                <a:lnTo>
                  <a:pt x="4973" y="1425"/>
                </a:lnTo>
                <a:lnTo>
                  <a:pt x="5753" y="0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EFA4BEC5-675B-D94C-AB68-FBAC447CF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3250" y="5619469"/>
            <a:ext cx="2693084" cy="1428630"/>
          </a:xfrm>
          <a:custGeom>
            <a:avLst/>
            <a:gdLst>
              <a:gd name="T0" fmla="*/ 498 w 4123"/>
              <a:gd name="T1" fmla="*/ 0 h 2188"/>
              <a:gd name="T2" fmla="*/ 0 w 4123"/>
              <a:gd name="T3" fmla="*/ 2187 h 2188"/>
              <a:gd name="T4" fmla="*/ 4122 w 4123"/>
              <a:gd name="T5" fmla="*/ 1580 h 2188"/>
              <a:gd name="T6" fmla="*/ 4122 w 4123"/>
              <a:gd name="T7" fmla="*/ 670 h 2188"/>
              <a:gd name="T8" fmla="*/ 498 w 4123"/>
              <a:gd name="T9" fmla="*/ 0 h 2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3" h="2188">
                <a:moveTo>
                  <a:pt x="498" y="0"/>
                </a:moveTo>
                <a:lnTo>
                  <a:pt x="0" y="2187"/>
                </a:lnTo>
                <a:lnTo>
                  <a:pt x="4122" y="1580"/>
                </a:lnTo>
                <a:lnTo>
                  <a:pt x="4122" y="670"/>
                </a:lnTo>
                <a:lnTo>
                  <a:pt x="498" y="0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2746C199-0C8D-6742-B399-A6492E97D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2128" y="6273297"/>
            <a:ext cx="4311814" cy="2111263"/>
          </a:xfrm>
          <a:custGeom>
            <a:avLst/>
            <a:gdLst>
              <a:gd name="T0" fmla="*/ 5955 w 6603"/>
              <a:gd name="T1" fmla="*/ 0 h 3231"/>
              <a:gd name="T2" fmla="*/ 6602 w 6603"/>
              <a:gd name="T3" fmla="*/ 3230 h 3231"/>
              <a:gd name="T4" fmla="*/ 0 w 6603"/>
              <a:gd name="T5" fmla="*/ 2402 h 3231"/>
              <a:gd name="T6" fmla="*/ 1001 w 6603"/>
              <a:gd name="T7" fmla="*/ 943 h 3231"/>
              <a:gd name="T8" fmla="*/ 5955 w 6603"/>
              <a:gd name="T9" fmla="*/ 0 h 3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03" h="3231">
                <a:moveTo>
                  <a:pt x="5955" y="0"/>
                </a:moveTo>
                <a:lnTo>
                  <a:pt x="6602" y="3230"/>
                </a:lnTo>
                <a:lnTo>
                  <a:pt x="0" y="2402"/>
                </a:lnTo>
                <a:lnTo>
                  <a:pt x="1001" y="943"/>
                </a:lnTo>
                <a:lnTo>
                  <a:pt x="5955" y="0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EEA841B9-5E90-BA42-BF44-D2FB8B406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4152" y="9853515"/>
            <a:ext cx="4236926" cy="3862485"/>
          </a:xfrm>
          <a:custGeom>
            <a:avLst/>
            <a:gdLst>
              <a:gd name="T0" fmla="*/ 5494 w 6485"/>
              <a:gd name="T1" fmla="*/ 0 h 5915"/>
              <a:gd name="T2" fmla="*/ 6484 w 6485"/>
              <a:gd name="T3" fmla="*/ 5914 h 5915"/>
              <a:gd name="T4" fmla="*/ 0 w 6485"/>
              <a:gd name="T5" fmla="*/ 5914 h 5915"/>
              <a:gd name="T6" fmla="*/ 0 w 6485"/>
              <a:gd name="T7" fmla="*/ 3411 h 5915"/>
              <a:gd name="T8" fmla="*/ 5494 w 6485"/>
              <a:gd name="T9" fmla="*/ 0 h 59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85" h="5915">
                <a:moveTo>
                  <a:pt x="5494" y="0"/>
                </a:moveTo>
                <a:lnTo>
                  <a:pt x="6484" y="5914"/>
                </a:lnTo>
                <a:lnTo>
                  <a:pt x="0" y="5914"/>
                </a:lnTo>
                <a:lnTo>
                  <a:pt x="0" y="3411"/>
                </a:lnTo>
                <a:lnTo>
                  <a:pt x="5494" y="0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83C9260B-FEBA-074B-9DE4-48E43FF3E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707" y="7523348"/>
            <a:ext cx="6544047" cy="4450068"/>
          </a:xfrm>
          <a:custGeom>
            <a:avLst/>
            <a:gdLst>
              <a:gd name="T0" fmla="*/ 1584 w 10018"/>
              <a:gd name="T1" fmla="*/ 0 h 6813"/>
              <a:gd name="T2" fmla="*/ 0 w 10018"/>
              <a:gd name="T3" fmla="*/ 6812 h 6813"/>
              <a:gd name="T4" fmla="*/ 10017 w 10018"/>
              <a:gd name="T5" fmla="*/ 4347 h 6813"/>
              <a:gd name="T6" fmla="*/ 8456 w 10018"/>
              <a:gd name="T7" fmla="*/ 1570 h 6813"/>
              <a:gd name="T8" fmla="*/ 1584 w 10018"/>
              <a:gd name="T9" fmla="*/ 0 h 68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18" h="6813">
                <a:moveTo>
                  <a:pt x="1584" y="0"/>
                </a:moveTo>
                <a:lnTo>
                  <a:pt x="0" y="6812"/>
                </a:lnTo>
                <a:lnTo>
                  <a:pt x="10017" y="4347"/>
                </a:lnTo>
                <a:lnTo>
                  <a:pt x="8456" y="1570"/>
                </a:lnTo>
                <a:lnTo>
                  <a:pt x="1584" y="0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C95E5BEF-1CC6-0E4F-BE11-D6AA283D1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6302" y="1805949"/>
            <a:ext cx="12503392" cy="11910049"/>
          </a:xfrm>
          <a:custGeom>
            <a:avLst/>
            <a:gdLst>
              <a:gd name="T0" fmla="*/ 11954 w 19141"/>
              <a:gd name="T1" fmla="*/ 7447 h 18235"/>
              <a:gd name="T2" fmla="*/ 11954 w 19141"/>
              <a:gd name="T3" fmla="*/ 7447 h 18235"/>
              <a:gd name="T4" fmla="*/ 7764 w 19141"/>
              <a:gd name="T5" fmla="*/ 8768 h 18235"/>
              <a:gd name="T6" fmla="*/ 7764 w 19141"/>
              <a:gd name="T7" fmla="*/ 8768 h 18235"/>
              <a:gd name="T8" fmla="*/ 16848 w 19141"/>
              <a:gd name="T9" fmla="*/ 11276 h 18235"/>
              <a:gd name="T10" fmla="*/ 16848 w 19141"/>
              <a:gd name="T11" fmla="*/ 11276 h 18235"/>
              <a:gd name="T12" fmla="*/ 12511 w 19141"/>
              <a:gd name="T13" fmla="*/ 18234 h 18235"/>
              <a:gd name="T14" fmla="*/ 0 w 19141"/>
              <a:gd name="T15" fmla="*/ 18234 h 18235"/>
              <a:gd name="T16" fmla="*/ 0 w 19141"/>
              <a:gd name="T17" fmla="*/ 14616 h 18235"/>
              <a:gd name="T18" fmla="*/ 0 w 19141"/>
              <a:gd name="T19" fmla="*/ 14616 h 18235"/>
              <a:gd name="T20" fmla="*/ 10693 w 19141"/>
              <a:gd name="T21" fmla="*/ 11604 h 18235"/>
              <a:gd name="T22" fmla="*/ 10693 w 19141"/>
              <a:gd name="T23" fmla="*/ 11604 h 18235"/>
              <a:gd name="T24" fmla="*/ 4413 w 19141"/>
              <a:gd name="T25" fmla="*/ 9466 h 18235"/>
              <a:gd name="T26" fmla="*/ 4413 w 19141"/>
              <a:gd name="T27" fmla="*/ 9466 h 18235"/>
              <a:gd name="T28" fmla="*/ 4461 w 19141"/>
              <a:gd name="T29" fmla="*/ 8025 h 18235"/>
              <a:gd name="T30" fmla="*/ 4461 w 19141"/>
              <a:gd name="T31" fmla="*/ 8025 h 18235"/>
              <a:gd name="T32" fmla="*/ 7824 w 19141"/>
              <a:gd name="T33" fmla="*/ 7200 h 18235"/>
              <a:gd name="T34" fmla="*/ 7824 w 19141"/>
              <a:gd name="T35" fmla="*/ 7200 h 18235"/>
              <a:gd name="T36" fmla="*/ 8947 w 19141"/>
              <a:gd name="T37" fmla="*/ 6732 h 18235"/>
              <a:gd name="T38" fmla="*/ 8947 w 19141"/>
              <a:gd name="T39" fmla="*/ 6732 h 18235"/>
              <a:gd name="T40" fmla="*/ 6428 w 19141"/>
              <a:gd name="T41" fmla="*/ 6138 h 18235"/>
              <a:gd name="T42" fmla="*/ 6428 w 19141"/>
              <a:gd name="T43" fmla="*/ 6138 h 18235"/>
              <a:gd name="T44" fmla="*/ 7478 w 19141"/>
              <a:gd name="T45" fmla="*/ 5387 h 18235"/>
              <a:gd name="T46" fmla="*/ 7478 w 19141"/>
              <a:gd name="T47" fmla="*/ 5387 h 18235"/>
              <a:gd name="T48" fmla="*/ 13903 w 19141"/>
              <a:gd name="T49" fmla="*/ 1903 h 18235"/>
              <a:gd name="T50" fmla="*/ 12856 w 19141"/>
              <a:gd name="T51" fmla="*/ 2136 h 18235"/>
              <a:gd name="T52" fmla="*/ 14253 w 19141"/>
              <a:gd name="T53" fmla="*/ 0 h 18235"/>
              <a:gd name="T54" fmla="*/ 15699 w 19141"/>
              <a:gd name="T55" fmla="*/ 2136 h 18235"/>
              <a:gd name="T56" fmla="*/ 14698 w 19141"/>
              <a:gd name="T57" fmla="*/ 1903 h 18235"/>
              <a:gd name="T58" fmla="*/ 14698 w 19141"/>
              <a:gd name="T59" fmla="*/ 1903 h 18235"/>
              <a:gd name="T60" fmla="*/ 9567 w 19141"/>
              <a:gd name="T61" fmla="*/ 5962 h 18235"/>
              <a:gd name="T62" fmla="*/ 9567 w 19141"/>
              <a:gd name="T63" fmla="*/ 5962 h 18235"/>
              <a:gd name="T64" fmla="*/ 9557 w 19141"/>
              <a:gd name="T65" fmla="*/ 6030 h 18235"/>
              <a:gd name="T66" fmla="*/ 9557 w 19141"/>
              <a:gd name="T67" fmla="*/ 6030 h 18235"/>
              <a:gd name="T68" fmla="*/ 11954 w 19141"/>
              <a:gd name="T69" fmla="*/ 7447 h 18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9141" h="18235">
                <a:moveTo>
                  <a:pt x="11954" y="7447"/>
                </a:moveTo>
                <a:lnTo>
                  <a:pt x="11954" y="7447"/>
                </a:lnTo>
                <a:cubicBezTo>
                  <a:pt x="10302" y="8116"/>
                  <a:pt x="6679" y="8475"/>
                  <a:pt x="7764" y="8768"/>
                </a:cubicBezTo>
                <a:lnTo>
                  <a:pt x="7764" y="8768"/>
                </a:lnTo>
                <a:cubicBezTo>
                  <a:pt x="8905" y="9076"/>
                  <a:pt x="14557" y="8915"/>
                  <a:pt x="16848" y="11276"/>
                </a:cubicBezTo>
                <a:lnTo>
                  <a:pt x="16848" y="11276"/>
                </a:lnTo>
                <a:cubicBezTo>
                  <a:pt x="19140" y="13637"/>
                  <a:pt x="12511" y="18234"/>
                  <a:pt x="12511" y="18234"/>
                </a:cubicBezTo>
                <a:lnTo>
                  <a:pt x="0" y="18234"/>
                </a:lnTo>
                <a:lnTo>
                  <a:pt x="0" y="14616"/>
                </a:lnTo>
                <a:lnTo>
                  <a:pt x="0" y="14616"/>
                </a:lnTo>
                <a:cubicBezTo>
                  <a:pt x="0" y="14616"/>
                  <a:pt x="10267" y="13140"/>
                  <a:pt x="10693" y="11604"/>
                </a:cubicBezTo>
                <a:lnTo>
                  <a:pt x="10693" y="11604"/>
                </a:lnTo>
                <a:cubicBezTo>
                  <a:pt x="11064" y="10272"/>
                  <a:pt x="6374" y="10534"/>
                  <a:pt x="4413" y="9466"/>
                </a:cubicBezTo>
                <a:lnTo>
                  <a:pt x="4413" y="9466"/>
                </a:lnTo>
                <a:cubicBezTo>
                  <a:pt x="3829" y="9149"/>
                  <a:pt x="3882" y="8315"/>
                  <a:pt x="4461" y="8025"/>
                </a:cubicBezTo>
                <a:lnTo>
                  <a:pt x="4461" y="8025"/>
                </a:lnTo>
                <a:cubicBezTo>
                  <a:pt x="5007" y="7751"/>
                  <a:pt x="6019" y="7462"/>
                  <a:pt x="7824" y="7200"/>
                </a:cubicBezTo>
                <a:lnTo>
                  <a:pt x="7824" y="7200"/>
                </a:lnTo>
                <a:cubicBezTo>
                  <a:pt x="10142" y="6919"/>
                  <a:pt x="9279" y="6793"/>
                  <a:pt x="8947" y="6732"/>
                </a:cubicBezTo>
                <a:lnTo>
                  <a:pt x="8947" y="6732"/>
                </a:lnTo>
                <a:cubicBezTo>
                  <a:pt x="8728" y="6692"/>
                  <a:pt x="7074" y="6489"/>
                  <a:pt x="6428" y="6138"/>
                </a:cubicBezTo>
                <a:lnTo>
                  <a:pt x="6428" y="6138"/>
                </a:lnTo>
                <a:cubicBezTo>
                  <a:pt x="5974" y="5891"/>
                  <a:pt x="5989" y="5491"/>
                  <a:pt x="7478" y="5387"/>
                </a:cubicBezTo>
                <a:lnTo>
                  <a:pt x="7478" y="5387"/>
                </a:lnTo>
                <a:cubicBezTo>
                  <a:pt x="13212" y="4990"/>
                  <a:pt x="13774" y="4171"/>
                  <a:pt x="13903" y="1903"/>
                </a:cubicBezTo>
                <a:lnTo>
                  <a:pt x="12856" y="2136"/>
                </a:lnTo>
                <a:lnTo>
                  <a:pt x="14253" y="0"/>
                </a:lnTo>
                <a:lnTo>
                  <a:pt x="15699" y="2136"/>
                </a:lnTo>
                <a:lnTo>
                  <a:pt x="14698" y="1903"/>
                </a:lnTo>
                <a:lnTo>
                  <a:pt x="14698" y="1903"/>
                </a:lnTo>
                <a:cubicBezTo>
                  <a:pt x="14698" y="1903"/>
                  <a:pt x="15152" y="5992"/>
                  <a:pt x="9567" y="5962"/>
                </a:cubicBezTo>
                <a:lnTo>
                  <a:pt x="9567" y="5962"/>
                </a:lnTo>
                <a:cubicBezTo>
                  <a:pt x="9527" y="5962"/>
                  <a:pt x="9519" y="6018"/>
                  <a:pt x="9557" y="6030"/>
                </a:cubicBezTo>
                <a:lnTo>
                  <a:pt x="9557" y="6030"/>
                </a:lnTo>
                <a:cubicBezTo>
                  <a:pt x="9557" y="6030"/>
                  <a:pt x="14750" y="6313"/>
                  <a:pt x="11954" y="7447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1079BFEF-ECC7-464A-839B-B82B93C64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613" y="8321194"/>
            <a:ext cx="2436736" cy="4023782"/>
          </a:xfrm>
          <a:custGeom>
            <a:avLst/>
            <a:gdLst>
              <a:gd name="T0" fmla="*/ 3731 w 3732"/>
              <a:gd name="T1" fmla="*/ 1866 h 6161"/>
              <a:gd name="T2" fmla="*/ 3731 w 3732"/>
              <a:gd name="T3" fmla="*/ 1866 h 6161"/>
              <a:gd name="T4" fmla="*/ 1865 w 3732"/>
              <a:gd name="T5" fmla="*/ 0 h 6161"/>
              <a:gd name="T6" fmla="*/ 1865 w 3732"/>
              <a:gd name="T7" fmla="*/ 0 h 6161"/>
              <a:gd name="T8" fmla="*/ 0 w 3732"/>
              <a:gd name="T9" fmla="*/ 1866 h 6161"/>
              <a:gd name="T10" fmla="*/ 0 w 3732"/>
              <a:gd name="T11" fmla="*/ 1866 h 6161"/>
              <a:gd name="T12" fmla="*/ 1768 w 3732"/>
              <a:gd name="T13" fmla="*/ 3729 h 6161"/>
              <a:gd name="T14" fmla="*/ 1768 w 3732"/>
              <a:gd name="T15" fmla="*/ 5498 h 6161"/>
              <a:gd name="T16" fmla="*/ 1768 w 3732"/>
              <a:gd name="T17" fmla="*/ 5498 h 6161"/>
              <a:gd name="T18" fmla="*/ 1527 w 3732"/>
              <a:gd name="T19" fmla="*/ 5822 h 6161"/>
              <a:gd name="T20" fmla="*/ 1527 w 3732"/>
              <a:gd name="T21" fmla="*/ 5822 h 6161"/>
              <a:gd name="T22" fmla="*/ 1865 w 3732"/>
              <a:gd name="T23" fmla="*/ 6160 h 6161"/>
              <a:gd name="T24" fmla="*/ 1865 w 3732"/>
              <a:gd name="T25" fmla="*/ 6160 h 6161"/>
              <a:gd name="T26" fmla="*/ 2204 w 3732"/>
              <a:gd name="T27" fmla="*/ 5822 h 6161"/>
              <a:gd name="T28" fmla="*/ 2204 w 3732"/>
              <a:gd name="T29" fmla="*/ 5822 h 6161"/>
              <a:gd name="T30" fmla="*/ 1963 w 3732"/>
              <a:gd name="T31" fmla="*/ 5498 h 6161"/>
              <a:gd name="T32" fmla="*/ 1963 w 3732"/>
              <a:gd name="T33" fmla="*/ 3729 h 6161"/>
              <a:gd name="T34" fmla="*/ 1963 w 3732"/>
              <a:gd name="T35" fmla="*/ 3729 h 6161"/>
              <a:gd name="T36" fmla="*/ 3731 w 3732"/>
              <a:gd name="T37" fmla="*/ 1866 h 6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732" h="6161">
                <a:moveTo>
                  <a:pt x="3731" y="1866"/>
                </a:moveTo>
                <a:lnTo>
                  <a:pt x="3731" y="1866"/>
                </a:lnTo>
                <a:cubicBezTo>
                  <a:pt x="3731" y="836"/>
                  <a:pt x="2896" y="0"/>
                  <a:pt x="1865" y="0"/>
                </a:cubicBezTo>
                <a:lnTo>
                  <a:pt x="1865" y="0"/>
                </a:lnTo>
                <a:cubicBezTo>
                  <a:pt x="835" y="0"/>
                  <a:pt x="0" y="836"/>
                  <a:pt x="0" y="1866"/>
                </a:cubicBezTo>
                <a:lnTo>
                  <a:pt x="0" y="1866"/>
                </a:lnTo>
                <a:cubicBezTo>
                  <a:pt x="0" y="2864"/>
                  <a:pt x="783" y="3678"/>
                  <a:pt x="1768" y="3729"/>
                </a:cubicBezTo>
                <a:lnTo>
                  <a:pt x="1768" y="5498"/>
                </a:lnTo>
                <a:lnTo>
                  <a:pt x="1768" y="5498"/>
                </a:lnTo>
                <a:cubicBezTo>
                  <a:pt x="1629" y="5539"/>
                  <a:pt x="1527" y="5669"/>
                  <a:pt x="1527" y="5822"/>
                </a:cubicBezTo>
                <a:lnTo>
                  <a:pt x="1527" y="5822"/>
                </a:lnTo>
                <a:cubicBezTo>
                  <a:pt x="1527" y="6009"/>
                  <a:pt x="1679" y="6160"/>
                  <a:pt x="1865" y="6160"/>
                </a:cubicBezTo>
                <a:lnTo>
                  <a:pt x="1865" y="6160"/>
                </a:lnTo>
                <a:cubicBezTo>
                  <a:pt x="2052" y="6160"/>
                  <a:pt x="2204" y="6009"/>
                  <a:pt x="2204" y="5822"/>
                </a:cubicBezTo>
                <a:lnTo>
                  <a:pt x="2204" y="5822"/>
                </a:lnTo>
                <a:cubicBezTo>
                  <a:pt x="2204" y="5669"/>
                  <a:pt x="2102" y="5539"/>
                  <a:pt x="1963" y="5498"/>
                </a:cubicBezTo>
                <a:lnTo>
                  <a:pt x="1963" y="3729"/>
                </a:lnTo>
                <a:lnTo>
                  <a:pt x="1963" y="3729"/>
                </a:lnTo>
                <a:cubicBezTo>
                  <a:pt x="2948" y="3678"/>
                  <a:pt x="3731" y="2864"/>
                  <a:pt x="3731" y="186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Freeform 8">
            <a:extLst>
              <a:ext uri="{FF2B5EF4-FFF2-40B4-BE49-F238E27FC236}">
                <a16:creationId xmlns:a16="http://schemas.microsoft.com/office/drawing/2014/main" id="{7992F29B-1E8D-9E43-8002-E6842269C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9644" y="8609224"/>
            <a:ext cx="1860675" cy="1860675"/>
          </a:xfrm>
          <a:custGeom>
            <a:avLst/>
            <a:gdLst>
              <a:gd name="T0" fmla="*/ 2849 w 2850"/>
              <a:gd name="T1" fmla="*/ 1425 h 2850"/>
              <a:gd name="T2" fmla="*/ 2849 w 2850"/>
              <a:gd name="T3" fmla="*/ 1425 h 2850"/>
              <a:gd name="T4" fmla="*/ 1424 w 2850"/>
              <a:gd name="T5" fmla="*/ 2849 h 2850"/>
              <a:gd name="T6" fmla="*/ 1424 w 2850"/>
              <a:gd name="T7" fmla="*/ 2849 h 2850"/>
              <a:gd name="T8" fmla="*/ 0 w 2850"/>
              <a:gd name="T9" fmla="*/ 1425 h 2850"/>
              <a:gd name="T10" fmla="*/ 0 w 2850"/>
              <a:gd name="T11" fmla="*/ 1425 h 2850"/>
              <a:gd name="T12" fmla="*/ 1424 w 2850"/>
              <a:gd name="T13" fmla="*/ 0 h 2850"/>
              <a:gd name="T14" fmla="*/ 1424 w 2850"/>
              <a:gd name="T15" fmla="*/ 0 h 2850"/>
              <a:gd name="T16" fmla="*/ 2849 w 2850"/>
              <a:gd name="T17" fmla="*/ 1425 h 2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50" h="2850">
                <a:moveTo>
                  <a:pt x="2849" y="1425"/>
                </a:moveTo>
                <a:lnTo>
                  <a:pt x="2849" y="1425"/>
                </a:lnTo>
                <a:cubicBezTo>
                  <a:pt x="2849" y="2212"/>
                  <a:pt x="2211" y="2849"/>
                  <a:pt x="1424" y="2849"/>
                </a:cubicBezTo>
                <a:lnTo>
                  <a:pt x="1424" y="2849"/>
                </a:lnTo>
                <a:cubicBezTo>
                  <a:pt x="637" y="2849"/>
                  <a:pt x="0" y="2212"/>
                  <a:pt x="0" y="1425"/>
                </a:cubicBezTo>
                <a:lnTo>
                  <a:pt x="0" y="1425"/>
                </a:lnTo>
                <a:cubicBezTo>
                  <a:pt x="0" y="638"/>
                  <a:pt x="637" y="0"/>
                  <a:pt x="1424" y="0"/>
                </a:cubicBezTo>
                <a:lnTo>
                  <a:pt x="1424" y="0"/>
                </a:lnTo>
                <a:cubicBezTo>
                  <a:pt x="2211" y="0"/>
                  <a:pt x="2849" y="638"/>
                  <a:pt x="2849" y="1425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92AD9E3E-9215-8A43-8D83-CB25C52BE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9306" y="7903168"/>
            <a:ext cx="1892360" cy="3125127"/>
          </a:xfrm>
          <a:custGeom>
            <a:avLst/>
            <a:gdLst>
              <a:gd name="T0" fmla="*/ 2898 w 2899"/>
              <a:gd name="T1" fmla="*/ 1449 h 4786"/>
              <a:gd name="T2" fmla="*/ 2898 w 2899"/>
              <a:gd name="T3" fmla="*/ 1449 h 4786"/>
              <a:gd name="T4" fmla="*/ 1449 w 2899"/>
              <a:gd name="T5" fmla="*/ 0 h 4786"/>
              <a:gd name="T6" fmla="*/ 1449 w 2899"/>
              <a:gd name="T7" fmla="*/ 0 h 4786"/>
              <a:gd name="T8" fmla="*/ 0 w 2899"/>
              <a:gd name="T9" fmla="*/ 1449 h 4786"/>
              <a:gd name="T10" fmla="*/ 0 w 2899"/>
              <a:gd name="T11" fmla="*/ 1449 h 4786"/>
              <a:gd name="T12" fmla="*/ 1374 w 2899"/>
              <a:gd name="T13" fmla="*/ 2896 h 4786"/>
              <a:gd name="T14" fmla="*/ 1374 w 2899"/>
              <a:gd name="T15" fmla="*/ 4270 h 4786"/>
              <a:gd name="T16" fmla="*/ 1374 w 2899"/>
              <a:gd name="T17" fmla="*/ 4270 h 4786"/>
              <a:gd name="T18" fmla="*/ 1186 w 2899"/>
              <a:gd name="T19" fmla="*/ 4522 h 4786"/>
              <a:gd name="T20" fmla="*/ 1186 w 2899"/>
              <a:gd name="T21" fmla="*/ 4522 h 4786"/>
              <a:gd name="T22" fmla="*/ 1449 w 2899"/>
              <a:gd name="T23" fmla="*/ 4785 h 4786"/>
              <a:gd name="T24" fmla="*/ 1449 w 2899"/>
              <a:gd name="T25" fmla="*/ 4785 h 4786"/>
              <a:gd name="T26" fmla="*/ 1712 w 2899"/>
              <a:gd name="T27" fmla="*/ 4522 h 4786"/>
              <a:gd name="T28" fmla="*/ 1712 w 2899"/>
              <a:gd name="T29" fmla="*/ 4522 h 4786"/>
              <a:gd name="T30" fmla="*/ 1525 w 2899"/>
              <a:gd name="T31" fmla="*/ 4270 h 4786"/>
              <a:gd name="T32" fmla="*/ 1525 w 2899"/>
              <a:gd name="T33" fmla="*/ 2896 h 4786"/>
              <a:gd name="T34" fmla="*/ 1525 w 2899"/>
              <a:gd name="T35" fmla="*/ 2896 h 4786"/>
              <a:gd name="T36" fmla="*/ 2898 w 2899"/>
              <a:gd name="T37" fmla="*/ 1449 h 4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899" h="4786">
                <a:moveTo>
                  <a:pt x="2898" y="1449"/>
                </a:moveTo>
                <a:lnTo>
                  <a:pt x="2898" y="1449"/>
                </a:lnTo>
                <a:cubicBezTo>
                  <a:pt x="2898" y="649"/>
                  <a:pt x="2249" y="0"/>
                  <a:pt x="1449" y="0"/>
                </a:cubicBezTo>
                <a:lnTo>
                  <a:pt x="1449" y="0"/>
                </a:lnTo>
                <a:cubicBezTo>
                  <a:pt x="648" y="0"/>
                  <a:pt x="0" y="649"/>
                  <a:pt x="0" y="1449"/>
                </a:cubicBezTo>
                <a:lnTo>
                  <a:pt x="0" y="1449"/>
                </a:lnTo>
                <a:cubicBezTo>
                  <a:pt x="0" y="2223"/>
                  <a:pt x="608" y="2856"/>
                  <a:pt x="1374" y="2896"/>
                </a:cubicBezTo>
                <a:lnTo>
                  <a:pt x="1374" y="4270"/>
                </a:lnTo>
                <a:lnTo>
                  <a:pt x="1374" y="4270"/>
                </a:lnTo>
                <a:cubicBezTo>
                  <a:pt x="1265" y="4302"/>
                  <a:pt x="1186" y="4403"/>
                  <a:pt x="1186" y="4522"/>
                </a:cubicBezTo>
                <a:lnTo>
                  <a:pt x="1186" y="4522"/>
                </a:lnTo>
                <a:cubicBezTo>
                  <a:pt x="1186" y="4667"/>
                  <a:pt x="1304" y="4785"/>
                  <a:pt x="1449" y="4785"/>
                </a:cubicBezTo>
                <a:lnTo>
                  <a:pt x="1449" y="4785"/>
                </a:lnTo>
                <a:cubicBezTo>
                  <a:pt x="1595" y="4785"/>
                  <a:pt x="1712" y="4667"/>
                  <a:pt x="1712" y="4522"/>
                </a:cubicBezTo>
                <a:lnTo>
                  <a:pt x="1712" y="4522"/>
                </a:lnTo>
                <a:cubicBezTo>
                  <a:pt x="1712" y="4403"/>
                  <a:pt x="1633" y="4302"/>
                  <a:pt x="1525" y="4270"/>
                </a:cubicBezTo>
                <a:lnTo>
                  <a:pt x="1525" y="2896"/>
                </a:lnTo>
                <a:lnTo>
                  <a:pt x="1525" y="2896"/>
                </a:lnTo>
                <a:cubicBezTo>
                  <a:pt x="2290" y="2856"/>
                  <a:pt x="2898" y="2223"/>
                  <a:pt x="2898" y="144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10">
            <a:extLst>
              <a:ext uri="{FF2B5EF4-FFF2-40B4-BE49-F238E27FC236}">
                <a16:creationId xmlns:a16="http://schemas.microsoft.com/office/drawing/2014/main" id="{041BE499-423C-1645-9CCD-23C52C031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3970" y="8127832"/>
            <a:ext cx="1445912" cy="1445912"/>
          </a:xfrm>
          <a:custGeom>
            <a:avLst/>
            <a:gdLst>
              <a:gd name="T0" fmla="*/ 2214 w 2215"/>
              <a:gd name="T1" fmla="*/ 1107 h 2214"/>
              <a:gd name="T2" fmla="*/ 2214 w 2215"/>
              <a:gd name="T3" fmla="*/ 1107 h 2214"/>
              <a:gd name="T4" fmla="*/ 1107 w 2215"/>
              <a:gd name="T5" fmla="*/ 2213 h 2214"/>
              <a:gd name="T6" fmla="*/ 1107 w 2215"/>
              <a:gd name="T7" fmla="*/ 2213 h 2214"/>
              <a:gd name="T8" fmla="*/ 0 w 2215"/>
              <a:gd name="T9" fmla="*/ 1107 h 2214"/>
              <a:gd name="T10" fmla="*/ 0 w 2215"/>
              <a:gd name="T11" fmla="*/ 1107 h 2214"/>
              <a:gd name="T12" fmla="*/ 1107 w 2215"/>
              <a:gd name="T13" fmla="*/ 0 h 2214"/>
              <a:gd name="T14" fmla="*/ 1107 w 2215"/>
              <a:gd name="T15" fmla="*/ 0 h 2214"/>
              <a:gd name="T16" fmla="*/ 2214 w 2215"/>
              <a:gd name="T17" fmla="*/ 1107 h 2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15" h="2214">
                <a:moveTo>
                  <a:pt x="2214" y="1107"/>
                </a:moveTo>
                <a:lnTo>
                  <a:pt x="2214" y="1107"/>
                </a:lnTo>
                <a:cubicBezTo>
                  <a:pt x="2214" y="1718"/>
                  <a:pt x="1718" y="2213"/>
                  <a:pt x="1107" y="2213"/>
                </a:cubicBezTo>
                <a:lnTo>
                  <a:pt x="1107" y="2213"/>
                </a:lnTo>
                <a:cubicBezTo>
                  <a:pt x="495" y="2213"/>
                  <a:pt x="0" y="1718"/>
                  <a:pt x="0" y="1107"/>
                </a:cubicBezTo>
                <a:lnTo>
                  <a:pt x="0" y="1107"/>
                </a:lnTo>
                <a:cubicBezTo>
                  <a:pt x="0" y="495"/>
                  <a:pt x="495" y="0"/>
                  <a:pt x="1107" y="0"/>
                </a:cubicBezTo>
                <a:lnTo>
                  <a:pt x="1107" y="0"/>
                </a:lnTo>
                <a:cubicBezTo>
                  <a:pt x="1718" y="0"/>
                  <a:pt x="2214" y="495"/>
                  <a:pt x="2214" y="1107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7B6F6D7A-3B84-584B-830F-38AACAD7D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3254" y="5803104"/>
            <a:ext cx="1512160" cy="2497223"/>
          </a:xfrm>
          <a:custGeom>
            <a:avLst/>
            <a:gdLst>
              <a:gd name="T0" fmla="*/ 2316 w 2317"/>
              <a:gd name="T1" fmla="*/ 1159 h 3825"/>
              <a:gd name="T2" fmla="*/ 2316 w 2317"/>
              <a:gd name="T3" fmla="*/ 1159 h 3825"/>
              <a:gd name="T4" fmla="*/ 1158 w 2317"/>
              <a:gd name="T5" fmla="*/ 0 h 3825"/>
              <a:gd name="T6" fmla="*/ 1158 w 2317"/>
              <a:gd name="T7" fmla="*/ 0 h 3825"/>
              <a:gd name="T8" fmla="*/ 0 w 2317"/>
              <a:gd name="T9" fmla="*/ 1159 h 3825"/>
              <a:gd name="T10" fmla="*/ 0 w 2317"/>
              <a:gd name="T11" fmla="*/ 1159 h 3825"/>
              <a:gd name="T12" fmla="*/ 1098 w 2317"/>
              <a:gd name="T13" fmla="*/ 2315 h 3825"/>
              <a:gd name="T14" fmla="*/ 1098 w 2317"/>
              <a:gd name="T15" fmla="*/ 3413 h 3825"/>
              <a:gd name="T16" fmla="*/ 1098 w 2317"/>
              <a:gd name="T17" fmla="*/ 3413 h 3825"/>
              <a:gd name="T18" fmla="*/ 948 w 2317"/>
              <a:gd name="T19" fmla="*/ 3614 h 3825"/>
              <a:gd name="T20" fmla="*/ 948 w 2317"/>
              <a:gd name="T21" fmla="*/ 3614 h 3825"/>
              <a:gd name="T22" fmla="*/ 1158 w 2317"/>
              <a:gd name="T23" fmla="*/ 3824 h 3825"/>
              <a:gd name="T24" fmla="*/ 1158 w 2317"/>
              <a:gd name="T25" fmla="*/ 3824 h 3825"/>
              <a:gd name="T26" fmla="*/ 1368 w 2317"/>
              <a:gd name="T27" fmla="*/ 3614 h 3825"/>
              <a:gd name="T28" fmla="*/ 1368 w 2317"/>
              <a:gd name="T29" fmla="*/ 3614 h 3825"/>
              <a:gd name="T30" fmla="*/ 1219 w 2317"/>
              <a:gd name="T31" fmla="*/ 3413 h 3825"/>
              <a:gd name="T32" fmla="*/ 1219 w 2317"/>
              <a:gd name="T33" fmla="*/ 2315 h 3825"/>
              <a:gd name="T34" fmla="*/ 1219 w 2317"/>
              <a:gd name="T35" fmla="*/ 2315 h 3825"/>
              <a:gd name="T36" fmla="*/ 2316 w 2317"/>
              <a:gd name="T37" fmla="*/ 1159 h 3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317" h="3825">
                <a:moveTo>
                  <a:pt x="2316" y="1159"/>
                </a:moveTo>
                <a:lnTo>
                  <a:pt x="2316" y="1159"/>
                </a:lnTo>
                <a:cubicBezTo>
                  <a:pt x="2316" y="518"/>
                  <a:pt x="1798" y="0"/>
                  <a:pt x="1158" y="0"/>
                </a:cubicBezTo>
                <a:lnTo>
                  <a:pt x="1158" y="0"/>
                </a:lnTo>
                <a:cubicBezTo>
                  <a:pt x="518" y="0"/>
                  <a:pt x="0" y="518"/>
                  <a:pt x="0" y="1159"/>
                </a:cubicBezTo>
                <a:lnTo>
                  <a:pt x="0" y="1159"/>
                </a:lnTo>
                <a:cubicBezTo>
                  <a:pt x="0" y="1778"/>
                  <a:pt x="486" y="2284"/>
                  <a:pt x="1098" y="2315"/>
                </a:cubicBezTo>
                <a:lnTo>
                  <a:pt x="1098" y="3413"/>
                </a:lnTo>
                <a:lnTo>
                  <a:pt x="1098" y="3413"/>
                </a:lnTo>
                <a:cubicBezTo>
                  <a:pt x="1011" y="3439"/>
                  <a:pt x="948" y="3519"/>
                  <a:pt x="948" y="3614"/>
                </a:cubicBezTo>
                <a:lnTo>
                  <a:pt x="948" y="3614"/>
                </a:lnTo>
                <a:cubicBezTo>
                  <a:pt x="948" y="3731"/>
                  <a:pt x="1042" y="3824"/>
                  <a:pt x="1158" y="3824"/>
                </a:cubicBezTo>
                <a:lnTo>
                  <a:pt x="1158" y="3824"/>
                </a:lnTo>
                <a:cubicBezTo>
                  <a:pt x="1275" y="3824"/>
                  <a:pt x="1368" y="3731"/>
                  <a:pt x="1368" y="3614"/>
                </a:cubicBezTo>
                <a:lnTo>
                  <a:pt x="1368" y="3614"/>
                </a:lnTo>
                <a:cubicBezTo>
                  <a:pt x="1368" y="3519"/>
                  <a:pt x="1305" y="3439"/>
                  <a:pt x="1219" y="3413"/>
                </a:cubicBezTo>
                <a:lnTo>
                  <a:pt x="1219" y="2315"/>
                </a:lnTo>
                <a:lnTo>
                  <a:pt x="1219" y="2315"/>
                </a:lnTo>
                <a:cubicBezTo>
                  <a:pt x="1830" y="2284"/>
                  <a:pt x="2316" y="1778"/>
                  <a:pt x="2316" y="115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3" name="Freeform 12">
            <a:extLst>
              <a:ext uri="{FF2B5EF4-FFF2-40B4-BE49-F238E27FC236}">
                <a16:creationId xmlns:a16="http://schemas.microsoft.com/office/drawing/2014/main" id="{03E17324-BBE2-6947-B3B6-F09F9C77D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1833" y="5978803"/>
            <a:ext cx="1155002" cy="1157882"/>
          </a:xfrm>
          <a:custGeom>
            <a:avLst/>
            <a:gdLst>
              <a:gd name="T0" fmla="*/ 1769 w 1770"/>
              <a:gd name="T1" fmla="*/ 886 h 1771"/>
              <a:gd name="T2" fmla="*/ 1769 w 1770"/>
              <a:gd name="T3" fmla="*/ 886 h 1771"/>
              <a:gd name="T4" fmla="*/ 884 w 1770"/>
              <a:gd name="T5" fmla="*/ 1770 h 1771"/>
              <a:gd name="T6" fmla="*/ 884 w 1770"/>
              <a:gd name="T7" fmla="*/ 1770 h 1771"/>
              <a:gd name="T8" fmla="*/ 0 w 1770"/>
              <a:gd name="T9" fmla="*/ 886 h 1771"/>
              <a:gd name="T10" fmla="*/ 0 w 1770"/>
              <a:gd name="T11" fmla="*/ 886 h 1771"/>
              <a:gd name="T12" fmla="*/ 884 w 1770"/>
              <a:gd name="T13" fmla="*/ 0 h 1771"/>
              <a:gd name="T14" fmla="*/ 884 w 1770"/>
              <a:gd name="T15" fmla="*/ 0 h 1771"/>
              <a:gd name="T16" fmla="*/ 1769 w 1770"/>
              <a:gd name="T17" fmla="*/ 886 h 17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70" h="1771">
                <a:moveTo>
                  <a:pt x="1769" y="886"/>
                </a:moveTo>
                <a:lnTo>
                  <a:pt x="1769" y="886"/>
                </a:lnTo>
                <a:cubicBezTo>
                  <a:pt x="1769" y="1374"/>
                  <a:pt x="1373" y="1770"/>
                  <a:pt x="884" y="1770"/>
                </a:cubicBezTo>
                <a:lnTo>
                  <a:pt x="884" y="1770"/>
                </a:lnTo>
                <a:cubicBezTo>
                  <a:pt x="395" y="1770"/>
                  <a:pt x="0" y="1374"/>
                  <a:pt x="0" y="886"/>
                </a:cubicBezTo>
                <a:lnTo>
                  <a:pt x="0" y="886"/>
                </a:lnTo>
                <a:cubicBezTo>
                  <a:pt x="0" y="397"/>
                  <a:pt x="395" y="0"/>
                  <a:pt x="884" y="0"/>
                </a:cubicBezTo>
                <a:lnTo>
                  <a:pt x="884" y="0"/>
                </a:lnTo>
                <a:cubicBezTo>
                  <a:pt x="1373" y="0"/>
                  <a:pt x="1769" y="397"/>
                  <a:pt x="1769" y="88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D4D386EA-791E-C54E-88A4-79BB30777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08902" y="4550876"/>
            <a:ext cx="1195325" cy="1970127"/>
          </a:xfrm>
          <a:custGeom>
            <a:avLst/>
            <a:gdLst>
              <a:gd name="T0" fmla="*/ 1827 w 1828"/>
              <a:gd name="T1" fmla="*/ 914 h 3018"/>
              <a:gd name="T2" fmla="*/ 1827 w 1828"/>
              <a:gd name="T3" fmla="*/ 914 h 3018"/>
              <a:gd name="T4" fmla="*/ 913 w 1828"/>
              <a:gd name="T5" fmla="*/ 0 h 3018"/>
              <a:gd name="T6" fmla="*/ 913 w 1828"/>
              <a:gd name="T7" fmla="*/ 0 h 3018"/>
              <a:gd name="T8" fmla="*/ 0 w 1828"/>
              <a:gd name="T9" fmla="*/ 914 h 3018"/>
              <a:gd name="T10" fmla="*/ 0 w 1828"/>
              <a:gd name="T11" fmla="*/ 914 h 3018"/>
              <a:gd name="T12" fmla="*/ 866 w 1828"/>
              <a:gd name="T13" fmla="*/ 1826 h 3018"/>
              <a:gd name="T14" fmla="*/ 866 w 1828"/>
              <a:gd name="T15" fmla="*/ 2693 h 3018"/>
              <a:gd name="T16" fmla="*/ 866 w 1828"/>
              <a:gd name="T17" fmla="*/ 2693 h 3018"/>
              <a:gd name="T18" fmla="*/ 748 w 1828"/>
              <a:gd name="T19" fmla="*/ 2852 h 3018"/>
              <a:gd name="T20" fmla="*/ 748 w 1828"/>
              <a:gd name="T21" fmla="*/ 2852 h 3018"/>
              <a:gd name="T22" fmla="*/ 913 w 1828"/>
              <a:gd name="T23" fmla="*/ 3017 h 3018"/>
              <a:gd name="T24" fmla="*/ 913 w 1828"/>
              <a:gd name="T25" fmla="*/ 3017 h 3018"/>
              <a:gd name="T26" fmla="*/ 1079 w 1828"/>
              <a:gd name="T27" fmla="*/ 2852 h 3018"/>
              <a:gd name="T28" fmla="*/ 1079 w 1828"/>
              <a:gd name="T29" fmla="*/ 2852 h 3018"/>
              <a:gd name="T30" fmla="*/ 961 w 1828"/>
              <a:gd name="T31" fmla="*/ 2693 h 3018"/>
              <a:gd name="T32" fmla="*/ 961 w 1828"/>
              <a:gd name="T33" fmla="*/ 1826 h 3018"/>
              <a:gd name="T34" fmla="*/ 961 w 1828"/>
              <a:gd name="T35" fmla="*/ 1826 h 3018"/>
              <a:gd name="T36" fmla="*/ 1827 w 1828"/>
              <a:gd name="T37" fmla="*/ 914 h 30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828" h="3018">
                <a:moveTo>
                  <a:pt x="1827" y="914"/>
                </a:moveTo>
                <a:lnTo>
                  <a:pt x="1827" y="914"/>
                </a:lnTo>
                <a:cubicBezTo>
                  <a:pt x="1827" y="409"/>
                  <a:pt x="1418" y="0"/>
                  <a:pt x="913" y="0"/>
                </a:cubicBezTo>
                <a:lnTo>
                  <a:pt x="913" y="0"/>
                </a:lnTo>
                <a:cubicBezTo>
                  <a:pt x="408" y="0"/>
                  <a:pt x="0" y="409"/>
                  <a:pt x="0" y="914"/>
                </a:cubicBezTo>
                <a:lnTo>
                  <a:pt x="0" y="914"/>
                </a:lnTo>
                <a:cubicBezTo>
                  <a:pt x="0" y="1402"/>
                  <a:pt x="383" y="1802"/>
                  <a:pt x="866" y="1826"/>
                </a:cubicBezTo>
                <a:lnTo>
                  <a:pt x="866" y="2693"/>
                </a:lnTo>
                <a:lnTo>
                  <a:pt x="866" y="2693"/>
                </a:lnTo>
                <a:cubicBezTo>
                  <a:pt x="797" y="2713"/>
                  <a:pt x="748" y="2777"/>
                  <a:pt x="748" y="2852"/>
                </a:cubicBezTo>
                <a:lnTo>
                  <a:pt x="748" y="2852"/>
                </a:lnTo>
                <a:cubicBezTo>
                  <a:pt x="748" y="2943"/>
                  <a:pt x="822" y="3017"/>
                  <a:pt x="913" y="3017"/>
                </a:cubicBezTo>
                <a:lnTo>
                  <a:pt x="913" y="3017"/>
                </a:lnTo>
                <a:cubicBezTo>
                  <a:pt x="1005" y="3017"/>
                  <a:pt x="1079" y="2943"/>
                  <a:pt x="1079" y="2852"/>
                </a:cubicBezTo>
                <a:lnTo>
                  <a:pt x="1079" y="2852"/>
                </a:lnTo>
                <a:cubicBezTo>
                  <a:pt x="1079" y="2777"/>
                  <a:pt x="1029" y="2713"/>
                  <a:pt x="961" y="2693"/>
                </a:cubicBezTo>
                <a:lnTo>
                  <a:pt x="961" y="1826"/>
                </a:lnTo>
                <a:lnTo>
                  <a:pt x="961" y="1826"/>
                </a:lnTo>
                <a:cubicBezTo>
                  <a:pt x="1444" y="1802"/>
                  <a:pt x="1827" y="1402"/>
                  <a:pt x="1827" y="91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14">
            <a:extLst>
              <a:ext uri="{FF2B5EF4-FFF2-40B4-BE49-F238E27FC236}">
                <a16:creationId xmlns:a16="http://schemas.microsoft.com/office/drawing/2014/main" id="{94CB3FF6-13A4-A64B-8EFC-895D38E4B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47158" y="4692013"/>
            <a:ext cx="913055" cy="913055"/>
          </a:xfrm>
          <a:custGeom>
            <a:avLst/>
            <a:gdLst>
              <a:gd name="T0" fmla="*/ 1396 w 1397"/>
              <a:gd name="T1" fmla="*/ 698 h 1397"/>
              <a:gd name="T2" fmla="*/ 1396 w 1397"/>
              <a:gd name="T3" fmla="*/ 698 h 1397"/>
              <a:gd name="T4" fmla="*/ 698 w 1397"/>
              <a:gd name="T5" fmla="*/ 1396 h 1397"/>
              <a:gd name="T6" fmla="*/ 698 w 1397"/>
              <a:gd name="T7" fmla="*/ 1396 h 1397"/>
              <a:gd name="T8" fmla="*/ 0 w 1397"/>
              <a:gd name="T9" fmla="*/ 698 h 1397"/>
              <a:gd name="T10" fmla="*/ 0 w 1397"/>
              <a:gd name="T11" fmla="*/ 698 h 1397"/>
              <a:gd name="T12" fmla="*/ 698 w 1397"/>
              <a:gd name="T13" fmla="*/ 0 h 1397"/>
              <a:gd name="T14" fmla="*/ 698 w 1397"/>
              <a:gd name="T15" fmla="*/ 0 h 1397"/>
              <a:gd name="T16" fmla="*/ 1396 w 1397"/>
              <a:gd name="T17" fmla="*/ 698 h 1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97" h="1397">
                <a:moveTo>
                  <a:pt x="1396" y="698"/>
                </a:moveTo>
                <a:lnTo>
                  <a:pt x="1396" y="698"/>
                </a:lnTo>
                <a:cubicBezTo>
                  <a:pt x="1396" y="1083"/>
                  <a:pt x="1084" y="1396"/>
                  <a:pt x="698" y="1396"/>
                </a:cubicBezTo>
                <a:lnTo>
                  <a:pt x="698" y="1396"/>
                </a:lnTo>
                <a:cubicBezTo>
                  <a:pt x="313" y="1396"/>
                  <a:pt x="0" y="1083"/>
                  <a:pt x="0" y="698"/>
                </a:cubicBezTo>
                <a:lnTo>
                  <a:pt x="0" y="698"/>
                </a:lnTo>
                <a:cubicBezTo>
                  <a:pt x="0" y="312"/>
                  <a:pt x="313" y="0"/>
                  <a:pt x="698" y="0"/>
                </a:cubicBezTo>
                <a:lnTo>
                  <a:pt x="698" y="0"/>
                </a:lnTo>
                <a:cubicBezTo>
                  <a:pt x="1084" y="0"/>
                  <a:pt x="1396" y="312"/>
                  <a:pt x="1396" y="698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C04CA48A-717C-6540-A245-35AC142EA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1622" y="2148683"/>
            <a:ext cx="1031148" cy="1705139"/>
          </a:xfrm>
          <a:custGeom>
            <a:avLst/>
            <a:gdLst>
              <a:gd name="T0" fmla="*/ 1579 w 1580"/>
              <a:gd name="T1" fmla="*/ 790 h 2609"/>
              <a:gd name="T2" fmla="*/ 1579 w 1580"/>
              <a:gd name="T3" fmla="*/ 790 h 2609"/>
              <a:gd name="T4" fmla="*/ 790 w 1580"/>
              <a:gd name="T5" fmla="*/ 0 h 2609"/>
              <a:gd name="T6" fmla="*/ 790 w 1580"/>
              <a:gd name="T7" fmla="*/ 0 h 2609"/>
              <a:gd name="T8" fmla="*/ 0 w 1580"/>
              <a:gd name="T9" fmla="*/ 790 h 2609"/>
              <a:gd name="T10" fmla="*/ 0 w 1580"/>
              <a:gd name="T11" fmla="*/ 790 h 2609"/>
              <a:gd name="T12" fmla="*/ 749 w 1580"/>
              <a:gd name="T13" fmla="*/ 1578 h 2609"/>
              <a:gd name="T14" fmla="*/ 749 w 1580"/>
              <a:gd name="T15" fmla="*/ 2327 h 2609"/>
              <a:gd name="T16" fmla="*/ 749 w 1580"/>
              <a:gd name="T17" fmla="*/ 2327 h 2609"/>
              <a:gd name="T18" fmla="*/ 646 w 1580"/>
              <a:gd name="T19" fmla="*/ 2465 h 2609"/>
              <a:gd name="T20" fmla="*/ 646 w 1580"/>
              <a:gd name="T21" fmla="*/ 2465 h 2609"/>
              <a:gd name="T22" fmla="*/ 790 w 1580"/>
              <a:gd name="T23" fmla="*/ 2608 h 2609"/>
              <a:gd name="T24" fmla="*/ 790 w 1580"/>
              <a:gd name="T25" fmla="*/ 2608 h 2609"/>
              <a:gd name="T26" fmla="*/ 933 w 1580"/>
              <a:gd name="T27" fmla="*/ 2465 h 2609"/>
              <a:gd name="T28" fmla="*/ 933 w 1580"/>
              <a:gd name="T29" fmla="*/ 2465 h 2609"/>
              <a:gd name="T30" fmla="*/ 831 w 1580"/>
              <a:gd name="T31" fmla="*/ 2327 h 2609"/>
              <a:gd name="T32" fmla="*/ 831 w 1580"/>
              <a:gd name="T33" fmla="*/ 1578 h 2609"/>
              <a:gd name="T34" fmla="*/ 831 w 1580"/>
              <a:gd name="T35" fmla="*/ 1578 h 2609"/>
              <a:gd name="T36" fmla="*/ 1579 w 1580"/>
              <a:gd name="T37" fmla="*/ 790 h 26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80" h="2609">
                <a:moveTo>
                  <a:pt x="1579" y="790"/>
                </a:moveTo>
                <a:lnTo>
                  <a:pt x="1579" y="790"/>
                </a:lnTo>
                <a:cubicBezTo>
                  <a:pt x="1579" y="354"/>
                  <a:pt x="1225" y="0"/>
                  <a:pt x="790" y="0"/>
                </a:cubicBezTo>
                <a:lnTo>
                  <a:pt x="790" y="0"/>
                </a:lnTo>
                <a:cubicBezTo>
                  <a:pt x="353" y="0"/>
                  <a:pt x="0" y="354"/>
                  <a:pt x="0" y="790"/>
                </a:cubicBezTo>
                <a:lnTo>
                  <a:pt x="0" y="790"/>
                </a:lnTo>
                <a:cubicBezTo>
                  <a:pt x="0" y="1213"/>
                  <a:pt x="331" y="1557"/>
                  <a:pt x="749" y="1578"/>
                </a:cubicBezTo>
                <a:lnTo>
                  <a:pt x="749" y="2327"/>
                </a:lnTo>
                <a:lnTo>
                  <a:pt x="749" y="2327"/>
                </a:lnTo>
                <a:cubicBezTo>
                  <a:pt x="689" y="2345"/>
                  <a:pt x="646" y="2399"/>
                  <a:pt x="646" y="2465"/>
                </a:cubicBezTo>
                <a:lnTo>
                  <a:pt x="646" y="2465"/>
                </a:lnTo>
                <a:cubicBezTo>
                  <a:pt x="646" y="2543"/>
                  <a:pt x="710" y="2608"/>
                  <a:pt x="790" y="2608"/>
                </a:cubicBezTo>
                <a:lnTo>
                  <a:pt x="790" y="2608"/>
                </a:lnTo>
                <a:cubicBezTo>
                  <a:pt x="868" y="2608"/>
                  <a:pt x="933" y="2543"/>
                  <a:pt x="933" y="2465"/>
                </a:cubicBezTo>
                <a:lnTo>
                  <a:pt x="933" y="2465"/>
                </a:lnTo>
                <a:cubicBezTo>
                  <a:pt x="933" y="2399"/>
                  <a:pt x="889" y="2345"/>
                  <a:pt x="831" y="2327"/>
                </a:cubicBezTo>
                <a:lnTo>
                  <a:pt x="831" y="1578"/>
                </a:lnTo>
                <a:lnTo>
                  <a:pt x="831" y="1578"/>
                </a:lnTo>
                <a:cubicBezTo>
                  <a:pt x="1248" y="1557"/>
                  <a:pt x="1579" y="1213"/>
                  <a:pt x="1579" y="79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7" name="Freeform 16">
            <a:extLst>
              <a:ext uri="{FF2B5EF4-FFF2-40B4-BE49-F238E27FC236}">
                <a16:creationId xmlns:a16="http://schemas.microsoft.com/office/drawing/2014/main" id="{DAB5BBCD-F22E-E448-B66D-DAAE71905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12595" y="2272536"/>
            <a:ext cx="789203" cy="789203"/>
          </a:xfrm>
          <a:custGeom>
            <a:avLst/>
            <a:gdLst>
              <a:gd name="T0" fmla="*/ 1207 w 1208"/>
              <a:gd name="T1" fmla="*/ 603 h 1207"/>
              <a:gd name="T2" fmla="*/ 1207 w 1208"/>
              <a:gd name="T3" fmla="*/ 603 h 1207"/>
              <a:gd name="T4" fmla="*/ 604 w 1208"/>
              <a:gd name="T5" fmla="*/ 1206 h 1207"/>
              <a:gd name="T6" fmla="*/ 604 w 1208"/>
              <a:gd name="T7" fmla="*/ 1206 h 1207"/>
              <a:gd name="T8" fmla="*/ 0 w 1208"/>
              <a:gd name="T9" fmla="*/ 603 h 1207"/>
              <a:gd name="T10" fmla="*/ 0 w 1208"/>
              <a:gd name="T11" fmla="*/ 603 h 1207"/>
              <a:gd name="T12" fmla="*/ 604 w 1208"/>
              <a:gd name="T13" fmla="*/ 0 h 1207"/>
              <a:gd name="T14" fmla="*/ 604 w 1208"/>
              <a:gd name="T15" fmla="*/ 0 h 1207"/>
              <a:gd name="T16" fmla="*/ 1207 w 1208"/>
              <a:gd name="T17" fmla="*/ 603 h 1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08" h="1207">
                <a:moveTo>
                  <a:pt x="1207" y="603"/>
                </a:moveTo>
                <a:lnTo>
                  <a:pt x="1207" y="603"/>
                </a:lnTo>
                <a:cubicBezTo>
                  <a:pt x="1207" y="936"/>
                  <a:pt x="937" y="1206"/>
                  <a:pt x="604" y="1206"/>
                </a:cubicBezTo>
                <a:lnTo>
                  <a:pt x="604" y="1206"/>
                </a:lnTo>
                <a:cubicBezTo>
                  <a:pt x="271" y="1206"/>
                  <a:pt x="0" y="936"/>
                  <a:pt x="0" y="603"/>
                </a:cubicBezTo>
                <a:lnTo>
                  <a:pt x="0" y="603"/>
                </a:lnTo>
                <a:cubicBezTo>
                  <a:pt x="0" y="270"/>
                  <a:pt x="271" y="0"/>
                  <a:pt x="604" y="0"/>
                </a:cubicBezTo>
                <a:lnTo>
                  <a:pt x="604" y="0"/>
                </a:lnTo>
                <a:cubicBezTo>
                  <a:pt x="937" y="0"/>
                  <a:pt x="1207" y="270"/>
                  <a:pt x="1207" y="603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8" name="Freeform 17">
            <a:extLst>
              <a:ext uri="{FF2B5EF4-FFF2-40B4-BE49-F238E27FC236}">
                <a16:creationId xmlns:a16="http://schemas.microsoft.com/office/drawing/2014/main" id="{EB7984A2-8B09-C44C-8A8C-E77358517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9407" y="11204375"/>
            <a:ext cx="4211002" cy="1633025"/>
          </a:xfrm>
          <a:custGeom>
            <a:avLst/>
            <a:gdLst>
              <a:gd name="T0" fmla="*/ 6379 w 6445"/>
              <a:gd name="T1" fmla="*/ 2484 h 2485"/>
              <a:gd name="T2" fmla="*/ 65 w 6445"/>
              <a:gd name="T3" fmla="*/ 2484 h 2485"/>
              <a:gd name="T4" fmla="*/ 65 w 6445"/>
              <a:gd name="T5" fmla="*/ 2484 h 2485"/>
              <a:gd name="T6" fmla="*/ 0 w 6445"/>
              <a:gd name="T7" fmla="*/ 2420 h 2485"/>
              <a:gd name="T8" fmla="*/ 0 w 6445"/>
              <a:gd name="T9" fmla="*/ 66 h 2485"/>
              <a:gd name="T10" fmla="*/ 0 w 6445"/>
              <a:gd name="T11" fmla="*/ 66 h 2485"/>
              <a:gd name="T12" fmla="*/ 65 w 6445"/>
              <a:gd name="T13" fmla="*/ 0 h 2485"/>
              <a:gd name="T14" fmla="*/ 6379 w 6445"/>
              <a:gd name="T15" fmla="*/ 0 h 2485"/>
              <a:gd name="T16" fmla="*/ 6379 w 6445"/>
              <a:gd name="T17" fmla="*/ 0 h 2485"/>
              <a:gd name="T18" fmla="*/ 6444 w 6445"/>
              <a:gd name="T19" fmla="*/ 66 h 2485"/>
              <a:gd name="T20" fmla="*/ 6444 w 6445"/>
              <a:gd name="T21" fmla="*/ 2420 h 2485"/>
              <a:gd name="T22" fmla="*/ 6444 w 6445"/>
              <a:gd name="T23" fmla="*/ 2420 h 2485"/>
              <a:gd name="T24" fmla="*/ 6379 w 6445"/>
              <a:gd name="T25" fmla="*/ 2484 h 2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445" h="2485">
                <a:moveTo>
                  <a:pt x="6379" y="2484"/>
                </a:moveTo>
                <a:lnTo>
                  <a:pt x="65" y="2484"/>
                </a:lnTo>
                <a:lnTo>
                  <a:pt x="65" y="2484"/>
                </a:lnTo>
                <a:cubicBezTo>
                  <a:pt x="29" y="2484"/>
                  <a:pt x="0" y="2455"/>
                  <a:pt x="0" y="2420"/>
                </a:cubicBezTo>
                <a:lnTo>
                  <a:pt x="0" y="66"/>
                </a:lnTo>
                <a:lnTo>
                  <a:pt x="0" y="66"/>
                </a:lnTo>
                <a:cubicBezTo>
                  <a:pt x="0" y="30"/>
                  <a:pt x="29" y="0"/>
                  <a:pt x="65" y="0"/>
                </a:cubicBezTo>
                <a:lnTo>
                  <a:pt x="6379" y="0"/>
                </a:lnTo>
                <a:lnTo>
                  <a:pt x="6379" y="0"/>
                </a:lnTo>
                <a:cubicBezTo>
                  <a:pt x="6415" y="0"/>
                  <a:pt x="6444" y="30"/>
                  <a:pt x="6444" y="66"/>
                </a:cubicBezTo>
                <a:lnTo>
                  <a:pt x="6444" y="2420"/>
                </a:lnTo>
                <a:lnTo>
                  <a:pt x="6444" y="2420"/>
                </a:lnTo>
                <a:cubicBezTo>
                  <a:pt x="6444" y="2455"/>
                  <a:pt x="6415" y="2484"/>
                  <a:pt x="6379" y="2484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FC558B8-FEEC-6447-8D53-40A44A708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9407" y="10720484"/>
            <a:ext cx="4211002" cy="483891"/>
          </a:xfrm>
          <a:custGeom>
            <a:avLst/>
            <a:gdLst>
              <a:gd name="T0" fmla="*/ 6444 w 6445"/>
              <a:gd name="T1" fmla="*/ 258 h 743"/>
              <a:gd name="T2" fmla="*/ 6444 w 6445"/>
              <a:gd name="T3" fmla="*/ 742 h 743"/>
              <a:gd name="T4" fmla="*/ 0 w 6445"/>
              <a:gd name="T5" fmla="*/ 742 h 743"/>
              <a:gd name="T6" fmla="*/ 0 w 6445"/>
              <a:gd name="T7" fmla="*/ 258 h 743"/>
              <a:gd name="T8" fmla="*/ 0 w 6445"/>
              <a:gd name="T9" fmla="*/ 258 h 743"/>
              <a:gd name="T10" fmla="*/ 258 w 6445"/>
              <a:gd name="T11" fmla="*/ 0 h 743"/>
              <a:gd name="T12" fmla="*/ 6186 w 6445"/>
              <a:gd name="T13" fmla="*/ 0 h 743"/>
              <a:gd name="T14" fmla="*/ 6186 w 6445"/>
              <a:gd name="T15" fmla="*/ 0 h 743"/>
              <a:gd name="T16" fmla="*/ 6444 w 6445"/>
              <a:gd name="T17" fmla="*/ 258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445" h="743">
                <a:moveTo>
                  <a:pt x="6444" y="258"/>
                </a:moveTo>
                <a:lnTo>
                  <a:pt x="6444" y="742"/>
                </a:lnTo>
                <a:lnTo>
                  <a:pt x="0" y="742"/>
                </a:lnTo>
                <a:lnTo>
                  <a:pt x="0" y="258"/>
                </a:lnTo>
                <a:lnTo>
                  <a:pt x="0" y="258"/>
                </a:lnTo>
                <a:cubicBezTo>
                  <a:pt x="0" y="116"/>
                  <a:pt x="116" y="0"/>
                  <a:pt x="258" y="0"/>
                </a:cubicBezTo>
                <a:lnTo>
                  <a:pt x="6186" y="0"/>
                </a:lnTo>
                <a:lnTo>
                  <a:pt x="6186" y="0"/>
                </a:lnTo>
                <a:cubicBezTo>
                  <a:pt x="6329" y="0"/>
                  <a:pt x="6444" y="116"/>
                  <a:pt x="6444" y="25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0" name="Freeform 19">
            <a:extLst>
              <a:ext uri="{FF2B5EF4-FFF2-40B4-BE49-F238E27FC236}">
                <a16:creationId xmlns:a16="http://schemas.microsoft.com/office/drawing/2014/main" id="{55B153D0-6B22-0A4A-B610-76A563146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07082" y="9997147"/>
            <a:ext cx="3813048" cy="1636776"/>
          </a:xfrm>
          <a:custGeom>
            <a:avLst/>
            <a:gdLst>
              <a:gd name="T0" fmla="*/ 5784 w 5844"/>
              <a:gd name="T1" fmla="*/ 2252 h 2253"/>
              <a:gd name="T2" fmla="*/ 58 w 5844"/>
              <a:gd name="T3" fmla="*/ 2252 h 2253"/>
              <a:gd name="T4" fmla="*/ 58 w 5844"/>
              <a:gd name="T5" fmla="*/ 2252 h 2253"/>
              <a:gd name="T6" fmla="*/ 0 w 5844"/>
              <a:gd name="T7" fmla="*/ 2193 h 2253"/>
              <a:gd name="T8" fmla="*/ 0 w 5844"/>
              <a:gd name="T9" fmla="*/ 58 h 2253"/>
              <a:gd name="T10" fmla="*/ 0 w 5844"/>
              <a:gd name="T11" fmla="*/ 58 h 2253"/>
              <a:gd name="T12" fmla="*/ 58 w 5844"/>
              <a:gd name="T13" fmla="*/ 0 h 2253"/>
              <a:gd name="T14" fmla="*/ 5784 w 5844"/>
              <a:gd name="T15" fmla="*/ 0 h 2253"/>
              <a:gd name="T16" fmla="*/ 5784 w 5844"/>
              <a:gd name="T17" fmla="*/ 0 h 2253"/>
              <a:gd name="T18" fmla="*/ 5843 w 5844"/>
              <a:gd name="T19" fmla="*/ 58 h 2253"/>
              <a:gd name="T20" fmla="*/ 5843 w 5844"/>
              <a:gd name="T21" fmla="*/ 2193 h 2253"/>
              <a:gd name="T22" fmla="*/ 5843 w 5844"/>
              <a:gd name="T23" fmla="*/ 2193 h 2253"/>
              <a:gd name="T24" fmla="*/ 5784 w 5844"/>
              <a:gd name="T25" fmla="*/ 2252 h 2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844" h="2253">
                <a:moveTo>
                  <a:pt x="5784" y="2252"/>
                </a:moveTo>
                <a:lnTo>
                  <a:pt x="58" y="2252"/>
                </a:lnTo>
                <a:lnTo>
                  <a:pt x="58" y="2252"/>
                </a:lnTo>
                <a:cubicBezTo>
                  <a:pt x="26" y="2252"/>
                  <a:pt x="0" y="2225"/>
                  <a:pt x="0" y="2193"/>
                </a:cubicBezTo>
                <a:lnTo>
                  <a:pt x="0" y="58"/>
                </a:lnTo>
                <a:lnTo>
                  <a:pt x="0" y="58"/>
                </a:lnTo>
                <a:cubicBezTo>
                  <a:pt x="0" y="26"/>
                  <a:pt x="26" y="0"/>
                  <a:pt x="58" y="0"/>
                </a:cubicBezTo>
                <a:lnTo>
                  <a:pt x="5784" y="0"/>
                </a:lnTo>
                <a:lnTo>
                  <a:pt x="5784" y="0"/>
                </a:lnTo>
                <a:cubicBezTo>
                  <a:pt x="5816" y="0"/>
                  <a:pt x="5843" y="26"/>
                  <a:pt x="5843" y="58"/>
                </a:cubicBezTo>
                <a:lnTo>
                  <a:pt x="5843" y="2193"/>
                </a:lnTo>
                <a:lnTo>
                  <a:pt x="5843" y="2193"/>
                </a:lnTo>
                <a:cubicBezTo>
                  <a:pt x="5843" y="2225"/>
                  <a:pt x="5816" y="2252"/>
                  <a:pt x="5784" y="2252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3F3E74C4-206F-A044-B8BA-73C4C2B4F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07082" y="9556462"/>
            <a:ext cx="3816402" cy="440685"/>
          </a:xfrm>
          <a:custGeom>
            <a:avLst/>
            <a:gdLst>
              <a:gd name="T0" fmla="*/ 5843 w 5844"/>
              <a:gd name="T1" fmla="*/ 233 h 673"/>
              <a:gd name="T2" fmla="*/ 5843 w 5844"/>
              <a:gd name="T3" fmla="*/ 672 h 673"/>
              <a:gd name="T4" fmla="*/ 0 w 5844"/>
              <a:gd name="T5" fmla="*/ 672 h 673"/>
              <a:gd name="T6" fmla="*/ 0 w 5844"/>
              <a:gd name="T7" fmla="*/ 233 h 673"/>
              <a:gd name="T8" fmla="*/ 0 w 5844"/>
              <a:gd name="T9" fmla="*/ 233 h 673"/>
              <a:gd name="T10" fmla="*/ 233 w 5844"/>
              <a:gd name="T11" fmla="*/ 0 h 673"/>
              <a:gd name="T12" fmla="*/ 5609 w 5844"/>
              <a:gd name="T13" fmla="*/ 0 h 673"/>
              <a:gd name="T14" fmla="*/ 5609 w 5844"/>
              <a:gd name="T15" fmla="*/ 0 h 673"/>
              <a:gd name="T16" fmla="*/ 5843 w 5844"/>
              <a:gd name="T17" fmla="*/ 233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844" h="673">
                <a:moveTo>
                  <a:pt x="5843" y="233"/>
                </a:moveTo>
                <a:lnTo>
                  <a:pt x="5843" y="672"/>
                </a:lnTo>
                <a:lnTo>
                  <a:pt x="0" y="672"/>
                </a:lnTo>
                <a:lnTo>
                  <a:pt x="0" y="233"/>
                </a:lnTo>
                <a:lnTo>
                  <a:pt x="0" y="233"/>
                </a:lnTo>
                <a:cubicBezTo>
                  <a:pt x="0" y="104"/>
                  <a:pt x="104" y="0"/>
                  <a:pt x="233" y="0"/>
                </a:cubicBezTo>
                <a:lnTo>
                  <a:pt x="5609" y="0"/>
                </a:lnTo>
                <a:lnTo>
                  <a:pt x="5609" y="0"/>
                </a:lnTo>
                <a:cubicBezTo>
                  <a:pt x="5738" y="0"/>
                  <a:pt x="5843" y="104"/>
                  <a:pt x="5843" y="23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Freeform 21">
            <a:extLst>
              <a:ext uri="{FF2B5EF4-FFF2-40B4-BE49-F238E27FC236}">
                <a16:creationId xmlns:a16="http://schemas.microsoft.com/office/drawing/2014/main" id="{34F1FBC6-C057-F342-9C5C-B6110F5B1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509" y="7299427"/>
            <a:ext cx="3663745" cy="1636776"/>
          </a:xfrm>
          <a:custGeom>
            <a:avLst/>
            <a:gdLst>
              <a:gd name="T0" fmla="*/ 5553 w 5611"/>
              <a:gd name="T1" fmla="*/ 2161 h 2162"/>
              <a:gd name="T2" fmla="*/ 56 w 5611"/>
              <a:gd name="T3" fmla="*/ 2161 h 2162"/>
              <a:gd name="T4" fmla="*/ 56 w 5611"/>
              <a:gd name="T5" fmla="*/ 2161 h 2162"/>
              <a:gd name="T6" fmla="*/ 0 w 5611"/>
              <a:gd name="T7" fmla="*/ 2105 h 2162"/>
              <a:gd name="T8" fmla="*/ 0 w 5611"/>
              <a:gd name="T9" fmla="*/ 56 h 2162"/>
              <a:gd name="T10" fmla="*/ 0 w 5611"/>
              <a:gd name="T11" fmla="*/ 56 h 2162"/>
              <a:gd name="T12" fmla="*/ 56 w 5611"/>
              <a:gd name="T13" fmla="*/ 0 h 2162"/>
              <a:gd name="T14" fmla="*/ 5553 w 5611"/>
              <a:gd name="T15" fmla="*/ 0 h 2162"/>
              <a:gd name="T16" fmla="*/ 5553 w 5611"/>
              <a:gd name="T17" fmla="*/ 0 h 2162"/>
              <a:gd name="T18" fmla="*/ 5610 w 5611"/>
              <a:gd name="T19" fmla="*/ 56 h 2162"/>
              <a:gd name="T20" fmla="*/ 5610 w 5611"/>
              <a:gd name="T21" fmla="*/ 2105 h 2162"/>
              <a:gd name="T22" fmla="*/ 5610 w 5611"/>
              <a:gd name="T23" fmla="*/ 2105 h 2162"/>
              <a:gd name="T24" fmla="*/ 5553 w 5611"/>
              <a:gd name="T25" fmla="*/ 2161 h 2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611" h="2162">
                <a:moveTo>
                  <a:pt x="5553" y="2161"/>
                </a:moveTo>
                <a:lnTo>
                  <a:pt x="56" y="2161"/>
                </a:lnTo>
                <a:lnTo>
                  <a:pt x="56" y="2161"/>
                </a:lnTo>
                <a:cubicBezTo>
                  <a:pt x="25" y="2161"/>
                  <a:pt x="0" y="2136"/>
                  <a:pt x="0" y="2105"/>
                </a:cubicBezTo>
                <a:lnTo>
                  <a:pt x="0" y="56"/>
                </a:lnTo>
                <a:lnTo>
                  <a:pt x="0" y="56"/>
                </a:lnTo>
                <a:cubicBezTo>
                  <a:pt x="0" y="25"/>
                  <a:pt x="25" y="0"/>
                  <a:pt x="56" y="0"/>
                </a:cubicBezTo>
                <a:lnTo>
                  <a:pt x="5553" y="0"/>
                </a:lnTo>
                <a:lnTo>
                  <a:pt x="5553" y="0"/>
                </a:lnTo>
                <a:cubicBezTo>
                  <a:pt x="5585" y="0"/>
                  <a:pt x="5610" y="25"/>
                  <a:pt x="5610" y="56"/>
                </a:cubicBezTo>
                <a:lnTo>
                  <a:pt x="5610" y="2105"/>
                </a:lnTo>
                <a:lnTo>
                  <a:pt x="5610" y="2105"/>
                </a:lnTo>
                <a:cubicBezTo>
                  <a:pt x="5610" y="2136"/>
                  <a:pt x="5585" y="2161"/>
                  <a:pt x="5553" y="216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62F36053-24A5-AB4E-A20E-A163FFBF7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509" y="6884083"/>
            <a:ext cx="3663745" cy="420524"/>
          </a:xfrm>
          <a:custGeom>
            <a:avLst/>
            <a:gdLst>
              <a:gd name="T0" fmla="*/ 5610 w 5611"/>
              <a:gd name="T1" fmla="*/ 224 h 646"/>
              <a:gd name="T2" fmla="*/ 5610 w 5611"/>
              <a:gd name="T3" fmla="*/ 645 h 646"/>
              <a:gd name="T4" fmla="*/ 0 w 5611"/>
              <a:gd name="T5" fmla="*/ 645 h 646"/>
              <a:gd name="T6" fmla="*/ 0 w 5611"/>
              <a:gd name="T7" fmla="*/ 224 h 646"/>
              <a:gd name="T8" fmla="*/ 0 w 5611"/>
              <a:gd name="T9" fmla="*/ 224 h 646"/>
              <a:gd name="T10" fmla="*/ 224 w 5611"/>
              <a:gd name="T11" fmla="*/ 0 h 646"/>
              <a:gd name="T12" fmla="*/ 5385 w 5611"/>
              <a:gd name="T13" fmla="*/ 0 h 646"/>
              <a:gd name="T14" fmla="*/ 5385 w 5611"/>
              <a:gd name="T15" fmla="*/ 0 h 646"/>
              <a:gd name="T16" fmla="*/ 5610 w 5611"/>
              <a:gd name="T17" fmla="*/ 224 h 6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11" h="646">
                <a:moveTo>
                  <a:pt x="5610" y="224"/>
                </a:moveTo>
                <a:lnTo>
                  <a:pt x="5610" y="645"/>
                </a:lnTo>
                <a:lnTo>
                  <a:pt x="0" y="645"/>
                </a:lnTo>
                <a:lnTo>
                  <a:pt x="0" y="224"/>
                </a:lnTo>
                <a:lnTo>
                  <a:pt x="0" y="224"/>
                </a:lnTo>
                <a:cubicBezTo>
                  <a:pt x="0" y="100"/>
                  <a:pt x="100" y="0"/>
                  <a:pt x="224" y="0"/>
                </a:cubicBezTo>
                <a:lnTo>
                  <a:pt x="5385" y="0"/>
                </a:lnTo>
                <a:lnTo>
                  <a:pt x="5385" y="0"/>
                </a:lnTo>
                <a:cubicBezTo>
                  <a:pt x="5509" y="0"/>
                  <a:pt x="5610" y="100"/>
                  <a:pt x="5610" y="22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4" name="Freeform 23">
            <a:extLst>
              <a:ext uri="{FF2B5EF4-FFF2-40B4-BE49-F238E27FC236}">
                <a16:creationId xmlns:a16="http://schemas.microsoft.com/office/drawing/2014/main" id="{DB1C046E-F779-DA47-9F19-5CF2DB86F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7918" y="5567623"/>
            <a:ext cx="3516850" cy="1636776"/>
          </a:xfrm>
          <a:custGeom>
            <a:avLst/>
            <a:gdLst>
              <a:gd name="T0" fmla="*/ 5331 w 5386"/>
              <a:gd name="T1" fmla="*/ 2076 h 2077"/>
              <a:gd name="T2" fmla="*/ 54 w 5386"/>
              <a:gd name="T3" fmla="*/ 2076 h 2077"/>
              <a:gd name="T4" fmla="*/ 54 w 5386"/>
              <a:gd name="T5" fmla="*/ 2076 h 2077"/>
              <a:gd name="T6" fmla="*/ 0 w 5386"/>
              <a:gd name="T7" fmla="*/ 2021 h 2077"/>
              <a:gd name="T8" fmla="*/ 0 w 5386"/>
              <a:gd name="T9" fmla="*/ 55 h 2077"/>
              <a:gd name="T10" fmla="*/ 0 w 5386"/>
              <a:gd name="T11" fmla="*/ 55 h 2077"/>
              <a:gd name="T12" fmla="*/ 54 w 5386"/>
              <a:gd name="T13" fmla="*/ 0 h 2077"/>
              <a:gd name="T14" fmla="*/ 5331 w 5386"/>
              <a:gd name="T15" fmla="*/ 0 h 2077"/>
              <a:gd name="T16" fmla="*/ 5331 w 5386"/>
              <a:gd name="T17" fmla="*/ 0 h 2077"/>
              <a:gd name="T18" fmla="*/ 5385 w 5386"/>
              <a:gd name="T19" fmla="*/ 55 h 2077"/>
              <a:gd name="T20" fmla="*/ 5385 w 5386"/>
              <a:gd name="T21" fmla="*/ 2021 h 2077"/>
              <a:gd name="T22" fmla="*/ 5385 w 5386"/>
              <a:gd name="T23" fmla="*/ 2021 h 2077"/>
              <a:gd name="T24" fmla="*/ 5331 w 5386"/>
              <a:gd name="T25" fmla="*/ 2076 h 20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386" h="2077">
                <a:moveTo>
                  <a:pt x="5331" y="2076"/>
                </a:moveTo>
                <a:lnTo>
                  <a:pt x="54" y="2076"/>
                </a:lnTo>
                <a:lnTo>
                  <a:pt x="54" y="2076"/>
                </a:lnTo>
                <a:cubicBezTo>
                  <a:pt x="24" y="2076"/>
                  <a:pt x="0" y="2051"/>
                  <a:pt x="0" y="2021"/>
                </a:cubicBezTo>
                <a:lnTo>
                  <a:pt x="0" y="55"/>
                </a:lnTo>
                <a:lnTo>
                  <a:pt x="0" y="55"/>
                </a:lnTo>
                <a:cubicBezTo>
                  <a:pt x="0" y="25"/>
                  <a:pt x="24" y="0"/>
                  <a:pt x="54" y="0"/>
                </a:cubicBezTo>
                <a:lnTo>
                  <a:pt x="5331" y="0"/>
                </a:lnTo>
                <a:lnTo>
                  <a:pt x="5331" y="0"/>
                </a:lnTo>
                <a:cubicBezTo>
                  <a:pt x="5361" y="0"/>
                  <a:pt x="5385" y="25"/>
                  <a:pt x="5385" y="55"/>
                </a:cubicBezTo>
                <a:lnTo>
                  <a:pt x="5385" y="2021"/>
                </a:lnTo>
                <a:lnTo>
                  <a:pt x="5385" y="2021"/>
                </a:lnTo>
                <a:cubicBezTo>
                  <a:pt x="5385" y="2051"/>
                  <a:pt x="5361" y="2076"/>
                  <a:pt x="5331" y="207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E780F5C1-6AA6-E949-A183-BE62E69EA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7918" y="5167261"/>
            <a:ext cx="3516850" cy="406124"/>
          </a:xfrm>
          <a:custGeom>
            <a:avLst/>
            <a:gdLst>
              <a:gd name="T0" fmla="*/ 5385 w 5386"/>
              <a:gd name="T1" fmla="*/ 216 h 621"/>
              <a:gd name="T2" fmla="*/ 5385 w 5386"/>
              <a:gd name="T3" fmla="*/ 620 h 621"/>
              <a:gd name="T4" fmla="*/ 0 w 5386"/>
              <a:gd name="T5" fmla="*/ 620 h 621"/>
              <a:gd name="T6" fmla="*/ 0 w 5386"/>
              <a:gd name="T7" fmla="*/ 216 h 621"/>
              <a:gd name="T8" fmla="*/ 0 w 5386"/>
              <a:gd name="T9" fmla="*/ 216 h 621"/>
              <a:gd name="T10" fmla="*/ 215 w 5386"/>
              <a:gd name="T11" fmla="*/ 0 h 621"/>
              <a:gd name="T12" fmla="*/ 5170 w 5386"/>
              <a:gd name="T13" fmla="*/ 0 h 621"/>
              <a:gd name="T14" fmla="*/ 5170 w 5386"/>
              <a:gd name="T15" fmla="*/ 0 h 621"/>
              <a:gd name="T16" fmla="*/ 5385 w 5386"/>
              <a:gd name="T17" fmla="*/ 216 h 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386" h="621">
                <a:moveTo>
                  <a:pt x="5385" y="216"/>
                </a:moveTo>
                <a:lnTo>
                  <a:pt x="5385" y="620"/>
                </a:lnTo>
                <a:lnTo>
                  <a:pt x="0" y="620"/>
                </a:lnTo>
                <a:lnTo>
                  <a:pt x="0" y="216"/>
                </a:lnTo>
                <a:lnTo>
                  <a:pt x="0" y="216"/>
                </a:lnTo>
                <a:cubicBezTo>
                  <a:pt x="0" y="96"/>
                  <a:pt x="97" y="0"/>
                  <a:pt x="215" y="0"/>
                </a:cubicBezTo>
                <a:lnTo>
                  <a:pt x="5170" y="0"/>
                </a:lnTo>
                <a:lnTo>
                  <a:pt x="5170" y="0"/>
                </a:lnTo>
                <a:cubicBezTo>
                  <a:pt x="5288" y="0"/>
                  <a:pt x="5385" y="96"/>
                  <a:pt x="5385" y="2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6" name="Freeform 25">
            <a:extLst>
              <a:ext uri="{FF2B5EF4-FFF2-40B4-BE49-F238E27FC236}">
                <a16:creationId xmlns:a16="http://schemas.microsoft.com/office/drawing/2014/main" id="{0B160E39-E6E2-4B45-BD73-3E4150E1B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1892" y="2923484"/>
            <a:ext cx="3433320" cy="930338"/>
          </a:xfrm>
          <a:custGeom>
            <a:avLst/>
            <a:gdLst>
              <a:gd name="T0" fmla="*/ 5204 w 5258"/>
              <a:gd name="T1" fmla="*/ 2027 h 2028"/>
              <a:gd name="T2" fmla="*/ 53 w 5258"/>
              <a:gd name="T3" fmla="*/ 2027 h 2028"/>
              <a:gd name="T4" fmla="*/ 53 w 5258"/>
              <a:gd name="T5" fmla="*/ 2027 h 2028"/>
              <a:gd name="T6" fmla="*/ 0 w 5258"/>
              <a:gd name="T7" fmla="*/ 1974 h 2028"/>
              <a:gd name="T8" fmla="*/ 0 w 5258"/>
              <a:gd name="T9" fmla="*/ 53 h 2028"/>
              <a:gd name="T10" fmla="*/ 0 w 5258"/>
              <a:gd name="T11" fmla="*/ 53 h 2028"/>
              <a:gd name="T12" fmla="*/ 53 w 5258"/>
              <a:gd name="T13" fmla="*/ 0 h 2028"/>
              <a:gd name="T14" fmla="*/ 5204 w 5258"/>
              <a:gd name="T15" fmla="*/ 0 h 2028"/>
              <a:gd name="T16" fmla="*/ 5204 w 5258"/>
              <a:gd name="T17" fmla="*/ 0 h 2028"/>
              <a:gd name="T18" fmla="*/ 5257 w 5258"/>
              <a:gd name="T19" fmla="*/ 53 h 2028"/>
              <a:gd name="T20" fmla="*/ 5257 w 5258"/>
              <a:gd name="T21" fmla="*/ 1974 h 2028"/>
              <a:gd name="T22" fmla="*/ 5257 w 5258"/>
              <a:gd name="T23" fmla="*/ 1974 h 2028"/>
              <a:gd name="T24" fmla="*/ 5204 w 5258"/>
              <a:gd name="T25" fmla="*/ 2027 h 20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8" h="2028">
                <a:moveTo>
                  <a:pt x="5204" y="2027"/>
                </a:moveTo>
                <a:lnTo>
                  <a:pt x="53" y="2027"/>
                </a:lnTo>
                <a:lnTo>
                  <a:pt x="53" y="2027"/>
                </a:lnTo>
                <a:cubicBezTo>
                  <a:pt x="24" y="2027"/>
                  <a:pt x="0" y="2003"/>
                  <a:pt x="0" y="1974"/>
                </a:cubicBezTo>
                <a:lnTo>
                  <a:pt x="0" y="53"/>
                </a:lnTo>
                <a:lnTo>
                  <a:pt x="0" y="53"/>
                </a:lnTo>
                <a:cubicBezTo>
                  <a:pt x="0" y="24"/>
                  <a:pt x="24" y="0"/>
                  <a:pt x="53" y="0"/>
                </a:cubicBezTo>
                <a:lnTo>
                  <a:pt x="5204" y="0"/>
                </a:lnTo>
                <a:lnTo>
                  <a:pt x="5204" y="0"/>
                </a:lnTo>
                <a:cubicBezTo>
                  <a:pt x="5233" y="0"/>
                  <a:pt x="5257" y="24"/>
                  <a:pt x="5257" y="53"/>
                </a:cubicBezTo>
                <a:lnTo>
                  <a:pt x="5257" y="1974"/>
                </a:lnTo>
                <a:lnTo>
                  <a:pt x="5257" y="1974"/>
                </a:lnTo>
                <a:cubicBezTo>
                  <a:pt x="5257" y="2003"/>
                  <a:pt x="5233" y="2027"/>
                  <a:pt x="5204" y="2027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2953EE1-3001-0E4E-BB3A-F54206652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1892" y="2524563"/>
            <a:ext cx="3433320" cy="397482"/>
          </a:xfrm>
          <a:custGeom>
            <a:avLst/>
            <a:gdLst>
              <a:gd name="T0" fmla="*/ 5257 w 5258"/>
              <a:gd name="T1" fmla="*/ 210 h 607"/>
              <a:gd name="T2" fmla="*/ 5257 w 5258"/>
              <a:gd name="T3" fmla="*/ 606 h 607"/>
              <a:gd name="T4" fmla="*/ 0 w 5258"/>
              <a:gd name="T5" fmla="*/ 606 h 607"/>
              <a:gd name="T6" fmla="*/ 0 w 5258"/>
              <a:gd name="T7" fmla="*/ 210 h 607"/>
              <a:gd name="T8" fmla="*/ 0 w 5258"/>
              <a:gd name="T9" fmla="*/ 210 h 607"/>
              <a:gd name="T10" fmla="*/ 210 w 5258"/>
              <a:gd name="T11" fmla="*/ 0 h 607"/>
              <a:gd name="T12" fmla="*/ 5047 w 5258"/>
              <a:gd name="T13" fmla="*/ 0 h 607"/>
              <a:gd name="T14" fmla="*/ 5047 w 5258"/>
              <a:gd name="T15" fmla="*/ 0 h 607"/>
              <a:gd name="T16" fmla="*/ 5257 w 5258"/>
              <a:gd name="T17" fmla="*/ 21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258" h="607">
                <a:moveTo>
                  <a:pt x="5257" y="210"/>
                </a:moveTo>
                <a:lnTo>
                  <a:pt x="5257" y="606"/>
                </a:lnTo>
                <a:lnTo>
                  <a:pt x="0" y="606"/>
                </a:lnTo>
                <a:lnTo>
                  <a:pt x="0" y="210"/>
                </a:lnTo>
                <a:lnTo>
                  <a:pt x="0" y="210"/>
                </a:lnTo>
                <a:cubicBezTo>
                  <a:pt x="0" y="94"/>
                  <a:pt x="94" y="0"/>
                  <a:pt x="210" y="0"/>
                </a:cubicBezTo>
                <a:lnTo>
                  <a:pt x="5047" y="0"/>
                </a:lnTo>
                <a:lnTo>
                  <a:pt x="5047" y="0"/>
                </a:lnTo>
                <a:cubicBezTo>
                  <a:pt x="5163" y="0"/>
                  <a:pt x="5257" y="94"/>
                  <a:pt x="5257" y="21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02AC26B5-AA76-2547-BCA0-FBF23D55E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9822" y="1987408"/>
            <a:ext cx="144015" cy="239066"/>
          </a:xfrm>
          <a:custGeom>
            <a:avLst/>
            <a:gdLst>
              <a:gd name="T0" fmla="*/ 202 w 219"/>
              <a:gd name="T1" fmla="*/ 335 h 366"/>
              <a:gd name="T2" fmla="*/ 202 w 219"/>
              <a:gd name="T3" fmla="*/ 335 h 366"/>
              <a:gd name="T4" fmla="*/ 213 w 219"/>
              <a:gd name="T5" fmla="*/ 339 h 366"/>
              <a:gd name="T6" fmla="*/ 213 w 219"/>
              <a:gd name="T7" fmla="*/ 339 h 366"/>
              <a:gd name="T8" fmla="*/ 218 w 219"/>
              <a:gd name="T9" fmla="*/ 350 h 366"/>
              <a:gd name="T10" fmla="*/ 218 w 219"/>
              <a:gd name="T11" fmla="*/ 350 h 366"/>
              <a:gd name="T12" fmla="*/ 213 w 219"/>
              <a:gd name="T13" fmla="*/ 361 h 366"/>
              <a:gd name="T14" fmla="*/ 213 w 219"/>
              <a:gd name="T15" fmla="*/ 361 h 366"/>
              <a:gd name="T16" fmla="*/ 202 w 219"/>
              <a:gd name="T17" fmla="*/ 365 h 366"/>
              <a:gd name="T18" fmla="*/ 16 w 219"/>
              <a:gd name="T19" fmla="*/ 365 h 366"/>
              <a:gd name="T20" fmla="*/ 16 w 219"/>
              <a:gd name="T21" fmla="*/ 365 h 366"/>
              <a:gd name="T22" fmla="*/ 4 w 219"/>
              <a:gd name="T23" fmla="*/ 361 h 366"/>
              <a:gd name="T24" fmla="*/ 4 w 219"/>
              <a:gd name="T25" fmla="*/ 361 h 366"/>
              <a:gd name="T26" fmla="*/ 0 w 219"/>
              <a:gd name="T27" fmla="*/ 350 h 366"/>
              <a:gd name="T28" fmla="*/ 0 w 219"/>
              <a:gd name="T29" fmla="*/ 15 h 366"/>
              <a:gd name="T30" fmla="*/ 0 w 219"/>
              <a:gd name="T31" fmla="*/ 15 h 366"/>
              <a:gd name="T32" fmla="*/ 5 w 219"/>
              <a:gd name="T33" fmla="*/ 4 h 366"/>
              <a:gd name="T34" fmla="*/ 5 w 219"/>
              <a:gd name="T35" fmla="*/ 4 h 366"/>
              <a:gd name="T36" fmla="*/ 17 w 219"/>
              <a:gd name="T37" fmla="*/ 0 h 366"/>
              <a:gd name="T38" fmla="*/ 17 w 219"/>
              <a:gd name="T39" fmla="*/ 0 h 366"/>
              <a:gd name="T40" fmla="*/ 28 w 219"/>
              <a:gd name="T41" fmla="*/ 4 h 366"/>
              <a:gd name="T42" fmla="*/ 28 w 219"/>
              <a:gd name="T43" fmla="*/ 4 h 366"/>
              <a:gd name="T44" fmla="*/ 33 w 219"/>
              <a:gd name="T45" fmla="*/ 15 h 366"/>
              <a:gd name="T46" fmla="*/ 33 w 219"/>
              <a:gd name="T47" fmla="*/ 335 h 366"/>
              <a:gd name="T48" fmla="*/ 202 w 219"/>
              <a:gd name="T49" fmla="*/ 335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19" h="366">
                <a:moveTo>
                  <a:pt x="202" y="335"/>
                </a:moveTo>
                <a:lnTo>
                  <a:pt x="202" y="335"/>
                </a:lnTo>
                <a:cubicBezTo>
                  <a:pt x="207" y="335"/>
                  <a:pt x="210" y="336"/>
                  <a:pt x="213" y="339"/>
                </a:cubicBezTo>
                <a:lnTo>
                  <a:pt x="213" y="339"/>
                </a:lnTo>
                <a:cubicBezTo>
                  <a:pt x="216" y="342"/>
                  <a:pt x="218" y="345"/>
                  <a:pt x="218" y="350"/>
                </a:cubicBezTo>
                <a:lnTo>
                  <a:pt x="218" y="350"/>
                </a:lnTo>
                <a:cubicBezTo>
                  <a:pt x="218" y="354"/>
                  <a:pt x="216" y="358"/>
                  <a:pt x="213" y="361"/>
                </a:cubicBezTo>
                <a:lnTo>
                  <a:pt x="213" y="361"/>
                </a:lnTo>
                <a:cubicBezTo>
                  <a:pt x="210" y="364"/>
                  <a:pt x="207" y="365"/>
                  <a:pt x="202" y="365"/>
                </a:cubicBezTo>
                <a:lnTo>
                  <a:pt x="16" y="365"/>
                </a:lnTo>
                <a:lnTo>
                  <a:pt x="16" y="365"/>
                </a:lnTo>
                <a:cubicBezTo>
                  <a:pt x="11" y="365"/>
                  <a:pt x="8" y="364"/>
                  <a:pt x="4" y="361"/>
                </a:cubicBezTo>
                <a:lnTo>
                  <a:pt x="4" y="361"/>
                </a:lnTo>
                <a:cubicBezTo>
                  <a:pt x="1" y="358"/>
                  <a:pt x="0" y="354"/>
                  <a:pt x="0" y="350"/>
                </a:cubicBezTo>
                <a:lnTo>
                  <a:pt x="0" y="15"/>
                </a:lnTo>
                <a:lnTo>
                  <a:pt x="0" y="15"/>
                </a:lnTo>
                <a:cubicBezTo>
                  <a:pt x="0" y="11"/>
                  <a:pt x="2" y="7"/>
                  <a:pt x="5" y="4"/>
                </a:cubicBezTo>
                <a:lnTo>
                  <a:pt x="5" y="4"/>
                </a:lnTo>
                <a:cubicBezTo>
                  <a:pt x="8" y="1"/>
                  <a:pt x="12" y="0"/>
                  <a:pt x="17" y="0"/>
                </a:cubicBezTo>
                <a:lnTo>
                  <a:pt x="17" y="0"/>
                </a:lnTo>
                <a:cubicBezTo>
                  <a:pt x="21" y="0"/>
                  <a:pt x="25" y="1"/>
                  <a:pt x="28" y="4"/>
                </a:cubicBezTo>
                <a:lnTo>
                  <a:pt x="28" y="4"/>
                </a:lnTo>
                <a:cubicBezTo>
                  <a:pt x="31" y="7"/>
                  <a:pt x="33" y="11"/>
                  <a:pt x="33" y="15"/>
                </a:cubicBezTo>
                <a:lnTo>
                  <a:pt x="33" y="335"/>
                </a:lnTo>
                <a:lnTo>
                  <a:pt x="202" y="33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C9F4CDC5-D833-0644-8CF9-CCACADBB8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9759" y="1984528"/>
            <a:ext cx="201621" cy="241945"/>
          </a:xfrm>
          <a:custGeom>
            <a:avLst/>
            <a:gdLst>
              <a:gd name="T0" fmla="*/ 307 w 309"/>
              <a:gd name="T1" fmla="*/ 347 h 369"/>
              <a:gd name="T2" fmla="*/ 307 w 309"/>
              <a:gd name="T3" fmla="*/ 347 h 369"/>
              <a:gd name="T4" fmla="*/ 308 w 309"/>
              <a:gd name="T5" fmla="*/ 352 h 369"/>
              <a:gd name="T6" fmla="*/ 308 w 309"/>
              <a:gd name="T7" fmla="*/ 352 h 369"/>
              <a:gd name="T8" fmla="*/ 303 w 309"/>
              <a:gd name="T9" fmla="*/ 364 h 369"/>
              <a:gd name="T10" fmla="*/ 303 w 309"/>
              <a:gd name="T11" fmla="*/ 364 h 369"/>
              <a:gd name="T12" fmla="*/ 292 w 309"/>
              <a:gd name="T13" fmla="*/ 368 h 369"/>
              <a:gd name="T14" fmla="*/ 292 w 309"/>
              <a:gd name="T15" fmla="*/ 368 h 369"/>
              <a:gd name="T16" fmla="*/ 283 w 309"/>
              <a:gd name="T17" fmla="*/ 365 h 369"/>
              <a:gd name="T18" fmla="*/ 283 w 309"/>
              <a:gd name="T19" fmla="*/ 365 h 369"/>
              <a:gd name="T20" fmla="*/ 277 w 309"/>
              <a:gd name="T21" fmla="*/ 357 h 369"/>
              <a:gd name="T22" fmla="*/ 238 w 309"/>
              <a:gd name="T23" fmla="*/ 262 h 369"/>
              <a:gd name="T24" fmla="*/ 68 w 309"/>
              <a:gd name="T25" fmla="*/ 262 h 369"/>
              <a:gd name="T26" fmla="*/ 30 w 309"/>
              <a:gd name="T27" fmla="*/ 357 h 369"/>
              <a:gd name="T28" fmla="*/ 30 w 309"/>
              <a:gd name="T29" fmla="*/ 357 h 369"/>
              <a:gd name="T30" fmla="*/ 16 w 309"/>
              <a:gd name="T31" fmla="*/ 368 h 369"/>
              <a:gd name="T32" fmla="*/ 16 w 309"/>
              <a:gd name="T33" fmla="*/ 368 h 369"/>
              <a:gd name="T34" fmla="*/ 5 w 309"/>
              <a:gd name="T35" fmla="*/ 364 h 369"/>
              <a:gd name="T36" fmla="*/ 5 w 309"/>
              <a:gd name="T37" fmla="*/ 364 h 369"/>
              <a:gd name="T38" fmla="*/ 0 w 309"/>
              <a:gd name="T39" fmla="*/ 354 h 369"/>
              <a:gd name="T40" fmla="*/ 0 w 309"/>
              <a:gd name="T41" fmla="*/ 352 h 369"/>
              <a:gd name="T42" fmla="*/ 0 w 309"/>
              <a:gd name="T43" fmla="*/ 352 h 369"/>
              <a:gd name="T44" fmla="*/ 1 w 309"/>
              <a:gd name="T45" fmla="*/ 348 h 369"/>
              <a:gd name="T46" fmla="*/ 139 w 309"/>
              <a:gd name="T47" fmla="*/ 11 h 369"/>
              <a:gd name="T48" fmla="*/ 139 w 309"/>
              <a:gd name="T49" fmla="*/ 11 h 369"/>
              <a:gd name="T50" fmla="*/ 154 w 309"/>
              <a:gd name="T51" fmla="*/ 0 h 369"/>
              <a:gd name="T52" fmla="*/ 154 w 309"/>
              <a:gd name="T53" fmla="*/ 0 h 369"/>
              <a:gd name="T54" fmla="*/ 163 w 309"/>
              <a:gd name="T55" fmla="*/ 3 h 369"/>
              <a:gd name="T56" fmla="*/ 163 w 309"/>
              <a:gd name="T57" fmla="*/ 3 h 369"/>
              <a:gd name="T58" fmla="*/ 170 w 309"/>
              <a:gd name="T59" fmla="*/ 11 h 369"/>
              <a:gd name="T60" fmla="*/ 307 w 309"/>
              <a:gd name="T61" fmla="*/ 347 h 369"/>
              <a:gd name="T62" fmla="*/ 80 w 309"/>
              <a:gd name="T63" fmla="*/ 231 h 369"/>
              <a:gd name="T64" fmla="*/ 225 w 309"/>
              <a:gd name="T65" fmla="*/ 231 h 369"/>
              <a:gd name="T66" fmla="*/ 152 w 309"/>
              <a:gd name="T67" fmla="*/ 52 h 369"/>
              <a:gd name="T68" fmla="*/ 80 w 309"/>
              <a:gd name="T69" fmla="*/ 231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09" h="369">
                <a:moveTo>
                  <a:pt x="307" y="347"/>
                </a:moveTo>
                <a:lnTo>
                  <a:pt x="307" y="347"/>
                </a:lnTo>
                <a:cubicBezTo>
                  <a:pt x="308" y="349"/>
                  <a:pt x="308" y="351"/>
                  <a:pt x="308" y="352"/>
                </a:cubicBezTo>
                <a:lnTo>
                  <a:pt x="308" y="352"/>
                </a:lnTo>
                <a:cubicBezTo>
                  <a:pt x="308" y="357"/>
                  <a:pt x="306" y="360"/>
                  <a:pt x="303" y="364"/>
                </a:cubicBezTo>
                <a:lnTo>
                  <a:pt x="303" y="364"/>
                </a:lnTo>
                <a:cubicBezTo>
                  <a:pt x="301" y="367"/>
                  <a:pt x="296" y="368"/>
                  <a:pt x="292" y="368"/>
                </a:cubicBezTo>
                <a:lnTo>
                  <a:pt x="292" y="368"/>
                </a:lnTo>
                <a:cubicBezTo>
                  <a:pt x="289" y="368"/>
                  <a:pt x="286" y="367"/>
                  <a:pt x="283" y="365"/>
                </a:cubicBezTo>
                <a:lnTo>
                  <a:pt x="283" y="365"/>
                </a:lnTo>
                <a:cubicBezTo>
                  <a:pt x="281" y="363"/>
                  <a:pt x="279" y="360"/>
                  <a:pt x="277" y="357"/>
                </a:cubicBezTo>
                <a:lnTo>
                  <a:pt x="238" y="262"/>
                </a:lnTo>
                <a:lnTo>
                  <a:pt x="68" y="262"/>
                </a:lnTo>
                <a:lnTo>
                  <a:pt x="30" y="357"/>
                </a:lnTo>
                <a:lnTo>
                  <a:pt x="30" y="357"/>
                </a:lnTo>
                <a:cubicBezTo>
                  <a:pt x="27" y="364"/>
                  <a:pt x="22" y="368"/>
                  <a:pt x="16" y="368"/>
                </a:cubicBezTo>
                <a:lnTo>
                  <a:pt x="16" y="368"/>
                </a:lnTo>
                <a:cubicBezTo>
                  <a:pt x="10" y="368"/>
                  <a:pt x="7" y="367"/>
                  <a:pt x="5" y="364"/>
                </a:cubicBezTo>
                <a:lnTo>
                  <a:pt x="5" y="364"/>
                </a:lnTo>
                <a:cubicBezTo>
                  <a:pt x="2" y="362"/>
                  <a:pt x="1" y="358"/>
                  <a:pt x="0" y="354"/>
                </a:cubicBezTo>
                <a:lnTo>
                  <a:pt x="0" y="352"/>
                </a:lnTo>
                <a:lnTo>
                  <a:pt x="0" y="352"/>
                </a:lnTo>
                <a:cubicBezTo>
                  <a:pt x="0" y="351"/>
                  <a:pt x="0" y="349"/>
                  <a:pt x="1" y="348"/>
                </a:cubicBezTo>
                <a:lnTo>
                  <a:pt x="139" y="11"/>
                </a:lnTo>
                <a:lnTo>
                  <a:pt x="139" y="11"/>
                </a:lnTo>
                <a:cubicBezTo>
                  <a:pt x="141" y="4"/>
                  <a:pt x="147" y="0"/>
                  <a:pt x="154" y="0"/>
                </a:cubicBezTo>
                <a:lnTo>
                  <a:pt x="154" y="0"/>
                </a:lnTo>
                <a:cubicBezTo>
                  <a:pt x="158" y="0"/>
                  <a:pt x="161" y="1"/>
                  <a:pt x="163" y="3"/>
                </a:cubicBezTo>
                <a:lnTo>
                  <a:pt x="163" y="3"/>
                </a:lnTo>
                <a:cubicBezTo>
                  <a:pt x="166" y="5"/>
                  <a:pt x="168" y="8"/>
                  <a:pt x="170" y="11"/>
                </a:cubicBezTo>
                <a:lnTo>
                  <a:pt x="307" y="347"/>
                </a:lnTo>
                <a:close/>
                <a:moveTo>
                  <a:pt x="80" y="231"/>
                </a:moveTo>
                <a:lnTo>
                  <a:pt x="225" y="231"/>
                </a:lnTo>
                <a:lnTo>
                  <a:pt x="152" y="52"/>
                </a:lnTo>
                <a:lnTo>
                  <a:pt x="80" y="2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7D69C727-DDC8-AB48-97C4-9AD749FE8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6979" y="1987408"/>
            <a:ext cx="184339" cy="239066"/>
          </a:xfrm>
          <a:custGeom>
            <a:avLst/>
            <a:gdLst>
              <a:gd name="T0" fmla="*/ 265 w 281"/>
              <a:gd name="T1" fmla="*/ 0 h 366"/>
              <a:gd name="T2" fmla="*/ 265 w 281"/>
              <a:gd name="T3" fmla="*/ 0 h 366"/>
              <a:gd name="T4" fmla="*/ 276 w 281"/>
              <a:gd name="T5" fmla="*/ 4 h 366"/>
              <a:gd name="T6" fmla="*/ 276 w 281"/>
              <a:gd name="T7" fmla="*/ 4 h 366"/>
              <a:gd name="T8" fmla="*/ 280 w 281"/>
              <a:gd name="T9" fmla="*/ 15 h 366"/>
              <a:gd name="T10" fmla="*/ 280 w 281"/>
              <a:gd name="T11" fmla="*/ 15 h 366"/>
              <a:gd name="T12" fmla="*/ 276 w 281"/>
              <a:gd name="T13" fmla="*/ 26 h 366"/>
              <a:gd name="T14" fmla="*/ 276 w 281"/>
              <a:gd name="T15" fmla="*/ 26 h 366"/>
              <a:gd name="T16" fmla="*/ 265 w 281"/>
              <a:gd name="T17" fmla="*/ 29 h 366"/>
              <a:gd name="T18" fmla="*/ 156 w 281"/>
              <a:gd name="T19" fmla="*/ 29 h 366"/>
              <a:gd name="T20" fmla="*/ 156 w 281"/>
              <a:gd name="T21" fmla="*/ 350 h 366"/>
              <a:gd name="T22" fmla="*/ 156 w 281"/>
              <a:gd name="T23" fmla="*/ 350 h 366"/>
              <a:gd name="T24" fmla="*/ 152 w 281"/>
              <a:gd name="T25" fmla="*/ 361 h 366"/>
              <a:gd name="T26" fmla="*/ 152 w 281"/>
              <a:gd name="T27" fmla="*/ 361 h 366"/>
              <a:gd name="T28" fmla="*/ 140 w 281"/>
              <a:gd name="T29" fmla="*/ 365 h 366"/>
              <a:gd name="T30" fmla="*/ 140 w 281"/>
              <a:gd name="T31" fmla="*/ 365 h 366"/>
              <a:gd name="T32" fmla="*/ 128 w 281"/>
              <a:gd name="T33" fmla="*/ 361 h 366"/>
              <a:gd name="T34" fmla="*/ 128 w 281"/>
              <a:gd name="T35" fmla="*/ 361 h 366"/>
              <a:gd name="T36" fmla="*/ 124 w 281"/>
              <a:gd name="T37" fmla="*/ 350 h 366"/>
              <a:gd name="T38" fmla="*/ 124 w 281"/>
              <a:gd name="T39" fmla="*/ 29 h 366"/>
              <a:gd name="T40" fmla="*/ 16 w 281"/>
              <a:gd name="T41" fmla="*/ 29 h 366"/>
              <a:gd name="T42" fmla="*/ 16 w 281"/>
              <a:gd name="T43" fmla="*/ 29 h 366"/>
              <a:gd name="T44" fmla="*/ 4 w 281"/>
              <a:gd name="T45" fmla="*/ 25 h 366"/>
              <a:gd name="T46" fmla="*/ 4 w 281"/>
              <a:gd name="T47" fmla="*/ 25 h 366"/>
              <a:gd name="T48" fmla="*/ 0 w 281"/>
              <a:gd name="T49" fmla="*/ 14 h 366"/>
              <a:gd name="T50" fmla="*/ 0 w 281"/>
              <a:gd name="T51" fmla="*/ 14 h 366"/>
              <a:gd name="T52" fmla="*/ 4 w 281"/>
              <a:gd name="T53" fmla="*/ 4 h 366"/>
              <a:gd name="T54" fmla="*/ 4 w 281"/>
              <a:gd name="T55" fmla="*/ 4 h 366"/>
              <a:gd name="T56" fmla="*/ 16 w 281"/>
              <a:gd name="T57" fmla="*/ 0 h 366"/>
              <a:gd name="T58" fmla="*/ 265 w 281"/>
              <a:gd name="T59" fmla="*/ 0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81" h="366">
                <a:moveTo>
                  <a:pt x="265" y="0"/>
                </a:moveTo>
                <a:lnTo>
                  <a:pt x="265" y="0"/>
                </a:lnTo>
                <a:cubicBezTo>
                  <a:pt x="269" y="0"/>
                  <a:pt x="273" y="1"/>
                  <a:pt x="276" y="4"/>
                </a:cubicBezTo>
                <a:lnTo>
                  <a:pt x="276" y="4"/>
                </a:lnTo>
                <a:cubicBezTo>
                  <a:pt x="278" y="7"/>
                  <a:pt x="280" y="10"/>
                  <a:pt x="280" y="15"/>
                </a:cubicBezTo>
                <a:lnTo>
                  <a:pt x="280" y="15"/>
                </a:lnTo>
                <a:cubicBezTo>
                  <a:pt x="280" y="19"/>
                  <a:pt x="278" y="23"/>
                  <a:pt x="276" y="26"/>
                </a:cubicBezTo>
                <a:lnTo>
                  <a:pt x="276" y="26"/>
                </a:lnTo>
                <a:cubicBezTo>
                  <a:pt x="273" y="28"/>
                  <a:pt x="269" y="29"/>
                  <a:pt x="265" y="29"/>
                </a:cubicBezTo>
                <a:lnTo>
                  <a:pt x="156" y="29"/>
                </a:lnTo>
                <a:lnTo>
                  <a:pt x="156" y="350"/>
                </a:lnTo>
                <a:lnTo>
                  <a:pt x="156" y="350"/>
                </a:lnTo>
                <a:cubicBezTo>
                  <a:pt x="156" y="354"/>
                  <a:pt x="155" y="358"/>
                  <a:pt x="152" y="361"/>
                </a:cubicBezTo>
                <a:lnTo>
                  <a:pt x="152" y="361"/>
                </a:lnTo>
                <a:cubicBezTo>
                  <a:pt x="149" y="364"/>
                  <a:pt x="145" y="365"/>
                  <a:pt x="140" y="365"/>
                </a:cubicBezTo>
                <a:lnTo>
                  <a:pt x="140" y="365"/>
                </a:lnTo>
                <a:cubicBezTo>
                  <a:pt x="135" y="365"/>
                  <a:pt x="131" y="364"/>
                  <a:pt x="128" y="361"/>
                </a:cubicBezTo>
                <a:lnTo>
                  <a:pt x="128" y="361"/>
                </a:lnTo>
                <a:cubicBezTo>
                  <a:pt x="125" y="358"/>
                  <a:pt x="124" y="354"/>
                  <a:pt x="124" y="350"/>
                </a:cubicBezTo>
                <a:lnTo>
                  <a:pt x="124" y="29"/>
                </a:lnTo>
                <a:lnTo>
                  <a:pt x="16" y="29"/>
                </a:lnTo>
                <a:lnTo>
                  <a:pt x="16" y="29"/>
                </a:lnTo>
                <a:cubicBezTo>
                  <a:pt x="11" y="29"/>
                  <a:pt x="7" y="28"/>
                  <a:pt x="4" y="25"/>
                </a:cubicBezTo>
                <a:lnTo>
                  <a:pt x="4" y="25"/>
                </a:lnTo>
                <a:cubicBezTo>
                  <a:pt x="1" y="23"/>
                  <a:pt x="0" y="19"/>
                  <a:pt x="0" y="14"/>
                </a:cubicBezTo>
                <a:lnTo>
                  <a:pt x="0" y="14"/>
                </a:lnTo>
                <a:cubicBezTo>
                  <a:pt x="0" y="10"/>
                  <a:pt x="1" y="7"/>
                  <a:pt x="4" y="4"/>
                </a:cubicBezTo>
                <a:lnTo>
                  <a:pt x="4" y="4"/>
                </a:lnTo>
                <a:cubicBezTo>
                  <a:pt x="7" y="1"/>
                  <a:pt x="11" y="0"/>
                  <a:pt x="16" y="0"/>
                </a:cubicBezTo>
                <a:lnTo>
                  <a:pt x="265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88BF675E-0FAE-0547-A293-E5144C778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8924" y="1987408"/>
            <a:ext cx="146895" cy="239066"/>
          </a:xfrm>
          <a:custGeom>
            <a:avLst/>
            <a:gdLst>
              <a:gd name="T0" fmla="*/ 208 w 224"/>
              <a:gd name="T1" fmla="*/ 335 h 366"/>
              <a:gd name="T2" fmla="*/ 208 w 224"/>
              <a:gd name="T3" fmla="*/ 335 h 366"/>
              <a:gd name="T4" fmla="*/ 218 w 224"/>
              <a:gd name="T5" fmla="*/ 339 h 366"/>
              <a:gd name="T6" fmla="*/ 218 w 224"/>
              <a:gd name="T7" fmla="*/ 339 h 366"/>
              <a:gd name="T8" fmla="*/ 223 w 224"/>
              <a:gd name="T9" fmla="*/ 350 h 366"/>
              <a:gd name="T10" fmla="*/ 223 w 224"/>
              <a:gd name="T11" fmla="*/ 350 h 366"/>
              <a:gd name="T12" fmla="*/ 218 w 224"/>
              <a:gd name="T13" fmla="*/ 361 h 366"/>
              <a:gd name="T14" fmla="*/ 218 w 224"/>
              <a:gd name="T15" fmla="*/ 361 h 366"/>
              <a:gd name="T16" fmla="*/ 208 w 224"/>
              <a:gd name="T17" fmla="*/ 365 h 366"/>
              <a:gd name="T18" fmla="*/ 16 w 224"/>
              <a:gd name="T19" fmla="*/ 365 h 366"/>
              <a:gd name="T20" fmla="*/ 16 w 224"/>
              <a:gd name="T21" fmla="*/ 365 h 366"/>
              <a:gd name="T22" fmla="*/ 4 w 224"/>
              <a:gd name="T23" fmla="*/ 361 h 366"/>
              <a:gd name="T24" fmla="*/ 4 w 224"/>
              <a:gd name="T25" fmla="*/ 361 h 366"/>
              <a:gd name="T26" fmla="*/ 0 w 224"/>
              <a:gd name="T27" fmla="*/ 350 h 366"/>
              <a:gd name="T28" fmla="*/ 0 w 224"/>
              <a:gd name="T29" fmla="*/ 15 h 366"/>
              <a:gd name="T30" fmla="*/ 0 w 224"/>
              <a:gd name="T31" fmla="*/ 15 h 366"/>
              <a:gd name="T32" fmla="*/ 4 w 224"/>
              <a:gd name="T33" fmla="*/ 4 h 366"/>
              <a:gd name="T34" fmla="*/ 4 w 224"/>
              <a:gd name="T35" fmla="*/ 4 h 366"/>
              <a:gd name="T36" fmla="*/ 16 w 224"/>
              <a:gd name="T37" fmla="*/ 0 h 366"/>
              <a:gd name="T38" fmla="*/ 208 w 224"/>
              <a:gd name="T39" fmla="*/ 0 h 366"/>
              <a:gd name="T40" fmla="*/ 208 w 224"/>
              <a:gd name="T41" fmla="*/ 0 h 366"/>
              <a:gd name="T42" fmla="*/ 218 w 224"/>
              <a:gd name="T43" fmla="*/ 4 h 366"/>
              <a:gd name="T44" fmla="*/ 218 w 224"/>
              <a:gd name="T45" fmla="*/ 4 h 366"/>
              <a:gd name="T46" fmla="*/ 223 w 224"/>
              <a:gd name="T47" fmla="*/ 15 h 366"/>
              <a:gd name="T48" fmla="*/ 223 w 224"/>
              <a:gd name="T49" fmla="*/ 15 h 366"/>
              <a:gd name="T50" fmla="*/ 218 w 224"/>
              <a:gd name="T51" fmla="*/ 26 h 366"/>
              <a:gd name="T52" fmla="*/ 218 w 224"/>
              <a:gd name="T53" fmla="*/ 26 h 366"/>
              <a:gd name="T54" fmla="*/ 208 w 224"/>
              <a:gd name="T55" fmla="*/ 30 h 366"/>
              <a:gd name="T56" fmla="*/ 33 w 224"/>
              <a:gd name="T57" fmla="*/ 30 h 366"/>
              <a:gd name="T58" fmla="*/ 33 w 224"/>
              <a:gd name="T59" fmla="*/ 161 h 366"/>
              <a:gd name="T60" fmla="*/ 184 w 224"/>
              <a:gd name="T61" fmla="*/ 161 h 366"/>
              <a:gd name="T62" fmla="*/ 184 w 224"/>
              <a:gd name="T63" fmla="*/ 161 h 366"/>
              <a:gd name="T64" fmla="*/ 195 w 224"/>
              <a:gd name="T65" fmla="*/ 166 h 366"/>
              <a:gd name="T66" fmla="*/ 195 w 224"/>
              <a:gd name="T67" fmla="*/ 166 h 366"/>
              <a:gd name="T68" fmla="*/ 199 w 224"/>
              <a:gd name="T69" fmla="*/ 177 h 366"/>
              <a:gd name="T70" fmla="*/ 199 w 224"/>
              <a:gd name="T71" fmla="*/ 177 h 366"/>
              <a:gd name="T72" fmla="*/ 195 w 224"/>
              <a:gd name="T73" fmla="*/ 188 h 366"/>
              <a:gd name="T74" fmla="*/ 195 w 224"/>
              <a:gd name="T75" fmla="*/ 188 h 366"/>
              <a:gd name="T76" fmla="*/ 184 w 224"/>
              <a:gd name="T77" fmla="*/ 192 h 366"/>
              <a:gd name="T78" fmla="*/ 33 w 224"/>
              <a:gd name="T79" fmla="*/ 192 h 366"/>
              <a:gd name="T80" fmla="*/ 33 w 224"/>
              <a:gd name="T81" fmla="*/ 335 h 366"/>
              <a:gd name="T82" fmla="*/ 208 w 224"/>
              <a:gd name="T83" fmla="*/ 335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24" h="366">
                <a:moveTo>
                  <a:pt x="208" y="335"/>
                </a:moveTo>
                <a:lnTo>
                  <a:pt x="208" y="335"/>
                </a:lnTo>
                <a:cubicBezTo>
                  <a:pt x="212" y="335"/>
                  <a:pt x="216" y="336"/>
                  <a:pt x="218" y="339"/>
                </a:cubicBezTo>
                <a:lnTo>
                  <a:pt x="218" y="339"/>
                </a:lnTo>
                <a:cubicBezTo>
                  <a:pt x="221" y="342"/>
                  <a:pt x="223" y="346"/>
                  <a:pt x="223" y="350"/>
                </a:cubicBezTo>
                <a:lnTo>
                  <a:pt x="223" y="350"/>
                </a:lnTo>
                <a:cubicBezTo>
                  <a:pt x="223" y="355"/>
                  <a:pt x="221" y="358"/>
                  <a:pt x="218" y="361"/>
                </a:cubicBezTo>
                <a:lnTo>
                  <a:pt x="218" y="361"/>
                </a:lnTo>
                <a:cubicBezTo>
                  <a:pt x="216" y="364"/>
                  <a:pt x="212" y="365"/>
                  <a:pt x="208" y="365"/>
                </a:cubicBezTo>
                <a:lnTo>
                  <a:pt x="16" y="365"/>
                </a:lnTo>
                <a:lnTo>
                  <a:pt x="16" y="365"/>
                </a:lnTo>
                <a:cubicBezTo>
                  <a:pt x="11" y="365"/>
                  <a:pt x="7" y="364"/>
                  <a:pt x="4" y="361"/>
                </a:cubicBezTo>
                <a:lnTo>
                  <a:pt x="4" y="361"/>
                </a:lnTo>
                <a:cubicBezTo>
                  <a:pt x="1" y="358"/>
                  <a:pt x="0" y="354"/>
                  <a:pt x="0" y="350"/>
                </a:cubicBezTo>
                <a:lnTo>
                  <a:pt x="0" y="15"/>
                </a:lnTo>
                <a:lnTo>
                  <a:pt x="0" y="15"/>
                </a:lnTo>
                <a:cubicBezTo>
                  <a:pt x="0" y="11"/>
                  <a:pt x="1" y="7"/>
                  <a:pt x="4" y="4"/>
                </a:cubicBezTo>
                <a:lnTo>
                  <a:pt x="4" y="4"/>
                </a:lnTo>
                <a:cubicBezTo>
                  <a:pt x="7" y="1"/>
                  <a:pt x="11" y="0"/>
                  <a:pt x="16" y="0"/>
                </a:cubicBezTo>
                <a:lnTo>
                  <a:pt x="208" y="0"/>
                </a:lnTo>
                <a:lnTo>
                  <a:pt x="208" y="0"/>
                </a:lnTo>
                <a:cubicBezTo>
                  <a:pt x="212" y="0"/>
                  <a:pt x="216" y="1"/>
                  <a:pt x="218" y="4"/>
                </a:cubicBezTo>
                <a:lnTo>
                  <a:pt x="218" y="4"/>
                </a:lnTo>
                <a:cubicBezTo>
                  <a:pt x="221" y="7"/>
                  <a:pt x="223" y="11"/>
                  <a:pt x="223" y="15"/>
                </a:cubicBezTo>
                <a:lnTo>
                  <a:pt x="223" y="15"/>
                </a:lnTo>
                <a:cubicBezTo>
                  <a:pt x="223" y="20"/>
                  <a:pt x="221" y="23"/>
                  <a:pt x="218" y="26"/>
                </a:cubicBezTo>
                <a:lnTo>
                  <a:pt x="218" y="26"/>
                </a:lnTo>
                <a:cubicBezTo>
                  <a:pt x="216" y="29"/>
                  <a:pt x="212" y="30"/>
                  <a:pt x="208" y="30"/>
                </a:cubicBezTo>
                <a:lnTo>
                  <a:pt x="33" y="30"/>
                </a:lnTo>
                <a:lnTo>
                  <a:pt x="33" y="161"/>
                </a:lnTo>
                <a:lnTo>
                  <a:pt x="184" y="161"/>
                </a:lnTo>
                <a:lnTo>
                  <a:pt x="184" y="161"/>
                </a:lnTo>
                <a:cubicBezTo>
                  <a:pt x="189" y="161"/>
                  <a:pt x="192" y="163"/>
                  <a:pt x="195" y="166"/>
                </a:cubicBezTo>
                <a:lnTo>
                  <a:pt x="195" y="166"/>
                </a:lnTo>
                <a:cubicBezTo>
                  <a:pt x="198" y="169"/>
                  <a:pt x="199" y="172"/>
                  <a:pt x="199" y="177"/>
                </a:cubicBezTo>
                <a:lnTo>
                  <a:pt x="199" y="177"/>
                </a:lnTo>
                <a:cubicBezTo>
                  <a:pt x="199" y="182"/>
                  <a:pt x="198" y="185"/>
                  <a:pt x="195" y="188"/>
                </a:cubicBezTo>
                <a:lnTo>
                  <a:pt x="195" y="188"/>
                </a:lnTo>
                <a:cubicBezTo>
                  <a:pt x="192" y="191"/>
                  <a:pt x="189" y="192"/>
                  <a:pt x="184" y="192"/>
                </a:cubicBezTo>
                <a:lnTo>
                  <a:pt x="33" y="192"/>
                </a:lnTo>
                <a:lnTo>
                  <a:pt x="33" y="335"/>
                </a:lnTo>
                <a:lnTo>
                  <a:pt x="208" y="33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1A34DCDE-B566-5742-9208-D1548655C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47173" y="3041598"/>
            <a:ext cx="1218369" cy="529976"/>
          </a:xfrm>
          <a:custGeom>
            <a:avLst/>
            <a:gdLst>
              <a:gd name="T0" fmla="*/ 1583 w 1867"/>
              <a:gd name="T1" fmla="*/ 282 h 810"/>
              <a:gd name="T2" fmla="*/ 1583 w 1867"/>
              <a:gd name="T3" fmla="*/ 282 h 810"/>
              <a:gd name="T4" fmla="*/ 1375 w 1867"/>
              <a:gd name="T5" fmla="*/ 336 h 810"/>
              <a:gd name="T6" fmla="*/ 1375 w 1867"/>
              <a:gd name="T7" fmla="*/ 336 h 810"/>
              <a:gd name="T8" fmla="*/ 917 w 1867"/>
              <a:gd name="T9" fmla="*/ 0 h 810"/>
              <a:gd name="T10" fmla="*/ 917 w 1867"/>
              <a:gd name="T11" fmla="*/ 0 h 810"/>
              <a:gd name="T12" fmla="*/ 436 w 1867"/>
              <a:gd name="T13" fmla="*/ 481 h 810"/>
              <a:gd name="T14" fmla="*/ 436 w 1867"/>
              <a:gd name="T15" fmla="*/ 506 h 810"/>
              <a:gd name="T16" fmla="*/ 436 w 1867"/>
              <a:gd name="T17" fmla="*/ 506 h 810"/>
              <a:gd name="T18" fmla="*/ 240 w 1867"/>
              <a:gd name="T19" fmla="*/ 405 h 810"/>
              <a:gd name="T20" fmla="*/ 240 w 1867"/>
              <a:gd name="T21" fmla="*/ 405 h 810"/>
              <a:gd name="T22" fmla="*/ 0 w 1867"/>
              <a:gd name="T23" fmla="*/ 645 h 810"/>
              <a:gd name="T24" fmla="*/ 0 w 1867"/>
              <a:gd name="T25" fmla="*/ 645 h 810"/>
              <a:gd name="T26" fmla="*/ 164 w 1867"/>
              <a:gd name="T27" fmla="*/ 809 h 810"/>
              <a:gd name="T28" fmla="*/ 436 w 1867"/>
              <a:gd name="T29" fmla="*/ 809 h 810"/>
              <a:gd name="T30" fmla="*/ 480 w 1867"/>
              <a:gd name="T31" fmla="*/ 809 h 810"/>
              <a:gd name="T32" fmla="*/ 1239 w 1867"/>
              <a:gd name="T33" fmla="*/ 809 h 810"/>
              <a:gd name="T34" fmla="*/ 1397 w 1867"/>
              <a:gd name="T35" fmla="*/ 809 h 810"/>
              <a:gd name="T36" fmla="*/ 1703 w 1867"/>
              <a:gd name="T37" fmla="*/ 809 h 810"/>
              <a:gd name="T38" fmla="*/ 1703 w 1867"/>
              <a:gd name="T39" fmla="*/ 809 h 810"/>
              <a:gd name="T40" fmla="*/ 1866 w 1867"/>
              <a:gd name="T41" fmla="*/ 645 h 810"/>
              <a:gd name="T42" fmla="*/ 1866 w 1867"/>
              <a:gd name="T43" fmla="*/ 603 h 810"/>
              <a:gd name="T44" fmla="*/ 1866 w 1867"/>
              <a:gd name="T45" fmla="*/ 603 h 810"/>
              <a:gd name="T46" fmla="*/ 1583 w 1867"/>
              <a:gd name="T47" fmla="*/ 282 h 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867" h="810">
                <a:moveTo>
                  <a:pt x="1583" y="282"/>
                </a:moveTo>
                <a:lnTo>
                  <a:pt x="1583" y="282"/>
                </a:lnTo>
                <a:cubicBezTo>
                  <a:pt x="1505" y="274"/>
                  <a:pt x="1433" y="296"/>
                  <a:pt x="1375" y="336"/>
                </a:cubicBezTo>
                <a:lnTo>
                  <a:pt x="1375" y="336"/>
                </a:lnTo>
                <a:cubicBezTo>
                  <a:pt x="1313" y="141"/>
                  <a:pt x="1132" y="0"/>
                  <a:pt x="917" y="0"/>
                </a:cubicBezTo>
                <a:lnTo>
                  <a:pt x="917" y="0"/>
                </a:lnTo>
                <a:cubicBezTo>
                  <a:pt x="651" y="0"/>
                  <a:pt x="436" y="216"/>
                  <a:pt x="436" y="481"/>
                </a:cubicBezTo>
                <a:lnTo>
                  <a:pt x="436" y="506"/>
                </a:lnTo>
                <a:lnTo>
                  <a:pt x="436" y="506"/>
                </a:lnTo>
                <a:cubicBezTo>
                  <a:pt x="393" y="445"/>
                  <a:pt x="321" y="405"/>
                  <a:pt x="240" y="405"/>
                </a:cubicBezTo>
                <a:lnTo>
                  <a:pt x="240" y="405"/>
                </a:lnTo>
                <a:cubicBezTo>
                  <a:pt x="107" y="405"/>
                  <a:pt x="0" y="512"/>
                  <a:pt x="0" y="645"/>
                </a:cubicBezTo>
                <a:lnTo>
                  <a:pt x="0" y="645"/>
                </a:lnTo>
                <a:cubicBezTo>
                  <a:pt x="0" y="735"/>
                  <a:pt x="73" y="809"/>
                  <a:pt x="164" y="809"/>
                </a:cubicBezTo>
                <a:lnTo>
                  <a:pt x="436" y="809"/>
                </a:lnTo>
                <a:lnTo>
                  <a:pt x="480" y="809"/>
                </a:lnTo>
                <a:lnTo>
                  <a:pt x="1239" y="809"/>
                </a:lnTo>
                <a:lnTo>
                  <a:pt x="1397" y="809"/>
                </a:lnTo>
                <a:lnTo>
                  <a:pt x="1703" y="809"/>
                </a:lnTo>
                <a:lnTo>
                  <a:pt x="1703" y="809"/>
                </a:lnTo>
                <a:cubicBezTo>
                  <a:pt x="1793" y="809"/>
                  <a:pt x="1866" y="735"/>
                  <a:pt x="1866" y="645"/>
                </a:cubicBezTo>
                <a:lnTo>
                  <a:pt x="1866" y="603"/>
                </a:lnTo>
                <a:lnTo>
                  <a:pt x="1866" y="603"/>
                </a:lnTo>
                <a:cubicBezTo>
                  <a:pt x="1866" y="440"/>
                  <a:pt x="1745" y="297"/>
                  <a:pt x="1583" y="282"/>
                </a:cubicBezTo>
              </a:path>
            </a:pathLst>
          </a:custGeom>
          <a:solidFill>
            <a:srgbClr val="FDFF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ACEC6806-C29C-2D4C-A6FC-6879F4219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0005" y="2765090"/>
            <a:ext cx="1630251" cy="708554"/>
          </a:xfrm>
          <a:custGeom>
            <a:avLst/>
            <a:gdLst>
              <a:gd name="T0" fmla="*/ 2117 w 2497"/>
              <a:gd name="T1" fmla="*/ 377 h 1083"/>
              <a:gd name="T2" fmla="*/ 2117 w 2497"/>
              <a:gd name="T3" fmla="*/ 377 h 1083"/>
              <a:gd name="T4" fmla="*/ 1839 w 2497"/>
              <a:gd name="T5" fmla="*/ 448 h 1083"/>
              <a:gd name="T6" fmla="*/ 1839 w 2497"/>
              <a:gd name="T7" fmla="*/ 448 h 1083"/>
              <a:gd name="T8" fmla="*/ 1226 w 2497"/>
              <a:gd name="T9" fmla="*/ 0 h 1083"/>
              <a:gd name="T10" fmla="*/ 1226 w 2497"/>
              <a:gd name="T11" fmla="*/ 0 h 1083"/>
              <a:gd name="T12" fmla="*/ 583 w 2497"/>
              <a:gd name="T13" fmla="*/ 643 h 1083"/>
              <a:gd name="T14" fmla="*/ 583 w 2497"/>
              <a:gd name="T15" fmla="*/ 677 h 1083"/>
              <a:gd name="T16" fmla="*/ 583 w 2497"/>
              <a:gd name="T17" fmla="*/ 677 h 1083"/>
              <a:gd name="T18" fmla="*/ 321 w 2497"/>
              <a:gd name="T19" fmla="*/ 541 h 1083"/>
              <a:gd name="T20" fmla="*/ 321 w 2497"/>
              <a:gd name="T21" fmla="*/ 541 h 1083"/>
              <a:gd name="T22" fmla="*/ 321 w 2497"/>
              <a:gd name="T23" fmla="*/ 541 h 1083"/>
              <a:gd name="T24" fmla="*/ 0 w 2497"/>
              <a:gd name="T25" fmla="*/ 863 h 1083"/>
              <a:gd name="T26" fmla="*/ 0 w 2497"/>
              <a:gd name="T27" fmla="*/ 863 h 1083"/>
              <a:gd name="T28" fmla="*/ 219 w 2497"/>
              <a:gd name="T29" fmla="*/ 1082 h 1083"/>
              <a:gd name="T30" fmla="*/ 583 w 2497"/>
              <a:gd name="T31" fmla="*/ 1082 h 1083"/>
              <a:gd name="T32" fmla="*/ 642 w 2497"/>
              <a:gd name="T33" fmla="*/ 1082 h 1083"/>
              <a:gd name="T34" fmla="*/ 1656 w 2497"/>
              <a:gd name="T35" fmla="*/ 1082 h 1083"/>
              <a:gd name="T36" fmla="*/ 1869 w 2497"/>
              <a:gd name="T37" fmla="*/ 1082 h 1083"/>
              <a:gd name="T38" fmla="*/ 2277 w 2497"/>
              <a:gd name="T39" fmla="*/ 1082 h 1083"/>
              <a:gd name="T40" fmla="*/ 2277 w 2497"/>
              <a:gd name="T41" fmla="*/ 1082 h 1083"/>
              <a:gd name="T42" fmla="*/ 2496 w 2497"/>
              <a:gd name="T43" fmla="*/ 863 h 1083"/>
              <a:gd name="T44" fmla="*/ 2496 w 2497"/>
              <a:gd name="T45" fmla="*/ 805 h 1083"/>
              <a:gd name="T46" fmla="*/ 2496 w 2497"/>
              <a:gd name="T47" fmla="*/ 805 h 1083"/>
              <a:gd name="T48" fmla="*/ 2117 w 2497"/>
              <a:gd name="T49" fmla="*/ 377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497" h="1083">
                <a:moveTo>
                  <a:pt x="2117" y="377"/>
                </a:moveTo>
                <a:lnTo>
                  <a:pt x="2117" y="377"/>
                </a:lnTo>
                <a:cubicBezTo>
                  <a:pt x="2013" y="367"/>
                  <a:pt x="1917" y="395"/>
                  <a:pt x="1839" y="448"/>
                </a:cubicBezTo>
                <a:lnTo>
                  <a:pt x="1839" y="448"/>
                </a:lnTo>
                <a:cubicBezTo>
                  <a:pt x="1756" y="189"/>
                  <a:pt x="1513" y="0"/>
                  <a:pt x="1226" y="0"/>
                </a:cubicBezTo>
                <a:lnTo>
                  <a:pt x="1226" y="0"/>
                </a:lnTo>
                <a:cubicBezTo>
                  <a:pt x="871" y="0"/>
                  <a:pt x="583" y="288"/>
                  <a:pt x="583" y="643"/>
                </a:cubicBezTo>
                <a:lnTo>
                  <a:pt x="583" y="677"/>
                </a:lnTo>
                <a:lnTo>
                  <a:pt x="583" y="677"/>
                </a:lnTo>
                <a:cubicBezTo>
                  <a:pt x="525" y="595"/>
                  <a:pt x="429" y="541"/>
                  <a:pt x="321" y="541"/>
                </a:cubicBezTo>
                <a:lnTo>
                  <a:pt x="321" y="541"/>
                </a:lnTo>
                <a:lnTo>
                  <a:pt x="321" y="541"/>
                </a:lnTo>
                <a:cubicBezTo>
                  <a:pt x="144" y="541"/>
                  <a:pt x="0" y="685"/>
                  <a:pt x="0" y="863"/>
                </a:cubicBezTo>
                <a:lnTo>
                  <a:pt x="0" y="863"/>
                </a:lnTo>
                <a:cubicBezTo>
                  <a:pt x="0" y="984"/>
                  <a:pt x="98" y="1082"/>
                  <a:pt x="219" y="1082"/>
                </a:cubicBezTo>
                <a:lnTo>
                  <a:pt x="583" y="1082"/>
                </a:lnTo>
                <a:lnTo>
                  <a:pt x="642" y="1082"/>
                </a:lnTo>
                <a:lnTo>
                  <a:pt x="1656" y="1082"/>
                </a:lnTo>
                <a:lnTo>
                  <a:pt x="1869" y="1082"/>
                </a:lnTo>
                <a:lnTo>
                  <a:pt x="2277" y="1082"/>
                </a:lnTo>
                <a:lnTo>
                  <a:pt x="2277" y="1082"/>
                </a:lnTo>
                <a:cubicBezTo>
                  <a:pt x="2398" y="1082"/>
                  <a:pt x="2496" y="984"/>
                  <a:pt x="2496" y="863"/>
                </a:cubicBezTo>
                <a:lnTo>
                  <a:pt x="2496" y="805"/>
                </a:lnTo>
                <a:lnTo>
                  <a:pt x="2496" y="805"/>
                </a:lnTo>
                <a:cubicBezTo>
                  <a:pt x="2496" y="588"/>
                  <a:pt x="2334" y="397"/>
                  <a:pt x="2117" y="377"/>
                </a:cubicBezTo>
              </a:path>
            </a:pathLst>
          </a:custGeom>
          <a:solidFill>
            <a:srgbClr val="FDFF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FABB5575-9DE5-1246-A3FB-5393E696D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4247" y="3473644"/>
            <a:ext cx="1215488" cy="527096"/>
          </a:xfrm>
          <a:custGeom>
            <a:avLst/>
            <a:gdLst>
              <a:gd name="T0" fmla="*/ 1578 w 1862"/>
              <a:gd name="T1" fmla="*/ 281 h 807"/>
              <a:gd name="T2" fmla="*/ 1578 w 1862"/>
              <a:gd name="T3" fmla="*/ 281 h 807"/>
              <a:gd name="T4" fmla="*/ 1370 w 1862"/>
              <a:gd name="T5" fmla="*/ 334 h 807"/>
              <a:gd name="T6" fmla="*/ 1370 w 1862"/>
              <a:gd name="T7" fmla="*/ 334 h 807"/>
              <a:gd name="T8" fmla="*/ 913 w 1862"/>
              <a:gd name="T9" fmla="*/ 0 h 807"/>
              <a:gd name="T10" fmla="*/ 913 w 1862"/>
              <a:gd name="T11" fmla="*/ 0 h 807"/>
              <a:gd name="T12" fmla="*/ 434 w 1862"/>
              <a:gd name="T13" fmla="*/ 479 h 807"/>
              <a:gd name="T14" fmla="*/ 434 w 1862"/>
              <a:gd name="T15" fmla="*/ 505 h 807"/>
              <a:gd name="T16" fmla="*/ 434 w 1862"/>
              <a:gd name="T17" fmla="*/ 505 h 807"/>
              <a:gd name="T18" fmla="*/ 239 w 1862"/>
              <a:gd name="T19" fmla="*/ 403 h 807"/>
              <a:gd name="T20" fmla="*/ 239 w 1862"/>
              <a:gd name="T21" fmla="*/ 403 h 807"/>
              <a:gd name="T22" fmla="*/ 0 w 1862"/>
              <a:gd name="T23" fmla="*/ 643 h 807"/>
              <a:gd name="T24" fmla="*/ 0 w 1862"/>
              <a:gd name="T25" fmla="*/ 643 h 807"/>
              <a:gd name="T26" fmla="*/ 163 w 1862"/>
              <a:gd name="T27" fmla="*/ 806 h 807"/>
              <a:gd name="T28" fmla="*/ 434 w 1862"/>
              <a:gd name="T29" fmla="*/ 806 h 807"/>
              <a:gd name="T30" fmla="*/ 479 w 1862"/>
              <a:gd name="T31" fmla="*/ 806 h 807"/>
              <a:gd name="T32" fmla="*/ 1235 w 1862"/>
              <a:gd name="T33" fmla="*/ 806 h 807"/>
              <a:gd name="T34" fmla="*/ 1393 w 1862"/>
              <a:gd name="T35" fmla="*/ 806 h 807"/>
              <a:gd name="T36" fmla="*/ 1697 w 1862"/>
              <a:gd name="T37" fmla="*/ 806 h 807"/>
              <a:gd name="T38" fmla="*/ 1697 w 1862"/>
              <a:gd name="T39" fmla="*/ 806 h 807"/>
              <a:gd name="T40" fmla="*/ 1861 w 1862"/>
              <a:gd name="T41" fmla="*/ 643 h 807"/>
              <a:gd name="T42" fmla="*/ 1861 w 1862"/>
              <a:gd name="T43" fmla="*/ 600 h 807"/>
              <a:gd name="T44" fmla="*/ 1861 w 1862"/>
              <a:gd name="T45" fmla="*/ 600 h 807"/>
              <a:gd name="T46" fmla="*/ 1578 w 1862"/>
              <a:gd name="T47" fmla="*/ 281 h 8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862" h="807">
                <a:moveTo>
                  <a:pt x="1578" y="281"/>
                </a:moveTo>
                <a:lnTo>
                  <a:pt x="1578" y="281"/>
                </a:lnTo>
                <a:cubicBezTo>
                  <a:pt x="1501" y="273"/>
                  <a:pt x="1429" y="294"/>
                  <a:pt x="1370" y="334"/>
                </a:cubicBezTo>
                <a:lnTo>
                  <a:pt x="1370" y="334"/>
                </a:lnTo>
                <a:cubicBezTo>
                  <a:pt x="1309" y="140"/>
                  <a:pt x="1128" y="0"/>
                  <a:pt x="913" y="0"/>
                </a:cubicBezTo>
                <a:lnTo>
                  <a:pt x="913" y="0"/>
                </a:lnTo>
                <a:cubicBezTo>
                  <a:pt x="649" y="0"/>
                  <a:pt x="434" y="215"/>
                  <a:pt x="434" y="479"/>
                </a:cubicBezTo>
                <a:lnTo>
                  <a:pt x="434" y="505"/>
                </a:lnTo>
                <a:lnTo>
                  <a:pt x="434" y="505"/>
                </a:lnTo>
                <a:cubicBezTo>
                  <a:pt x="391" y="443"/>
                  <a:pt x="320" y="403"/>
                  <a:pt x="239" y="403"/>
                </a:cubicBezTo>
                <a:lnTo>
                  <a:pt x="239" y="403"/>
                </a:lnTo>
                <a:cubicBezTo>
                  <a:pt x="106" y="403"/>
                  <a:pt x="0" y="511"/>
                  <a:pt x="0" y="643"/>
                </a:cubicBezTo>
                <a:lnTo>
                  <a:pt x="0" y="643"/>
                </a:lnTo>
                <a:cubicBezTo>
                  <a:pt x="0" y="733"/>
                  <a:pt x="72" y="806"/>
                  <a:pt x="163" y="806"/>
                </a:cubicBezTo>
                <a:lnTo>
                  <a:pt x="434" y="806"/>
                </a:lnTo>
                <a:lnTo>
                  <a:pt x="479" y="806"/>
                </a:lnTo>
                <a:lnTo>
                  <a:pt x="1235" y="806"/>
                </a:lnTo>
                <a:lnTo>
                  <a:pt x="1393" y="806"/>
                </a:lnTo>
                <a:lnTo>
                  <a:pt x="1697" y="806"/>
                </a:lnTo>
                <a:lnTo>
                  <a:pt x="1697" y="806"/>
                </a:lnTo>
                <a:cubicBezTo>
                  <a:pt x="1788" y="806"/>
                  <a:pt x="1861" y="733"/>
                  <a:pt x="1861" y="643"/>
                </a:cubicBezTo>
                <a:lnTo>
                  <a:pt x="1861" y="600"/>
                </a:lnTo>
                <a:lnTo>
                  <a:pt x="1861" y="600"/>
                </a:lnTo>
                <a:cubicBezTo>
                  <a:pt x="1861" y="438"/>
                  <a:pt x="1740" y="296"/>
                  <a:pt x="1578" y="281"/>
                </a:cubicBezTo>
              </a:path>
            </a:pathLst>
          </a:custGeom>
          <a:solidFill>
            <a:srgbClr val="FDFF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8B9788AF-AD24-A94C-9AD5-825C70001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90898" y="1739702"/>
            <a:ext cx="1630251" cy="708554"/>
          </a:xfrm>
          <a:custGeom>
            <a:avLst/>
            <a:gdLst>
              <a:gd name="T0" fmla="*/ 2117 w 2498"/>
              <a:gd name="T1" fmla="*/ 376 h 1083"/>
              <a:gd name="T2" fmla="*/ 2117 w 2498"/>
              <a:gd name="T3" fmla="*/ 376 h 1083"/>
              <a:gd name="T4" fmla="*/ 1839 w 2498"/>
              <a:gd name="T5" fmla="*/ 449 h 1083"/>
              <a:gd name="T6" fmla="*/ 1839 w 2498"/>
              <a:gd name="T7" fmla="*/ 449 h 1083"/>
              <a:gd name="T8" fmla="*/ 1226 w 2498"/>
              <a:gd name="T9" fmla="*/ 0 h 1083"/>
              <a:gd name="T10" fmla="*/ 1226 w 2498"/>
              <a:gd name="T11" fmla="*/ 0 h 1083"/>
              <a:gd name="T12" fmla="*/ 584 w 2498"/>
              <a:gd name="T13" fmla="*/ 643 h 1083"/>
              <a:gd name="T14" fmla="*/ 584 w 2498"/>
              <a:gd name="T15" fmla="*/ 677 h 1083"/>
              <a:gd name="T16" fmla="*/ 584 w 2498"/>
              <a:gd name="T17" fmla="*/ 677 h 1083"/>
              <a:gd name="T18" fmla="*/ 321 w 2498"/>
              <a:gd name="T19" fmla="*/ 541 h 1083"/>
              <a:gd name="T20" fmla="*/ 321 w 2498"/>
              <a:gd name="T21" fmla="*/ 541 h 1083"/>
              <a:gd name="T22" fmla="*/ 0 w 2498"/>
              <a:gd name="T23" fmla="*/ 862 h 1083"/>
              <a:gd name="T24" fmla="*/ 0 w 2498"/>
              <a:gd name="T25" fmla="*/ 862 h 1083"/>
              <a:gd name="T26" fmla="*/ 219 w 2498"/>
              <a:gd name="T27" fmla="*/ 1082 h 1083"/>
              <a:gd name="T28" fmla="*/ 584 w 2498"/>
              <a:gd name="T29" fmla="*/ 1082 h 1083"/>
              <a:gd name="T30" fmla="*/ 642 w 2498"/>
              <a:gd name="T31" fmla="*/ 1082 h 1083"/>
              <a:gd name="T32" fmla="*/ 1657 w 2498"/>
              <a:gd name="T33" fmla="*/ 1082 h 1083"/>
              <a:gd name="T34" fmla="*/ 1869 w 2498"/>
              <a:gd name="T35" fmla="*/ 1082 h 1083"/>
              <a:gd name="T36" fmla="*/ 2277 w 2498"/>
              <a:gd name="T37" fmla="*/ 1082 h 1083"/>
              <a:gd name="T38" fmla="*/ 2277 w 2498"/>
              <a:gd name="T39" fmla="*/ 1082 h 1083"/>
              <a:gd name="T40" fmla="*/ 2497 w 2498"/>
              <a:gd name="T41" fmla="*/ 862 h 1083"/>
              <a:gd name="T42" fmla="*/ 2497 w 2498"/>
              <a:gd name="T43" fmla="*/ 806 h 1083"/>
              <a:gd name="T44" fmla="*/ 2497 w 2498"/>
              <a:gd name="T45" fmla="*/ 806 h 1083"/>
              <a:gd name="T46" fmla="*/ 2117 w 2498"/>
              <a:gd name="T47" fmla="*/ 376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498" h="1083">
                <a:moveTo>
                  <a:pt x="2117" y="376"/>
                </a:moveTo>
                <a:lnTo>
                  <a:pt x="2117" y="376"/>
                </a:lnTo>
                <a:cubicBezTo>
                  <a:pt x="2014" y="367"/>
                  <a:pt x="1917" y="395"/>
                  <a:pt x="1839" y="449"/>
                </a:cubicBezTo>
                <a:lnTo>
                  <a:pt x="1839" y="449"/>
                </a:lnTo>
                <a:cubicBezTo>
                  <a:pt x="1757" y="188"/>
                  <a:pt x="1513" y="0"/>
                  <a:pt x="1226" y="0"/>
                </a:cubicBezTo>
                <a:lnTo>
                  <a:pt x="1226" y="0"/>
                </a:lnTo>
                <a:cubicBezTo>
                  <a:pt x="871" y="0"/>
                  <a:pt x="584" y="288"/>
                  <a:pt x="584" y="643"/>
                </a:cubicBezTo>
                <a:lnTo>
                  <a:pt x="584" y="677"/>
                </a:lnTo>
                <a:lnTo>
                  <a:pt x="584" y="677"/>
                </a:lnTo>
                <a:cubicBezTo>
                  <a:pt x="525" y="595"/>
                  <a:pt x="430" y="541"/>
                  <a:pt x="321" y="541"/>
                </a:cubicBezTo>
                <a:lnTo>
                  <a:pt x="321" y="541"/>
                </a:lnTo>
                <a:cubicBezTo>
                  <a:pt x="144" y="541"/>
                  <a:pt x="0" y="685"/>
                  <a:pt x="0" y="862"/>
                </a:cubicBezTo>
                <a:lnTo>
                  <a:pt x="0" y="862"/>
                </a:lnTo>
                <a:cubicBezTo>
                  <a:pt x="0" y="984"/>
                  <a:pt x="98" y="1082"/>
                  <a:pt x="219" y="1082"/>
                </a:cubicBezTo>
                <a:lnTo>
                  <a:pt x="584" y="1082"/>
                </a:lnTo>
                <a:lnTo>
                  <a:pt x="642" y="1082"/>
                </a:lnTo>
                <a:lnTo>
                  <a:pt x="1657" y="1082"/>
                </a:lnTo>
                <a:lnTo>
                  <a:pt x="1869" y="1082"/>
                </a:lnTo>
                <a:lnTo>
                  <a:pt x="2277" y="1082"/>
                </a:lnTo>
                <a:lnTo>
                  <a:pt x="2277" y="1082"/>
                </a:lnTo>
                <a:cubicBezTo>
                  <a:pt x="2398" y="1082"/>
                  <a:pt x="2497" y="984"/>
                  <a:pt x="2497" y="862"/>
                </a:cubicBezTo>
                <a:lnTo>
                  <a:pt x="2497" y="806"/>
                </a:lnTo>
                <a:lnTo>
                  <a:pt x="2497" y="806"/>
                </a:lnTo>
                <a:cubicBezTo>
                  <a:pt x="2497" y="587"/>
                  <a:pt x="2334" y="397"/>
                  <a:pt x="2117" y="376"/>
                </a:cubicBezTo>
              </a:path>
            </a:pathLst>
          </a:custGeom>
          <a:solidFill>
            <a:srgbClr val="FDFF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6F808F4-144B-E947-B014-A729A25AB873}"/>
              </a:ext>
            </a:extLst>
          </p:cNvPr>
          <p:cNvSpPr txBox="1"/>
          <p:nvPr/>
        </p:nvSpPr>
        <p:spPr>
          <a:xfrm>
            <a:off x="15291701" y="8512234"/>
            <a:ext cx="1221809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9E5A168-690B-0A4B-8CAE-B39214A5409C}"/>
              </a:ext>
            </a:extLst>
          </p:cNvPr>
          <p:cNvSpPr txBox="1"/>
          <p:nvPr/>
        </p:nvSpPr>
        <p:spPr>
          <a:xfrm>
            <a:off x="14469517" y="2447253"/>
            <a:ext cx="87395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2D72159-61CD-384B-A2D0-4E8200726C80}"/>
              </a:ext>
            </a:extLst>
          </p:cNvPr>
          <p:cNvSpPr txBox="1"/>
          <p:nvPr/>
        </p:nvSpPr>
        <p:spPr>
          <a:xfrm>
            <a:off x="13104761" y="4933095"/>
            <a:ext cx="8082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36C779E-503D-EE44-B617-974B85B59880}"/>
              </a:ext>
            </a:extLst>
          </p:cNvPr>
          <p:cNvSpPr txBox="1"/>
          <p:nvPr/>
        </p:nvSpPr>
        <p:spPr>
          <a:xfrm>
            <a:off x="10364469" y="6270917"/>
            <a:ext cx="109837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88574E-3DCE-7646-AB1D-E79C5260AC51}"/>
              </a:ext>
            </a:extLst>
          </p:cNvPr>
          <p:cNvSpPr txBox="1"/>
          <p:nvPr/>
        </p:nvSpPr>
        <p:spPr>
          <a:xfrm>
            <a:off x="4236635" y="9201007"/>
            <a:ext cx="1266693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A93983A-2F79-154B-B52E-0A35DE06115E}"/>
              </a:ext>
            </a:extLst>
          </p:cNvPr>
          <p:cNvSpPr txBox="1"/>
          <p:nvPr/>
        </p:nvSpPr>
        <p:spPr>
          <a:xfrm>
            <a:off x="6680999" y="10743824"/>
            <a:ext cx="186781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Your Title 01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67B116D-0AC8-3846-AB9A-A2DFD8CBBE16}"/>
              </a:ext>
            </a:extLst>
          </p:cNvPr>
          <p:cNvSpPr txBox="1"/>
          <p:nvPr/>
        </p:nvSpPr>
        <p:spPr>
          <a:xfrm>
            <a:off x="12251718" y="9550105"/>
            <a:ext cx="192713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Your Title 02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7E1DB99-EB5C-2F42-90CE-1C15508D4445}"/>
              </a:ext>
            </a:extLst>
          </p:cNvPr>
          <p:cNvSpPr txBox="1"/>
          <p:nvPr/>
        </p:nvSpPr>
        <p:spPr>
          <a:xfrm>
            <a:off x="14990756" y="5155740"/>
            <a:ext cx="195117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Your Title 04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9181983-E8B7-D04F-9D8D-9ED6465E6E7F}"/>
              </a:ext>
            </a:extLst>
          </p:cNvPr>
          <p:cNvSpPr txBox="1"/>
          <p:nvPr/>
        </p:nvSpPr>
        <p:spPr>
          <a:xfrm>
            <a:off x="7364610" y="6878902"/>
            <a:ext cx="19335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Your Title 03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5116B8B-5A28-FC4B-B590-FBC6FECD5550}"/>
              </a:ext>
            </a:extLst>
          </p:cNvPr>
          <p:cNvSpPr txBox="1"/>
          <p:nvPr/>
        </p:nvSpPr>
        <p:spPr>
          <a:xfrm>
            <a:off x="11615369" y="2507861"/>
            <a:ext cx="194636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Your Title 05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B783BD3D-271E-A64C-B13F-8FBE293915AA}"/>
              </a:ext>
            </a:extLst>
          </p:cNvPr>
          <p:cNvSpPr txBox="1">
            <a:spLocks/>
          </p:cNvSpPr>
          <p:nvPr/>
        </p:nvSpPr>
        <p:spPr>
          <a:xfrm>
            <a:off x="10879844" y="2942970"/>
            <a:ext cx="336920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37BDCDEA-465A-4248-AFE3-C4E2152A3D33}"/>
              </a:ext>
            </a:extLst>
          </p:cNvPr>
          <p:cNvSpPr txBox="1">
            <a:spLocks/>
          </p:cNvSpPr>
          <p:nvPr/>
        </p:nvSpPr>
        <p:spPr>
          <a:xfrm>
            <a:off x="6497379" y="7268095"/>
            <a:ext cx="366374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49BC65E4-1097-3F4A-B9E8-7255F55EC377}"/>
              </a:ext>
            </a:extLst>
          </p:cNvPr>
          <p:cNvSpPr txBox="1">
            <a:spLocks/>
          </p:cNvSpPr>
          <p:nvPr/>
        </p:nvSpPr>
        <p:spPr>
          <a:xfrm>
            <a:off x="14233842" y="5595347"/>
            <a:ext cx="349092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81D968F-639C-0142-B9A1-175FF119CFFF}"/>
              </a:ext>
            </a:extLst>
          </p:cNvPr>
          <p:cNvSpPr txBox="1">
            <a:spLocks/>
          </p:cNvSpPr>
          <p:nvPr/>
        </p:nvSpPr>
        <p:spPr>
          <a:xfrm>
            <a:off x="11500434" y="9979830"/>
            <a:ext cx="342937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2836C249-35A4-E341-AEE4-322C74CE282B}"/>
              </a:ext>
            </a:extLst>
          </p:cNvPr>
          <p:cNvSpPr txBox="1">
            <a:spLocks/>
          </p:cNvSpPr>
          <p:nvPr/>
        </p:nvSpPr>
        <p:spPr>
          <a:xfrm>
            <a:off x="5692735" y="11218279"/>
            <a:ext cx="3897689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C6C04FC-4202-0A4B-BB29-56382C2CF3D6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1BDAF63-7501-E744-89A1-7EA9B235213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492385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1B7FFC-F31F-D04B-986F-DFD8DF0644EB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F38349-B5EA-9847-9E31-0A529BFB3FD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33">
            <a:extLst>
              <a:ext uri="{FF2B5EF4-FFF2-40B4-BE49-F238E27FC236}">
                <a16:creationId xmlns:a16="http://schemas.microsoft.com/office/drawing/2014/main" id="{A3085AF8-21AC-724F-B097-AC35AB67D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972" y="4075882"/>
            <a:ext cx="22230841" cy="64008"/>
          </a:xfrm>
          <a:custGeom>
            <a:avLst/>
            <a:gdLst>
              <a:gd name="T0" fmla="*/ 18645 w 18646"/>
              <a:gd name="T1" fmla="*/ 93 h 94"/>
              <a:gd name="T2" fmla="*/ 0 w 18646"/>
              <a:gd name="T3" fmla="*/ 93 h 94"/>
              <a:gd name="T4" fmla="*/ 0 w 18646"/>
              <a:gd name="T5" fmla="*/ 0 h 94"/>
              <a:gd name="T6" fmla="*/ 18645 w 18646"/>
              <a:gd name="T7" fmla="*/ 0 h 94"/>
              <a:gd name="T8" fmla="*/ 18645 w 18646"/>
              <a:gd name="T9" fmla="*/ 93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646" h="94">
                <a:moveTo>
                  <a:pt x="18645" y="93"/>
                </a:moveTo>
                <a:lnTo>
                  <a:pt x="0" y="93"/>
                </a:lnTo>
                <a:lnTo>
                  <a:pt x="0" y="0"/>
                </a:lnTo>
                <a:lnTo>
                  <a:pt x="18645" y="0"/>
                </a:lnTo>
                <a:lnTo>
                  <a:pt x="18645" y="93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61">
            <a:extLst>
              <a:ext uri="{FF2B5EF4-FFF2-40B4-BE49-F238E27FC236}">
                <a16:creationId xmlns:a16="http://schemas.microsoft.com/office/drawing/2014/main" id="{5A0BDA4D-A09A-7644-BC87-15ED2065E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862" y="3927836"/>
            <a:ext cx="348031" cy="348034"/>
          </a:xfrm>
          <a:custGeom>
            <a:avLst/>
            <a:gdLst>
              <a:gd name="T0" fmla="*/ 366 w 367"/>
              <a:gd name="T1" fmla="*/ 183 h 368"/>
              <a:gd name="T2" fmla="*/ 366 w 367"/>
              <a:gd name="T3" fmla="*/ 183 h 368"/>
              <a:gd name="T4" fmla="*/ 183 w 367"/>
              <a:gd name="T5" fmla="*/ 367 h 368"/>
              <a:gd name="T6" fmla="*/ 183 w 367"/>
              <a:gd name="T7" fmla="*/ 367 h 368"/>
              <a:gd name="T8" fmla="*/ 0 w 367"/>
              <a:gd name="T9" fmla="*/ 183 h 368"/>
              <a:gd name="T10" fmla="*/ 0 w 367"/>
              <a:gd name="T11" fmla="*/ 183 h 368"/>
              <a:gd name="T12" fmla="*/ 183 w 367"/>
              <a:gd name="T13" fmla="*/ 0 h 368"/>
              <a:gd name="T14" fmla="*/ 183 w 367"/>
              <a:gd name="T15" fmla="*/ 0 h 368"/>
              <a:gd name="T16" fmla="*/ 366 w 367"/>
              <a:gd name="T17" fmla="*/ 183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7" h="368">
                <a:moveTo>
                  <a:pt x="366" y="183"/>
                </a:moveTo>
                <a:lnTo>
                  <a:pt x="366" y="183"/>
                </a:lnTo>
                <a:cubicBezTo>
                  <a:pt x="366" y="284"/>
                  <a:pt x="284" y="367"/>
                  <a:pt x="183" y="367"/>
                </a:cubicBezTo>
                <a:lnTo>
                  <a:pt x="183" y="367"/>
                </a:lnTo>
                <a:cubicBezTo>
                  <a:pt x="82" y="367"/>
                  <a:pt x="0" y="284"/>
                  <a:pt x="0" y="183"/>
                </a:cubicBezTo>
                <a:lnTo>
                  <a:pt x="0" y="183"/>
                </a:lnTo>
                <a:cubicBezTo>
                  <a:pt x="0" y="82"/>
                  <a:pt x="82" y="0"/>
                  <a:pt x="183" y="0"/>
                </a:cubicBezTo>
                <a:lnTo>
                  <a:pt x="183" y="0"/>
                </a:lnTo>
                <a:cubicBezTo>
                  <a:pt x="284" y="0"/>
                  <a:pt x="366" y="82"/>
                  <a:pt x="366" y="183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62">
            <a:extLst>
              <a:ext uri="{FF2B5EF4-FFF2-40B4-BE49-F238E27FC236}">
                <a16:creationId xmlns:a16="http://schemas.microsoft.com/office/drawing/2014/main" id="{1C3591FE-0365-F640-9D48-DD8DE6B07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67293" y="3831395"/>
            <a:ext cx="469634" cy="540916"/>
          </a:xfrm>
          <a:custGeom>
            <a:avLst/>
            <a:gdLst>
              <a:gd name="T0" fmla="*/ 491 w 492"/>
              <a:gd name="T1" fmla="*/ 284 h 569"/>
              <a:gd name="T2" fmla="*/ 0 w 492"/>
              <a:gd name="T3" fmla="*/ 568 h 569"/>
              <a:gd name="T4" fmla="*/ 0 w 492"/>
              <a:gd name="T5" fmla="*/ 0 h 569"/>
              <a:gd name="T6" fmla="*/ 491 w 492"/>
              <a:gd name="T7" fmla="*/ 284 h 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2" h="569">
                <a:moveTo>
                  <a:pt x="491" y="284"/>
                </a:moveTo>
                <a:lnTo>
                  <a:pt x="0" y="568"/>
                </a:lnTo>
                <a:lnTo>
                  <a:pt x="0" y="0"/>
                </a:lnTo>
                <a:lnTo>
                  <a:pt x="491" y="28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63">
            <a:extLst>
              <a:ext uri="{FF2B5EF4-FFF2-40B4-BE49-F238E27FC236}">
                <a16:creationId xmlns:a16="http://schemas.microsoft.com/office/drawing/2014/main" id="{23D3B688-B20E-4B48-9D07-99A0CED92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21167" y="3755917"/>
            <a:ext cx="599623" cy="696064"/>
          </a:xfrm>
          <a:custGeom>
            <a:avLst/>
            <a:gdLst>
              <a:gd name="T0" fmla="*/ 93 w 632"/>
              <a:gd name="T1" fmla="*/ 161 h 730"/>
              <a:gd name="T2" fmla="*/ 93 w 632"/>
              <a:gd name="T3" fmla="*/ 568 h 730"/>
              <a:gd name="T4" fmla="*/ 446 w 632"/>
              <a:gd name="T5" fmla="*/ 364 h 730"/>
              <a:gd name="T6" fmla="*/ 93 w 632"/>
              <a:gd name="T7" fmla="*/ 161 h 730"/>
              <a:gd name="T8" fmla="*/ 0 w 632"/>
              <a:gd name="T9" fmla="*/ 729 h 730"/>
              <a:gd name="T10" fmla="*/ 0 w 632"/>
              <a:gd name="T11" fmla="*/ 0 h 730"/>
              <a:gd name="T12" fmla="*/ 631 w 632"/>
              <a:gd name="T13" fmla="*/ 364 h 730"/>
              <a:gd name="T14" fmla="*/ 0 w 632"/>
              <a:gd name="T15" fmla="*/ 729 h 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32" h="730">
                <a:moveTo>
                  <a:pt x="93" y="161"/>
                </a:moveTo>
                <a:lnTo>
                  <a:pt x="93" y="568"/>
                </a:lnTo>
                <a:lnTo>
                  <a:pt x="446" y="364"/>
                </a:lnTo>
                <a:lnTo>
                  <a:pt x="93" y="161"/>
                </a:lnTo>
                <a:close/>
                <a:moveTo>
                  <a:pt x="0" y="729"/>
                </a:moveTo>
                <a:lnTo>
                  <a:pt x="0" y="0"/>
                </a:lnTo>
                <a:lnTo>
                  <a:pt x="631" y="364"/>
                </a:lnTo>
                <a:lnTo>
                  <a:pt x="0" y="72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7">
            <a:extLst>
              <a:ext uri="{FF2B5EF4-FFF2-40B4-BE49-F238E27FC236}">
                <a16:creationId xmlns:a16="http://schemas.microsoft.com/office/drawing/2014/main" id="{977A37DE-74DA-C243-861E-65640EBFA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9530" y="4670024"/>
            <a:ext cx="88054" cy="559099"/>
          </a:xfrm>
          <a:custGeom>
            <a:avLst/>
            <a:gdLst>
              <a:gd name="T0" fmla="*/ 92 w 93"/>
              <a:gd name="T1" fmla="*/ 647 h 648"/>
              <a:gd name="T2" fmla="*/ 0 w 93"/>
              <a:gd name="T3" fmla="*/ 647 h 648"/>
              <a:gd name="T4" fmla="*/ 0 w 93"/>
              <a:gd name="T5" fmla="*/ 0 h 648"/>
              <a:gd name="T6" fmla="*/ 92 w 93"/>
              <a:gd name="T7" fmla="*/ 0 h 648"/>
              <a:gd name="T8" fmla="*/ 92 w 93"/>
              <a:gd name="T9" fmla="*/ 647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48">
                <a:moveTo>
                  <a:pt x="92" y="647"/>
                </a:moveTo>
                <a:lnTo>
                  <a:pt x="0" y="647"/>
                </a:lnTo>
                <a:lnTo>
                  <a:pt x="0" y="0"/>
                </a:lnTo>
                <a:lnTo>
                  <a:pt x="92" y="0"/>
                </a:lnTo>
                <a:lnTo>
                  <a:pt x="92" y="64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8">
            <a:extLst>
              <a:ext uri="{FF2B5EF4-FFF2-40B4-BE49-F238E27FC236}">
                <a16:creationId xmlns:a16="http://schemas.microsoft.com/office/drawing/2014/main" id="{ED12A30E-E80B-5441-9872-99D25D31B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3538" y="5169010"/>
            <a:ext cx="3044234" cy="1807253"/>
          </a:xfrm>
          <a:custGeom>
            <a:avLst/>
            <a:gdLst>
              <a:gd name="T0" fmla="*/ 3199 w 3200"/>
              <a:gd name="T1" fmla="*/ 1901 h 1902"/>
              <a:gd name="T2" fmla="*/ 0 w 3200"/>
              <a:gd name="T3" fmla="*/ 1901 h 1902"/>
              <a:gd name="T4" fmla="*/ 0 w 3200"/>
              <a:gd name="T5" fmla="*/ 0 h 1902"/>
              <a:gd name="T6" fmla="*/ 3199 w 3200"/>
              <a:gd name="T7" fmla="*/ 0 h 1902"/>
              <a:gd name="T8" fmla="*/ 3199 w 3200"/>
              <a:gd name="T9" fmla="*/ 1901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00" h="1902">
                <a:moveTo>
                  <a:pt x="3199" y="1901"/>
                </a:moveTo>
                <a:lnTo>
                  <a:pt x="0" y="1901"/>
                </a:lnTo>
                <a:lnTo>
                  <a:pt x="0" y="0"/>
                </a:lnTo>
                <a:lnTo>
                  <a:pt x="3199" y="0"/>
                </a:lnTo>
                <a:lnTo>
                  <a:pt x="3199" y="190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9">
            <a:extLst>
              <a:ext uri="{FF2B5EF4-FFF2-40B4-BE49-F238E27FC236}">
                <a16:creationId xmlns:a16="http://schemas.microsoft.com/office/drawing/2014/main" id="{D7A05786-F3DF-B548-9B42-A5CE311A7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299" y="5349317"/>
            <a:ext cx="3123904" cy="779927"/>
          </a:xfrm>
          <a:custGeom>
            <a:avLst/>
            <a:gdLst>
              <a:gd name="T0" fmla="*/ 3285 w 3286"/>
              <a:gd name="T1" fmla="*/ 821 h 822"/>
              <a:gd name="T2" fmla="*/ 0 w 3286"/>
              <a:gd name="T3" fmla="*/ 821 h 822"/>
              <a:gd name="T4" fmla="*/ 0 w 3286"/>
              <a:gd name="T5" fmla="*/ 0 h 822"/>
              <a:gd name="T6" fmla="*/ 3285 w 3286"/>
              <a:gd name="T7" fmla="*/ 0 h 822"/>
              <a:gd name="T8" fmla="*/ 3285 w 3286"/>
              <a:gd name="T9" fmla="*/ 821 h 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6" h="822">
                <a:moveTo>
                  <a:pt x="3285" y="821"/>
                </a:moveTo>
                <a:lnTo>
                  <a:pt x="0" y="821"/>
                </a:lnTo>
                <a:lnTo>
                  <a:pt x="0" y="0"/>
                </a:lnTo>
                <a:lnTo>
                  <a:pt x="3285" y="0"/>
                </a:lnTo>
                <a:lnTo>
                  <a:pt x="3285" y="821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0">
            <a:extLst>
              <a:ext uri="{FF2B5EF4-FFF2-40B4-BE49-F238E27FC236}">
                <a16:creationId xmlns:a16="http://schemas.microsoft.com/office/drawing/2014/main" id="{FD0951C5-384C-A442-BED1-26125F185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300" y="6129243"/>
            <a:ext cx="226430" cy="201272"/>
          </a:xfrm>
          <a:custGeom>
            <a:avLst/>
            <a:gdLst>
              <a:gd name="T0" fmla="*/ 0 w 236"/>
              <a:gd name="T1" fmla="*/ 0 h 212"/>
              <a:gd name="T2" fmla="*/ 235 w 236"/>
              <a:gd name="T3" fmla="*/ 211 h 212"/>
              <a:gd name="T4" fmla="*/ 235 w 236"/>
              <a:gd name="T5" fmla="*/ 0 h 212"/>
              <a:gd name="T6" fmla="*/ 0 w 236"/>
              <a:gd name="T7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12">
                <a:moveTo>
                  <a:pt x="0" y="0"/>
                </a:moveTo>
                <a:lnTo>
                  <a:pt x="235" y="211"/>
                </a:lnTo>
                <a:lnTo>
                  <a:pt x="235" y="0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4" name="Freeform 64">
            <a:extLst>
              <a:ext uri="{FF2B5EF4-FFF2-40B4-BE49-F238E27FC236}">
                <a16:creationId xmlns:a16="http://schemas.microsoft.com/office/drawing/2014/main" id="{3BD0C3A3-0522-AF47-8555-4D3820B7B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5384" y="3537872"/>
            <a:ext cx="1136347" cy="1136345"/>
          </a:xfrm>
          <a:custGeom>
            <a:avLst/>
            <a:gdLst>
              <a:gd name="T0" fmla="*/ 1194 w 1195"/>
              <a:gd name="T1" fmla="*/ 596 h 1194"/>
              <a:gd name="T2" fmla="*/ 1194 w 1195"/>
              <a:gd name="T3" fmla="*/ 596 h 1194"/>
              <a:gd name="T4" fmla="*/ 597 w 1195"/>
              <a:gd name="T5" fmla="*/ 1193 h 1194"/>
              <a:gd name="T6" fmla="*/ 597 w 1195"/>
              <a:gd name="T7" fmla="*/ 1193 h 1194"/>
              <a:gd name="T8" fmla="*/ 0 w 1195"/>
              <a:gd name="T9" fmla="*/ 596 h 1194"/>
              <a:gd name="T10" fmla="*/ 0 w 1195"/>
              <a:gd name="T11" fmla="*/ 596 h 1194"/>
              <a:gd name="T12" fmla="*/ 597 w 1195"/>
              <a:gd name="T13" fmla="*/ 0 h 1194"/>
              <a:gd name="T14" fmla="*/ 597 w 1195"/>
              <a:gd name="T15" fmla="*/ 0 h 1194"/>
              <a:gd name="T16" fmla="*/ 1194 w 1195"/>
              <a:gd name="T17" fmla="*/ 596 h 1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95" h="1194">
                <a:moveTo>
                  <a:pt x="1194" y="596"/>
                </a:moveTo>
                <a:lnTo>
                  <a:pt x="1194" y="596"/>
                </a:lnTo>
                <a:cubicBezTo>
                  <a:pt x="1194" y="926"/>
                  <a:pt x="927" y="1193"/>
                  <a:pt x="597" y="1193"/>
                </a:cubicBezTo>
                <a:lnTo>
                  <a:pt x="597" y="1193"/>
                </a:lnTo>
                <a:cubicBezTo>
                  <a:pt x="268" y="1193"/>
                  <a:pt x="0" y="926"/>
                  <a:pt x="0" y="596"/>
                </a:cubicBezTo>
                <a:lnTo>
                  <a:pt x="0" y="596"/>
                </a:lnTo>
                <a:cubicBezTo>
                  <a:pt x="0" y="267"/>
                  <a:pt x="268" y="0"/>
                  <a:pt x="597" y="0"/>
                </a:cubicBezTo>
                <a:lnTo>
                  <a:pt x="597" y="0"/>
                </a:lnTo>
                <a:cubicBezTo>
                  <a:pt x="927" y="0"/>
                  <a:pt x="1194" y="267"/>
                  <a:pt x="1194" y="596"/>
                </a:cubicBezTo>
              </a:path>
            </a:pathLst>
          </a:custGeom>
          <a:solidFill>
            <a:schemeClr val="bg2"/>
          </a:solidFill>
          <a:ln w="63500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66">
            <a:extLst>
              <a:ext uri="{FF2B5EF4-FFF2-40B4-BE49-F238E27FC236}">
                <a16:creationId xmlns:a16="http://schemas.microsoft.com/office/drawing/2014/main" id="{3EF83C3D-7A08-5540-BA06-EE370156A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5359" y="3793653"/>
            <a:ext cx="620588" cy="620588"/>
          </a:xfrm>
          <a:custGeom>
            <a:avLst/>
            <a:gdLst>
              <a:gd name="T0" fmla="*/ 653 w 654"/>
              <a:gd name="T1" fmla="*/ 326 h 653"/>
              <a:gd name="T2" fmla="*/ 653 w 654"/>
              <a:gd name="T3" fmla="*/ 326 h 653"/>
              <a:gd name="T4" fmla="*/ 327 w 654"/>
              <a:gd name="T5" fmla="*/ 652 h 653"/>
              <a:gd name="T6" fmla="*/ 327 w 654"/>
              <a:gd name="T7" fmla="*/ 652 h 653"/>
              <a:gd name="T8" fmla="*/ 0 w 654"/>
              <a:gd name="T9" fmla="*/ 326 h 653"/>
              <a:gd name="T10" fmla="*/ 0 w 654"/>
              <a:gd name="T11" fmla="*/ 326 h 653"/>
              <a:gd name="T12" fmla="*/ 327 w 654"/>
              <a:gd name="T13" fmla="*/ 0 h 653"/>
              <a:gd name="T14" fmla="*/ 327 w 654"/>
              <a:gd name="T15" fmla="*/ 0 h 653"/>
              <a:gd name="T16" fmla="*/ 653 w 654"/>
              <a:gd name="T17" fmla="*/ 326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4" h="653">
                <a:moveTo>
                  <a:pt x="653" y="326"/>
                </a:moveTo>
                <a:lnTo>
                  <a:pt x="653" y="326"/>
                </a:lnTo>
                <a:cubicBezTo>
                  <a:pt x="653" y="507"/>
                  <a:pt x="507" y="652"/>
                  <a:pt x="327" y="652"/>
                </a:cubicBezTo>
                <a:lnTo>
                  <a:pt x="327" y="652"/>
                </a:lnTo>
                <a:cubicBezTo>
                  <a:pt x="147" y="652"/>
                  <a:pt x="0" y="507"/>
                  <a:pt x="0" y="326"/>
                </a:cubicBezTo>
                <a:lnTo>
                  <a:pt x="0" y="326"/>
                </a:lnTo>
                <a:cubicBezTo>
                  <a:pt x="0" y="146"/>
                  <a:pt x="147" y="0"/>
                  <a:pt x="327" y="0"/>
                </a:cubicBezTo>
                <a:lnTo>
                  <a:pt x="327" y="0"/>
                </a:lnTo>
                <a:cubicBezTo>
                  <a:pt x="507" y="0"/>
                  <a:pt x="653" y="146"/>
                  <a:pt x="653" y="32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43">
            <a:extLst>
              <a:ext uri="{FF2B5EF4-FFF2-40B4-BE49-F238E27FC236}">
                <a16:creationId xmlns:a16="http://schemas.microsoft.com/office/drawing/2014/main" id="{2310001F-BCBE-4F4E-ABAB-9A2452B42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8099" y="4670025"/>
            <a:ext cx="88054" cy="561884"/>
          </a:xfrm>
          <a:custGeom>
            <a:avLst/>
            <a:gdLst>
              <a:gd name="T0" fmla="*/ 93 w 94"/>
              <a:gd name="T1" fmla="*/ 590 h 591"/>
              <a:gd name="T2" fmla="*/ 0 w 94"/>
              <a:gd name="T3" fmla="*/ 590 h 591"/>
              <a:gd name="T4" fmla="*/ 0 w 94"/>
              <a:gd name="T5" fmla="*/ 0 h 591"/>
              <a:gd name="T6" fmla="*/ 93 w 94"/>
              <a:gd name="T7" fmla="*/ 0 h 591"/>
              <a:gd name="T8" fmla="*/ 93 w 94"/>
              <a:gd name="T9" fmla="*/ 590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" h="591">
                <a:moveTo>
                  <a:pt x="93" y="590"/>
                </a:moveTo>
                <a:lnTo>
                  <a:pt x="0" y="590"/>
                </a:lnTo>
                <a:lnTo>
                  <a:pt x="0" y="0"/>
                </a:lnTo>
                <a:lnTo>
                  <a:pt x="93" y="0"/>
                </a:lnTo>
                <a:lnTo>
                  <a:pt x="93" y="59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44">
            <a:extLst>
              <a:ext uri="{FF2B5EF4-FFF2-40B4-BE49-F238E27FC236}">
                <a16:creationId xmlns:a16="http://schemas.microsoft.com/office/drawing/2014/main" id="{0190066C-F9A7-0C42-A54A-F121E4D47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5678" y="6129243"/>
            <a:ext cx="226430" cy="201272"/>
          </a:xfrm>
          <a:custGeom>
            <a:avLst/>
            <a:gdLst>
              <a:gd name="T0" fmla="*/ 0 w 237"/>
              <a:gd name="T1" fmla="*/ 0 h 212"/>
              <a:gd name="T2" fmla="*/ 236 w 237"/>
              <a:gd name="T3" fmla="*/ 211 h 212"/>
              <a:gd name="T4" fmla="*/ 236 w 237"/>
              <a:gd name="T5" fmla="*/ 0 h 212"/>
              <a:gd name="T6" fmla="*/ 0 w 237"/>
              <a:gd name="T7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7" h="212">
                <a:moveTo>
                  <a:pt x="0" y="0"/>
                </a:moveTo>
                <a:lnTo>
                  <a:pt x="236" y="211"/>
                </a:lnTo>
                <a:lnTo>
                  <a:pt x="236" y="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45">
            <a:extLst>
              <a:ext uri="{FF2B5EF4-FFF2-40B4-BE49-F238E27FC236}">
                <a16:creationId xmlns:a16="http://schemas.microsoft.com/office/drawing/2014/main" id="{04D5A59B-9BF3-5D48-8C06-9F121C354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7912" y="5169010"/>
            <a:ext cx="3044233" cy="1807253"/>
          </a:xfrm>
          <a:custGeom>
            <a:avLst/>
            <a:gdLst>
              <a:gd name="T0" fmla="*/ 3199 w 3200"/>
              <a:gd name="T1" fmla="*/ 1901 h 1902"/>
              <a:gd name="T2" fmla="*/ 0 w 3200"/>
              <a:gd name="T3" fmla="*/ 1901 h 1902"/>
              <a:gd name="T4" fmla="*/ 0 w 3200"/>
              <a:gd name="T5" fmla="*/ 0 h 1902"/>
              <a:gd name="T6" fmla="*/ 3199 w 3200"/>
              <a:gd name="T7" fmla="*/ 0 h 1902"/>
              <a:gd name="T8" fmla="*/ 3199 w 3200"/>
              <a:gd name="T9" fmla="*/ 1901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00" h="1902">
                <a:moveTo>
                  <a:pt x="3199" y="1901"/>
                </a:moveTo>
                <a:lnTo>
                  <a:pt x="0" y="1901"/>
                </a:lnTo>
                <a:lnTo>
                  <a:pt x="0" y="0"/>
                </a:lnTo>
                <a:lnTo>
                  <a:pt x="3199" y="0"/>
                </a:lnTo>
                <a:lnTo>
                  <a:pt x="3199" y="190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F19F07A7-5AB9-B644-9661-516CF589D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5678" y="5349317"/>
            <a:ext cx="3123901" cy="779927"/>
          </a:xfrm>
          <a:custGeom>
            <a:avLst/>
            <a:gdLst>
              <a:gd name="T0" fmla="*/ 3286 w 3287"/>
              <a:gd name="T1" fmla="*/ 821 h 822"/>
              <a:gd name="T2" fmla="*/ 0 w 3287"/>
              <a:gd name="T3" fmla="*/ 821 h 822"/>
              <a:gd name="T4" fmla="*/ 0 w 3287"/>
              <a:gd name="T5" fmla="*/ 0 h 822"/>
              <a:gd name="T6" fmla="*/ 3286 w 3287"/>
              <a:gd name="T7" fmla="*/ 0 h 822"/>
              <a:gd name="T8" fmla="*/ 3286 w 3287"/>
              <a:gd name="T9" fmla="*/ 821 h 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7" h="822">
                <a:moveTo>
                  <a:pt x="3286" y="821"/>
                </a:moveTo>
                <a:lnTo>
                  <a:pt x="0" y="821"/>
                </a:lnTo>
                <a:lnTo>
                  <a:pt x="0" y="0"/>
                </a:lnTo>
                <a:lnTo>
                  <a:pt x="3286" y="0"/>
                </a:lnTo>
                <a:lnTo>
                  <a:pt x="3286" y="821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6" name="Freeform 67">
            <a:extLst>
              <a:ext uri="{FF2B5EF4-FFF2-40B4-BE49-F238E27FC236}">
                <a16:creationId xmlns:a16="http://schemas.microsoft.com/office/drawing/2014/main" id="{0725BD33-5058-7C4D-A055-1D31FC96E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3953" y="3537872"/>
            <a:ext cx="1136347" cy="1136345"/>
          </a:xfrm>
          <a:custGeom>
            <a:avLst/>
            <a:gdLst>
              <a:gd name="T0" fmla="*/ 1193 w 1194"/>
              <a:gd name="T1" fmla="*/ 596 h 1194"/>
              <a:gd name="T2" fmla="*/ 1193 w 1194"/>
              <a:gd name="T3" fmla="*/ 596 h 1194"/>
              <a:gd name="T4" fmla="*/ 597 w 1194"/>
              <a:gd name="T5" fmla="*/ 1193 h 1194"/>
              <a:gd name="T6" fmla="*/ 597 w 1194"/>
              <a:gd name="T7" fmla="*/ 1193 h 1194"/>
              <a:gd name="T8" fmla="*/ 0 w 1194"/>
              <a:gd name="T9" fmla="*/ 596 h 1194"/>
              <a:gd name="T10" fmla="*/ 0 w 1194"/>
              <a:gd name="T11" fmla="*/ 596 h 1194"/>
              <a:gd name="T12" fmla="*/ 597 w 1194"/>
              <a:gd name="T13" fmla="*/ 0 h 1194"/>
              <a:gd name="T14" fmla="*/ 597 w 1194"/>
              <a:gd name="T15" fmla="*/ 0 h 1194"/>
              <a:gd name="T16" fmla="*/ 1193 w 1194"/>
              <a:gd name="T17" fmla="*/ 596 h 1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94" h="1194">
                <a:moveTo>
                  <a:pt x="1193" y="596"/>
                </a:moveTo>
                <a:lnTo>
                  <a:pt x="1193" y="596"/>
                </a:lnTo>
                <a:cubicBezTo>
                  <a:pt x="1193" y="926"/>
                  <a:pt x="926" y="1193"/>
                  <a:pt x="597" y="1193"/>
                </a:cubicBezTo>
                <a:lnTo>
                  <a:pt x="597" y="1193"/>
                </a:lnTo>
                <a:cubicBezTo>
                  <a:pt x="267" y="1193"/>
                  <a:pt x="0" y="926"/>
                  <a:pt x="0" y="596"/>
                </a:cubicBezTo>
                <a:lnTo>
                  <a:pt x="0" y="596"/>
                </a:lnTo>
                <a:cubicBezTo>
                  <a:pt x="0" y="267"/>
                  <a:pt x="267" y="0"/>
                  <a:pt x="597" y="0"/>
                </a:cubicBezTo>
                <a:lnTo>
                  <a:pt x="597" y="0"/>
                </a:lnTo>
                <a:cubicBezTo>
                  <a:pt x="926" y="0"/>
                  <a:pt x="1193" y="267"/>
                  <a:pt x="1193" y="596"/>
                </a:cubicBezTo>
              </a:path>
            </a:pathLst>
          </a:custGeom>
          <a:solidFill>
            <a:schemeClr val="bg2"/>
          </a:solidFill>
          <a:ln w="63500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69">
            <a:extLst>
              <a:ext uri="{FF2B5EF4-FFF2-40B4-BE49-F238E27FC236}">
                <a16:creationId xmlns:a16="http://schemas.microsoft.com/office/drawing/2014/main" id="{9644836B-17AD-5647-AEB6-6C3034BF9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9736" y="3793653"/>
            <a:ext cx="620588" cy="620588"/>
          </a:xfrm>
          <a:custGeom>
            <a:avLst/>
            <a:gdLst>
              <a:gd name="T0" fmla="*/ 653 w 654"/>
              <a:gd name="T1" fmla="*/ 326 h 653"/>
              <a:gd name="T2" fmla="*/ 653 w 654"/>
              <a:gd name="T3" fmla="*/ 326 h 653"/>
              <a:gd name="T4" fmla="*/ 327 w 654"/>
              <a:gd name="T5" fmla="*/ 652 h 653"/>
              <a:gd name="T6" fmla="*/ 327 w 654"/>
              <a:gd name="T7" fmla="*/ 652 h 653"/>
              <a:gd name="T8" fmla="*/ 0 w 654"/>
              <a:gd name="T9" fmla="*/ 326 h 653"/>
              <a:gd name="T10" fmla="*/ 0 w 654"/>
              <a:gd name="T11" fmla="*/ 326 h 653"/>
              <a:gd name="T12" fmla="*/ 327 w 654"/>
              <a:gd name="T13" fmla="*/ 0 h 653"/>
              <a:gd name="T14" fmla="*/ 327 w 654"/>
              <a:gd name="T15" fmla="*/ 0 h 653"/>
              <a:gd name="T16" fmla="*/ 653 w 654"/>
              <a:gd name="T17" fmla="*/ 326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4" h="653">
                <a:moveTo>
                  <a:pt x="653" y="326"/>
                </a:moveTo>
                <a:lnTo>
                  <a:pt x="653" y="326"/>
                </a:lnTo>
                <a:cubicBezTo>
                  <a:pt x="653" y="507"/>
                  <a:pt x="506" y="652"/>
                  <a:pt x="327" y="652"/>
                </a:cubicBezTo>
                <a:lnTo>
                  <a:pt x="327" y="652"/>
                </a:lnTo>
                <a:cubicBezTo>
                  <a:pt x="147" y="652"/>
                  <a:pt x="0" y="507"/>
                  <a:pt x="0" y="326"/>
                </a:cubicBezTo>
                <a:lnTo>
                  <a:pt x="0" y="326"/>
                </a:lnTo>
                <a:cubicBezTo>
                  <a:pt x="0" y="146"/>
                  <a:pt x="147" y="0"/>
                  <a:pt x="327" y="0"/>
                </a:cubicBezTo>
                <a:lnTo>
                  <a:pt x="327" y="0"/>
                </a:lnTo>
                <a:cubicBezTo>
                  <a:pt x="506" y="0"/>
                  <a:pt x="653" y="146"/>
                  <a:pt x="653" y="32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50">
            <a:extLst>
              <a:ext uri="{FF2B5EF4-FFF2-40B4-BE49-F238E27FC236}">
                <a16:creationId xmlns:a16="http://schemas.microsoft.com/office/drawing/2014/main" id="{83DD11C0-EE54-384A-8002-0C4AA6B79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6669" y="4670025"/>
            <a:ext cx="88057" cy="561884"/>
          </a:xfrm>
          <a:custGeom>
            <a:avLst/>
            <a:gdLst>
              <a:gd name="T0" fmla="*/ 93 w 94"/>
              <a:gd name="T1" fmla="*/ 590 h 591"/>
              <a:gd name="T2" fmla="*/ 0 w 94"/>
              <a:gd name="T3" fmla="*/ 590 h 591"/>
              <a:gd name="T4" fmla="*/ 0 w 94"/>
              <a:gd name="T5" fmla="*/ 0 h 591"/>
              <a:gd name="T6" fmla="*/ 93 w 94"/>
              <a:gd name="T7" fmla="*/ 0 h 591"/>
              <a:gd name="T8" fmla="*/ 93 w 94"/>
              <a:gd name="T9" fmla="*/ 590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" h="591">
                <a:moveTo>
                  <a:pt x="93" y="590"/>
                </a:moveTo>
                <a:lnTo>
                  <a:pt x="0" y="590"/>
                </a:lnTo>
                <a:lnTo>
                  <a:pt x="0" y="0"/>
                </a:lnTo>
                <a:lnTo>
                  <a:pt x="93" y="0"/>
                </a:lnTo>
                <a:lnTo>
                  <a:pt x="93" y="59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51">
            <a:extLst>
              <a:ext uri="{FF2B5EF4-FFF2-40B4-BE49-F238E27FC236}">
                <a16:creationId xmlns:a16="http://schemas.microsoft.com/office/drawing/2014/main" id="{C290CEFC-F584-2C45-9183-2B6ABC819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4248" y="6129243"/>
            <a:ext cx="226430" cy="201272"/>
          </a:xfrm>
          <a:custGeom>
            <a:avLst/>
            <a:gdLst>
              <a:gd name="T0" fmla="*/ 0 w 237"/>
              <a:gd name="T1" fmla="*/ 0 h 212"/>
              <a:gd name="T2" fmla="*/ 236 w 237"/>
              <a:gd name="T3" fmla="*/ 211 h 212"/>
              <a:gd name="T4" fmla="*/ 236 w 237"/>
              <a:gd name="T5" fmla="*/ 0 h 212"/>
              <a:gd name="T6" fmla="*/ 0 w 237"/>
              <a:gd name="T7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7" h="212">
                <a:moveTo>
                  <a:pt x="0" y="0"/>
                </a:moveTo>
                <a:lnTo>
                  <a:pt x="236" y="211"/>
                </a:lnTo>
                <a:lnTo>
                  <a:pt x="236" y="0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52">
            <a:extLst>
              <a:ext uri="{FF2B5EF4-FFF2-40B4-BE49-F238E27FC236}">
                <a16:creationId xmlns:a16="http://schemas.microsoft.com/office/drawing/2014/main" id="{D73A659D-53B5-C546-9CE5-ADB3C4FC8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70678" y="5169010"/>
            <a:ext cx="3044234" cy="1807253"/>
          </a:xfrm>
          <a:custGeom>
            <a:avLst/>
            <a:gdLst>
              <a:gd name="T0" fmla="*/ 3199 w 3200"/>
              <a:gd name="T1" fmla="*/ 1901 h 1902"/>
              <a:gd name="T2" fmla="*/ 0 w 3200"/>
              <a:gd name="T3" fmla="*/ 1901 h 1902"/>
              <a:gd name="T4" fmla="*/ 0 w 3200"/>
              <a:gd name="T5" fmla="*/ 0 h 1902"/>
              <a:gd name="T6" fmla="*/ 3199 w 3200"/>
              <a:gd name="T7" fmla="*/ 0 h 1902"/>
              <a:gd name="T8" fmla="*/ 3199 w 3200"/>
              <a:gd name="T9" fmla="*/ 1901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00" h="1902">
                <a:moveTo>
                  <a:pt x="3199" y="1901"/>
                </a:moveTo>
                <a:lnTo>
                  <a:pt x="0" y="1901"/>
                </a:lnTo>
                <a:lnTo>
                  <a:pt x="0" y="0"/>
                </a:lnTo>
                <a:lnTo>
                  <a:pt x="3199" y="0"/>
                </a:lnTo>
                <a:lnTo>
                  <a:pt x="3199" y="190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53">
            <a:extLst>
              <a:ext uri="{FF2B5EF4-FFF2-40B4-BE49-F238E27FC236}">
                <a16:creationId xmlns:a16="http://schemas.microsoft.com/office/drawing/2014/main" id="{3519E41F-959C-4545-A9CE-B1AA84D34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4248" y="5349317"/>
            <a:ext cx="3123904" cy="779927"/>
          </a:xfrm>
          <a:custGeom>
            <a:avLst/>
            <a:gdLst>
              <a:gd name="T0" fmla="*/ 3285 w 3286"/>
              <a:gd name="T1" fmla="*/ 821 h 822"/>
              <a:gd name="T2" fmla="*/ 0 w 3286"/>
              <a:gd name="T3" fmla="*/ 821 h 822"/>
              <a:gd name="T4" fmla="*/ 0 w 3286"/>
              <a:gd name="T5" fmla="*/ 0 h 822"/>
              <a:gd name="T6" fmla="*/ 3285 w 3286"/>
              <a:gd name="T7" fmla="*/ 0 h 822"/>
              <a:gd name="T8" fmla="*/ 3285 w 3286"/>
              <a:gd name="T9" fmla="*/ 821 h 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6" h="822">
                <a:moveTo>
                  <a:pt x="3285" y="821"/>
                </a:moveTo>
                <a:lnTo>
                  <a:pt x="0" y="821"/>
                </a:lnTo>
                <a:lnTo>
                  <a:pt x="0" y="0"/>
                </a:lnTo>
                <a:lnTo>
                  <a:pt x="3285" y="0"/>
                </a:lnTo>
                <a:lnTo>
                  <a:pt x="3285" y="82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8" name="Freeform 70">
            <a:extLst>
              <a:ext uri="{FF2B5EF4-FFF2-40B4-BE49-F238E27FC236}">
                <a16:creationId xmlns:a16="http://schemas.microsoft.com/office/drawing/2014/main" id="{1E898488-39BE-3B4F-B0C0-4E3F2ED759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2526" y="3537872"/>
            <a:ext cx="1136345" cy="1136345"/>
          </a:xfrm>
          <a:custGeom>
            <a:avLst/>
            <a:gdLst>
              <a:gd name="T0" fmla="*/ 1194 w 1195"/>
              <a:gd name="T1" fmla="*/ 596 h 1194"/>
              <a:gd name="T2" fmla="*/ 1194 w 1195"/>
              <a:gd name="T3" fmla="*/ 596 h 1194"/>
              <a:gd name="T4" fmla="*/ 597 w 1195"/>
              <a:gd name="T5" fmla="*/ 1193 h 1194"/>
              <a:gd name="T6" fmla="*/ 597 w 1195"/>
              <a:gd name="T7" fmla="*/ 1193 h 1194"/>
              <a:gd name="T8" fmla="*/ 0 w 1195"/>
              <a:gd name="T9" fmla="*/ 596 h 1194"/>
              <a:gd name="T10" fmla="*/ 0 w 1195"/>
              <a:gd name="T11" fmla="*/ 596 h 1194"/>
              <a:gd name="T12" fmla="*/ 597 w 1195"/>
              <a:gd name="T13" fmla="*/ 0 h 1194"/>
              <a:gd name="T14" fmla="*/ 597 w 1195"/>
              <a:gd name="T15" fmla="*/ 0 h 1194"/>
              <a:gd name="T16" fmla="*/ 1194 w 1195"/>
              <a:gd name="T17" fmla="*/ 596 h 1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95" h="1194">
                <a:moveTo>
                  <a:pt x="1194" y="596"/>
                </a:moveTo>
                <a:lnTo>
                  <a:pt x="1194" y="596"/>
                </a:lnTo>
                <a:cubicBezTo>
                  <a:pt x="1194" y="926"/>
                  <a:pt x="927" y="1193"/>
                  <a:pt x="597" y="1193"/>
                </a:cubicBezTo>
                <a:lnTo>
                  <a:pt x="597" y="1193"/>
                </a:lnTo>
                <a:cubicBezTo>
                  <a:pt x="268" y="1193"/>
                  <a:pt x="0" y="926"/>
                  <a:pt x="0" y="596"/>
                </a:cubicBezTo>
                <a:lnTo>
                  <a:pt x="0" y="596"/>
                </a:lnTo>
                <a:cubicBezTo>
                  <a:pt x="0" y="267"/>
                  <a:pt x="268" y="0"/>
                  <a:pt x="597" y="0"/>
                </a:cubicBezTo>
                <a:lnTo>
                  <a:pt x="597" y="0"/>
                </a:lnTo>
                <a:cubicBezTo>
                  <a:pt x="927" y="0"/>
                  <a:pt x="1194" y="267"/>
                  <a:pt x="1194" y="596"/>
                </a:cubicBezTo>
              </a:path>
            </a:pathLst>
          </a:custGeom>
          <a:ln w="63500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72">
            <a:extLst>
              <a:ext uri="{FF2B5EF4-FFF2-40B4-BE49-F238E27FC236}">
                <a16:creationId xmlns:a16="http://schemas.microsoft.com/office/drawing/2014/main" id="{CACFFB0E-0A12-104A-8713-832052E56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8308" y="3793653"/>
            <a:ext cx="620588" cy="620588"/>
          </a:xfrm>
          <a:custGeom>
            <a:avLst/>
            <a:gdLst>
              <a:gd name="T0" fmla="*/ 653 w 654"/>
              <a:gd name="T1" fmla="*/ 326 h 653"/>
              <a:gd name="T2" fmla="*/ 653 w 654"/>
              <a:gd name="T3" fmla="*/ 326 h 653"/>
              <a:gd name="T4" fmla="*/ 326 w 654"/>
              <a:gd name="T5" fmla="*/ 652 h 653"/>
              <a:gd name="T6" fmla="*/ 326 w 654"/>
              <a:gd name="T7" fmla="*/ 652 h 653"/>
              <a:gd name="T8" fmla="*/ 0 w 654"/>
              <a:gd name="T9" fmla="*/ 326 h 653"/>
              <a:gd name="T10" fmla="*/ 0 w 654"/>
              <a:gd name="T11" fmla="*/ 326 h 653"/>
              <a:gd name="T12" fmla="*/ 326 w 654"/>
              <a:gd name="T13" fmla="*/ 0 h 653"/>
              <a:gd name="T14" fmla="*/ 326 w 654"/>
              <a:gd name="T15" fmla="*/ 0 h 653"/>
              <a:gd name="T16" fmla="*/ 653 w 654"/>
              <a:gd name="T17" fmla="*/ 326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4" h="653">
                <a:moveTo>
                  <a:pt x="653" y="326"/>
                </a:moveTo>
                <a:lnTo>
                  <a:pt x="653" y="326"/>
                </a:lnTo>
                <a:cubicBezTo>
                  <a:pt x="653" y="507"/>
                  <a:pt x="507" y="652"/>
                  <a:pt x="326" y="652"/>
                </a:cubicBezTo>
                <a:lnTo>
                  <a:pt x="326" y="652"/>
                </a:lnTo>
                <a:cubicBezTo>
                  <a:pt x="146" y="652"/>
                  <a:pt x="0" y="507"/>
                  <a:pt x="0" y="326"/>
                </a:cubicBezTo>
                <a:lnTo>
                  <a:pt x="0" y="326"/>
                </a:lnTo>
                <a:cubicBezTo>
                  <a:pt x="0" y="146"/>
                  <a:pt x="146" y="0"/>
                  <a:pt x="326" y="0"/>
                </a:cubicBezTo>
                <a:lnTo>
                  <a:pt x="326" y="0"/>
                </a:lnTo>
                <a:cubicBezTo>
                  <a:pt x="507" y="0"/>
                  <a:pt x="653" y="146"/>
                  <a:pt x="653" y="32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57">
            <a:extLst>
              <a:ext uri="{FF2B5EF4-FFF2-40B4-BE49-F238E27FC236}">
                <a16:creationId xmlns:a16="http://schemas.microsoft.com/office/drawing/2014/main" id="{0A8C9BEF-E6FB-114E-9639-0FFA83E7B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66858" y="4670025"/>
            <a:ext cx="88054" cy="561884"/>
          </a:xfrm>
          <a:custGeom>
            <a:avLst/>
            <a:gdLst>
              <a:gd name="T0" fmla="*/ 92 w 93"/>
              <a:gd name="T1" fmla="*/ 590 h 591"/>
              <a:gd name="T2" fmla="*/ 0 w 93"/>
              <a:gd name="T3" fmla="*/ 590 h 591"/>
              <a:gd name="T4" fmla="*/ 0 w 93"/>
              <a:gd name="T5" fmla="*/ 0 h 591"/>
              <a:gd name="T6" fmla="*/ 92 w 93"/>
              <a:gd name="T7" fmla="*/ 0 h 591"/>
              <a:gd name="T8" fmla="*/ 92 w 93"/>
              <a:gd name="T9" fmla="*/ 590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591">
                <a:moveTo>
                  <a:pt x="92" y="590"/>
                </a:moveTo>
                <a:lnTo>
                  <a:pt x="0" y="590"/>
                </a:lnTo>
                <a:lnTo>
                  <a:pt x="0" y="0"/>
                </a:lnTo>
                <a:lnTo>
                  <a:pt x="92" y="0"/>
                </a:lnTo>
                <a:lnTo>
                  <a:pt x="92" y="59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58">
            <a:extLst>
              <a:ext uri="{FF2B5EF4-FFF2-40B4-BE49-F238E27FC236}">
                <a16:creationId xmlns:a16="http://schemas.microsoft.com/office/drawing/2014/main" id="{75E80A60-478A-234B-A6AA-7CE56F9A7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68628" y="6129243"/>
            <a:ext cx="226430" cy="201272"/>
          </a:xfrm>
          <a:custGeom>
            <a:avLst/>
            <a:gdLst>
              <a:gd name="T0" fmla="*/ 0 w 236"/>
              <a:gd name="T1" fmla="*/ 0 h 212"/>
              <a:gd name="T2" fmla="*/ 235 w 236"/>
              <a:gd name="T3" fmla="*/ 211 h 212"/>
              <a:gd name="T4" fmla="*/ 235 w 236"/>
              <a:gd name="T5" fmla="*/ 0 h 212"/>
              <a:gd name="T6" fmla="*/ 0 w 236"/>
              <a:gd name="T7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12">
                <a:moveTo>
                  <a:pt x="0" y="0"/>
                </a:moveTo>
                <a:lnTo>
                  <a:pt x="235" y="211"/>
                </a:lnTo>
                <a:lnTo>
                  <a:pt x="235" y="0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59">
            <a:extLst>
              <a:ext uri="{FF2B5EF4-FFF2-40B4-BE49-F238E27FC236}">
                <a16:creationId xmlns:a16="http://schemas.microsoft.com/office/drawing/2014/main" id="{B4E031B9-1114-CE4F-86FD-BD7A14B6C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0866" y="5169010"/>
            <a:ext cx="3044234" cy="1807253"/>
          </a:xfrm>
          <a:custGeom>
            <a:avLst/>
            <a:gdLst>
              <a:gd name="T0" fmla="*/ 3200 w 3201"/>
              <a:gd name="T1" fmla="*/ 1901 h 1902"/>
              <a:gd name="T2" fmla="*/ 0 w 3201"/>
              <a:gd name="T3" fmla="*/ 1901 h 1902"/>
              <a:gd name="T4" fmla="*/ 0 w 3201"/>
              <a:gd name="T5" fmla="*/ 0 h 1902"/>
              <a:gd name="T6" fmla="*/ 3200 w 3201"/>
              <a:gd name="T7" fmla="*/ 0 h 1902"/>
              <a:gd name="T8" fmla="*/ 3200 w 3201"/>
              <a:gd name="T9" fmla="*/ 1901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01" h="1902">
                <a:moveTo>
                  <a:pt x="3200" y="1901"/>
                </a:moveTo>
                <a:lnTo>
                  <a:pt x="0" y="1901"/>
                </a:lnTo>
                <a:lnTo>
                  <a:pt x="0" y="0"/>
                </a:lnTo>
                <a:lnTo>
                  <a:pt x="3200" y="0"/>
                </a:lnTo>
                <a:lnTo>
                  <a:pt x="3200" y="190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60">
            <a:extLst>
              <a:ext uri="{FF2B5EF4-FFF2-40B4-BE49-F238E27FC236}">
                <a16:creationId xmlns:a16="http://schemas.microsoft.com/office/drawing/2014/main" id="{C8916DA5-9D3A-BC4D-B9F3-ABFD1E58B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68627" y="5349317"/>
            <a:ext cx="3123904" cy="779927"/>
          </a:xfrm>
          <a:custGeom>
            <a:avLst/>
            <a:gdLst>
              <a:gd name="T0" fmla="*/ 3285 w 3286"/>
              <a:gd name="T1" fmla="*/ 821 h 822"/>
              <a:gd name="T2" fmla="*/ 0 w 3286"/>
              <a:gd name="T3" fmla="*/ 821 h 822"/>
              <a:gd name="T4" fmla="*/ 0 w 3286"/>
              <a:gd name="T5" fmla="*/ 0 h 822"/>
              <a:gd name="T6" fmla="*/ 3285 w 3286"/>
              <a:gd name="T7" fmla="*/ 0 h 822"/>
              <a:gd name="T8" fmla="*/ 3285 w 3286"/>
              <a:gd name="T9" fmla="*/ 821 h 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6" h="822">
                <a:moveTo>
                  <a:pt x="3285" y="821"/>
                </a:moveTo>
                <a:lnTo>
                  <a:pt x="0" y="821"/>
                </a:lnTo>
                <a:lnTo>
                  <a:pt x="0" y="0"/>
                </a:lnTo>
                <a:lnTo>
                  <a:pt x="3285" y="0"/>
                </a:lnTo>
                <a:lnTo>
                  <a:pt x="3285" y="821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0" name="Freeform 73">
            <a:extLst>
              <a:ext uri="{FF2B5EF4-FFF2-40B4-BE49-F238E27FC236}">
                <a16:creationId xmlns:a16="http://schemas.microsoft.com/office/drawing/2014/main" id="{C49B1BEA-7C4E-9242-AC16-627626666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42712" y="3537872"/>
            <a:ext cx="1136347" cy="1136345"/>
          </a:xfrm>
          <a:custGeom>
            <a:avLst/>
            <a:gdLst>
              <a:gd name="T0" fmla="*/ 1194 w 1195"/>
              <a:gd name="T1" fmla="*/ 596 h 1194"/>
              <a:gd name="T2" fmla="*/ 1194 w 1195"/>
              <a:gd name="T3" fmla="*/ 596 h 1194"/>
              <a:gd name="T4" fmla="*/ 597 w 1195"/>
              <a:gd name="T5" fmla="*/ 1193 h 1194"/>
              <a:gd name="T6" fmla="*/ 597 w 1195"/>
              <a:gd name="T7" fmla="*/ 1193 h 1194"/>
              <a:gd name="T8" fmla="*/ 0 w 1195"/>
              <a:gd name="T9" fmla="*/ 596 h 1194"/>
              <a:gd name="T10" fmla="*/ 0 w 1195"/>
              <a:gd name="T11" fmla="*/ 596 h 1194"/>
              <a:gd name="T12" fmla="*/ 597 w 1195"/>
              <a:gd name="T13" fmla="*/ 0 h 1194"/>
              <a:gd name="T14" fmla="*/ 597 w 1195"/>
              <a:gd name="T15" fmla="*/ 0 h 1194"/>
              <a:gd name="T16" fmla="*/ 1194 w 1195"/>
              <a:gd name="T17" fmla="*/ 596 h 1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95" h="1194">
                <a:moveTo>
                  <a:pt x="1194" y="596"/>
                </a:moveTo>
                <a:lnTo>
                  <a:pt x="1194" y="596"/>
                </a:lnTo>
                <a:cubicBezTo>
                  <a:pt x="1194" y="926"/>
                  <a:pt x="927" y="1193"/>
                  <a:pt x="597" y="1193"/>
                </a:cubicBezTo>
                <a:lnTo>
                  <a:pt x="597" y="1193"/>
                </a:lnTo>
                <a:cubicBezTo>
                  <a:pt x="268" y="1193"/>
                  <a:pt x="0" y="926"/>
                  <a:pt x="0" y="596"/>
                </a:cubicBezTo>
                <a:lnTo>
                  <a:pt x="0" y="596"/>
                </a:lnTo>
                <a:cubicBezTo>
                  <a:pt x="0" y="267"/>
                  <a:pt x="268" y="0"/>
                  <a:pt x="597" y="0"/>
                </a:cubicBezTo>
                <a:lnTo>
                  <a:pt x="597" y="0"/>
                </a:lnTo>
                <a:cubicBezTo>
                  <a:pt x="927" y="0"/>
                  <a:pt x="1194" y="267"/>
                  <a:pt x="1194" y="596"/>
                </a:cubicBezTo>
              </a:path>
            </a:pathLst>
          </a:custGeom>
          <a:solidFill>
            <a:schemeClr val="bg2"/>
          </a:solidFill>
          <a:ln w="63500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75">
            <a:extLst>
              <a:ext uri="{FF2B5EF4-FFF2-40B4-BE49-F238E27FC236}">
                <a16:creationId xmlns:a16="http://schemas.microsoft.com/office/drawing/2014/main" id="{58337A4C-618D-5F4A-83C6-C098EBFAC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2687" y="3793653"/>
            <a:ext cx="620588" cy="620588"/>
          </a:xfrm>
          <a:custGeom>
            <a:avLst/>
            <a:gdLst>
              <a:gd name="T0" fmla="*/ 653 w 654"/>
              <a:gd name="T1" fmla="*/ 326 h 653"/>
              <a:gd name="T2" fmla="*/ 653 w 654"/>
              <a:gd name="T3" fmla="*/ 326 h 653"/>
              <a:gd name="T4" fmla="*/ 326 w 654"/>
              <a:gd name="T5" fmla="*/ 652 h 653"/>
              <a:gd name="T6" fmla="*/ 326 w 654"/>
              <a:gd name="T7" fmla="*/ 652 h 653"/>
              <a:gd name="T8" fmla="*/ 0 w 654"/>
              <a:gd name="T9" fmla="*/ 326 h 653"/>
              <a:gd name="T10" fmla="*/ 0 w 654"/>
              <a:gd name="T11" fmla="*/ 326 h 653"/>
              <a:gd name="T12" fmla="*/ 326 w 654"/>
              <a:gd name="T13" fmla="*/ 0 h 653"/>
              <a:gd name="T14" fmla="*/ 326 w 654"/>
              <a:gd name="T15" fmla="*/ 0 h 653"/>
              <a:gd name="T16" fmla="*/ 653 w 654"/>
              <a:gd name="T17" fmla="*/ 326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4" h="653">
                <a:moveTo>
                  <a:pt x="653" y="326"/>
                </a:moveTo>
                <a:lnTo>
                  <a:pt x="653" y="326"/>
                </a:lnTo>
                <a:cubicBezTo>
                  <a:pt x="653" y="507"/>
                  <a:pt x="506" y="652"/>
                  <a:pt x="326" y="652"/>
                </a:cubicBezTo>
                <a:lnTo>
                  <a:pt x="326" y="652"/>
                </a:lnTo>
                <a:cubicBezTo>
                  <a:pt x="146" y="652"/>
                  <a:pt x="0" y="507"/>
                  <a:pt x="0" y="326"/>
                </a:cubicBezTo>
                <a:lnTo>
                  <a:pt x="0" y="326"/>
                </a:lnTo>
                <a:cubicBezTo>
                  <a:pt x="0" y="146"/>
                  <a:pt x="146" y="0"/>
                  <a:pt x="326" y="0"/>
                </a:cubicBezTo>
                <a:lnTo>
                  <a:pt x="326" y="0"/>
                </a:lnTo>
                <a:cubicBezTo>
                  <a:pt x="506" y="0"/>
                  <a:pt x="653" y="146"/>
                  <a:pt x="653" y="32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57">
            <a:extLst>
              <a:ext uri="{FF2B5EF4-FFF2-40B4-BE49-F238E27FC236}">
                <a16:creationId xmlns:a16="http://schemas.microsoft.com/office/drawing/2014/main" id="{9D6612D6-8B15-AD41-A0C3-09508D181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1240" y="4670025"/>
            <a:ext cx="88054" cy="561884"/>
          </a:xfrm>
          <a:custGeom>
            <a:avLst/>
            <a:gdLst>
              <a:gd name="T0" fmla="*/ 92 w 93"/>
              <a:gd name="T1" fmla="*/ 590 h 591"/>
              <a:gd name="T2" fmla="*/ 0 w 93"/>
              <a:gd name="T3" fmla="*/ 590 h 591"/>
              <a:gd name="T4" fmla="*/ 0 w 93"/>
              <a:gd name="T5" fmla="*/ 0 h 591"/>
              <a:gd name="T6" fmla="*/ 92 w 93"/>
              <a:gd name="T7" fmla="*/ 0 h 591"/>
              <a:gd name="T8" fmla="*/ 92 w 93"/>
              <a:gd name="T9" fmla="*/ 590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591">
                <a:moveTo>
                  <a:pt x="92" y="590"/>
                </a:moveTo>
                <a:lnTo>
                  <a:pt x="0" y="590"/>
                </a:lnTo>
                <a:lnTo>
                  <a:pt x="0" y="0"/>
                </a:lnTo>
                <a:lnTo>
                  <a:pt x="92" y="0"/>
                </a:lnTo>
                <a:lnTo>
                  <a:pt x="92" y="59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Freeform 58">
            <a:extLst>
              <a:ext uri="{FF2B5EF4-FFF2-40B4-BE49-F238E27FC236}">
                <a16:creationId xmlns:a16="http://schemas.microsoft.com/office/drawing/2014/main" id="{67942F00-6FF8-9F45-A7A4-1960D6F22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3010" y="6129243"/>
            <a:ext cx="226430" cy="201272"/>
          </a:xfrm>
          <a:custGeom>
            <a:avLst/>
            <a:gdLst>
              <a:gd name="T0" fmla="*/ 0 w 236"/>
              <a:gd name="T1" fmla="*/ 0 h 212"/>
              <a:gd name="T2" fmla="*/ 235 w 236"/>
              <a:gd name="T3" fmla="*/ 211 h 212"/>
              <a:gd name="T4" fmla="*/ 235 w 236"/>
              <a:gd name="T5" fmla="*/ 0 h 212"/>
              <a:gd name="T6" fmla="*/ 0 w 236"/>
              <a:gd name="T7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12">
                <a:moveTo>
                  <a:pt x="0" y="0"/>
                </a:moveTo>
                <a:lnTo>
                  <a:pt x="235" y="211"/>
                </a:lnTo>
                <a:lnTo>
                  <a:pt x="235" y="0"/>
                </a:lnTo>
                <a:lnTo>
                  <a:pt x="0" y="0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59">
            <a:extLst>
              <a:ext uri="{FF2B5EF4-FFF2-40B4-BE49-F238E27FC236}">
                <a16:creationId xmlns:a16="http://schemas.microsoft.com/office/drawing/2014/main" id="{B69B7DC4-BF0B-D946-A289-5A1265970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15248" y="5169010"/>
            <a:ext cx="3044234" cy="1807253"/>
          </a:xfrm>
          <a:custGeom>
            <a:avLst/>
            <a:gdLst>
              <a:gd name="T0" fmla="*/ 3200 w 3201"/>
              <a:gd name="T1" fmla="*/ 1901 h 1902"/>
              <a:gd name="T2" fmla="*/ 0 w 3201"/>
              <a:gd name="T3" fmla="*/ 1901 h 1902"/>
              <a:gd name="T4" fmla="*/ 0 w 3201"/>
              <a:gd name="T5" fmla="*/ 0 h 1902"/>
              <a:gd name="T6" fmla="*/ 3200 w 3201"/>
              <a:gd name="T7" fmla="*/ 0 h 1902"/>
              <a:gd name="T8" fmla="*/ 3200 w 3201"/>
              <a:gd name="T9" fmla="*/ 1901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01" h="1902">
                <a:moveTo>
                  <a:pt x="3200" y="1901"/>
                </a:moveTo>
                <a:lnTo>
                  <a:pt x="0" y="1901"/>
                </a:lnTo>
                <a:lnTo>
                  <a:pt x="0" y="0"/>
                </a:lnTo>
                <a:lnTo>
                  <a:pt x="3200" y="0"/>
                </a:lnTo>
                <a:lnTo>
                  <a:pt x="3200" y="1901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60">
            <a:extLst>
              <a:ext uri="{FF2B5EF4-FFF2-40B4-BE49-F238E27FC236}">
                <a16:creationId xmlns:a16="http://schemas.microsoft.com/office/drawing/2014/main" id="{E95834A8-A585-7940-95D5-01363A009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3009" y="5349317"/>
            <a:ext cx="3123904" cy="779927"/>
          </a:xfrm>
          <a:custGeom>
            <a:avLst/>
            <a:gdLst>
              <a:gd name="T0" fmla="*/ 3285 w 3286"/>
              <a:gd name="T1" fmla="*/ 821 h 822"/>
              <a:gd name="T2" fmla="*/ 0 w 3286"/>
              <a:gd name="T3" fmla="*/ 821 h 822"/>
              <a:gd name="T4" fmla="*/ 0 w 3286"/>
              <a:gd name="T5" fmla="*/ 0 h 822"/>
              <a:gd name="T6" fmla="*/ 3285 w 3286"/>
              <a:gd name="T7" fmla="*/ 0 h 822"/>
              <a:gd name="T8" fmla="*/ 3285 w 3286"/>
              <a:gd name="T9" fmla="*/ 821 h 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6" h="822">
                <a:moveTo>
                  <a:pt x="3285" y="821"/>
                </a:moveTo>
                <a:lnTo>
                  <a:pt x="0" y="821"/>
                </a:lnTo>
                <a:lnTo>
                  <a:pt x="0" y="0"/>
                </a:lnTo>
                <a:lnTo>
                  <a:pt x="3285" y="0"/>
                </a:lnTo>
                <a:lnTo>
                  <a:pt x="3285" y="821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45" name="Freeform 73">
            <a:extLst>
              <a:ext uri="{FF2B5EF4-FFF2-40B4-BE49-F238E27FC236}">
                <a16:creationId xmlns:a16="http://schemas.microsoft.com/office/drawing/2014/main" id="{9DE7CBC4-4A35-AE4D-86D0-43668DE6A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67094" y="3537872"/>
            <a:ext cx="1136347" cy="1136345"/>
          </a:xfrm>
          <a:custGeom>
            <a:avLst/>
            <a:gdLst>
              <a:gd name="T0" fmla="*/ 1194 w 1195"/>
              <a:gd name="T1" fmla="*/ 596 h 1194"/>
              <a:gd name="T2" fmla="*/ 1194 w 1195"/>
              <a:gd name="T3" fmla="*/ 596 h 1194"/>
              <a:gd name="T4" fmla="*/ 597 w 1195"/>
              <a:gd name="T5" fmla="*/ 1193 h 1194"/>
              <a:gd name="T6" fmla="*/ 597 w 1195"/>
              <a:gd name="T7" fmla="*/ 1193 h 1194"/>
              <a:gd name="T8" fmla="*/ 0 w 1195"/>
              <a:gd name="T9" fmla="*/ 596 h 1194"/>
              <a:gd name="T10" fmla="*/ 0 w 1195"/>
              <a:gd name="T11" fmla="*/ 596 h 1194"/>
              <a:gd name="T12" fmla="*/ 597 w 1195"/>
              <a:gd name="T13" fmla="*/ 0 h 1194"/>
              <a:gd name="T14" fmla="*/ 597 w 1195"/>
              <a:gd name="T15" fmla="*/ 0 h 1194"/>
              <a:gd name="T16" fmla="*/ 1194 w 1195"/>
              <a:gd name="T17" fmla="*/ 596 h 1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95" h="1194">
                <a:moveTo>
                  <a:pt x="1194" y="596"/>
                </a:moveTo>
                <a:lnTo>
                  <a:pt x="1194" y="596"/>
                </a:lnTo>
                <a:cubicBezTo>
                  <a:pt x="1194" y="926"/>
                  <a:pt x="927" y="1193"/>
                  <a:pt x="597" y="1193"/>
                </a:cubicBezTo>
                <a:lnTo>
                  <a:pt x="597" y="1193"/>
                </a:lnTo>
                <a:cubicBezTo>
                  <a:pt x="268" y="1193"/>
                  <a:pt x="0" y="926"/>
                  <a:pt x="0" y="596"/>
                </a:cubicBezTo>
                <a:lnTo>
                  <a:pt x="0" y="596"/>
                </a:lnTo>
                <a:cubicBezTo>
                  <a:pt x="0" y="267"/>
                  <a:pt x="268" y="0"/>
                  <a:pt x="597" y="0"/>
                </a:cubicBezTo>
                <a:lnTo>
                  <a:pt x="597" y="0"/>
                </a:lnTo>
                <a:cubicBezTo>
                  <a:pt x="927" y="0"/>
                  <a:pt x="1194" y="267"/>
                  <a:pt x="1194" y="596"/>
                </a:cubicBezTo>
              </a:path>
            </a:pathLst>
          </a:custGeom>
          <a:solidFill>
            <a:schemeClr val="bg2"/>
          </a:solidFill>
          <a:ln w="63500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Freeform 75">
            <a:extLst>
              <a:ext uri="{FF2B5EF4-FFF2-40B4-BE49-F238E27FC236}">
                <a16:creationId xmlns:a16="http://schemas.microsoft.com/office/drawing/2014/main" id="{2B995716-6879-C146-8B94-485433DF9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27069" y="3793653"/>
            <a:ext cx="620588" cy="620588"/>
          </a:xfrm>
          <a:custGeom>
            <a:avLst/>
            <a:gdLst>
              <a:gd name="T0" fmla="*/ 653 w 654"/>
              <a:gd name="T1" fmla="*/ 326 h 653"/>
              <a:gd name="T2" fmla="*/ 653 w 654"/>
              <a:gd name="T3" fmla="*/ 326 h 653"/>
              <a:gd name="T4" fmla="*/ 326 w 654"/>
              <a:gd name="T5" fmla="*/ 652 h 653"/>
              <a:gd name="T6" fmla="*/ 326 w 654"/>
              <a:gd name="T7" fmla="*/ 652 h 653"/>
              <a:gd name="T8" fmla="*/ 0 w 654"/>
              <a:gd name="T9" fmla="*/ 326 h 653"/>
              <a:gd name="T10" fmla="*/ 0 w 654"/>
              <a:gd name="T11" fmla="*/ 326 h 653"/>
              <a:gd name="T12" fmla="*/ 326 w 654"/>
              <a:gd name="T13" fmla="*/ 0 h 653"/>
              <a:gd name="T14" fmla="*/ 326 w 654"/>
              <a:gd name="T15" fmla="*/ 0 h 653"/>
              <a:gd name="T16" fmla="*/ 653 w 654"/>
              <a:gd name="T17" fmla="*/ 326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4" h="653">
                <a:moveTo>
                  <a:pt x="653" y="326"/>
                </a:moveTo>
                <a:lnTo>
                  <a:pt x="653" y="326"/>
                </a:lnTo>
                <a:cubicBezTo>
                  <a:pt x="653" y="507"/>
                  <a:pt x="506" y="652"/>
                  <a:pt x="326" y="652"/>
                </a:cubicBezTo>
                <a:lnTo>
                  <a:pt x="326" y="652"/>
                </a:lnTo>
                <a:cubicBezTo>
                  <a:pt x="146" y="652"/>
                  <a:pt x="0" y="507"/>
                  <a:pt x="0" y="326"/>
                </a:cubicBezTo>
                <a:lnTo>
                  <a:pt x="0" y="326"/>
                </a:lnTo>
                <a:cubicBezTo>
                  <a:pt x="0" y="146"/>
                  <a:pt x="146" y="0"/>
                  <a:pt x="326" y="0"/>
                </a:cubicBezTo>
                <a:lnTo>
                  <a:pt x="326" y="0"/>
                </a:lnTo>
                <a:cubicBezTo>
                  <a:pt x="506" y="0"/>
                  <a:pt x="653" y="146"/>
                  <a:pt x="653" y="32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0" name="Shape 2533">
            <a:extLst>
              <a:ext uri="{FF2B5EF4-FFF2-40B4-BE49-F238E27FC236}">
                <a16:creationId xmlns:a16="http://schemas.microsoft.com/office/drawing/2014/main" id="{E6473E9D-94D7-134E-A172-B95DF346DD28}"/>
              </a:ext>
            </a:extLst>
          </p:cNvPr>
          <p:cNvSpPr>
            <a:spLocks noChangeAspect="1"/>
          </p:cNvSpPr>
          <p:nvPr/>
        </p:nvSpPr>
        <p:spPr>
          <a:xfrm>
            <a:off x="11810388" y="7570405"/>
            <a:ext cx="756873" cy="9250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7"/>
                </a:lnTo>
                <a:lnTo>
                  <a:pt x="13929" y="8836"/>
                </a:lnTo>
                <a:cubicBezTo>
                  <a:pt x="13929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9"/>
                  <a:pt x="13862" y="20618"/>
                  <a:pt x="13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6873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1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9" y="3927"/>
                </a:lnTo>
                <a:cubicBezTo>
                  <a:pt x="19929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8" y="3927"/>
                  <a:pt x="6600" y="3927"/>
                </a:cubicBezTo>
                <a:cubicBezTo>
                  <a:pt x="6932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8" y="15709"/>
                  <a:pt x="16800" y="15929"/>
                  <a:pt x="16800" y="16200"/>
                </a:cubicBezTo>
                <a:cubicBezTo>
                  <a:pt x="16800" y="16472"/>
                  <a:pt x="17068" y="16691"/>
                  <a:pt x="17400" y="16691"/>
                </a:cubicBezTo>
                <a:lnTo>
                  <a:pt x="19200" y="16691"/>
                </a:lnTo>
                <a:cubicBezTo>
                  <a:pt x="20525" y="16691"/>
                  <a:pt x="21600" y="15812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  <a:moveTo>
                  <a:pt x="3600" y="12273"/>
                </a:moveTo>
                <a:cubicBezTo>
                  <a:pt x="3600" y="12544"/>
                  <a:pt x="3868" y="12764"/>
                  <a:pt x="4200" y="12764"/>
                </a:cubicBezTo>
                <a:lnTo>
                  <a:pt x="11400" y="12764"/>
                </a:lnTo>
                <a:cubicBezTo>
                  <a:pt x="11732" y="12764"/>
                  <a:pt x="12000" y="12544"/>
                  <a:pt x="12000" y="12273"/>
                </a:cubicBezTo>
                <a:cubicBezTo>
                  <a:pt x="12000" y="12002"/>
                  <a:pt x="11732" y="11782"/>
                  <a:pt x="11400" y="11782"/>
                </a:cubicBezTo>
                <a:lnTo>
                  <a:pt x="4200" y="11782"/>
                </a:lnTo>
                <a:cubicBezTo>
                  <a:pt x="3868" y="11782"/>
                  <a:pt x="3600" y="12002"/>
                  <a:pt x="3600" y="12273"/>
                </a:cubicBezTo>
                <a:moveTo>
                  <a:pt x="4200" y="9818"/>
                </a:moveTo>
                <a:lnTo>
                  <a:pt x="6600" y="9818"/>
                </a:lnTo>
                <a:cubicBezTo>
                  <a:pt x="6932" y="9818"/>
                  <a:pt x="7200" y="9599"/>
                  <a:pt x="7200" y="9327"/>
                </a:cubicBezTo>
                <a:cubicBezTo>
                  <a:pt x="7200" y="9056"/>
                  <a:pt x="6932" y="8836"/>
                  <a:pt x="66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9000" y="17673"/>
                </a:moveTo>
                <a:lnTo>
                  <a:pt x="4200" y="17673"/>
                </a:lnTo>
                <a:cubicBezTo>
                  <a:pt x="3868" y="17673"/>
                  <a:pt x="3600" y="17893"/>
                  <a:pt x="3600" y="18164"/>
                </a:cubicBezTo>
                <a:cubicBezTo>
                  <a:pt x="3600" y="18435"/>
                  <a:pt x="3868" y="18655"/>
                  <a:pt x="4200" y="18655"/>
                </a:cubicBezTo>
                <a:lnTo>
                  <a:pt x="9000" y="18655"/>
                </a:lnTo>
                <a:cubicBezTo>
                  <a:pt x="9332" y="18655"/>
                  <a:pt x="9600" y="18435"/>
                  <a:pt x="9600" y="18164"/>
                </a:cubicBezTo>
                <a:cubicBezTo>
                  <a:pt x="9600" y="17893"/>
                  <a:pt x="9332" y="17673"/>
                  <a:pt x="9000" y="17673"/>
                </a:cubicBezTo>
                <a:moveTo>
                  <a:pt x="11400" y="14727"/>
                </a:moveTo>
                <a:lnTo>
                  <a:pt x="4200" y="14727"/>
                </a:lnTo>
                <a:cubicBezTo>
                  <a:pt x="3868" y="14727"/>
                  <a:pt x="3600" y="14947"/>
                  <a:pt x="3600" y="15218"/>
                </a:cubicBezTo>
                <a:cubicBezTo>
                  <a:pt x="3600" y="15490"/>
                  <a:pt x="3868" y="15709"/>
                  <a:pt x="4200" y="15709"/>
                </a:cubicBezTo>
                <a:lnTo>
                  <a:pt x="11400" y="15709"/>
                </a:lnTo>
                <a:cubicBezTo>
                  <a:pt x="11732" y="15709"/>
                  <a:pt x="12000" y="15490"/>
                  <a:pt x="12000" y="15218"/>
                </a:cubicBezTo>
                <a:cubicBezTo>
                  <a:pt x="12000" y="14947"/>
                  <a:pt x="11732" y="14727"/>
                  <a:pt x="11400" y="14727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69">
            <a:extLst>
              <a:ext uri="{FF2B5EF4-FFF2-40B4-BE49-F238E27FC236}">
                <a16:creationId xmlns:a16="http://schemas.microsoft.com/office/drawing/2014/main" id="{837DF8A5-8043-454B-8C13-2666242565EC}"/>
              </a:ext>
            </a:extLst>
          </p:cNvPr>
          <p:cNvSpPr>
            <a:spLocks noChangeAspect="1"/>
          </p:cNvSpPr>
          <p:nvPr/>
        </p:nvSpPr>
        <p:spPr>
          <a:xfrm>
            <a:off x="2876001" y="7570405"/>
            <a:ext cx="925066" cy="925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18655" y="20618"/>
                </a:moveTo>
                <a:lnTo>
                  <a:pt x="2945" y="20618"/>
                </a:lnTo>
                <a:lnTo>
                  <a:pt x="2945" y="9818"/>
                </a:lnTo>
                <a:lnTo>
                  <a:pt x="18655" y="9818"/>
                </a:lnTo>
                <a:cubicBezTo>
                  <a:pt x="18655" y="9818"/>
                  <a:pt x="18655" y="20618"/>
                  <a:pt x="18655" y="20618"/>
                </a:cubicBezTo>
                <a:close/>
                <a:moveTo>
                  <a:pt x="3927" y="982"/>
                </a:moveTo>
                <a:lnTo>
                  <a:pt x="11782" y="982"/>
                </a:lnTo>
                <a:lnTo>
                  <a:pt x="11782" y="3436"/>
                </a:lnTo>
                <a:cubicBezTo>
                  <a:pt x="11782" y="3708"/>
                  <a:pt x="12002" y="3927"/>
                  <a:pt x="12273" y="3927"/>
                </a:cubicBezTo>
                <a:lnTo>
                  <a:pt x="14727" y="3927"/>
                </a:lnTo>
                <a:lnTo>
                  <a:pt x="14727" y="5891"/>
                </a:lnTo>
                <a:lnTo>
                  <a:pt x="3927" y="5891"/>
                </a:lnTo>
                <a:cubicBezTo>
                  <a:pt x="3927" y="5891"/>
                  <a:pt x="3927" y="982"/>
                  <a:pt x="3927" y="982"/>
                </a:cubicBezTo>
                <a:close/>
                <a:moveTo>
                  <a:pt x="12764" y="1473"/>
                </a:moveTo>
                <a:lnTo>
                  <a:pt x="14236" y="2945"/>
                </a:lnTo>
                <a:lnTo>
                  <a:pt x="12764" y="2945"/>
                </a:lnTo>
                <a:cubicBezTo>
                  <a:pt x="12764" y="2945"/>
                  <a:pt x="12764" y="1473"/>
                  <a:pt x="12764" y="1473"/>
                </a:cubicBezTo>
                <a:close/>
                <a:moveTo>
                  <a:pt x="17673" y="1964"/>
                </a:moveTo>
                <a:lnTo>
                  <a:pt x="17673" y="5891"/>
                </a:lnTo>
                <a:lnTo>
                  <a:pt x="15709" y="5891"/>
                </a:lnTo>
                <a:lnTo>
                  <a:pt x="15709" y="2945"/>
                </a:lnTo>
                <a:lnTo>
                  <a:pt x="14727" y="1964"/>
                </a:lnTo>
                <a:cubicBezTo>
                  <a:pt x="14727" y="1964"/>
                  <a:pt x="17673" y="1964"/>
                  <a:pt x="17673" y="1964"/>
                </a:cubicBezTo>
                <a:close/>
                <a:moveTo>
                  <a:pt x="20618" y="5891"/>
                </a:moveTo>
                <a:lnTo>
                  <a:pt x="18655" y="5891"/>
                </a:lnTo>
                <a:lnTo>
                  <a:pt x="18655" y="1964"/>
                </a:lnTo>
                <a:cubicBezTo>
                  <a:pt x="18655" y="1422"/>
                  <a:pt x="18215" y="982"/>
                  <a:pt x="17673" y="982"/>
                </a:cubicBezTo>
                <a:lnTo>
                  <a:pt x="13745" y="982"/>
                </a:lnTo>
                <a:lnTo>
                  <a:pt x="12764" y="0"/>
                </a:lnTo>
                <a:lnTo>
                  <a:pt x="3927" y="0"/>
                </a:lnTo>
                <a:cubicBezTo>
                  <a:pt x="3385" y="0"/>
                  <a:pt x="2945" y="440"/>
                  <a:pt x="2945" y="982"/>
                </a:cubicBezTo>
                <a:lnTo>
                  <a:pt x="2945" y="5891"/>
                </a:ln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9"/>
                  <a:pt x="440" y="9818"/>
                  <a:pt x="982" y="9818"/>
                </a:cubicBezTo>
                <a:lnTo>
                  <a:pt x="1964" y="9818"/>
                </a:lnTo>
                <a:lnTo>
                  <a:pt x="1964" y="20618"/>
                </a:lnTo>
                <a:cubicBezTo>
                  <a:pt x="1964" y="21160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60"/>
                  <a:pt x="19636" y="20618"/>
                </a:cubicBezTo>
                <a:lnTo>
                  <a:pt x="19636" y="9818"/>
                </a:lnTo>
                <a:lnTo>
                  <a:pt x="20618" y="9818"/>
                </a:lnTo>
                <a:cubicBezTo>
                  <a:pt x="21160" y="9818"/>
                  <a:pt x="21600" y="9379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7855" y="12763"/>
                </a:moveTo>
                <a:lnTo>
                  <a:pt x="13745" y="12763"/>
                </a:lnTo>
                <a:lnTo>
                  <a:pt x="13745" y="13745"/>
                </a:lnTo>
                <a:lnTo>
                  <a:pt x="7855" y="13745"/>
                </a:lnTo>
                <a:cubicBezTo>
                  <a:pt x="7855" y="13745"/>
                  <a:pt x="7855" y="12763"/>
                  <a:pt x="7855" y="12763"/>
                </a:cubicBezTo>
                <a:close/>
                <a:moveTo>
                  <a:pt x="7855" y="14727"/>
                </a:moveTo>
                <a:lnTo>
                  <a:pt x="13745" y="14727"/>
                </a:lnTo>
                <a:cubicBezTo>
                  <a:pt x="14287" y="14727"/>
                  <a:pt x="14727" y="14287"/>
                  <a:pt x="14727" y="13745"/>
                </a:cubicBezTo>
                <a:lnTo>
                  <a:pt x="14727" y="12763"/>
                </a:lnTo>
                <a:cubicBezTo>
                  <a:pt x="14727" y="12221"/>
                  <a:pt x="14287" y="11782"/>
                  <a:pt x="13745" y="11782"/>
                </a:cubicBezTo>
                <a:lnTo>
                  <a:pt x="7855" y="11782"/>
                </a:lnTo>
                <a:cubicBezTo>
                  <a:pt x="7313" y="11782"/>
                  <a:pt x="6873" y="12221"/>
                  <a:pt x="6873" y="12763"/>
                </a:cubicBezTo>
                <a:lnTo>
                  <a:pt x="6873" y="13745"/>
                </a:lnTo>
                <a:cubicBezTo>
                  <a:pt x="6873" y="14287"/>
                  <a:pt x="7313" y="14727"/>
                  <a:pt x="7855" y="14727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587">
            <a:extLst>
              <a:ext uri="{FF2B5EF4-FFF2-40B4-BE49-F238E27FC236}">
                <a16:creationId xmlns:a16="http://schemas.microsoft.com/office/drawing/2014/main" id="{1B1469F6-1472-4549-A7E8-737F4A2763DA}"/>
              </a:ext>
            </a:extLst>
          </p:cNvPr>
          <p:cNvSpPr>
            <a:spLocks noChangeAspect="1"/>
          </p:cNvSpPr>
          <p:nvPr/>
        </p:nvSpPr>
        <p:spPr>
          <a:xfrm>
            <a:off x="7304496" y="7570405"/>
            <a:ext cx="925066" cy="9250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591">
            <a:extLst>
              <a:ext uri="{FF2B5EF4-FFF2-40B4-BE49-F238E27FC236}">
                <a16:creationId xmlns:a16="http://schemas.microsoft.com/office/drawing/2014/main" id="{DA6954F0-B31D-1C42-BB08-8A76DB879316}"/>
              </a:ext>
            </a:extLst>
          </p:cNvPr>
          <p:cNvSpPr>
            <a:spLocks noChangeAspect="1"/>
          </p:cNvSpPr>
          <p:nvPr/>
        </p:nvSpPr>
        <p:spPr>
          <a:xfrm>
            <a:off x="20572466" y="7570405"/>
            <a:ext cx="925066" cy="9250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617">
            <a:extLst>
              <a:ext uri="{FF2B5EF4-FFF2-40B4-BE49-F238E27FC236}">
                <a16:creationId xmlns:a16="http://schemas.microsoft.com/office/drawing/2014/main" id="{FBF2C02F-6104-3442-B670-0E4F1C02DE01}"/>
              </a:ext>
            </a:extLst>
          </p:cNvPr>
          <p:cNvSpPr>
            <a:spLocks noChangeAspect="1"/>
          </p:cNvSpPr>
          <p:nvPr/>
        </p:nvSpPr>
        <p:spPr>
          <a:xfrm>
            <a:off x="16148087" y="7570405"/>
            <a:ext cx="925066" cy="7569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DBB0F3BB-EFD6-574C-AC13-215C39888E6E}"/>
              </a:ext>
            </a:extLst>
          </p:cNvPr>
          <p:cNvGrpSpPr/>
          <p:nvPr/>
        </p:nvGrpSpPr>
        <p:grpSpPr>
          <a:xfrm>
            <a:off x="1792570" y="8033239"/>
            <a:ext cx="3080241" cy="4059188"/>
            <a:chOff x="1792570" y="7886633"/>
            <a:chExt cx="3080241" cy="4059188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B85C62E6-3554-B741-A9DB-DEB58C4740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92570" y="7911347"/>
              <a:ext cx="546518" cy="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38B982E-A168-2945-95BA-03AFB12545A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26293" y="7911347"/>
              <a:ext cx="546518" cy="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1858D37-C83C-584B-8FC9-10D2272B88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181" y="11917759"/>
              <a:ext cx="3059273" cy="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88FE9BCA-D95A-4947-B19C-9CD6E43F22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15775" y="7894253"/>
              <a:ext cx="0" cy="4051568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40887F2-450C-624A-8045-AE47583D9CA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46256" y="7886633"/>
              <a:ext cx="0" cy="4051568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304D383-1406-034C-99DE-0197D6610712}"/>
              </a:ext>
            </a:extLst>
          </p:cNvPr>
          <p:cNvGrpSpPr/>
          <p:nvPr/>
        </p:nvGrpSpPr>
        <p:grpSpPr>
          <a:xfrm>
            <a:off x="6226908" y="8033239"/>
            <a:ext cx="3080241" cy="4059188"/>
            <a:chOff x="1792570" y="7886633"/>
            <a:chExt cx="3080241" cy="4059188"/>
          </a:xfrm>
        </p:grpSpPr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D6BC4E0-1663-1D43-AED1-F8629579AD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92570" y="7911347"/>
              <a:ext cx="546518" cy="0"/>
            </a:xfrm>
            <a:prstGeom prst="line">
              <a:avLst/>
            </a:prstGeom>
            <a:ln w="635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80E25A3F-FE99-9945-885F-4B29BDD4C6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26293" y="7911347"/>
              <a:ext cx="546518" cy="0"/>
            </a:xfrm>
            <a:prstGeom prst="line">
              <a:avLst/>
            </a:prstGeom>
            <a:ln w="635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3C940253-FA02-3649-A3E6-EC3525B597C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181" y="11917759"/>
              <a:ext cx="3059273" cy="0"/>
            </a:xfrm>
            <a:prstGeom prst="line">
              <a:avLst/>
            </a:prstGeom>
            <a:ln w="635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0EAEEFD6-C9CA-A84B-889C-8A40493AA7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15775" y="7894253"/>
              <a:ext cx="0" cy="4051568"/>
            </a:xfrm>
            <a:prstGeom prst="line">
              <a:avLst/>
            </a:prstGeom>
            <a:ln w="635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6F1C3FBB-7D10-4D47-BB75-E3D66F4F88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46256" y="7886633"/>
              <a:ext cx="0" cy="4051568"/>
            </a:xfrm>
            <a:prstGeom prst="line">
              <a:avLst/>
            </a:prstGeom>
            <a:ln w="635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4C7DAD68-07D5-F04E-BB5E-ABBA6BB97C5E}"/>
              </a:ext>
            </a:extLst>
          </p:cNvPr>
          <p:cNvGrpSpPr/>
          <p:nvPr/>
        </p:nvGrpSpPr>
        <p:grpSpPr>
          <a:xfrm>
            <a:off x="10648704" y="8033239"/>
            <a:ext cx="3080241" cy="4059188"/>
            <a:chOff x="1792570" y="7886633"/>
            <a:chExt cx="3080241" cy="4059188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8D7334E5-B44C-4B4C-ACEA-D725124F639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92570" y="7911347"/>
              <a:ext cx="546518" cy="0"/>
            </a:xfrm>
            <a:prstGeom prst="line">
              <a:avLst/>
            </a:prstGeom>
            <a:ln w="635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B8EDC9D0-1818-0648-A9B9-7168AFFF9DC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26293" y="7911347"/>
              <a:ext cx="546518" cy="0"/>
            </a:xfrm>
            <a:prstGeom prst="line">
              <a:avLst/>
            </a:prstGeom>
            <a:ln w="635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32034A5-A193-524A-A660-8D0D9542CB7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181" y="11917759"/>
              <a:ext cx="3059273" cy="0"/>
            </a:xfrm>
            <a:prstGeom prst="line">
              <a:avLst/>
            </a:prstGeom>
            <a:ln w="635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3E6CD5B4-9884-2D4A-89F1-0BAAB520954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15775" y="7894253"/>
              <a:ext cx="0" cy="4051568"/>
            </a:xfrm>
            <a:prstGeom prst="line">
              <a:avLst/>
            </a:prstGeom>
            <a:ln w="635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E118D6D2-55C9-DA41-8B8C-B243463B77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46256" y="7886633"/>
              <a:ext cx="0" cy="4051568"/>
            </a:xfrm>
            <a:prstGeom prst="line">
              <a:avLst/>
            </a:prstGeom>
            <a:ln w="635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41D42A12-1E80-4945-966C-F6FEBCACAB95}"/>
              </a:ext>
            </a:extLst>
          </p:cNvPr>
          <p:cNvGrpSpPr/>
          <p:nvPr/>
        </p:nvGrpSpPr>
        <p:grpSpPr>
          <a:xfrm>
            <a:off x="15070499" y="8033239"/>
            <a:ext cx="3080241" cy="4059188"/>
            <a:chOff x="1792570" y="7886633"/>
            <a:chExt cx="3080241" cy="4059188"/>
          </a:xfrm>
        </p:grpSpPr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84149E28-8287-9444-9D91-CB1F99F3DA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92570" y="7911347"/>
              <a:ext cx="546518" cy="0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0F6BF1C6-76AB-F041-B727-8CDAB0B191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26293" y="7911347"/>
              <a:ext cx="546518" cy="0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5030F26D-A8C6-734A-8E39-B5A5236416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181" y="11917759"/>
              <a:ext cx="3059273" cy="0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6B5C499D-4FC6-3448-9B40-F6E2300D04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15775" y="7894253"/>
              <a:ext cx="0" cy="4051568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430BF46E-CAE8-7D43-9D75-12F2551426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46256" y="7886633"/>
              <a:ext cx="0" cy="4051568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7F7380CC-5D6B-5541-B201-24B56E9FB63F}"/>
              </a:ext>
            </a:extLst>
          </p:cNvPr>
          <p:cNvGrpSpPr/>
          <p:nvPr/>
        </p:nvGrpSpPr>
        <p:grpSpPr>
          <a:xfrm>
            <a:off x="19490728" y="8033239"/>
            <a:ext cx="3080241" cy="4059188"/>
            <a:chOff x="1792570" y="7886633"/>
            <a:chExt cx="3080241" cy="4059188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C0BAD419-318E-D94F-8188-AD012F52E4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92570" y="7911347"/>
              <a:ext cx="546518" cy="0"/>
            </a:xfrm>
            <a:prstGeom prst="line">
              <a:avLst/>
            </a:prstGeom>
            <a:ln w="63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77AE3D15-847B-EA4A-A979-753134EC95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26293" y="7911347"/>
              <a:ext cx="546518" cy="0"/>
            </a:xfrm>
            <a:prstGeom prst="line">
              <a:avLst/>
            </a:prstGeom>
            <a:ln w="63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253D1702-614D-8C47-A088-15E6F1548F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181" y="11917759"/>
              <a:ext cx="3059273" cy="0"/>
            </a:xfrm>
            <a:prstGeom prst="line">
              <a:avLst/>
            </a:prstGeom>
            <a:ln w="63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7BC9D8FA-6450-A549-AAA8-3B7423C9BA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15775" y="7894253"/>
              <a:ext cx="0" cy="4051568"/>
            </a:xfrm>
            <a:prstGeom prst="line">
              <a:avLst/>
            </a:prstGeom>
            <a:ln w="63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61D6A1BB-F568-F247-BC89-FB29977EF58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46256" y="7886633"/>
              <a:ext cx="0" cy="4051568"/>
            </a:xfrm>
            <a:prstGeom prst="line">
              <a:avLst/>
            </a:prstGeom>
            <a:ln w="63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49F2598C-B660-FF47-83EC-211A9602B432}"/>
              </a:ext>
            </a:extLst>
          </p:cNvPr>
          <p:cNvSpPr txBox="1"/>
          <p:nvPr/>
        </p:nvSpPr>
        <p:spPr>
          <a:xfrm>
            <a:off x="2591153" y="879799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C87ADEB6-0AFB-274D-8A43-94E09C1EF441}"/>
              </a:ext>
            </a:extLst>
          </p:cNvPr>
          <p:cNvSpPr txBox="1">
            <a:spLocks/>
          </p:cNvSpPr>
          <p:nvPr/>
        </p:nvSpPr>
        <p:spPr>
          <a:xfrm>
            <a:off x="2039972" y="9694256"/>
            <a:ext cx="2675224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99834AB-F896-6E44-B2C0-BF015B01BA2A}"/>
              </a:ext>
            </a:extLst>
          </p:cNvPr>
          <p:cNvSpPr txBox="1"/>
          <p:nvPr/>
        </p:nvSpPr>
        <p:spPr>
          <a:xfrm>
            <a:off x="6935641" y="879799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DB1E12BA-727A-9E4A-A0F6-67032E52B10D}"/>
              </a:ext>
            </a:extLst>
          </p:cNvPr>
          <p:cNvSpPr txBox="1">
            <a:spLocks/>
          </p:cNvSpPr>
          <p:nvPr/>
        </p:nvSpPr>
        <p:spPr>
          <a:xfrm>
            <a:off x="6427742" y="9694256"/>
            <a:ext cx="2675224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0D44305-25E1-2D4C-92DF-D54DCF76DBD5}"/>
              </a:ext>
            </a:extLst>
          </p:cNvPr>
          <p:cNvSpPr txBox="1"/>
          <p:nvPr/>
        </p:nvSpPr>
        <p:spPr>
          <a:xfrm>
            <a:off x="11352628" y="879799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CC794C49-7B83-3B48-B53B-D8B9AFFD3D47}"/>
              </a:ext>
            </a:extLst>
          </p:cNvPr>
          <p:cNvSpPr txBox="1">
            <a:spLocks/>
          </p:cNvSpPr>
          <p:nvPr/>
        </p:nvSpPr>
        <p:spPr>
          <a:xfrm>
            <a:off x="10849538" y="9694256"/>
            <a:ext cx="2675224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6B80988-E619-084C-A354-E8E60A20A0E7}"/>
              </a:ext>
            </a:extLst>
          </p:cNvPr>
          <p:cNvSpPr txBox="1"/>
          <p:nvPr/>
        </p:nvSpPr>
        <p:spPr>
          <a:xfrm>
            <a:off x="15761599" y="879799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DAC5BA94-8C1C-534E-AA42-370B61B04949}"/>
              </a:ext>
            </a:extLst>
          </p:cNvPr>
          <p:cNvSpPr txBox="1">
            <a:spLocks/>
          </p:cNvSpPr>
          <p:nvPr/>
        </p:nvSpPr>
        <p:spPr>
          <a:xfrm>
            <a:off x="15271333" y="9694256"/>
            <a:ext cx="2675224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D8AAF45D-7650-0949-B0E2-5D8DD37E3927}"/>
              </a:ext>
            </a:extLst>
          </p:cNvPr>
          <p:cNvSpPr txBox="1"/>
          <p:nvPr/>
        </p:nvSpPr>
        <p:spPr>
          <a:xfrm>
            <a:off x="20184835" y="879799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C7F0FDB9-7B77-064D-8C14-F3C54E623A51}"/>
              </a:ext>
            </a:extLst>
          </p:cNvPr>
          <p:cNvSpPr txBox="1">
            <a:spLocks/>
          </p:cNvSpPr>
          <p:nvPr/>
        </p:nvSpPr>
        <p:spPr>
          <a:xfrm>
            <a:off x="19691363" y="9694256"/>
            <a:ext cx="2675224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109DBA87-DB02-094A-BA8A-D690CC407465}"/>
              </a:ext>
            </a:extLst>
          </p:cNvPr>
          <p:cNvSpPr txBox="1"/>
          <p:nvPr/>
        </p:nvSpPr>
        <p:spPr>
          <a:xfrm>
            <a:off x="2782430" y="5452426"/>
            <a:ext cx="109677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2016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7B158A7E-F621-9B4D-A589-75F3FE92CB87}"/>
              </a:ext>
            </a:extLst>
          </p:cNvPr>
          <p:cNvSpPr txBox="1"/>
          <p:nvPr/>
        </p:nvSpPr>
        <p:spPr>
          <a:xfrm>
            <a:off x="7230877" y="5452426"/>
            <a:ext cx="10583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2C57F0A-A130-8C46-A272-2C6471138707}"/>
              </a:ext>
            </a:extLst>
          </p:cNvPr>
          <p:cNvSpPr txBox="1"/>
          <p:nvPr/>
        </p:nvSpPr>
        <p:spPr>
          <a:xfrm>
            <a:off x="11636659" y="5452426"/>
            <a:ext cx="109837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1E4CA8F9-D5EC-C046-8F53-B4F9B6C23237}"/>
              </a:ext>
            </a:extLst>
          </p:cNvPr>
          <p:cNvSpPr txBox="1"/>
          <p:nvPr/>
        </p:nvSpPr>
        <p:spPr>
          <a:xfrm>
            <a:off x="16063565" y="5452426"/>
            <a:ext cx="109036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766F877A-CBAF-2442-A7D8-A131FF6A752B}"/>
              </a:ext>
            </a:extLst>
          </p:cNvPr>
          <p:cNvSpPr txBox="1"/>
          <p:nvPr/>
        </p:nvSpPr>
        <p:spPr>
          <a:xfrm>
            <a:off x="20444894" y="5452426"/>
            <a:ext cx="11849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046515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AF9A1851-F876-0D41-A370-958E96B27EEB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E25D1A0-86BD-4245-91B4-D09E177D4AA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EB638375-A87F-1746-8FF8-5F2A9675D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24157"/>
            <a:ext cx="24377649" cy="1034811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0820F935-F7A6-B844-947C-1800C2D2C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0304" y="8036524"/>
            <a:ext cx="3864120" cy="3580500"/>
          </a:xfrm>
          <a:custGeom>
            <a:avLst/>
            <a:gdLst>
              <a:gd name="T0" fmla="*/ 2255 w 4149"/>
              <a:gd name="T1" fmla="*/ 314 h 2648"/>
              <a:gd name="T2" fmla="*/ 2073 w 4149"/>
              <a:gd name="T3" fmla="*/ 0 h 2648"/>
              <a:gd name="T4" fmla="*/ 1892 w 4149"/>
              <a:gd name="T5" fmla="*/ 314 h 2648"/>
              <a:gd name="T6" fmla="*/ 165 w 4149"/>
              <a:gd name="T7" fmla="*/ 314 h 2648"/>
              <a:gd name="T8" fmla="*/ 165 w 4149"/>
              <a:gd name="T9" fmla="*/ 314 h 2648"/>
              <a:gd name="T10" fmla="*/ 0 w 4149"/>
              <a:gd name="T11" fmla="*/ 479 h 2648"/>
              <a:gd name="T12" fmla="*/ 0 w 4149"/>
              <a:gd name="T13" fmla="*/ 2482 h 2648"/>
              <a:gd name="T14" fmla="*/ 0 w 4149"/>
              <a:gd name="T15" fmla="*/ 2482 h 2648"/>
              <a:gd name="T16" fmla="*/ 165 w 4149"/>
              <a:gd name="T17" fmla="*/ 2647 h 2648"/>
              <a:gd name="T18" fmla="*/ 3982 w 4149"/>
              <a:gd name="T19" fmla="*/ 2647 h 2648"/>
              <a:gd name="T20" fmla="*/ 3982 w 4149"/>
              <a:gd name="T21" fmla="*/ 2647 h 2648"/>
              <a:gd name="T22" fmla="*/ 4148 w 4149"/>
              <a:gd name="T23" fmla="*/ 2482 h 2648"/>
              <a:gd name="T24" fmla="*/ 4148 w 4149"/>
              <a:gd name="T25" fmla="*/ 479 h 2648"/>
              <a:gd name="T26" fmla="*/ 4148 w 4149"/>
              <a:gd name="T27" fmla="*/ 479 h 2648"/>
              <a:gd name="T28" fmla="*/ 3982 w 4149"/>
              <a:gd name="T29" fmla="*/ 314 h 2648"/>
              <a:gd name="T30" fmla="*/ 2255 w 4149"/>
              <a:gd name="T31" fmla="*/ 314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149" h="2648">
                <a:moveTo>
                  <a:pt x="2255" y="314"/>
                </a:moveTo>
                <a:lnTo>
                  <a:pt x="2073" y="0"/>
                </a:lnTo>
                <a:lnTo>
                  <a:pt x="1892" y="314"/>
                </a:lnTo>
                <a:lnTo>
                  <a:pt x="165" y="314"/>
                </a:lnTo>
                <a:lnTo>
                  <a:pt x="165" y="314"/>
                </a:lnTo>
                <a:cubicBezTo>
                  <a:pt x="74" y="314"/>
                  <a:pt x="0" y="388"/>
                  <a:pt x="0" y="479"/>
                </a:cubicBezTo>
                <a:lnTo>
                  <a:pt x="0" y="2482"/>
                </a:lnTo>
                <a:lnTo>
                  <a:pt x="0" y="2482"/>
                </a:lnTo>
                <a:cubicBezTo>
                  <a:pt x="0" y="2573"/>
                  <a:pt x="74" y="2647"/>
                  <a:pt x="165" y="2647"/>
                </a:cubicBezTo>
                <a:lnTo>
                  <a:pt x="3982" y="2647"/>
                </a:lnTo>
                <a:lnTo>
                  <a:pt x="3982" y="2647"/>
                </a:lnTo>
                <a:cubicBezTo>
                  <a:pt x="4074" y="2647"/>
                  <a:pt x="4148" y="2573"/>
                  <a:pt x="4148" y="2482"/>
                </a:cubicBezTo>
                <a:lnTo>
                  <a:pt x="4148" y="479"/>
                </a:lnTo>
                <a:lnTo>
                  <a:pt x="4148" y="479"/>
                </a:lnTo>
                <a:cubicBezTo>
                  <a:pt x="4148" y="388"/>
                  <a:pt x="4074" y="314"/>
                  <a:pt x="3982" y="314"/>
                </a:cubicBezTo>
                <a:lnTo>
                  <a:pt x="2255" y="31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0571CB4-9387-2E42-BF66-6DEECDB04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5692" y="4160085"/>
            <a:ext cx="2209241" cy="1494728"/>
          </a:xfrm>
          <a:custGeom>
            <a:avLst/>
            <a:gdLst>
              <a:gd name="T0" fmla="*/ 2256 w 2374"/>
              <a:gd name="T1" fmla="*/ 0 h 1603"/>
              <a:gd name="T2" fmla="*/ 117 w 2374"/>
              <a:gd name="T3" fmla="*/ 0 h 1603"/>
              <a:gd name="T4" fmla="*/ 117 w 2374"/>
              <a:gd name="T5" fmla="*/ 0 h 1603"/>
              <a:gd name="T6" fmla="*/ 0 w 2374"/>
              <a:gd name="T7" fmla="*/ 118 h 1603"/>
              <a:gd name="T8" fmla="*/ 0 w 2374"/>
              <a:gd name="T9" fmla="*/ 1053 h 1603"/>
              <a:gd name="T10" fmla="*/ 0 w 2374"/>
              <a:gd name="T11" fmla="*/ 1053 h 1603"/>
              <a:gd name="T12" fmla="*/ 117 w 2374"/>
              <a:gd name="T13" fmla="*/ 1170 h 1603"/>
              <a:gd name="T14" fmla="*/ 1043 w 2374"/>
              <a:gd name="T15" fmla="*/ 1170 h 1603"/>
              <a:gd name="T16" fmla="*/ 1187 w 2374"/>
              <a:gd name="T17" fmla="*/ 1602 h 1603"/>
              <a:gd name="T18" fmla="*/ 1330 w 2374"/>
              <a:gd name="T19" fmla="*/ 1170 h 1603"/>
              <a:gd name="T20" fmla="*/ 2256 w 2374"/>
              <a:gd name="T21" fmla="*/ 1170 h 1603"/>
              <a:gd name="T22" fmla="*/ 2256 w 2374"/>
              <a:gd name="T23" fmla="*/ 1170 h 1603"/>
              <a:gd name="T24" fmla="*/ 2373 w 2374"/>
              <a:gd name="T25" fmla="*/ 1053 h 1603"/>
              <a:gd name="T26" fmla="*/ 2373 w 2374"/>
              <a:gd name="T27" fmla="*/ 118 h 1603"/>
              <a:gd name="T28" fmla="*/ 2373 w 2374"/>
              <a:gd name="T29" fmla="*/ 118 h 1603"/>
              <a:gd name="T30" fmla="*/ 2256 w 2374"/>
              <a:gd name="T3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374" h="1603">
                <a:moveTo>
                  <a:pt x="2256" y="0"/>
                </a:moveTo>
                <a:lnTo>
                  <a:pt x="117" y="0"/>
                </a:lnTo>
                <a:lnTo>
                  <a:pt x="117" y="0"/>
                </a:lnTo>
                <a:cubicBezTo>
                  <a:pt x="52" y="0"/>
                  <a:pt x="0" y="53"/>
                  <a:pt x="0" y="118"/>
                </a:cubicBezTo>
                <a:lnTo>
                  <a:pt x="0" y="1053"/>
                </a:lnTo>
                <a:lnTo>
                  <a:pt x="0" y="1053"/>
                </a:lnTo>
                <a:cubicBezTo>
                  <a:pt x="0" y="1117"/>
                  <a:pt x="52" y="1170"/>
                  <a:pt x="117" y="1170"/>
                </a:cubicBezTo>
                <a:lnTo>
                  <a:pt x="1043" y="1170"/>
                </a:lnTo>
                <a:lnTo>
                  <a:pt x="1187" y="1602"/>
                </a:lnTo>
                <a:lnTo>
                  <a:pt x="1330" y="1170"/>
                </a:lnTo>
                <a:lnTo>
                  <a:pt x="2256" y="1170"/>
                </a:lnTo>
                <a:lnTo>
                  <a:pt x="2256" y="1170"/>
                </a:lnTo>
                <a:cubicBezTo>
                  <a:pt x="2321" y="1170"/>
                  <a:pt x="2373" y="1117"/>
                  <a:pt x="2373" y="1053"/>
                </a:cubicBezTo>
                <a:lnTo>
                  <a:pt x="2373" y="118"/>
                </a:lnTo>
                <a:lnTo>
                  <a:pt x="2373" y="118"/>
                </a:lnTo>
                <a:cubicBezTo>
                  <a:pt x="2373" y="53"/>
                  <a:pt x="2321" y="0"/>
                  <a:pt x="2256" y="0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6FC2388-516C-ED4C-A250-B7CBD6BEB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3712" y="5778005"/>
            <a:ext cx="2053198" cy="2053198"/>
          </a:xfrm>
          <a:custGeom>
            <a:avLst/>
            <a:gdLst>
              <a:gd name="T0" fmla="*/ 2202 w 2203"/>
              <a:gd name="T1" fmla="*/ 1100 h 2203"/>
              <a:gd name="T2" fmla="*/ 2202 w 2203"/>
              <a:gd name="T3" fmla="*/ 1100 h 2203"/>
              <a:gd name="T4" fmla="*/ 1101 w 2203"/>
              <a:gd name="T5" fmla="*/ 2202 h 2203"/>
              <a:gd name="T6" fmla="*/ 1101 w 2203"/>
              <a:gd name="T7" fmla="*/ 2202 h 2203"/>
              <a:gd name="T8" fmla="*/ 0 w 2203"/>
              <a:gd name="T9" fmla="*/ 1100 h 2203"/>
              <a:gd name="T10" fmla="*/ 0 w 2203"/>
              <a:gd name="T11" fmla="*/ 1100 h 2203"/>
              <a:gd name="T12" fmla="*/ 1101 w 2203"/>
              <a:gd name="T13" fmla="*/ 0 h 2203"/>
              <a:gd name="T14" fmla="*/ 1101 w 2203"/>
              <a:gd name="T15" fmla="*/ 0 h 2203"/>
              <a:gd name="T16" fmla="*/ 2202 w 2203"/>
              <a:gd name="T17" fmla="*/ 1100 h 2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03" h="2203">
                <a:moveTo>
                  <a:pt x="2202" y="1100"/>
                </a:moveTo>
                <a:lnTo>
                  <a:pt x="2202" y="1100"/>
                </a:lnTo>
                <a:cubicBezTo>
                  <a:pt x="2202" y="1709"/>
                  <a:pt x="1709" y="2202"/>
                  <a:pt x="1101" y="2202"/>
                </a:cubicBezTo>
                <a:lnTo>
                  <a:pt x="1101" y="2202"/>
                </a:lnTo>
                <a:cubicBezTo>
                  <a:pt x="493" y="2202"/>
                  <a:pt x="0" y="1709"/>
                  <a:pt x="0" y="1100"/>
                </a:cubicBezTo>
                <a:lnTo>
                  <a:pt x="0" y="1100"/>
                </a:lnTo>
                <a:cubicBezTo>
                  <a:pt x="0" y="493"/>
                  <a:pt x="493" y="0"/>
                  <a:pt x="1101" y="0"/>
                </a:cubicBezTo>
                <a:lnTo>
                  <a:pt x="1101" y="0"/>
                </a:lnTo>
                <a:cubicBezTo>
                  <a:pt x="1709" y="0"/>
                  <a:pt x="2202" y="493"/>
                  <a:pt x="2202" y="110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09044554-D476-A543-AB6D-1D2651B26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1243" y="5605535"/>
            <a:ext cx="2398136" cy="2398136"/>
          </a:xfrm>
          <a:custGeom>
            <a:avLst/>
            <a:gdLst>
              <a:gd name="T0" fmla="*/ 1287 w 2574"/>
              <a:gd name="T1" fmla="*/ 0 h 2574"/>
              <a:gd name="T2" fmla="*/ 1287 w 2574"/>
              <a:gd name="T3" fmla="*/ 0 h 2574"/>
              <a:gd name="T4" fmla="*/ 0 w 2574"/>
              <a:gd name="T5" fmla="*/ 1286 h 2574"/>
              <a:gd name="T6" fmla="*/ 0 w 2574"/>
              <a:gd name="T7" fmla="*/ 1286 h 2574"/>
              <a:gd name="T8" fmla="*/ 1287 w 2574"/>
              <a:gd name="T9" fmla="*/ 2573 h 2574"/>
              <a:gd name="T10" fmla="*/ 1287 w 2574"/>
              <a:gd name="T11" fmla="*/ 2573 h 2574"/>
              <a:gd name="T12" fmla="*/ 2573 w 2574"/>
              <a:gd name="T13" fmla="*/ 1286 h 2574"/>
              <a:gd name="T14" fmla="*/ 2573 w 2574"/>
              <a:gd name="T15" fmla="*/ 1286 h 2574"/>
              <a:gd name="T16" fmla="*/ 1287 w 2574"/>
              <a:gd name="T17" fmla="*/ 0 h 2574"/>
              <a:gd name="T18" fmla="*/ 1287 w 2574"/>
              <a:gd name="T19" fmla="*/ 186 h 2574"/>
              <a:gd name="T20" fmla="*/ 1287 w 2574"/>
              <a:gd name="T21" fmla="*/ 186 h 2574"/>
              <a:gd name="T22" fmla="*/ 2388 w 2574"/>
              <a:gd name="T23" fmla="*/ 1286 h 2574"/>
              <a:gd name="T24" fmla="*/ 2388 w 2574"/>
              <a:gd name="T25" fmla="*/ 1286 h 2574"/>
              <a:gd name="T26" fmla="*/ 1287 w 2574"/>
              <a:gd name="T27" fmla="*/ 2388 h 2574"/>
              <a:gd name="T28" fmla="*/ 1287 w 2574"/>
              <a:gd name="T29" fmla="*/ 2388 h 2574"/>
              <a:gd name="T30" fmla="*/ 186 w 2574"/>
              <a:gd name="T31" fmla="*/ 1286 h 2574"/>
              <a:gd name="T32" fmla="*/ 186 w 2574"/>
              <a:gd name="T33" fmla="*/ 1286 h 2574"/>
              <a:gd name="T34" fmla="*/ 1287 w 2574"/>
              <a:gd name="T35" fmla="*/ 186 h 2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74" h="2574">
                <a:moveTo>
                  <a:pt x="1287" y="0"/>
                </a:moveTo>
                <a:lnTo>
                  <a:pt x="1287" y="0"/>
                </a:lnTo>
                <a:cubicBezTo>
                  <a:pt x="578" y="0"/>
                  <a:pt x="0" y="577"/>
                  <a:pt x="0" y="1286"/>
                </a:cubicBezTo>
                <a:lnTo>
                  <a:pt x="0" y="1286"/>
                </a:lnTo>
                <a:cubicBezTo>
                  <a:pt x="0" y="1996"/>
                  <a:pt x="578" y="2573"/>
                  <a:pt x="1287" y="2573"/>
                </a:cubicBezTo>
                <a:lnTo>
                  <a:pt x="1287" y="2573"/>
                </a:lnTo>
                <a:cubicBezTo>
                  <a:pt x="1996" y="2573"/>
                  <a:pt x="2573" y="1996"/>
                  <a:pt x="2573" y="1286"/>
                </a:cubicBezTo>
                <a:lnTo>
                  <a:pt x="2573" y="1286"/>
                </a:lnTo>
                <a:cubicBezTo>
                  <a:pt x="2573" y="577"/>
                  <a:pt x="1996" y="0"/>
                  <a:pt x="1287" y="0"/>
                </a:cubicBezTo>
                <a:close/>
                <a:moveTo>
                  <a:pt x="1287" y="186"/>
                </a:moveTo>
                <a:lnTo>
                  <a:pt x="1287" y="186"/>
                </a:lnTo>
                <a:cubicBezTo>
                  <a:pt x="1895" y="186"/>
                  <a:pt x="2388" y="679"/>
                  <a:pt x="2388" y="1286"/>
                </a:cubicBezTo>
                <a:lnTo>
                  <a:pt x="2388" y="1286"/>
                </a:lnTo>
                <a:cubicBezTo>
                  <a:pt x="2388" y="1895"/>
                  <a:pt x="1895" y="2388"/>
                  <a:pt x="1287" y="2388"/>
                </a:cubicBezTo>
                <a:lnTo>
                  <a:pt x="1287" y="2388"/>
                </a:lnTo>
                <a:cubicBezTo>
                  <a:pt x="679" y="2388"/>
                  <a:pt x="186" y="1895"/>
                  <a:pt x="186" y="1286"/>
                </a:cubicBezTo>
                <a:lnTo>
                  <a:pt x="186" y="1286"/>
                </a:lnTo>
                <a:cubicBezTo>
                  <a:pt x="186" y="679"/>
                  <a:pt x="679" y="186"/>
                  <a:pt x="1287" y="18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2">
            <a:extLst>
              <a:ext uri="{FF2B5EF4-FFF2-40B4-BE49-F238E27FC236}">
                <a16:creationId xmlns:a16="http://schemas.microsoft.com/office/drawing/2014/main" id="{21FDF551-4660-C74B-804E-E75348D98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3480" y="6077773"/>
            <a:ext cx="1851983" cy="1851983"/>
          </a:xfrm>
          <a:custGeom>
            <a:avLst/>
            <a:gdLst>
              <a:gd name="T0" fmla="*/ 1557 w 1988"/>
              <a:gd name="T1" fmla="*/ 0 h 1988"/>
              <a:gd name="T2" fmla="*/ 0 w 1988"/>
              <a:gd name="T3" fmla="*/ 1557 h 1988"/>
              <a:gd name="T4" fmla="*/ 0 w 1988"/>
              <a:gd name="T5" fmla="*/ 1557 h 1988"/>
              <a:gd name="T6" fmla="*/ 1557 w 1988"/>
              <a:gd name="T7" fmla="*/ 1557 h 1988"/>
              <a:gd name="T8" fmla="*/ 1557 w 1988"/>
              <a:gd name="T9" fmla="*/ 1557 h 1988"/>
              <a:gd name="T10" fmla="*/ 1557 w 1988"/>
              <a:gd name="T11" fmla="*/ 0 h 1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88" h="1988">
                <a:moveTo>
                  <a:pt x="1557" y="0"/>
                </a:moveTo>
                <a:lnTo>
                  <a:pt x="0" y="1557"/>
                </a:lnTo>
                <a:lnTo>
                  <a:pt x="0" y="1557"/>
                </a:lnTo>
                <a:cubicBezTo>
                  <a:pt x="430" y="1987"/>
                  <a:pt x="1127" y="1987"/>
                  <a:pt x="1557" y="1557"/>
                </a:cubicBezTo>
                <a:lnTo>
                  <a:pt x="1557" y="1557"/>
                </a:lnTo>
                <a:cubicBezTo>
                  <a:pt x="1987" y="1127"/>
                  <a:pt x="1987" y="430"/>
                  <a:pt x="1557" y="0"/>
                </a:cubicBezTo>
              </a:path>
            </a:pathLst>
          </a:custGeom>
          <a:solidFill>
            <a:schemeClr val="accent2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08FB0FD4-310B-5A46-85A2-9FD194627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1298" y="8036524"/>
            <a:ext cx="3864120" cy="3580500"/>
          </a:xfrm>
          <a:custGeom>
            <a:avLst/>
            <a:gdLst>
              <a:gd name="T0" fmla="*/ 2255 w 4149"/>
              <a:gd name="T1" fmla="*/ 314 h 2648"/>
              <a:gd name="T2" fmla="*/ 2074 w 4149"/>
              <a:gd name="T3" fmla="*/ 0 h 2648"/>
              <a:gd name="T4" fmla="*/ 1894 w 4149"/>
              <a:gd name="T5" fmla="*/ 314 h 2648"/>
              <a:gd name="T6" fmla="*/ 166 w 4149"/>
              <a:gd name="T7" fmla="*/ 314 h 2648"/>
              <a:gd name="T8" fmla="*/ 166 w 4149"/>
              <a:gd name="T9" fmla="*/ 314 h 2648"/>
              <a:gd name="T10" fmla="*/ 0 w 4149"/>
              <a:gd name="T11" fmla="*/ 479 h 2648"/>
              <a:gd name="T12" fmla="*/ 0 w 4149"/>
              <a:gd name="T13" fmla="*/ 2482 h 2648"/>
              <a:gd name="T14" fmla="*/ 0 w 4149"/>
              <a:gd name="T15" fmla="*/ 2482 h 2648"/>
              <a:gd name="T16" fmla="*/ 166 w 4149"/>
              <a:gd name="T17" fmla="*/ 2647 h 2648"/>
              <a:gd name="T18" fmla="*/ 3983 w 4149"/>
              <a:gd name="T19" fmla="*/ 2647 h 2648"/>
              <a:gd name="T20" fmla="*/ 3983 w 4149"/>
              <a:gd name="T21" fmla="*/ 2647 h 2648"/>
              <a:gd name="T22" fmla="*/ 4148 w 4149"/>
              <a:gd name="T23" fmla="*/ 2482 h 2648"/>
              <a:gd name="T24" fmla="*/ 4148 w 4149"/>
              <a:gd name="T25" fmla="*/ 479 h 2648"/>
              <a:gd name="T26" fmla="*/ 4148 w 4149"/>
              <a:gd name="T27" fmla="*/ 479 h 2648"/>
              <a:gd name="T28" fmla="*/ 3983 w 4149"/>
              <a:gd name="T29" fmla="*/ 314 h 2648"/>
              <a:gd name="T30" fmla="*/ 2255 w 4149"/>
              <a:gd name="T31" fmla="*/ 314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149" h="2648">
                <a:moveTo>
                  <a:pt x="2255" y="314"/>
                </a:moveTo>
                <a:lnTo>
                  <a:pt x="2074" y="0"/>
                </a:lnTo>
                <a:lnTo>
                  <a:pt x="1894" y="314"/>
                </a:lnTo>
                <a:lnTo>
                  <a:pt x="166" y="314"/>
                </a:lnTo>
                <a:lnTo>
                  <a:pt x="166" y="314"/>
                </a:lnTo>
                <a:cubicBezTo>
                  <a:pt x="74" y="314"/>
                  <a:pt x="0" y="388"/>
                  <a:pt x="0" y="479"/>
                </a:cubicBezTo>
                <a:lnTo>
                  <a:pt x="0" y="2482"/>
                </a:lnTo>
                <a:lnTo>
                  <a:pt x="0" y="2482"/>
                </a:lnTo>
                <a:cubicBezTo>
                  <a:pt x="0" y="2573"/>
                  <a:pt x="74" y="2647"/>
                  <a:pt x="166" y="2647"/>
                </a:cubicBezTo>
                <a:lnTo>
                  <a:pt x="3983" y="2647"/>
                </a:lnTo>
                <a:lnTo>
                  <a:pt x="3983" y="2647"/>
                </a:lnTo>
                <a:cubicBezTo>
                  <a:pt x="4074" y="2647"/>
                  <a:pt x="4148" y="2573"/>
                  <a:pt x="4148" y="2482"/>
                </a:cubicBezTo>
                <a:lnTo>
                  <a:pt x="4148" y="479"/>
                </a:lnTo>
                <a:lnTo>
                  <a:pt x="4148" y="479"/>
                </a:lnTo>
                <a:cubicBezTo>
                  <a:pt x="4148" y="388"/>
                  <a:pt x="4074" y="314"/>
                  <a:pt x="3983" y="314"/>
                </a:cubicBezTo>
                <a:lnTo>
                  <a:pt x="2255" y="31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6D6763AF-B593-624A-983A-8D477F8FC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2577" y="4160085"/>
            <a:ext cx="2209241" cy="1494728"/>
          </a:xfrm>
          <a:custGeom>
            <a:avLst/>
            <a:gdLst>
              <a:gd name="T0" fmla="*/ 2256 w 2374"/>
              <a:gd name="T1" fmla="*/ 0 h 1603"/>
              <a:gd name="T2" fmla="*/ 117 w 2374"/>
              <a:gd name="T3" fmla="*/ 0 h 1603"/>
              <a:gd name="T4" fmla="*/ 117 w 2374"/>
              <a:gd name="T5" fmla="*/ 0 h 1603"/>
              <a:gd name="T6" fmla="*/ 0 w 2374"/>
              <a:gd name="T7" fmla="*/ 118 h 1603"/>
              <a:gd name="T8" fmla="*/ 0 w 2374"/>
              <a:gd name="T9" fmla="*/ 1053 h 1603"/>
              <a:gd name="T10" fmla="*/ 0 w 2374"/>
              <a:gd name="T11" fmla="*/ 1053 h 1603"/>
              <a:gd name="T12" fmla="*/ 117 w 2374"/>
              <a:gd name="T13" fmla="*/ 1170 h 1603"/>
              <a:gd name="T14" fmla="*/ 1043 w 2374"/>
              <a:gd name="T15" fmla="*/ 1170 h 1603"/>
              <a:gd name="T16" fmla="*/ 1186 w 2374"/>
              <a:gd name="T17" fmla="*/ 1602 h 1603"/>
              <a:gd name="T18" fmla="*/ 1330 w 2374"/>
              <a:gd name="T19" fmla="*/ 1170 h 1603"/>
              <a:gd name="T20" fmla="*/ 2256 w 2374"/>
              <a:gd name="T21" fmla="*/ 1170 h 1603"/>
              <a:gd name="T22" fmla="*/ 2256 w 2374"/>
              <a:gd name="T23" fmla="*/ 1170 h 1603"/>
              <a:gd name="T24" fmla="*/ 2373 w 2374"/>
              <a:gd name="T25" fmla="*/ 1053 h 1603"/>
              <a:gd name="T26" fmla="*/ 2373 w 2374"/>
              <a:gd name="T27" fmla="*/ 118 h 1603"/>
              <a:gd name="T28" fmla="*/ 2373 w 2374"/>
              <a:gd name="T29" fmla="*/ 118 h 1603"/>
              <a:gd name="T30" fmla="*/ 2256 w 2374"/>
              <a:gd name="T3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374" h="1603">
                <a:moveTo>
                  <a:pt x="2256" y="0"/>
                </a:moveTo>
                <a:lnTo>
                  <a:pt x="117" y="0"/>
                </a:lnTo>
                <a:lnTo>
                  <a:pt x="117" y="0"/>
                </a:lnTo>
                <a:cubicBezTo>
                  <a:pt x="52" y="0"/>
                  <a:pt x="0" y="53"/>
                  <a:pt x="0" y="118"/>
                </a:cubicBezTo>
                <a:lnTo>
                  <a:pt x="0" y="1053"/>
                </a:lnTo>
                <a:lnTo>
                  <a:pt x="0" y="1053"/>
                </a:lnTo>
                <a:cubicBezTo>
                  <a:pt x="0" y="1117"/>
                  <a:pt x="52" y="1170"/>
                  <a:pt x="117" y="1170"/>
                </a:cubicBezTo>
                <a:lnTo>
                  <a:pt x="1043" y="1170"/>
                </a:lnTo>
                <a:lnTo>
                  <a:pt x="1186" y="1602"/>
                </a:lnTo>
                <a:lnTo>
                  <a:pt x="1330" y="1170"/>
                </a:lnTo>
                <a:lnTo>
                  <a:pt x="2256" y="1170"/>
                </a:lnTo>
                <a:lnTo>
                  <a:pt x="2256" y="1170"/>
                </a:lnTo>
                <a:cubicBezTo>
                  <a:pt x="2320" y="1170"/>
                  <a:pt x="2373" y="1117"/>
                  <a:pt x="2373" y="1053"/>
                </a:cubicBezTo>
                <a:lnTo>
                  <a:pt x="2373" y="118"/>
                </a:lnTo>
                <a:lnTo>
                  <a:pt x="2373" y="118"/>
                </a:lnTo>
                <a:cubicBezTo>
                  <a:pt x="2373" y="53"/>
                  <a:pt x="2320" y="0"/>
                  <a:pt x="2256" y="0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4">
            <a:extLst>
              <a:ext uri="{FF2B5EF4-FFF2-40B4-BE49-F238E27FC236}">
                <a16:creationId xmlns:a16="http://schemas.microsoft.com/office/drawing/2014/main" id="{5AF8902F-EE9C-BD48-8E9E-F85D66500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4704" y="5778005"/>
            <a:ext cx="2053198" cy="2053198"/>
          </a:xfrm>
          <a:custGeom>
            <a:avLst/>
            <a:gdLst>
              <a:gd name="T0" fmla="*/ 2202 w 2203"/>
              <a:gd name="T1" fmla="*/ 1100 h 2203"/>
              <a:gd name="T2" fmla="*/ 2202 w 2203"/>
              <a:gd name="T3" fmla="*/ 1100 h 2203"/>
              <a:gd name="T4" fmla="*/ 1100 w 2203"/>
              <a:gd name="T5" fmla="*/ 2202 h 2203"/>
              <a:gd name="T6" fmla="*/ 1100 w 2203"/>
              <a:gd name="T7" fmla="*/ 2202 h 2203"/>
              <a:gd name="T8" fmla="*/ 0 w 2203"/>
              <a:gd name="T9" fmla="*/ 1100 h 2203"/>
              <a:gd name="T10" fmla="*/ 0 w 2203"/>
              <a:gd name="T11" fmla="*/ 1100 h 2203"/>
              <a:gd name="T12" fmla="*/ 1100 w 2203"/>
              <a:gd name="T13" fmla="*/ 0 h 2203"/>
              <a:gd name="T14" fmla="*/ 1100 w 2203"/>
              <a:gd name="T15" fmla="*/ 0 h 2203"/>
              <a:gd name="T16" fmla="*/ 2202 w 2203"/>
              <a:gd name="T17" fmla="*/ 1100 h 2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03" h="2203">
                <a:moveTo>
                  <a:pt x="2202" y="1100"/>
                </a:moveTo>
                <a:lnTo>
                  <a:pt x="2202" y="1100"/>
                </a:lnTo>
                <a:cubicBezTo>
                  <a:pt x="2202" y="1709"/>
                  <a:pt x="1708" y="2202"/>
                  <a:pt x="1100" y="2202"/>
                </a:cubicBezTo>
                <a:lnTo>
                  <a:pt x="1100" y="2202"/>
                </a:lnTo>
                <a:cubicBezTo>
                  <a:pt x="492" y="2202"/>
                  <a:pt x="0" y="1709"/>
                  <a:pt x="0" y="1100"/>
                </a:cubicBezTo>
                <a:lnTo>
                  <a:pt x="0" y="1100"/>
                </a:lnTo>
                <a:cubicBezTo>
                  <a:pt x="0" y="493"/>
                  <a:pt x="492" y="0"/>
                  <a:pt x="1100" y="0"/>
                </a:cubicBezTo>
                <a:lnTo>
                  <a:pt x="1100" y="0"/>
                </a:lnTo>
                <a:cubicBezTo>
                  <a:pt x="1708" y="0"/>
                  <a:pt x="2202" y="493"/>
                  <a:pt x="2202" y="110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5">
            <a:extLst>
              <a:ext uri="{FF2B5EF4-FFF2-40B4-BE49-F238E27FC236}">
                <a16:creationId xmlns:a16="http://schemas.microsoft.com/office/drawing/2014/main" id="{876217AC-CB5C-7446-820B-21E603519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92234" y="5605535"/>
            <a:ext cx="2398136" cy="2398136"/>
          </a:xfrm>
          <a:custGeom>
            <a:avLst/>
            <a:gdLst>
              <a:gd name="T0" fmla="*/ 1286 w 2574"/>
              <a:gd name="T1" fmla="*/ 0 h 2574"/>
              <a:gd name="T2" fmla="*/ 1286 w 2574"/>
              <a:gd name="T3" fmla="*/ 0 h 2574"/>
              <a:gd name="T4" fmla="*/ 0 w 2574"/>
              <a:gd name="T5" fmla="*/ 1286 h 2574"/>
              <a:gd name="T6" fmla="*/ 0 w 2574"/>
              <a:gd name="T7" fmla="*/ 1286 h 2574"/>
              <a:gd name="T8" fmla="*/ 1286 w 2574"/>
              <a:gd name="T9" fmla="*/ 2573 h 2574"/>
              <a:gd name="T10" fmla="*/ 1286 w 2574"/>
              <a:gd name="T11" fmla="*/ 2573 h 2574"/>
              <a:gd name="T12" fmla="*/ 2573 w 2574"/>
              <a:gd name="T13" fmla="*/ 1286 h 2574"/>
              <a:gd name="T14" fmla="*/ 2573 w 2574"/>
              <a:gd name="T15" fmla="*/ 1286 h 2574"/>
              <a:gd name="T16" fmla="*/ 1286 w 2574"/>
              <a:gd name="T17" fmla="*/ 0 h 2574"/>
              <a:gd name="T18" fmla="*/ 1286 w 2574"/>
              <a:gd name="T19" fmla="*/ 186 h 2574"/>
              <a:gd name="T20" fmla="*/ 1286 w 2574"/>
              <a:gd name="T21" fmla="*/ 186 h 2574"/>
              <a:gd name="T22" fmla="*/ 2388 w 2574"/>
              <a:gd name="T23" fmla="*/ 1286 h 2574"/>
              <a:gd name="T24" fmla="*/ 2388 w 2574"/>
              <a:gd name="T25" fmla="*/ 1286 h 2574"/>
              <a:gd name="T26" fmla="*/ 1286 w 2574"/>
              <a:gd name="T27" fmla="*/ 2388 h 2574"/>
              <a:gd name="T28" fmla="*/ 1286 w 2574"/>
              <a:gd name="T29" fmla="*/ 2388 h 2574"/>
              <a:gd name="T30" fmla="*/ 186 w 2574"/>
              <a:gd name="T31" fmla="*/ 1286 h 2574"/>
              <a:gd name="T32" fmla="*/ 186 w 2574"/>
              <a:gd name="T33" fmla="*/ 1286 h 2574"/>
              <a:gd name="T34" fmla="*/ 1286 w 2574"/>
              <a:gd name="T35" fmla="*/ 186 h 2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74" h="2574">
                <a:moveTo>
                  <a:pt x="1286" y="0"/>
                </a:moveTo>
                <a:lnTo>
                  <a:pt x="1286" y="0"/>
                </a:lnTo>
                <a:cubicBezTo>
                  <a:pt x="577" y="0"/>
                  <a:pt x="0" y="577"/>
                  <a:pt x="0" y="1286"/>
                </a:cubicBezTo>
                <a:lnTo>
                  <a:pt x="0" y="1286"/>
                </a:lnTo>
                <a:cubicBezTo>
                  <a:pt x="0" y="1996"/>
                  <a:pt x="577" y="2573"/>
                  <a:pt x="1286" y="2573"/>
                </a:cubicBezTo>
                <a:lnTo>
                  <a:pt x="1286" y="2573"/>
                </a:lnTo>
                <a:cubicBezTo>
                  <a:pt x="1996" y="2573"/>
                  <a:pt x="2573" y="1996"/>
                  <a:pt x="2573" y="1286"/>
                </a:cubicBezTo>
                <a:lnTo>
                  <a:pt x="2573" y="1286"/>
                </a:lnTo>
                <a:cubicBezTo>
                  <a:pt x="2573" y="577"/>
                  <a:pt x="1996" y="0"/>
                  <a:pt x="1286" y="0"/>
                </a:cubicBezTo>
                <a:close/>
                <a:moveTo>
                  <a:pt x="1286" y="186"/>
                </a:moveTo>
                <a:lnTo>
                  <a:pt x="1286" y="186"/>
                </a:lnTo>
                <a:cubicBezTo>
                  <a:pt x="1894" y="186"/>
                  <a:pt x="2388" y="679"/>
                  <a:pt x="2388" y="1286"/>
                </a:cubicBezTo>
                <a:lnTo>
                  <a:pt x="2388" y="1286"/>
                </a:lnTo>
                <a:cubicBezTo>
                  <a:pt x="2388" y="1895"/>
                  <a:pt x="1894" y="2388"/>
                  <a:pt x="1286" y="2388"/>
                </a:cubicBezTo>
                <a:lnTo>
                  <a:pt x="1286" y="2388"/>
                </a:lnTo>
                <a:cubicBezTo>
                  <a:pt x="678" y="2388"/>
                  <a:pt x="186" y="1895"/>
                  <a:pt x="186" y="1286"/>
                </a:cubicBezTo>
                <a:lnTo>
                  <a:pt x="186" y="1286"/>
                </a:lnTo>
                <a:cubicBezTo>
                  <a:pt x="186" y="679"/>
                  <a:pt x="678" y="186"/>
                  <a:pt x="1286" y="18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8">
            <a:extLst>
              <a:ext uri="{FF2B5EF4-FFF2-40B4-BE49-F238E27FC236}">
                <a16:creationId xmlns:a16="http://schemas.microsoft.com/office/drawing/2014/main" id="{E2E2BB87-087E-9848-8498-9710E04FF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4472" y="6077773"/>
            <a:ext cx="1851983" cy="1851983"/>
          </a:xfrm>
          <a:custGeom>
            <a:avLst/>
            <a:gdLst>
              <a:gd name="T0" fmla="*/ 1557 w 1988"/>
              <a:gd name="T1" fmla="*/ 0 h 1988"/>
              <a:gd name="T2" fmla="*/ 0 w 1988"/>
              <a:gd name="T3" fmla="*/ 1557 h 1988"/>
              <a:gd name="T4" fmla="*/ 0 w 1988"/>
              <a:gd name="T5" fmla="*/ 1557 h 1988"/>
              <a:gd name="T6" fmla="*/ 1557 w 1988"/>
              <a:gd name="T7" fmla="*/ 1557 h 1988"/>
              <a:gd name="T8" fmla="*/ 1557 w 1988"/>
              <a:gd name="T9" fmla="*/ 1557 h 1988"/>
              <a:gd name="T10" fmla="*/ 1557 w 1988"/>
              <a:gd name="T11" fmla="*/ 0 h 1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88" h="1988">
                <a:moveTo>
                  <a:pt x="1557" y="0"/>
                </a:moveTo>
                <a:lnTo>
                  <a:pt x="0" y="1557"/>
                </a:lnTo>
                <a:lnTo>
                  <a:pt x="0" y="1557"/>
                </a:lnTo>
                <a:cubicBezTo>
                  <a:pt x="430" y="1987"/>
                  <a:pt x="1127" y="1987"/>
                  <a:pt x="1557" y="1557"/>
                </a:cubicBezTo>
                <a:lnTo>
                  <a:pt x="1557" y="1557"/>
                </a:lnTo>
                <a:cubicBezTo>
                  <a:pt x="1987" y="1127"/>
                  <a:pt x="1987" y="430"/>
                  <a:pt x="1557" y="0"/>
                </a:cubicBezTo>
              </a:path>
            </a:pathLst>
          </a:custGeom>
          <a:solidFill>
            <a:schemeClr val="accent3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2DEAE853-E61C-1A4C-BA0A-190FFCF09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14077" y="8036524"/>
            <a:ext cx="3864120" cy="3580500"/>
          </a:xfrm>
          <a:custGeom>
            <a:avLst/>
            <a:gdLst>
              <a:gd name="T0" fmla="*/ 2255 w 4149"/>
              <a:gd name="T1" fmla="*/ 314 h 2648"/>
              <a:gd name="T2" fmla="*/ 2074 w 4149"/>
              <a:gd name="T3" fmla="*/ 0 h 2648"/>
              <a:gd name="T4" fmla="*/ 1893 w 4149"/>
              <a:gd name="T5" fmla="*/ 314 h 2648"/>
              <a:gd name="T6" fmla="*/ 165 w 4149"/>
              <a:gd name="T7" fmla="*/ 314 h 2648"/>
              <a:gd name="T8" fmla="*/ 165 w 4149"/>
              <a:gd name="T9" fmla="*/ 314 h 2648"/>
              <a:gd name="T10" fmla="*/ 0 w 4149"/>
              <a:gd name="T11" fmla="*/ 479 h 2648"/>
              <a:gd name="T12" fmla="*/ 0 w 4149"/>
              <a:gd name="T13" fmla="*/ 2482 h 2648"/>
              <a:gd name="T14" fmla="*/ 0 w 4149"/>
              <a:gd name="T15" fmla="*/ 2482 h 2648"/>
              <a:gd name="T16" fmla="*/ 165 w 4149"/>
              <a:gd name="T17" fmla="*/ 2647 h 2648"/>
              <a:gd name="T18" fmla="*/ 3983 w 4149"/>
              <a:gd name="T19" fmla="*/ 2647 h 2648"/>
              <a:gd name="T20" fmla="*/ 3983 w 4149"/>
              <a:gd name="T21" fmla="*/ 2647 h 2648"/>
              <a:gd name="T22" fmla="*/ 4148 w 4149"/>
              <a:gd name="T23" fmla="*/ 2482 h 2648"/>
              <a:gd name="T24" fmla="*/ 4148 w 4149"/>
              <a:gd name="T25" fmla="*/ 479 h 2648"/>
              <a:gd name="T26" fmla="*/ 4148 w 4149"/>
              <a:gd name="T27" fmla="*/ 479 h 2648"/>
              <a:gd name="T28" fmla="*/ 3983 w 4149"/>
              <a:gd name="T29" fmla="*/ 314 h 2648"/>
              <a:gd name="T30" fmla="*/ 2255 w 4149"/>
              <a:gd name="T31" fmla="*/ 314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149" h="2648">
                <a:moveTo>
                  <a:pt x="2255" y="314"/>
                </a:moveTo>
                <a:lnTo>
                  <a:pt x="2074" y="0"/>
                </a:lnTo>
                <a:lnTo>
                  <a:pt x="1893" y="314"/>
                </a:lnTo>
                <a:lnTo>
                  <a:pt x="165" y="314"/>
                </a:lnTo>
                <a:lnTo>
                  <a:pt x="165" y="314"/>
                </a:lnTo>
                <a:cubicBezTo>
                  <a:pt x="74" y="314"/>
                  <a:pt x="0" y="388"/>
                  <a:pt x="0" y="479"/>
                </a:cubicBezTo>
                <a:lnTo>
                  <a:pt x="0" y="2482"/>
                </a:lnTo>
                <a:lnTo>
                  <a:pt x="0" y="2482"/>
                </a:lnTo>
                <a:cubicBezTo>
                  <a:pt x="0" y="2573"/>
                  <a:pt x="74" y="2647"/>
                  <a:pt x="165" y="2647"/>
                </a:cubicBezTo>
                <a:lnTo>
                  <a:pt x="3983" y="2647"/>
                </a:lnTo>
                <a:lnTo>
                  <a:pt x="3983" y="2647"/>
                </a:lnTo>
                <a:cubicBezTo>
                  <a:pt x="4074" y="2647"/>
                  <a:pt x="4148" y="2573"/>
                  <a:pt x="4148" y="2482"/>
                </a:cubicBezTo>
                <a:lnTo>
                  <a:pt x="4148" y="479"/>
                </a:lnTo>
                <a:lnTo>
                  <a:pt x="4148" y="479"/>
                </a:lnTo>
                <a:cubicBezTo>
                  <a:pt x="4148" y="388"/>
                  <a:pt x="4074" y="314"/>
                  <a:pt x="3983" y="314"/>
                </a:cubicBezTo>
                <a:lnTo>
                  <a:pt x="2255" y="31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9">
            <a:extLst>
              <a:ext uri="{FF2B5EF4-FFF2-40B4-BE49-F238E27FC236}">
                <a16:creationId xmlns:a16="http://schemas.microsoft.com/office/drawing/2014/main" id="{AECA3A75-2798-D145-84F8-DDF456682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9464" y="4160085"/>
            <a:ext cx="2213346" cy="1494728"/>
          </a:xfrm>
          <a:custGeom>
            <a:avLst/>
            <a:gdLst>
              <a:gd name="T0" fmla="*/ 2257 w 2375"/>
              <a:gd name="T1" fmla="*/ 0 h 1603"/>
              <a:gd name="T2" fmla="*/ 118 w 2375"/>
              <a:gd name="T3" fmla="*/ 0 h 1603"/>
              <a:gd name="T4" fmla="*/ 118 w 2375"/>
              <a:gd name="T5" fmla="*/ 0 h 1603"/>
              <a:gd name="T6" fmla="*/ 0 w 2375"/>
              <a:gd name="T7" fmla="*/ 118 h 1603"/>
              <a:gd name="T8" fmla="*/ 0 w 2375"/>
              <a:gd name="T9" fmla="*/ 1053 h 1603"/>
              <a:gd name="T10" fmla="*/ 0 w 2375"/>
              <a:gd name="T11" fmla="*/ 1053 h 1603"/>
              <a:gd name="T12" fmla="*/ 118 w 2375"/>
              <a:gd name="T13" fmla="*/ 1170 h 1603"/>
              <a:gd name="T14" fmla="*/ 1044 w 2375"/>
              <a:gd name="T15" fmla="*/ 1170 h 1603"/>
              <a:gd name="T16" fmla="*/ 1187 w 2375"/>
              <a:gd name="T17" fmla="*/ 1602 h 1603"/>
              <a:gd name="T18" fmla="*/ 1331 w 2375"/>
              <a:gd name="T19" fmla="*/ 1170 h 1603"/>
              <a:gd name="T20" fmla="*/ 2257 w 2375"/>
              <a:gd name="T21" fmla="*/ 1170 h 1603"/>
              <a:gd name="T22" fmla="*/ 2257 w 2375"/>
              <a:gd name="T23" fmla="*/ 1170 h 1603"/>
              <a:gd name="T24" fmla="*/ 2374 w 2375"/>
              <a:gd name="T25" fmla="*/ 1053 h 1603"/>
              <a:gd name="T26" fmla="*/ 2374 w 2375"/>
              <a:gd name="T27" fmla="*/ 118 h 1603"/>
              <a:gd name="T28" fmla="*/ 2374 w 2375"/>
              <a:gd name="T29" fmla="*/ 118 h 1603"/>
              <a:gd name="T30" fmla="*/ 2257 w 2375"/>
              <a:gd name="T3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375" h="1603">
                <a:moveTo>
                  <a:pt x="2257" y="0"/>
                </a:moveTo>
                <a:lnTo>
                  <a:pt x="118" y="0"/>
                </a:lnTo>
                <a:lnTo>
                  <a:pt x="118" y="0"/>
                </a:lnTo>
                <a:cubicBezTo>
                  <a:pt x="53" y="0"/>
                  <a:pt x="0" y="53"/>
                  <a:pt x="0" y="118"/>
                </a:cubicBezTo>
                <a:lnTo>
                  <a:pt x="0" y="1053"/>
                </a:lnTo>
                <a:lnTo>
                  <a:pt x="0" y="1053"/>
                </a:lnTo>
                <a:cubicBezTo>
                  <a:pt x="0" y="1117"/>
                  <a:pt x="53" y="1170"/>
                  <a:pt x="118" y="1170"/>
                </a:cubicBezTo>
                <a:lnTo>
                  <a:pt x="1044" y="1170"/>
                </a:lnTo>
                <a:lnTo>
                  <a:pt x="1187" y="1602"/>
                </a:lnTo>
                <a:lnTo>
                  <a:pt x="1331" y="1170"/>
                </a:lnTo>
                <a:lnTo>
                  <a:pt x="2257" y="1170"/>
                </a:lnTo>
                <a:lnTo>
                  <a:pt x="2257" y="1170"/>
                </a:lnTo>
                <a:cubicBezTo>
                  <a:pt x="2322" y="1170"/>
                  <a:pt x="2374" y="1117"/>
                  <a:pt x="2374" y="1053"/>
                </a:cubicBezTo>
                <a:lnTo>
                  <a:pt x="2374" y="118"/>
                </a:lnTo>
                <a:lnTo>
                  <a:pt x="2374" y="118"/>
                </a:lnTo>
                <a:cubicBezTo>
                  <a:pt x="2374" y="53"/>
                  <a:pt x="2322" y="0"/>
                  <a:pt x="2257" y="0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0">
            <a:extLst>
              <a:ext uri="{FF2B5EF4-FFF2-40B4-BE49-F238E27FC236}">
                <a16:creationId xmlns:a16="http://schemas.microsoft.com/office/drawing/2014/main" id="{148BA9E0-8E93-7A48-BA17-728CDF207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1592" y="5778005"/>
            <a:ext cx="2053198" cy="2053198"/>
          </a:xfrm>
          <a:custGeom>
            <a:avLst/>
            <a:gdLst>
              <a:gd name="T0" fmla="*/ 2202 w 2203"/>
              <a:gd name="T1" fmla="*/ 1100 h 2203"/>
              <a:gd name="T2" fmla="*/ 2202 w 2203"/>
              <a:gd name="T3" fmla="*/ 1100 h 2203"/>
              <a:gd name="T4" fmla="*/ 1101 w 2203"/>
              <a:gd name="T5" fmla="*/ 2202 h 2203"/>
              <a:gd name="T6" fmla="*/ 1101 w 2203"/>
              <a:gd name="T7" fmla="*/ 2202 h 2203"/>
              <a:gd name="T8" fmla="*/ 0 w 2203"/>
              <a:gd name="T9" fmla="*/ 1100 h 2203"/>
              <a:gd name="T10" fmla="*/ 0 w 2203"/>
              <a:gd name="T11" fmla="*/ 1100 h 2203"/>
              <a:gd name="T12" fmla="*/ 1101 w 2203"/>
              <a:gd name="T13" fmla="*/ 0 h 2203"/>
              <a:gd name="T14" fmla="*/ 1101 w 2203"/>
              <a:gd name="T15" fmla="*/ 0 h 2203"/>
              <a:gd name="T16" fmla="*/ 2202 w 2203"/>
              <a:gd name="T17" fmla="*/ 1100 h 2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03" h="2203">
                <a:moveTo>
                  <a:pt x="2202" y="1100"/>
                </a:moveTo>
                <a:lnTo>
                  <a:pt x="2202" y="1100"/>
                </a:lnTo>
                <a:cubicBezTo>
                  <a:pt x="2202" y="1709"/>
                  <a:pt x="1709" y="2202"/>
                  <a:pt x="1101" y="2202"/>
                </a:cubicBezTo>
                <a:lnTo>
                  <a:pt x="1101" y="2202"/>
                </a:lnTo>
                <a:cubicBezTo>
                  <a:pt x="494" y="2202"/>
                  <a:pt x="0" y="1709"/>
                  <a:pt x="0" y="1100"/>
                </a:cubicBezTo>
                <a:lnTo>
                  <a:pt x="0" y="1100"/>
                </a:lnTo>
                <a:cubicBezTo>
                  <a:pt x="0" y="493"/>
                  <a:pt x="494" y="0"/>
                  <a:pt x="1101" y="0"/>
                </a:cubicBezTo>
                <a:lnTo>
                  <a:pt x="1101" y="0"/>
                </a:lnTo>
                <a:cubicBezTo>
                  <a:pt x="1709" y="0"/>
                  <a:pt x="2202" y="493"/>
                  <a:pt x="2202" y="110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1">
            <a:extLst>
              <a:ext uri="{FF2B5EF4-FFF2-40B4-BE49-F238E27FC236}">
                <a16:creationId xmlns:a16="http://schemas.microsoft.com/office/drawing/2014/main" id="{B8E0A87E-6E29-5144-8C1D-F9B306395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49123" y="5605535"/>
            <a:ext cx="2398136" cy="2398136"/>
          </a:xfrm>
          <a:custGeom>
            <a:avLst/>
            <a:gdLst>
              <a:gd name="T0" fmla="*/ 1286 w 2574"/>
              <a:gd name="T1" fmla="*/ 0 h 2574"/>
              <a:gd name="T2" fmla="*/ 1286 w 2574"/>
              <a:gd name="T3" fmla="*/ 0 h 2574"/>
              <a:gd name="T4" fmla="*/ 0 w 2574"/>
              <a:gd name="T5" fmla="*/ 1286 h 2574"/>
              <a:gd name="T6" fmla="*/ 0 w 2574"/>
              <a:gd name="T7" fmla="*/ 1286 h 2574"/>
              <a:gd name="T8" fmla="*/ 1286 w 2574"/>
              <a:gd name="T9" fmla="*/ 2573 h 2574"/>
              <a:gd name="T10" fmla="*/ 1286 w 2574"/>
              <a:gd name="T11" fmla="*/ 2573 h 2574"/>
              <a:gd name="T12" fmla="*/ 2573 w 2574"/>
              <a:gd name="T13" fmla="*/ 1286 h 2574"/>
              <a:gd name="T14" fmla="*/ 2573 w 2574"/>
              <a:gd name="T15" fmla="*/ 1286 h 2574"/>
              <a:gd name="T16" fmla="*/ 1286 w 2574"/>
              <a:gd name="T17" fmla="*/ 0 h 2574"/>
              <a:gd name="T18" fmla="*/ 1286 w 2574"/>
              <a:gd name="T19" fmla="*/ 186 h 2574"/>
              <a:gd name="T20" fmla="*/ 1286 w 2574"/>
              <a:gd name="T21" fmla="*/ 186 h 2574"/>
              <a:gd name="T22" fmla="*/ 2387 w 2574"/>
              <a:gd name="T23" fmla="*/ 1286 h 2574"/>
              <a:gd name="T24" fmla="*/ 2387 w 2574"/>
              <a:gd name="T25" fmla="*/ 1286 h 2574"/>
              <a:gd name="T26" fmla="*/ 1286 w 2574"/>
              <a:gd name="T27" fmla="*/ 2388 h 2574"/>
              <a:gd name="T28" fmla="*/ 1286 w 2574"/>
              <a:gd name="T29" fmla="*/ 2388 h 2574"/>
              <a:gd name="T30" fmla="*/ 185 w 2574"/>
              <a:gd name="T31" fmla="*/ 1286 h 2574"/>
              <a:gd name="T32" fmla="*/ 185 w 2574"/>
              <a:gd name="T33" fmla="*/ 1286 h 2574"/>
              <a:gd name="T34" fmla="*/ 1286 w 2574"/>
              <a:gd name="T35" fmla="*/ 186 h 2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74" h="2574">
                <a:moveTo>
                  <a:pt x="1286" y="0"/>
                </a:moveTo>
                <a:lnTo>
                  <a:pt x="1286" y="0"/>
                </a:lnTo>
                <a:cubicBezTo>
                  <a:pt x="577" y="0"/>
                  <a:pt x="0" y="577"/>
                  <a:pt x="0" y="1286"/>
                </a:cubicBezTo>
                <a:lnTo>
                  <a:pt x="0" y="1286"/>
                </a:lnTo>
                <a:cubicBezTo>
                  <a:pt x="0" y="1996"/>
                  <a:pt x="577" y="2573"/>
                  <a:pt x="1286" y="2573"/>
                </a:cubicBezTo>
                <a:lnTo>
                  <a:pt x="1286" y="2573"/>
                </a:lnTo>
                <a:cubicBezTo>
                  <a:pt x="1995" y="2573"/>
                  <a:pt x="2573" y="1996"/>
                  <a:pt x="2573" y="1286"/>
                </a:cubicBezTo>
                <a:lnTo>
                  <a:pt x="2573" y="1286"/>
                </a:lnTo>
                <a:cubicBezTo>
                  <a:pt x="2573" y="577"/>
                  <a:pt x="1995" y="0"/>
                  <a:pt x="1286" y="0"/>
                </a:cubicBezTo>
                <a:close/>
                <a:moveTo>
                  <a:pt x="1286" y="186"/>
                </a:moveTo>
                <a:lnTo>
                  <a:pt x="1286" y="186"/>
                </a:lnTo>
                <a:cubicBezTo>
                  <a:pt x="1894" y="186"/>
                  <a:pt x="2387" y="679"/>
                  <a:pt x="2387" y="1286"/>
                </a:cubicBezTo>
                <a:lnTo>
                  <a:pt x="2387" y="1286"/>
                </a:lnTo>
                <a:cubicBezTo>
                  <a:pt x="2387" y="1895"/>
                  <a:pt x="1894" y="2388"/>
                  <a:pt x="1286" y="2388"/>
                </a:cubicBezTo>
                <a:lnTo>
                  <a:pt x="1286" y="2388"/>
                </a:lnTo>
                <a:cubicBezTo>
                  <a:pt x="679" y="2388"/>
                  <a:pt x="185" y="1895"/>
                  <a:pt x="185" y="1286"/>
                </a:cubicBezTo>
                <a:lnTo>
                  <a:pt x="185" y="1286"/>
                </a:lnTo>
                <a:cubicBezTo>
                  <a:pt x="185" y="679"/>
                  <a:pt x="679" y="186"/>
                  <a:pt x="1286" y="18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5">
            <a:extLst>
              <a:ext uri="{FF2B5EF4-FFF2-40B4-BE49-F238E27FC236}">
                <a16:creationId xmlns:a16="http://schemas.microsoft.com/office/drawing/2014/main" id="{BE594A9D-CCED-9547-9E37-E63F63D01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21358" y="6077773"/>
            <a:ext cx="1851986" cy="1851983"/>
          </a:xfrm>
          <a:custGeom>
            <a:avLst/>
            <a:gdLst>
              <a:gd name="T0" fmla="*/ 1557 w 1987"/>
              <a:gd name="T1" fmla="*/ 0 h 1988"/>
              <a:gd name="T2" fmla="*/ 0 w 1987"/>
              <a:gd name="T3" fmla="*/ 1557 h 1988"/>
              <a:gd name="T4" fmla="*/ 0 w 1987"/>
              <a:gd name="T5" fmla="*/ 1557 h 1988"/>
              <a:gd name="T6" fmla="*/ 1557 w 1987"/>
              <a:gd name="T7" fmla="*/ 1557 h 1988"/>
              <a:gd name="T8" fmla="*/ 1557 w 1987"/>
              <a:gd name="T9" fmla="*/ 1557 h 1988"/>
              <a:gd name="T10" fmla="*/ 1557 w 1987"/>
              <a:gd name="T11" fmla="*/ 0 h 1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87" h="1988">
                <a:moveTo>
                  <a:pt x="1557" y="0"/>
                </a:moveTo>
                <a:lnTo>
                  <a:pt x="0" y="1557"/>
                </a:lnTo>
                <a:lnTo>
                  <a:pt x="0" y="1557"/>
                </a:lnTo>
                <a:cubicBezTo>
                  <a:pt x="429" y="1987"/>
                  <a:pt x="1126" y="1987"/>
                  <a:pt x="1557" y="1557"/>
                </a:cubicBezTo>
                <a:lnTo>
                  <a:pt x="1557" y="1557"/>
                </a:lnTo>
                <a:cubicBezTo>
                  <a:pt x="1986" y="1127"/>
                  <a:pt x="1986" y="430"/>
                  <a:pt x="1557" y="0"/>
                </a:cubicBezTo>
              </a:path>
            </a:pathLst>
          </a:custGeom>
          <a:solidFill>
            <a:schemeClr val="accent4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63FC8248-6A68-3F45-9976-A4FCB7102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5069" y="8036524"/>
            <a:ext cx="3864120" cy="3580500"/>
          </a:xfrm>
          <a:custGeom>
            <a:avLst/>
            <a:gdLst>
              <a:gd name="T0" fmla="*/ 2255 w 4149"/>
              <a:gd name="T1" fmla="*/ 314 h 2648"/>
              <a:gd name="T2" fmla="*/ 2074 w 4149"/>
              <a:gd name="T3" fmla="*/ 0 h 2648"/>
              <a:gd name="T4" fmla="*/ 1893 w 4149"/>
              <a:gd name="T5" fmla="*/ 314 h 2648"/>
              <a:gd name="T6" fmla="*/ 165 w 4149"/>
              <a:gd name="T7" fmla="*/ 314 h 2648"/>
              <a:gd name="T8" fmla="*/ 165 w 4149"/>
              <a:gd name="T9" fmla="*/ 314 h 2648"/>
              <a:gd name="T10" fmla="*/ 0 w 4149"/>
              <a:gd name="T11" fmla="*/ 479 h 2648"/>
              <a:gd name="T12" fmla="*/ 0 w 4149"/>
              <a:gd name="T13" fmla="*/ 2482 h 2648"/>
              <a:gd name="T14" fmla="*/ 0 w 4149"/>
              <a:gd name="T15" fmla="*/ 2482 h 2648"/>
              <a:gd name="T16" fmla="*/ 165 w 4149"/>
              <a:gd name="T17" fmla="*/ 2647 h 2648"/>
              <a:gd name="T18" fmla="*/ 3982 w 4149"/>
              <a:gd name="T19" fmla="*/ 2647 h 2648"/>
              <a:gd name="T20" fmla="*/ 3982 w 4149"/>
              <a:gd name="T21" fmla="*/ 2647 h 2648"/>
              <a:gd name="T22" fmla="*/ 4148 w 4149"/>
              <a:gd name="T23" fmla="*/ 2482 h 2648"/>
              <a:gd name="T24" fmla="*/ 4148 w 4149"/>
              <a:gd name="T25" fmla="*/ 479 h 2648"/>
              <a:gd name="T26" fmla="*/ 4148 w 4149"/>
              <a:gd name="T27" fmla="*/ 479 h 2648"/>
              <a:gd name="T28" fmla="*/ 3982 w 4149"/>
              <a:gd name="T29" fmla="*/ 314 h 2648"/>
              <a:gd name="T30" fmla="*/ 2255 w 4149"/>
              <a:gd name="T31" fmla="*/ 314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149" h="2648">
                <a:moveTo>
                  <a:pt x="2255" y="314"/>
                </a:moveTo>
                <a:lnTo>
                  <a:pt x="2074" y="0"/>
                </a:lnTo>
                <a:lnTo>
                  <a:pt x="1893" y="314"/>
                </a:lnTo>
                <a:lnTo>
                  <a:pt x="165" y="314"/>
                </a:lnTo>
                <a:lnTo>
                  <a:pt x="165" y="314"/>
                </a:lnTo>
                <a:cubicBezTo>
                  <a:pt x="74" y="314"/>
                  <a:pt x="0" y="388"/>
                  <a:pt x="0" y="479"/>
                </a:cubicBezTo>
                <a:lnTo>
                  <a:pt x="0" y="2482"/>
                </a:lnTo>
                <a:lnTo>
                  <a:pt x="0" y="2482"/>
                </a:lnTo>
                <a:cubicBezTo>
                  <a:pt x="0" y="2573"/>
                  <a:pt x="74" y="2647"/>
                  <a:pt x="165" y="2647"/>
                </a:cubicBezTo>
                <a:lnTo>
                  <a:pt x="3982" y="2647"/>
                </a:lnTo>
                <a:lnTo>
                  <a:pt x="3982" y="2647"/>
                </a:lnTo>
                <a:cubicBezTo>
                  <a:pt x="4074" y="2647"/>
                  <a:pt x="4148" y="2573"/>
                  <a:pt x="4148" y="2482"/>
                </a:cubicBezTo>
                <a:lnTo>
                  <a:pt x="4148" y="479"/>
                </a:lnTo>
                <a:lnTo>
                  <a:pt x="4148" y="479"/>
                </a:lnTo>
                <a:cubicBezTo>
                  <a:pt x="4148" y="388"/>
                  <a:pt x="4074" y="314"/>
                  <a:pt x="3982" y="314"/>
                </a:cubicBezTo>
                <a:lnTo>
                  <a:pt x="2255" y="31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6">
            <a:extLst>
              <a:ext uri="{FF2B5EF4-FFF2-40B4-BE49-F238E27FC236}">
                <a16:creationId xmlns:a16="http://schemas.microsoft.com/office/drawing/2014/main" id="{821F4571-CBC7-6D47-BC4D-AD08398F2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00457" y="4160085"/>
            <a:ext cx="2209241" cy="1494728"/>
          </a:xfrm>
          <a:custGeom>
            <a:avLst/>
            <a:gdLst>
              <a:gd name="T0" fmla="*/ 2257 w 2374"/>
              <a:gd name="T1" fmla="*/ 0 h 1603"/>
              <a:gd name="T2" fmla="*/ 117 w 2374"/>
              <a:gd name="T3" fmla="*/ 0 h 1603"/>
              <a:gd name="T4" fmla="*/ 117 w 2374"/>
              <a:gd name="T5" fmla="*/ 0 h 1603"/>
              <a:gd name="T6" fmla="*/ 0 w 2374"/>
              <a:gd name="T7" fmla="*/ 118 h 1603"/>
              <a:gd name="T8" fmla="*/ 0 w 2374"/>
              <a:gd name="T9" fmla="*/ 1053 h 1603"/>
              <a:gd name="T10" fmla="*/ 0 w 2374"/>
              <a:gd name="T11" fmla="*/ 1053 h 1603"/>
              <a:gd name="T12" fmla="*/ 117 w 2374"/>
              <a:gd name="T13" fmla="*/ 1170 h 1603"/>
              <a:gd name="T14" fmla="*/ 1043 w 2374"/>
              <a:gd name="T15" fmla="*/ 1170 h 1603"/>
              <a:gd name="T16" fmla="*/ 1187 w 2374"/>
              <a:gd name="T17" fmla="*/ 1602 h 1603"/>
              <a:gd name="T18" fmla="*/ 1330 w 2374"/>
              <a:gd name="T19" fmla="*/ 1170 h 1603"/>
              <a:gd name="T20" fmla="*/ 2257 w 2374"/>
              <a:gd name="T21" fmla="*/ 1170 h 1603"/>
              <a:gd name="T22" fmla="*/ 2257 w 2374"/>
              <a:gd name="T23" fmla="*/ 1170 h 1603"/>
              <a:gd name="T24" fmla="*/ 2373 w 2374"/>
              <a:gd name="T25" fmla="*/ 1053 h 1603"/>
              <a:gd name="T26" fmla="*/ 2373 w 2374"/>
              <a:gd name="T27" fmla="*/ 118 h 1603"/>
              <a:gd name="T28" fmla="*/ 2373 w 2374"/>
              <a:gd name="T29" fmla="*/ 118 h 1603"/>
              <a:gd name="T30" fmla="*/ 2257 w 2374"/>
              <a:gd name="T3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374" h="1603">
                <a:moveTo>
                  <a:pt x="2257" y="0"/>
                </a:moveTo>
                <a:lnTo>
                  <a:pt x="117" y="0"/>
                </a:lnTo>
                <a:lnTo>
                  <a:pt x="117" y="0"/>
                </a:lnTo>
                <a:cubicBezTo>
                  <a:pt x="52" y="0"/>
                  <a:pt x="0" y="53"/>
                  <a:pt x="0" y="118"/>
                </a:cubicBezTo>
                <a:lnTo>
                  <a:pt x="0" y="1053"/>
                </a:lnTo>
                <a:lnTo>
                  <a:pt x="0" y="1053"/>
                </a:lnTo>
                <a:cubicBezTo>
                  <a:pt x="0" y="1117"/>
                  <a:pt x="52" y="1170"/>
                  <a:pt x="117" y="1170"/>
                </a:cubicBezTo>
                <a:lnTo>
                  <a:pt x="1043" y="1170"/>
                </a:lnTo>
                <a:lnTo>
                  <a:pt x="1187" y="1602"/>
                </a:lnTo>
                <a:lnTo>
                  <a:pt x="1330" y="1170"/>
                </a:lnTo>
                <a:lnTo>
                  <a:pt x="2257" y="1170"/>
                </a:lnTo>
                <a:lnTo>
                  <a:pt x="2257" y="1170"/>
                </a:lnTo>
                <a:cubicBezTo>
                  <a:pt x="2321" y="1170"/>
                  <a:pt x="2373" y="1117"/>
                  <a:pt x="2373" y="1053"/>
                </a:cubicBezTo>
                <a:lnTo>
                  <a:pt x="2373" y="118"/>
                </a:lnTo>
                <a:lnTo>
                  <a:pt x="2373" y="118"/>
                </a:lnTo>
                <a:cubicBezTo>
                  <a:pt x="2373" y="53"/>
                  <a:pt x="2321" y="0"/>
                  <a:pt x="2257" y="0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27">
            <a:extLst>
              <a:ext uri="{FF2B5EF4-FFF2-40B4-BE49-F238E27FC236}">
                <a16:creationId xmlns:a16="http://schemas.microsoft.com/office/drawing/2014/main" id="{B613ACA6-5DB4-7640-8754-DA8A43942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8477" y="5778005"/>
            <a:ext cx="2053198" cy="2053198"/>
          </a:xfrm>
          <a:custGeom>
            <a:avLst/>
            <a:gdLst>
              <a:gd name="T0" fmla="*/ 2202 w 2203"/>
              <a:gd name="T1" fmla="*/ 1100 h 2203"/>
              <a:gd name="T2" fmla="*/ 2202 w 2203"/>
              <a:gd name="T3" fmla="*/ 1100 h 2203"/>
              <a:gd name="T4" fmla="*/ 1101 w 2203"/>
              <a:gd name="T5" fmla="*/ 2202 h 2203"/>
              <a:gd name="T6" fmla="*/ 1101 w 2203"/>
              <a:gd name="T7" fmla="*/ 2202 h 2203"/>
              <a:gd name="T8" fmla="*/ 0 w 2203"/>
              <a:gd name="T9" fmla="*/ 1100 h 2203"/>
              <a:gd name="T10" fmla="*/ 0 w 2203"/>
              <a:gd name="T11" fmla="*/ 1100 h 2203"/>
              <a:gd name="T12" fmla="*/ 1101 w 2203"/>
              <a:gd name="T13" fmla="*/ 0 h 2203"/>
              <a:gd name="T14" fmla="*/ 1101 w 2203"/>
              <a:gd name="T15" fmla="*/ 0 h 2203"/>
              <a:gd name="T16" fmla="*/ 2202 w 2203"/>
              <a:gd name="T17" fmla="*/ 1100 h 2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03" h="2203">
                <a:moveTo>
                  <a:pt x="2202" y="1100"/>
                </a:moveTo>
                <a:lnTo>
                  <a:pt x="2202" y="1100"/>
                </a:lnTo>
                <a:cubicBezTo>
                  <a:pt x="2202" y="1709"/>
                  <a:pt x="1709" y="2202"/>
                  <a:pt x="1101" y="2202"/>
                </a:cubicBezTo>
                <a:lnTo>
                  <a:pt x="1101" y="2202"/>
                </a:lnTo>
                <a:cubicBezTo>
                  <a:pt x="493" y="2202"/>
                  <a:pt x="0" y="1709"/>
                  <a:pt x="0" y="1100"/>
                </a:cubicBezTo>
                <a:lnTo>
                  <a:pt x="0" y="1100"/>
                </a:lnTo>
                <a:cubicBezTo>
                  <a:pt x="0" y="493"/>
                  <a:pt x="493" y="0"/>
                  <a:pt x="1101" y="0"/>
                </a:cubicBezTo>
                <a:lnTo>
                  <a:pt x="1101" y="0"/>
                </a:lnTo>
                <a:cubicBezTo>
                  <a:pt x="1709" y="0"/>
                  <a:pt x="2202" y="493"/>
                  <a:pt x="2202" y="110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8">
            <a:extLst>
              <a:ext uri="{FF2B5EF4-FFF2-40B4-BE49-F238E27FC236}">
                <a16:creationId xmlns:a16="http://schemas.microsoft.com/office/drawing/2014/main" id="{0117FC93-A676-F149-9A51-A0CDF5194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10115" y="5605535"/>
            <a:ext cx="2394027" cy="2398136"/>
          </a:xfrm>
          <a:custGeom>
            <a:avLst/>
            <a:gdLst>
              <a:gd name="T0" fmla="*/ 1286 w 2573"/>
              <a:gd name="T1" fmla="*/ 0 h 2574"/>
              <a:gd name="T2" fmla="*/ 1286 w 2573"/>
              <a:gd name="T3" fmla="*/ 0 h 2574"/>
              <a:gd name="T4" fmla="*/ 0 w 2573"/>
              <a:gd name="T5" fmla="*/ 1286 h 2574"/>
              <a:gd name="T6" fmla="*/ 0 w 2573"/>
              <a:gd name="T7" fmla="*/ 1286 h 2574"/>
              <a:gd name="T8" fmla="*/ 1286 w 2573"/>
              <a:gd name="T9" fmla="*/ 2573 h 2574"/>
              <a:gd name="T10" fmla="*/ 1286 w 2573"/>
              <a:gd name="T11" fmla="*/ 2573 h 2574"/>
              <a:gd name="T12" fmla="*/ 2572 w 2573"/>
              <a:gd name="T13" fmla="*/ 1286 h 2574"/>
              <a:gd name="T14" fmla="*/ 2572 w 2573"/>
              <a:gd name="T15" fmla="*/ 1286 h 2574"/>
              <a:gd name="T16" fmla="*/ 1286 w 2573"/>
              <a:gd name="T17" fmla="*/ 0 h 2574"/>
              <a:gd name="T18" fmla="*/ 1286 w 2573"/>
              <a:gd name="T19" fmla="*/ 186 h 2574"/>
              <a:gd name="T20" fmla="*/ 1286 w 2573"/>
              <a:gd name="T21" fmla="*/ 186 h 2574"/>
              <a:gd name="T22" fmla="*/ 2387 w 2573"/>
              <a:gd name="T23" fmla="*/ 1286 h 2574"/>
              <a:gd name="T24" fmla="*/ 2387 w 2573"/>
              <a:gd name="T25" fmla="*/ 1286 h 2574"/>
              <a:gd name="T26" fmla="*/ 1286 w 2573"/>
              <a:gd name="T27" fmla="*/ 2388 h 2574"/>
              <a:gd name="T28" fmla="*/ 1286 w 2573"/>
              <a:gd name="T29" fmla="*/ 2388 h 2574"/>
              <a:gd name="T30" fmla="*/ 185 w 2573"/>
              <a:gd name="T31" fmla="*/ 1286 h 2574"/>
              <a:gd name="T32" fmla="*/ 185 w 2573"/>
              <a:gd name="T33" fmla="*/ 1286 h 2574"/>
              <a:gd name="T34" fmla="*/ 1286 w 2573"/>
              <a:gd name="T35" fmla="*/ 186 h 2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73" h="2574">
                <a:moveTo>
                  <a:pt x="1286" y="0"/>
                </a:moveTo>
                <a:lnTo>
                  <a:pt x="1286" y="0"/>
                </a:lnTo>
                <a:cubicBezTo>
                  <a:pt x="577" y="0"/>
                  <a:pt x="0" y="577"/>
                  <a:pt x="0" y="1286"/>
                </a:cubicBezTo>
                <a:lnTo>
                  <a:pt x="0" y="1286"/>
                </a:lnTo>
                <a:cubicBezTo>
                  <a:pt x="0" y="1996"/>
                  <a:pt x="577" y="2573"/>
                  <a:pt x="1286" y="2573"/>
                </a:cubicBezTo>
                <a:lnTo>
                  <a:pt x="1286" y="2573"/>
                </a:lnTo>
                <a:cubicBezTo>
                  <a:pt x="1995" y="2573"/>
                  <a:pt x="2572" y="1996"/>
                  <a:pt x="2572" y="1286"/>
                </a:cubicBezTo>
                <a:lnTo>
                  <a:pt x="2572" y="1286"/>
                </a:lnTo>
                <a:cubicBezTo>
                  <a:pt x="2572" y="577"/>
                  <a:pt x="1995" y="0"/>
                  <a:pt x="1286" y="0"/>
                </a:cubicBezTo>
                <a:close/>
                <a:moveTo>
                  <a:pt x="1286" y="186"/>
                </a:moveTo>
                <a:lnTo>
                  <a:pt x="1286" y="186"/>
                </a:lnTo>
                <a:cubicBezTo>
                  <a:pt x="1894" y="186"/>
                  <a:pt x="2387" y="679"/>
                  <a:pt x="2387" y="1286"/>
                </a:cubicBezTo>
                <a:lnTo>
                  <a:pt x="2387" y="1286"/>
                </a:lnTo>
                <a:cubicBezTo>
                  <a:pt x="2387" y="1895"/>
                  <a:pt x="1894" y="2388"/>
                  <a:pt x="1286" y="2388"/>
                </a:cubicBezTo>
                <a:lnTo>
                  <a:pt x="1286" y="2388"/>
                </a:lnTo>
                <a:cubicBezTo>
                  <a:pt x="678" y="2388"/>
                  <a:pt x="185" y="1895"/>
                  <a:pt x="185" y="1286"/>
                </a:cubicBezTo>
                <a:lnTo>
                  <a:pt x="185" y="1286"/>
                </a:lnTo>
                <a:cubicBezTo>
                  <a:pt x="185" y="679"/>
                  <a:pt x="678" y="186"/>
                  <a:pt x="1286" y="18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32">
            <a:extLst>
              <a:ext uri="{FF2B5EF4-FFF2-40B4-BE49-F238E27FC236}">
                <a16:creationId xmlns:a16="http://schemas.microsoft.com/office/drawing/2014/main" id="{52F9E793-BCE1-5147-B312-E48E71946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8246" y="6077773"/>
            <a:ext cx="1851983" cy="1851983"/>
          </a:xfrm>
          <a:custGeom>
            <a:avLst/>
            <a:gdLst>
              <a:gd name="T0" fmla="*/ 1557 w 1988"/>
              <a:gd name="T1" fmla="*/ 0 h 1988"/>
              <a:gd name="T2" fmla="*/ 0 w 1988"/>
              <a:gd name="T3" fmla="*/ 1557 h 1988"/>
              <a:gd name="T4" fmla="*/ 0 w 1988"/>
              <a:gd name="T5" fmla="*/ 1557 h 1988"/>
              <a:gd name="T6" fmla="*/ 1557 w 1988"/>
              <a:gd name="T7" fmla="*/ 1557 h 1988"/>
              <a:gd name="T8" fmla="*/ 1557 w 1988"/>
              <a:gd name="T9" fmla="*/ 1557 h 1988"/>
              <a:gd name="T10" fmla="*/ 1557 w 1988"/>
              <a:gd name="T11" fmla="*/ 0 h 1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88" h="1988">
                <a:moveTo>
                  <a:pt x="1557" y="0"/>
                </a:moveTo>
                <a:lnTo>
                  <a:pt x="0" y="1557"/>
                </a:lnTo>
                <a:lnTo>
                  <a:pt x="0" y="1557"/>
                </a:lnTo>
                <a:cubicBezTo>
                  <a:pt x="430" y="1987"/>
                  <a:pt x="1127" y="1987"/>
                  <a:pt x="1557" y="1557"/>
                </a:cubicBezTo>
                <a:lnTo>
                  <a:pt x="1557" y="1557"/>
                </a:lnTo>
                <a:cubicBezTo>
                  <a:pt x="1987" y="1127"/>
                  <a:pt x="1987" y="430"/>
                  <a:pt x="1557" y="0"/>
                </a:cubicBezTo>
              </a:path>
            </a:pathLst>
          </a:custGeom>
          <a:solidFill>
            <a:schemeClr val="accent5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EB415409-565C-C745-A762-7956B86C7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6539" y="8036524"/>
            <a:ext cx="3864120" cy="3580500"/>
          </a:xfrm>
          <a:custGeom>
            <a:avLst/>
            <a:gdLst>
              <a:gd name="T0" fmla="*/ 2255 w 4149"/>
              <a:gd name="T1" fmla="*/ 314 h 2648"/>
              <a:gd name="T2" fmla="*/ 2073 w 4149"/>
              <a:gd name="T3" fmla="*/ 0 h 2648"/>
              <a:gd name="T4" fmla="*/ 1892 w 4149"/>
              <a:gd name="T5" fmla="*/ 314 h 2648"/>
              <a:gd name="T6" fmla="*/ 165 w 4149"/>
              <a:gd name="T7" fmla="*/ 314 h 2648"/>
              <a:gd name="T8" fmla="*/ 165 w 4149"/>
              <a:gd name="T9" fmla="*/ 314 h 2648"/>
              <a:gd name="T10" fmla="*/ 0 w 4149"/>
              <a:gd name="T11" fmla="*/ 479 h 2648"/>
              <a:gd name="T12" fmla="*/ 0 w 4149"/>
              <a:gd name="T13" fmla="*/ 2482 h 2648"/>
              <a:gd name="T14" fmla="*/ 0 w 4149"/>
              <a:gd name="T15" fmla="*/ 2482 h 2648"/>
              <a:gd name="T16" fmla="*/ 165 w 4149"/>
              <a:gd name="T17" fmla="*/ 2647 h 2648"/>
              <a:gd name="T18" fmla="*/ 3982 w 4149"/>
              <a:gd name="T19" fmla="*/ 2647 h 2648"/>
              <a:gd name="T20" fmla="*/ 3982 w 4149"/>
              <a:gd name="T21" fmla="*/ 2647 h 2648"/>
              <a:gd name="T22" fmla="*/ 4148 w 4149"/>
              <a:gd name="T23" fmla="*/ 2482 h 2648"/>
              <a:gd name="T24" fmla="*/ 4148 w 4149"/>
              <a:gd name="T25" fmla="*/ 479 h 2648"/>
              <a:gd name="T26" fmla="*/ 4148 w 4149"/>
              <a:gd name="T27" fmla="*/ 479 h 2648"/>
              <a:gd name="T28" fmla="*/ 3982 w 4149"/>
              <a:gd name="T29" fmla="*/ 314 h 2648"/>
              <a:gd name="T30" fmla="*/ 2255 w 4149"/>
              <a:gd name="T31" fmla="*/ 314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149" h="2648">
                <a:moveTo>
                  <a:pt x="2255" y="314"/>
                </a:moveTo>
                <a:lnTo>
                  <a:pt x="2073" y="0"/>
                </a:lnTo>
                <a:lnTo>
                  <a:pt x="1892" y="314"/>
                </a:lnTo>
                <a:lnTo>
                  <a:pt x="165" y="314"/>
                </a:lnTo>
                <a:lnTo>
                  <a:pt x="165" y="314"/>
                </a:lnTo>
                <a:cubicBezTo>
                  <a:pt x="74" y="314"/>
                  <a:pt x="0" y="388"/>
                  <a:pt x="0" y="479"/>
                </a:cubicBezTo>
                <a:lnTo>
                  <a:pt x="0" y="2482"/>
                </a:lnTo>
                <a:lnTo>
                  <a:pt x="0" y="2482"/>
                </a:lnTo>
                <a:cubicBezTo>
                  <a:pt x="0" y="2573"/>
                  <a:pt x="74" y="2647"/>
                  <a:pt x="165" y="2647"/>
                </a:cubicBezTo>
                <a:lnTo>
                  <a:pt x="3982" y="2647"/>
                </a:lnTo>
                <a:lnTo>
                  <a:pt x="3982" y="2647"/>
                </a:lnTo>
                <a:cubicBezTo>
                  <a:pt x="4074" y="2647"/>
                  <a:pt x="4148" y="2573"/>
                  <a:pt x="4148" y="2482"/>
                </a:cubicBezTo>
                <a:lnTo>
                  <a:pt x="4148" y="479"/>
                </a:lnTo>
                <a:lnTo>
                  <a:pt x="4148" y="479"/>
                </a:lnTo>
                <a:cubicBezTo>
                  <a:pt x="4148" y="388"/>
                  <a:pt x="4074" y="314"/>
                  <a:pt x="3982" y="314"/>
                </a:cubicBezTo>
                <a:lnTo>
                  <a:pt x="2255" y="31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EADDE3EC-93C7-5C4F-ADE9-2EB04F6D2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1927" y="4160085"/>
            <a:ext cx="2209241" cy="1494728"/>
          </a:xfrm>
          <a:custGeom>
            <a:avLst/>
            <a:gdLst>
              <a:gd name="T0" fmla="*/ 2256 w 2374"/>
              <a:gd name="T1" fmla="*/ 0 h 1603"/>
              <a:gd name="T2" fmla="*/ 117 w 2374"/>
              <a:gd name="T3" fmla="*/ 0 h 1603"/>
              <a:gd name="T4" fmla="*/ 117 w 2374"/>
              <a:gd name="T5" fmla="*/ 0 h 1603"/>
              <a:gd name="T6" fmla="*/ 0 w 2374"/>
              <a:gd name="T7" fmla="*/ 118 h 1603"/>
              <a:gd name="T8" fmla="*/ 0 w 2374"/>
              <a:gd name="T9" fmla="*/ 1053 h 1603"/>
              <a:gd name="T10" fmla="*/ 0 w 2374"/>
              <a:gd name="T11" fmla="*/ 1053 h 1603"/>
              <a:gd name="T12" fmla="*/ 117 w 2374"/>
              <a:gd name="T13" fmla="*/ 1170 h 1603"/>
              <a:gd name="T14" fmla="*/ 1043 w 2374"/>
              <a:gd name="T15" fmla="*/ 1170 h 1603"/>
              <a:gd name="T16" fmla="*/ 1187 w 2374"/>
              <a:gd name="T17" fmla="*/ 1602 h 1603"/>
              <a:gd name="T18" fmla="*/ 1330 w 2374"/>
              <a:gd name="T19" fmla="*/ 1170 h 1603"/>
              <a:gd name="T20" fmla="*/ 2256 w 2374"/>
              <a:gd name="T21" fmla="*/ 1170 h 1603"/>
              <a:gd name="T22" fmla="*/ 2256 w 2374"/>
              <a:gd name="T23" fmla="*/ 1170 h 1603"/>
              <a:gd name="T24" fmla="*/ 2373 w 2374"/>
              <a:gd name="T25" fmla="*/ 1053 h 1603"/>
              <a:gd name="T26" fmla="*/ 2373 w 2374"/>
              <a:gd name="T27" fmla="*/ 118 h 1603"/>
              <a:gd name="T28" fmla="*/ 2373 w 2374"/>
              <a:gd name="T29" fmla="*/ 118 h 1603"/>
              <a:gd name="T30" fmla="*/ 2256 w 2374"/>
              <a:gd name="T3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374" h="1603">
                <a:moveTo>
                  <a:pt x="2256" y="0"/>
                </a:moveTo>
                <a:lnTo>
                  <a:pt x="117" y="0"/>
                </a:lnTo>
                <a:lnTo>
                  <a:pt x="117" y="0"/>
                </a:lnTo>
                <a:cubicBezTo>
                  <a:pt x="52" y="0"/>
                  <a:pt x="0" y="53"/>
                  <a:pt x="0" y="118"/>
                </a:cubicBezTo>
                <a:lnTo>
                  <a:pt x="0" y="1053"/>
                </a:lnTo>
                <a:lnTo>
                  <a:pt x="0" y="1053"/>
                </a:lnTo>
                <a:cubicBezTo>
                  <a:pt x="0" y="1117"/>
                  <a:pt x="52" y="1170"/>
                  <a:pt x="117" y="1170"/>
                </a:cubicBezTo>
                <a:lnTo>
                  <a:pt x="1043" y="1170"/>
                </a:lnTo>
                <a:lnTo>
                  <a:pt x="1187" y="1602"/>
                </a:lnTo>
                <a:lnTo>
                  <a:pt x="1330" y="1170"/>
                </a:lnTo>
                <a:lnTo>
                  <a:pt x="2256" y="1170"/>
                </a:lnTo>
                <a:lnTo>
                  <a:pt x="2256" y="1170"/>
                </a:lnTo>
                <a:cubicBezTo>
                  <a:pt x="2321" y="1170"/>
                  <a:pt x="2373" y="1117"/>
                  <a:pt x="2373" y="1053"/>
                </a:cubicBezTo>
                <a:lnTo>
                  <a:pt x="2373" y="118"/>
                </a:lnTo>
                <a:lnTo>
                  <a:pt x="2373" y="118"/>
                </a:lnTo>
                <a:cubicBezTo>
                  <a:pt x="2373" y="53"/>
                  <a:pt x="2321" y="0"/>
                  <a:pt x="2256" y="0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06F7B5D1-6FC5-D547-A1DE-BC2755097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9947" y="5778005"/>
            <a:ext cx="2053198" cy="2053198"/>
          </a:xfrm>
          <a:custGeom>
            <a:avLst/>
            <a:gdLst>
              <a:gd name="T0" fmla="*/ 2202 w 2203"/>
              <a:gd name="T1" fmla="*/ 1100 h 2203"/>
              <a:gd name="T2" fmla="*/ 2202 w 2203"/>
              <a:gd name="T3" fmla="*/ 1100 h 2203"/>
              <a:gd name="T4" fmla="*/ 1101 w 2203"/>
              <a:gd name="T5" fmla="*/ 2202 h 2203"/>
              <a:gd name="T6" fmla="*/ 1101 w 2203"/>
              <a:gd name="T7" fmla="*/ 2202 h 2203"/>
              <a:gd name="T8" fmla="*/ 0 w 2203"/>
              <a:gd name="T9" fmla="*/ 1100 h 2203"/>
              <a:gd name="T10" fmla="*/ 0 w 2203"/>
              <a:gd name="T11" fmla="*/ 1100 h 2203"/>
              <a:gd name="T12" fmla="*/ 1101 w 2203"/>
              <a:gd name="T13" fmla="*/ 0 h 2203"/>
              <a:gd name="T14" fmla="*/ 1101 w 2203"/>
              <a:gd name="T15" fmla="*/ 0 h 2203"/>
              <a:gd name="T16" fmla="*/ 2202 w 2203"/>
              <a:gd name="T17" fmla="*/ 1100 h 2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03" h="2203">
                <a:moveTo>
                  <a:pt x="2202" y="1100"/>
                </a:moveTo>
                <a:lnTo>
                  <a:pt x="2202" y="1100"/>
                </a:lnTo>
                <a:cubicBezTo>
                  <a:pt x="2202" y="1709"/>
                  <a:pt x="1709" y="2202"/>
                  <a:pt x="1101" y="2202"/>
                </a:cubicBezTo>
                <a:lnTo>
                  <a:pt x="1101" y="2202"/>
                </a:lnTo>
                <a:cubicBezTo>
                  <a:pt x="493" y="2202"/>
                  <a:pt x="0" y="1709"/>
                  <a:pt x="0" y="1100"/>
                </a:cubicBezTo>
                <a:lnTo>
                  <a:pt x="0" y="1100"/>
                </a:lnTo>
                <a:cubicBezTo>
                  <a:pt x="0" y="493"/>
                  <a:pt x="493" y="0"/>
                  <a:pt x="1101" y="0"/>
                </a:cubicBezTo>
                <a:lnTo>
                  <a:pt x="1101" y="0"/>
                </a:lnTo>
                <a:cubicBezTo>
                  <a:pt x="1709" y="0"/>
                  <a:pt x="2202" y="493"/>
                  <a:pt x="2202" y="110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AF7894BF-D0A6-DA4E-BF80-BE3DD1C8C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7478" y="5605535"/>
            <a:ext cx="2398136" cy="2398136"/>
          </a:xfrm>
          <a:custGeom>
            <a:avLst/>
            <a:gdLst>
              <a:gd name="T0" fmla="*/ 1287 w 2574"/>
              <a:gd name="T1" fmla="*/ 0 h 2574"/>
              <a:gd name="T2" fmla="*/ 1287 w 2574"/>
              <a:gd name="T3" fmla="*/ 0 h 2574"/>
              <a:gd name="T4" fmla="*/ 0 w 2574"/>
              <a:gd name="T5" fmla="*/ 1286 h 2574"/>
              <a:gd name="T6" fmla="*/ 0 w 2574"/>
              <a:gd name="T7" fmla="*/ 1286 h 2574"/>
              <a:gd name="T8" fmla="*/ 1287 w 2574"/>
              <a:gd name="T9" fmla="*/ 2573 h 2574"/>
              <a:gd name="T10" fmla="*/ 1287 w 2574"/>
              <a:gd name="T11" fmla="*/ 2573 h 2574"/>
              <a:gd name="T12" fmla="*/ 2573 w 2574"/>
              <a:gd name="T13" fmla="*/ 1286 h 2574"/>
              <a:gd name="T14" fmla="*/ 2573 w 2574"/>
              <a:gd name="T15" fmla="*/ 1286 h 2574"/>
              <a:gd name="T16" fmla="*/ 1287 w 2574"/>
              <a:gd name="T17" fmla="*/ 0 h 2574"/>
              <a:gd name="T18" fmla="*/ 1287 w 2574"/>
              <a:gd name="T19" fmla="*/ 186 h 2574"/>
              <a:gd name="T20" fmla="*/ 1287 w 2574"/>
              <a:gd name="T21" fmla="*/ 186 h 2574"/>
              <a:gd name="T22" fmla="*/ 2388 w 2574"/>
              <a:gd name="T23" fmla="*/ 1286 h 2574"/>
              <a:gd name="T24" fmla="*/ 2388 w 2574"/>
              <a:gd name="T25" fmla="*/ 1286 h 2574"/>
              <a:gd name="T26" fmla="*/ 1287 w 2574"/>
              <a:gd name="T27" fmla="*/ 2388 h 2574"/>
              <a:gd name="T28" fmla="*/ 1287 w 2574"/>
              <a:gd name="T29" fmla="*/ 2388 h 2574"/>
              <a:gd name="T30" fmla="*/ 186 w 2574"/>
              <a:gd name="T31" fmla="*/ 1286 h 2574"/>
              <a:gd name="T32" fmla="*/ 186 w 2574"/>
              <a:gd name="T33" fmla="*/ 1286 h 2574"/>
              <a:gd name="T34" fmla="*/ 1287 w 2574"/>
              <a:gd name="T35" fmla="*/ 186 h 2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74" h="2574">
                <a:moveTo>
                  <a:pt x="1287" y="0"/>
                </a:moveTo>
                <a:lnTo>
                  <a:pt x="1287" y="0"/>
                </a:lnTo>
                <a:cubicBezTo>
                  <a:pt x="578" y="0"/>
                  <a:pt x="0" y="577"/>
                  <a:pt x="0" y="1286"/>
                </a:cubicBezTo>
                <a:lnTo>
                  <a:pt x="0" y="1286"/>
                </a:lnTo>
                <a:cubicBezTo>
                  <a:pt x="0" y="1996"/>
                  <a:pt x="578" y="2573"/>
                  <a:pt x="1287" y="2573"/>
                </a:cubicBezTo>
                <a:lnTo>
                  <a:pt x="1287" y="2573"/>
                </a:lnTo>
                <a:cubicBezTo>
                  <a:pt x="1996" y="2573"/>
                  <a:pt x="2573" y="1996"/>
                  <a:pt x="2573" y="1286"/>
                </a:cubicBezTo>
                <a:lnTo>
                  <a:pt x="2573" y="1286"/>
                </a:lnTo>
                <a:cubicBezTo>
                  <a:pt x="2573" y="577"/>
                  <a:pt x="1996" y="0"/>
                  <a:pt x="1287" y="0"/>
                </a:cubicBezTo>
                <a:close/>
                <a:moveTo>
                  <a:pt x="1287" y="186"/>
                </a:moveTo>
                <a:lnTo>
                  <a:pt x="1287" y="186"/>
                </a:lnTo>
                <a:cubicBezTo>
                  <a:pt x="1895" y="186"/>
                  <a:pt x="2388" y="679"/>
                  <a:pt x="2388" y="1286"/>
                </a:cubicBezTo>
                <a:lnTo>
                  <a:pt x="2388" y="1286"/>
                </a:lnTo>
                <a:cubicBezTo>
                  <a:pt x="2388" y="1895"/>
                  <a:pt x="1895" y="2388"/>
                  <a:pt x="1287" y="2388"/>
                </a:cubicBezTo>
                <a:lnTo>
                  <a:pt x="1287" y="2388"/>
                </a:lnTo>
                <a:cubicBezTo>
                  <a:pt x="679" y="2388"/>
                  <a:pt x="186" y="1895"/>
                  <a:pt x="186" y="1286"/>
                </a:cubicBezTo>
                <a:lnTo>
                  <a:pt x="186" y="1286"/>
                </a:lnTo>
                <a:cubicBezTo>
                  <a:pt x="186" y="679"/>
                  <a:pt x="679" y="186"/>
                  <a:pt x="1287" y="18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12">
            <a:extLst>
              <a:ext uri="{FF2B5EF4-FFF2-40B4-BE49-F238E27FC236}">
                <a16:creationId xmlns:a16="http://schemas.microsoft.com/office/drawing/2014/main" id="{0BAF8E6B-B91D-2741-824C-DC1BF0ECD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9715" y="6077773"/>
            <a:ext cx="1851983" cy="1851983"/>
          </a:xfrm>
          <a:custGeom>
            <a:avLst/>
            <a:gdLst>
              <a:gd name="T0" fmla="*/ 1557 w 1988"/>
              <a:gd name="T1" fmla="*/ 0 h 1988"/>
              <a:gd name="T2" fmla="*/ 0 w 1988"/>
              <a:gd name="T3" fmla="*/ 1557 h 1988"/>
              <a:gd name="T4" fmla="*/ 0 w 1988"/>
              <a:gd name="T5" fmla="*/ 1557 h 1988"/>
              <a:gd name="T6" fmla="*/ 1557 w 1988"/>
              <a:gd name="T7" fmla="*/ 1557 h 1988"/>
              <a:gd name="T8" fmla="*/ 1557 w 1988"/>
              <a:gd name="T9" fmla="*/ 1557 h 1988"/>
              <a:gd name="T10" fmla="*/ 1557 w 1988"/>
              <a:gd name="T11" fmla="*/ 0 h 1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88" h="1988">
                <a:moveTo>
                  <a:pt x="1557" y="0"/>
                </a:moveTo>
                <a:lnTo>
                  <a:pt x="0" y="1557"/>
                </a:lnTo>
                <a:lnTo>
                  <a:pt x="0" y="1557"/>
                </a:lnTo>
                <a:cubicBezTo>
                  <a:pt x="430" y="1987"/>
                  <a:pt x="1127" y="1987"/>
                  <a:pt x="1557" y="1557"/>
                </a:cubicBezTo>
                <a:lnTo>
                  <a:pt x="1557" y="1557"/>
                </a:lnTo>
                <a:cubicBezTo>
                  <a:pt x="1987" y="1127"/>
                  <a:pt x="1987" y="430"/>
                  <a:pt x="1557" y="0"/>
                </a:cubicBezTo>
              </a:path>
            </a:pathLst>
          </a:custGeom>
          <a:solidFill>
            <a:schemeClr val="accent1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CEA870B-1834-1B43-8147-4F721C9DFADC}"/>
              </a:ext>
            </a:extLst>
          </p:cNvPr>
          <p:cNvSpPr txBox="1"/>
          <p:nvPr/>
        </p:nvSpPr>
        <p:spPr>
          <a:xfrm>
            <a:off x="3060024" y="4494794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7CBB271-1C27-AB4B-8A8A-ABFF1991D716}"/>
              </a:ext>
            </a:extLst>
          </p:cNvPr>
          <p:cNvSpPr txBox="1"/>
          <p:nvPr/>
        </p:nvSpPr>
        <p:spPr>
          <a:xfrm>
            <a:off x="7437415" y="4494794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E9B84FE-E189-C443-8F94-2892120A236A}"/>
              </a:ext>
            </a:extLst>
          </p:cNvPr>
          <p:cNvSpPr txBox="1"/>
          <p:nvPr/>
        </p:nvSpPr>
        <p:spPr>
          <a:xfrm>
            <a:off x="11780675" y="4494794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5AB4B06-F94C-8D49-B727-E16B4BB044EA}"/>
              </a:ext>
            </a:extLst>
          </p:cNvPr>
          <p:cNvSpPr txBox="1"/>
          <p:nvPr/>
        </p:nvSpPr>
        <p:spPr>
          <a:xfrm>
            <a:off x="16142020" y="4494794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4CEB0A6-795C-FE42-B04D-30F61424B40C}"/>
              </a:ext>
            </a:extLst>
          </p:cNvPr>
          <p:cNvSpPr txBox="1"/>
          <p:nvPr/>
        </p:nvSpPr>
        <p:spPr>
          <a:xfrm>
            <a:off x="20474125" y="4494794"/>
            <a:ext cx="8739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43" name="Shape 2533">
            <a:extLst>
              <a:ext uri="{FF2B5EF4-FFF2-40B4-BE49-F238E27FC236}">
                <a16:creationId xmlns:a16="http://schemas.microsoft.com/office/drawing/2014/main" id="{27E872B6-6C53-0344-B724-ED99A3F1CBD9}"/>
              </a:ext>
            </a:extLst>
          </p:cNvPr>
          <p:cNvSpPr>
            <a:spLocks noChangeAspect="1"/>
          </p:cNvSpPr>
          <p:nvPr/>
        </p:nvSpPr>
        <p:spPr>
          <a:xfrm>
            <a:off x="11810388" y="6342071"/>
            <a:ext cx="756873" cy="9250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7"/>
                </a:lnTo>
                <a:lnTo>
                  <a:pt x="13929" y="8836"/>
                </a:lnTo>
                <a:cubicBezTo>
                  <a:pt x="13929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9"/>
                  <a:pt x="13862" y="20618"/>
                  <a:pt x="13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6873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1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9" y="3927"/>
                </a:lnTo>
                <a:cubicBezTo>
                  <a:pt x="19929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8" y="3927"/>
                  <a:pt x="6600" y="3927"/>
                </a:cubicBezTo>
                <a:cubicBezTo>
                  <a:pt x="6932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8" y="15709"/>
                  <a:pt x="16800" y="15929"/>
                  <a:pt x="16800" y="16200"/>
                </a:cubicBezTo>
                <a:cubicBezTo>
                  <a:pt x="16800" y="16472"/>
                  <a:pt x="17068" y="16691"/>
                  <a:pt x="17400" y="16691"/>
                </a:cubicBezTo>
                <a:lnTo>
                  <a:pt x="19200" y="16691"/>
                </a:lnTo>
                <a:cubicBezTo>
                  <a:pt x="20525" y="16691"/>
                  <a:pt x="21600" y="15812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  <a:moveTo>
                  <a:pt x="3600" y="12273"/>
                </a:moveTo>
                <a:cubicBezTo>
                  <a:pt x="3600" y="12544"/>
                  <a:pt x="3868" y="12764"/>
                  <a:pt x="4200" y="12764"/>
                </a:cubicBezTo>
                <a:lnTo>
                  <a:pt x="11400" y="12764"/>
                </a:lnTo>
                <a:cubicBezTo>
                  <a:pt x="11732" y="12764"/>
                  <a:pt x="12000" y="12544"/>
                  <a:pt x="12000" y="12273"/>
                </a:cubicBezTo>
                <a:cubicBezTo>
                  <a:pt x="12000" y="12002"/>
                  <a:pt x="11732" y="11782"/>
                  <a:pt x="11400" y="11782"/>
                </a:cubicBezTo>
                <a:lnTo>
                  <a:pt x="4200" y="11782"/>
                </a:lnTo>
                <a:cubicBezTo>
                  <a:pt x="3868" y="11782"/>
                  <a:pt x="3600" y="12002"/>
                  <a:pt x="3600" y="12273"/>
                </a:cubicBezTo>
                <a:moveTo>
                  <a:pt x="4200" y="9818"/>
                </a:moveTo>
                <a:lnTo>
                  <a:pt x="6600" y="9818"/>
                </a:lnTo>
                <a:cubicBezTo>
                  <a:pt x="6932" y="9818"/>
                  <a:pt x="7200" y="9599"/>
                  <a:pt x="7200" y="9327"/>
                </a:cubicBezTo>
                <a:cubicBezTo>
                  <a:pt x="7200" y="9056"/>
                  <a:pt x="6932" y="8836"/>
                  <a:pt x="66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9000" y="17673"/>
                </a:moveTo>
                <a:lnTo>
                  <a:pt x="4200" y="17673"/>
                </a:lnTo>
                <a:cubicBezTo>
                  <a:pt x="3868" y="17673"/>
                  <a:pt x="3600" y="17893"/>
                  <a:pt x="3600" y="18164"/>
                </a:cubicBezTo>
                <a:cubicBezTo>
                  <a:pt x="3600" y="18435"/>
                  <a:pt x="3868" y="18655"/>
                  <a:pt x="4200" y="18655"/>
                </a:cubicBezTo>
                <a:lnTo>
                  <a:pt x="9000" y="18655"/>
                </a:lnTo>
                <a:cubicBezTo>
                  <a:pt x="9332" y="18655"/>
                  <a:pt x="9600" y="18435"/>
                  <a:pt x="9600" y="18164"/>
                </a:cubicBezTo>
                <a:cubicBezTo>
                  <a:pt x="9600" y="17893"/>
                  <a:pt x="9332" y="17673"/>
                  <a:pt x="9000" y="17673"/>
                </a:cubicBezTo>
                <a:moveTo>
                  <a:pt x="11400" y="14727"/>
                </a:moveTo>
                <a:lnTo>
                  <a:pt x="4200" y="14727"/>
                </a:lnTo>
                <a:cubicBezTo>
                  <a:pt x="3868" y="14727"/>
                  <a:pt x="3600" y="14947"/>
                  <a:pt x="3600" y="15218"/>
                </a:cubicBezTo>
                <a:cubicBezTo>
                  <a:pt x="3600" y="15490"/>
                  <a:pt x="3868" y="15709"/>
                  <a:pt x="4200" y="15709"/>
                </a:cubicBezTo>
                <a:lnTo>
                  <a:pt x="11400" y="15709"/>
                </a:lnTo>
                <a:cubicBezTo>
                  <a:pt x="11732" y="15709"/>
                  <a:pt x="12000" y="15490"/>
                  <a:pt x="12000" y="15218"/>
                </a:cubicBezTo>
                <a:cubicBezTo>
                  <a:pt x="12000" y="14947"/>
                  <a:pt x="11732" y="14727"/>
                  <a:pt x="11400" y="14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569">
            <a:extLst>
              <a:ext uri="{FF2B5EF4-FFF2-40B4-BE49-F238E27FC236}">
                <a16:creationId xmlns:a16="http://schemas.microsoft.com/office/drawing/2014/main" id="{C3696603-2407-4442-BA14-A3EAAB3B4749}"/>
              </a:ext>
            </a:extLst>
          </p:cNvPr>
          <p:cNvSpPr>
            <a:spLocks noChangeAspect="1"/>
          </p:cNvSpPr>
          <p:nvPr/>
        </p:nvSpPr>
        <p:spPr>
          <a:xfrm>
            <a:off x="3004013" y="6342060"/>
            <a:ext cx="925066" cy="925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18655" y="20618"/>
                </a:moveTo>
                <a:lnTo>
                  <a:pt x="2945" y="20618"/>
                </a:lnTo>
                <a:lnTo>
                  <a:pt x="2945" y="9818"/>
                </a:lnTo>
                <a:lnTo>
                  <a:pt x="18655" y="9818"/>
                </a:lnTo>
                <a:cubicBezTo>
                  <a:pt x="18655" y="9818"/>
                  <a:pt x="18655" y="20618"/>
                  <a:pt x="18655" y="20618"/>
                </a:cubicBezTo>
                <a:close/>
                <a:moveTo>
                  <a:pt x="3927" y="982"/>
                </a:moveTo>
                <a:lnTo>
                  <a:pt x="11782" y="982"/>
                </a:lnTo>
                <a:lnTo>
                  <a:pt x="11782" y="3436"/>
                </a:lnTo>
                <a:cubicBezTo>
                  <a:pt x="11782" y="3708"/>
                  <a:pt x="12002" y="3927"/>
                  <a:pt x="12273" y="3927"/>
                </a:cubicBezTo>
                <a:lnTo>
                  <a:pt x="14727" y="3927"/>
                </a:lnTo>
                <a:lnTo>
                  <a:pt x="14727" y="5891"/>
                </a:lnTo>
                <a:lnTo>
                  <a:pt x="3927" y="5891"/>
                </a:lnTo>
                <a:cubicBezTo>
                  <a:pt x="3927" y="5891"/>
                  <a:pt x="3927" y="982"/>
                  <a:pt x="3927" y="982"/>
                </a:cubicBezTo>
                <a:close/>
                <a:moveTo>
                  <a:pt x="12764" y="1473"/>
                </a:moveTo>
                <a:lnTo>
                  <a:pt x="14236" y="2945"/>
                </a:lnTo>
                <a:lnTo>
                  <a:pt x="12764" y="2945"/>
                </a:lnTo>
                <a:cubicBezTo>
                  <a:pt x="12764" y="2945"/>
                  <a:pt x="12764" y="1473"/>
                  <a:pt x="12764" y="1473"/>
                </a:cubicBezTo>
                <a:close/>
                <a:moveTo>
                  <a:pt x="17673" y="1964"/>
                </a:moveTo>
                <a:lnTo>
                  <a:pt x="17673" y="5891"/>
                </a:lnTo>
                <a:lnTo>
                  <a:pt x="15709" y="5891"/>
                </a:lnTo>
                <a:lnTo>
                  <a:pt x="15709" y="2945"/>
                </a:lnTo>
                <a:lnTo>
                  <a:pt x="14727" y="1964"/>
                </a:lnTo>
                <a:cubicBezTo>
                  <a:pt x="14727" y="1964"/>
                  <a:pt x="17673" y="1964"/>
                  <a:pt x="17673" y="1964"/>
                </a:cubicBezTo>
                <a:close/>
                <a:moveTo>
                  <a:pt x="20618" y="5891"/>
                </a:moveTo>
                <a:lnTo>
                  <a:pt x="18655" y="5891"/>
                </a:lnTo>
                <a:lnTo>
                  <a:pt x="18655" y="1964"/>
                </a:lnTo>
                <a:cubicBezTo>
                  <a:pt x="18655" y="1422"/>
                  <a:pt x="18215" y="982"/>
                  <a:pt x="17673" y="982"/>
                </a:cubicBezTo>
                <a:lnTo>
                  <a:pt x="13745" y="982"/>
                </a:lnTo>
                <a:lnTo>
                  <a:pt x="12764" y="0"/>
                </a:lnTo>
                <a:lnTo>
                  <a:pt x="3927" y="0"/>
                </a:lnTo>
                <a:cubicBezTo>
                  <a:pt x="3385" y="0"/>
                  <a:pt x="2945" y="440"/>
                  <a:pt x="2945" y="982"/>
                </a:cubicBezTo>
                <a:lnTo>
                  <a:pt x="2945" y="5891"/>
                </a:ln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9"/>
                  <a:pt x="440" y="9818"/>
                  <a:pt x="982" y="9818"/>
                </a:cubicBezTo>
                <a:lnTo>
                  <a:pt x="1964" y="9818"/>
                </a:lnTo>
                <a:lnTo>
                  <a:pt x="1964" y="20618"/>
                </a:lnTo>
                <a:cubicBezTo>
                  <a:pt x="1964" y="21160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60"/>
                  <a:pt x="19636" y="20618"/>
                </a:cubicBezTo>
                <a:lnTo>
                  <a:pt x="19636" y="9818"/>
                </a:lnTo>
                <a:lnTo>
                  <a:pt x="20618" y="9818"/>
                </a:lnTo>
                <a:cubicBezTo>
                  <a:pt x="21160" y="9818"/>
                  <a:pt x="21600" y="9379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7855" y="12763"/>
                </a:moveTo>
                <a:lnTo>
                  <a:pt x="13745" y="12763"/>
                </a:lnTo>
                <a:lnTo>
                  <a:pt x="13745" y="13745"/>
                </a:lnTo>
                <a:lnTo>
                  <a:pt x="7855" y="13745"/>
                </a:lnTo>
                <a:cubicBezTo>
                  <a:pt x="7855" y="13745"/>
                  <a:pt x="7855" y="12763"/>
                  <a:pt x="7855" y="12763"/>
                </a:cubicBezTo>
                <a:close/>
                <a:moveTo>
                  <a:pt x="7855" y="14727"/>
                </a:moveTo>
                <a:lnTo>
                  <a:pt x="13745" y="14727"/>
                </a:lnTo>
                <a:cubicBezTo>
                  <a:pt x="14287" y="14727"/>
                  <a:pt x="14727" y="14287"/>
                  <a:pt x="14727" y="13745"/>
                </a:cubicBezTo>
                <a:lnTo>
                  <a:pt x="14727" y="12763"/>
                </a:lnTo>
                <a:cubicBezTo>
                  <a:pt x="14727" y="12221"/>
                  <a:pt x="14287" y="11782"/>
                  <a:pt x="13745" y="11782"/>
                </a:cubicBezTo>
                <a:lnTo>
                  <a:pt x="7855" y="11782"/>
                </a:lnTo>
                <a:cubicBezTo>
                  <a:pt x="7313" y="11782"/>
                  <a:pt x="6873" y="12221"/>
                  <a:pt x="6873" y="12763"/>
                </a:cubicBezTo>
                <a:lnTo>
                  <a:pt x="6873" y="13745"/>
                </a:lnTo>
                <a:cubicBezTo>
                  <a:pt x="6873" y="14287"/>
                  <a:pt x="7313" y="14727"/>
                  <a:pt x="7855" y="14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587">
            <a:extLst>
              <a:ext uri="{FF2B5EF4-FFF2-40B4-BE49-F238E27FC236}">
                <a16:creationId xmlns:a16="http://schemas.microsoft.com/office/drawing/2014/main" id="{5C4CC228-CC77-D04D-A765-660905BCBEED}"/>
              </a:ext>
            </a:extLst>
          </p:cNvPr>
          <p:cNvSpPr>
            <a:spLocks noChangeAspect="1"/>
          </p:cNvSpPr>
          <p:nvPr/>
        </p:nvSpPr>
        <p:spPr>
          <a:xfrm>
            <a:off x="7367778" y="6342071"/>
            <a:ext cx="925066" cy="9250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91">
            <a:extLst>
              <a:ext uri="{FF2B5EF4-FFF2-40B4-BE49-F238E27FC236}">
                <a16:creationId xmlns:a16="http://schemas.microsoft.com/office/drawing/2014/main" id="{57198F3E-6A72-5A42-8D19-1BC7CE9F2E90}"/>
              </a:ext>
            </a:extLst>
          </p:cNvPr>
          <p:cNvSpPr>
            <a:spLocks noChangeAspect="1"/>
          </p:cNvSpPr>
          <p:nvPr/>
        </p:nvSpPr>
        <p:spPr>
          <a:xfrm>
            <a:off x="20442543" y="6342071"/>
            <a:ext cx="925066" cy="9250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617">
            <a:extLst>
              <a:ext uri="{FF2B5EF4-FFF2-40B4-BE49-F238E27FC236}">
                <a16:creationId xmlns:a16="http://schemas.microsoft.com/office/drawing/2014/main" id="{4188B2A3-8774-5842-967B-FED8C0AC0586}"/>
              </a:ext>
            </a:extLst>
          </p:cNvPr>
          <p:cNvSpPr>
            <a:spLocks noChangeAspect="1"/>
          </p:cNvSpPr>
          <p:nvPr/>
        </p:nvSpPr>
        <p:spPr>
          <a:xfrm>
            <a:off x="16085658" y="6426126"/>
            <a:ext cx="925066" cy="7569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4CF1A21-E356-C14F-A5E1-545EE4120A62}"/>
              </a:ext>
            </a:extLst>
          </p:cNvPr>
          <p:cNvSpPr txBox="1">
            <a:spLocks/>
          </p:cNvSpPr>
          <p:nvPr/>
        </p:nvSpPr>
        <p:spPr>
          <a:xfrm>
            <a:off x="1948137" y="9258067"/>
            <a:ext cx="30368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8A0D35A7-9E00-5241-A4DC-B009F388DD86}"/>
              </a:ext>
            </a:extLst>
          </p:cNvPr>
          <p:cNvSpPr txBox="1">
            <a:spLocks/>
          </p:cNvSpPr>
          <p:nvPr/>
        </p:nvSpPr>
        <p:spPr>
          <a:xfrm>
            <a:off x="6311902" y="9258067"/>
            <a:ext cx="30368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9BE88B09-DEB1-0844-B485-FDBBF978B6AA}"/>
              </a:ext>
            </a:extLst>
          </p:cNvPr>
          <p:cNvSpPr txBox="1">
            <a:spLocks/>
          </p:cNvSpPr>
          <p:nvPr/>
        </p:nvSpPr>
        <p:spPr>
          <a:xfrm>
            <a:off x="10685740" y="9258067"/>
            <a:ext cx="30368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950451B7-7D41-DA48-9B8E-878D993D2F86}"/>
              </a:ext>
            </a:extLst>
          </p:cNvPr>
          <p:cNvSpPr txBox="1">
            <a:spLocks/>
          </p:cNvSpPr>
          <p:nvPr/>
        </p:nvSpPr>
        <p:spPr>
          <a:xfrm>
            <a:off x="15027728" y="9258067"/>
            <a:ext cx="30368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15DD51CE-EA3C-074F-8F3B-223C3AAB47E5}"/>
              </a:ext>
            </a:extLst>
          </p:cNvPr>
          <p:cNvSpPr txBox="1">
            <a:spLocks/>
          </p:cNvSpPr>
          <p:nvPr/>
        </p:nvSpPr>
        <p:spPr>
          <a:xfrm>
            <a:off x="19386667" y="9258067"/>
            <a:ext cx="30368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595745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>
            <a:extLst>
              <a:ext uri="{FF2B5EF4-FFF2-40B4-BE49-F238E27FC236}">
                <a16:creationId xmlns:a16="http://schemas.microsoft.com/office/drawing/2014/main" id="{A9696AFE-EC26-744C-8525-4ABB002663B5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55FFAC6-DB93-F946-BA0E-D512D4E5810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FE96C27E-4F74-AD44-8618-8397A646A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2950898"/>
            <a:ext cx="2126300" cy="626727"/>
          </a:xfrm>
          <a:custGeom>
            <a:avLst/>
            <a:gdLst>
              <a:gd name="T0" fmla="*/ 3277 w 3278"/>
              <a:gd name="T1" fmla="*/ 477 h 965"/>
              <a:gd name="T2" fmla="*/ 1639 w 3278"/>
              <a:gd name="T3" fmla="*/ 0 h 965"/>
              <a:gd name="T4" fmla="*/ 0 w 3278"/>
              <a:gd name="T5" fmla="*/ 477 h 965"/>
              <a:gd name="T6" fmla="*/ 1639 w 3278"/>
              <a:gd name="T7" fmla="*/ 964 h 965"/>
              <a:gd name="T8" fmla="*/ 3277 w 3278"/>
              <a:gd name="T9" fmla="*/ 477 h 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8" h="965">
                <a:moveTo>
                  <a:pt x="3277" y="477"/>
                </a:moveTo>
                <a:lnTo>
                  <a:pt x="1639" y="0"/>
                </a:lnTo>
                <a:lnTo>
                  <a:pt x="0" y="477"/>
                </a:lnTo>
                <a:lnTo>
                  <a:pt x="1639" y="964"/>
                </a:lnTo>
                <a:lnTo>
                  <a:pt x="3277" y="477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0" name="Freeform 10">
            <a:extLst>
              <a:ext uri="{FF2B5EF4-FFF2-40B4-BE49-F238E27FC236}">
                <a16:creationId xmlns:a16="http://schemas.microsoft.com/office/drawing/2014/main" id="{60FB255F-1765-D64D-B7BE-7D87ABC2F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10652525"/>
            <a:ext cx="2126300" cy="626727"/>
          </a:xfrm>
          <a:custGeom>
            <a:avLst/>
            <a:gdLst>
              <a:gd name="T0" fmla="*/ 3277 w 3278"/>
              <a:gd name="T1" fmla="*/ 477 h 965"/>
              <a:gd name="T2" fmla="*/ 1639 w 3278"/>
              <a:gd name="T3" fmla="*/ 0 h 965"/>
              <a:gd name="T4" fmla="*/ 0 w 3278"/>
              <a:gd name="T5" fmla="*/ 477 h 965"/>
              <a:gd name="T6" fmla="*/ 1639 w 3278"/>
              <a:gd name="T7" fmla="*/ 964 h 965"/>
              <a:gd name="T8" fmla="*/ 3277 w 3278"/>
              <a:gd name="T9" fmla="*/ 477 h 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8" h="965">
                <a:moveTo>
                  <a:pt x="3277" y="477"/>
                </a:moveTo>
                <a:lnTo>
                  <a:pt x="1639" y="0"/>
                </a:lnTo>
                <a:lnTo>
                  <a:pt x="0" y="477"/>
                </a:lnTo>
                <a:lnTo>
                  <a:pt x="1639" y="964"/>
                </a:lnTo>
                <a:lnTo>
                  <a:pt x="3277" y="47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8" name="Freeform 10">
            <a:extLst>
              <a:ext uri="{FF2B5EF4-FFF2-40B4-BE49-F238E27FC236}">
                <a16:creationId xmlns:a16="http://schemas.microsoft.com/office/drawing/2014/main" id="{610D8783-6152-8D4C-B34A-E0E4B565D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8085316"/>
            <a:ext cx="2126300" cy="626727"/>
          </a:xfrm>
          <a:custGeom>
            <a:avLst/>
            <a:gdLst>
              <a:gd name="T0" fmla="*/ 3277 w 3278"/>
              <a:gd name="T1" fmla="*/ 477 h 965"/>
              <a:gd name="T2" fmla="*/ 1639 w 3278"/>
              <a:gd name="T3" fmla="*/ 0 h 965"/>
              <a:gd name="T4" fmla="*/ 0 w 3278"/>
              <a:gd name="T5" fmla="*/ 477 h 965"/>
              <a:gd name="T6" fmla="*/ 1639 w 3278"/>
              <a:gd name="T7" fmla="*/ 964 h 965"/>
              <a:gd name="T8" fmla="*/ 3277 w 3278"/>
              <a:gd name="T9" fmla="*/ 477 h 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8" h="965">
                <a:moveTo>
                  <a:pt x="3277" y="477"/>
                </a:moveTo>
                <a:lnTo>
                  <a:pt x="1639" y="0"/>
                </a:lnTo>
                <a:lnTo>
                  <a:pt x="0" y="477"/>
                </a:lnTo>
                <a:lnTo>
                  <a:pt x="1639" y="964"/>
                </a:lnTo>
                <a:lnTo>
                  <a:pt x="3277" y="477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6" name="Freeform 10">
            <a:extLst>
              <a:ext uri="{FF2B5EF4-FFF2-40B4-BE49-F238E27FC236}">
                <a16:creationId xmlns:a16="http://schemas.microsoft.com/office/drawing/2014/main" id="{1B6F361A-5A99-854B-AE54-D3B2FC78C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5518107"/>
            <a:ext cx="2126300" cy="626727"/>
          </a:xfrm>
          <a:custGeom>
            <a:avLst/>
            <a:gdLst>
              <a:gd name="T0" fmla="*/ 3277 w 3278"/>
              <a:gd name="T1" fmla="*/ 477 h 965"/>
              <a:gd name="T2" fmla="*/ 1639 w 3278"/>
              <a:gd name="T3" fmla="*/ 0 h 965"/>
              <a:gd name="T4" fmla="*/ 0 w 3278"/>
              <a:gd name="T5" fmla="*/ 477 h 965"/>
              <a:gd name="T6" fmla="*/ 1639 w 3278"/>
              <a:gd name="T7" fmla="*/ 964 h 965"/>
              <a:gd name="T8" fmla="*/ 3277 w 3278"/>
              <a:gd name="T9" fmla="*/ 477 h 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8" h="965">
                <a:moveTo>
                  <a:pt x="3277" y="477"/>
                </a:moveTo>
                <a:lnTo>
                  <a:pt x="1639" y="0"/>
                </a:lnTo>
                <a:lnTo>
                  <a:pt x="0" y="477"/>
                </a:lnTo>
                <a:lnTo>
                  <a:pt x="1639" y="964"/>
                </a:lnTo>
                <a:lnTo>
                  <a:pt x="3277" y="47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8991DF78-BE9D-3441-A4C2-795D1DE4A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28905" y="2368062"/>
            <a:ext cx="1284938" cy="11347938"/>
          </a:xfrm>
          <a:custGeom>
            <a:avLst/>
            <a:gdLst>
              <a:gd name="T0" fmla="*/ 0 w 1980"/>
              <a:gd name="T1" fmla="*/ 295 h 17235"/>
              <a:gd name="T2" fmla="*/ 990 w 1980"/>
              <a:gd name="T3" fmla="*/ 0 h 17235"/>
              <a:gd name="T4" fmla="*/ 1979 w 1980"/>
              <a:gd name="T5" fmla="*/ 295 h 17235"/>
              <a:gd name="T6" fmla="*/ 1979 w 1980"/>
              <a:gd name="T7" fmla="*/ 17234 h 17235"/>
              <a:gd name="T8" fmla="*/ 0 w 1980"/>
              <a:gd name="T9" fmla="*/ 17234 h 17235"/>
              <a:gd name="T10" fmla="*/ 0 w 1980"/>
              <a:gd name="T11" fmla="*/ 295 h 17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80" h="17235">
                <a:moveTo>
                  <a:pt x="0" y="295"/>
                </a:moveTo>
                <a:lnTo>
                  <a:pt x="990" y="0"/>
                </a:lnTo>
                <a:lnTo>
                  <a:pt x="1979" y="295"/>
                </a:lnTo>
                <a:lnTo>
                  <a:pt x="1979" y="17234"/>
                </a:lnTo>
                <a:lnTo>
                  <a:pt x="0" y="17234"/>
                </a:lnTo>
                <a:lnTo>
                  <a:pt x="0" y="295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EEABA231-7431-F64E-979E-5A0C9ABBA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28906" y="2368062"/>
            <a:ext cx="643900" cy="11347938"/>
          </a:xfrm>
          <a:custGeom>
            <a:avLst/>
            <a:gdLst>
              <a:gd name="T0" fmla="*/ 990 w 991"/>
              <a:gd name="T1" fmla="*/ 17234 h 17235"/>
              <a:gd name="T2" fmla="*/ 0 w 991"/>
              <a:gd name="T3" fmla="*/ 17234 h 17235"/>
              <a:gd name="T4" fmla="*/ 0 w 991"/>
              <a:gd name="T5" fmla="*/ 295 h 17235"/>
              <a:gd name="T6" fmla="*/ 990 w 991"/>
              <a:gd name="T7" fmla="*/ 0 h 17235"/>
              <a:gd name="T8" fmla="*/ 990 w 991"/>
              <a:gd name="T9" fmla="*/ 17234 h 17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91" h="17235">
                <a:moveTo>
                  <a:pt x="990" y="17234"/>
                </a:moveTo>
                <a:lnTo>
                  <a:pt x="0" y="17234"/>
                </a:lnTo>
                <a:lnTo>
                  <a:pt x="0" y="295"/>
                </a:lnTo>
                <a:lnTo>
                  <a:pt x="990" y="0"/>
                </a:lnTo>
                <a:lnTo>
                  <a:pt x="990" y="1723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5328673D-6365-3344-8DDF-81DC156A0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3259970"/>
            <a:ext cx="2126300" cy="1737097"/>
          </a:xfrm>
          <a:custGeom>
            <a:avLst/>
            <a:gdLst>
              <a:gd name="T0" fmla="*/ 0 w 3278"/>
              <a:gd name="T1" fmla="*/ 2189 h 2677"/>
              <a:gd name="T2" fmla="*/ 1639 w 3278"/>
              <a:gd name="T3" fmla="*/ 2676 h 2677"/>
              <a:gd name="T4" fmla="*/ 3277 w 3278"/>
              <a:gd name="T5" fmla="*/ 2189 h 2677"/>
              <a:gd name="T6" fmla="*/ 3277 w 3278"/>
              <a:gd name="T7" fmla="*/ 0 h 2677"/>
              <a:gd name="T8" fmla="*/ 1639 w 3278"/>
              <a:gd name="T9" fmla="*/ 487 h 2677"/>
              <a:gd name="T10" fmla="*/ 0 w 3278"/>
              <a:gd name="T11" fmla="*/ 0 h 2677"/>
              <a:gd name="T12" fmla="*/ 0 w 3278"/>
              <a:gd name="T13" fmla="*/ 2189 h 2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78" h="2677">
                <a:moveTo>
                  <a:pt x="0" y="2189"/>
                </a:moveTo>
                <a:lnTo>
                  <a:pt x="1639" y="2676"/>
                </a:lnTo>
                <a:lnTo>
                  <a:pt x="3277" y="2189"/>
                </a:lnTo>
                <a:lnTo>
                  <a:pt x="3277" y="0"/>
                </a:lnTo>
                <a:lnTo>
                  <a:pt x="1639" y="487"/>
                </a:lnTo>
                <a:lnTo>
                  <a:pt x="0" y="0"/>
                </a:lnTo>
                <a:lnTo>
                  <a:pt x="0" y="218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0A4058AA-A999-6449-9FAF-0AFEB7784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3259970"/>
            <a:ext cx="1064580" cy="1737097"/>
          </a:xfrm>
          <a:custGeom>
            <a:avLst/>
            <a:gdLst>
              <a:gd name="T0" fmla="*/ 1639 w 1640"/>
              <a:gd name="T1" fmla="*/ 487 h 2677"/>
              <a:gd name="T2" fmla="*/ 1639 w 1640"/>
              <a:gd name="T3" fmla="*/ 2676 h 2677"/>
              <a:gd name="T4" fmla="*/ 0 w 1640"/>
              <a:gd name="T5" fmla="*/ 2189 h 2677"/>
              <a:gd name="T6" fmla="*/ 0 w 1640"/>
              <a:gd name="T7" fmla="*/ 0 h 2677"/>
              <a:gd name="T8" fmla="*/ 1639 w 1640"/>
              <a:gd name="T9" fmla="*/ 487 h 2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40" h="2677">
                <a:moveTo>
                  <a:pt x="1639" y="487"/>
                </a:moveTo>
                <a:lnTo>
                  <a:pt x="1639" y="2676"/>
                </a:lnTo>
                <a:lnTo>
                  <a:pt x="0" y="2189"/>
                </a:lnTo>
                <a:lnTo>
                  <a:pt x="0" y="0"/>
                </a:lnTo>
                <a:lnTo>
                  <a:pt x="1639" y="487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Line 24">
            <a:extLst>
              <a:ext uri="{FF2B5EF4-FFF2-40B4-BE49-F238E27FC236}">
                <a16:creationId xmlns:a16="http://schemas.microsoft.com/office/drawing/2014/main" id="{4EC40E3F-B769-D341-8D33-43FD94EB90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1363" y="4627234"/>
            <a:ext cx="2921873" cy="0"/>
          </a:xfrm>
          <a:prstGeom prst="line">
            <a:avLst/>
          </a:prstGeom>
          <a:noFill/>
          <a:ln w="38100" cap="rnd">
            <a:solidFill>
              <a:schemeClr val="bg1">
                <a:lumMod val="85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D440FE40-A413-0640-A84A-FEB295412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67" y="3131188"/>
            <a:ext cx="8361398" cy="2084734"/>
          </a:xfrm>
          <a:custGeom>
            <a:avLst/>
            <a:gdLst>
              <a:gd name="T0" fmla="*/ 4333 w 4587"/>
              <a:gd name="T1" fmla="*/ 0 h 1806"/>
              <a:gd name="T2" fmla="*/ 0 w 4587"/>
              <a:gd name="T3" fmla="*/ 0 h 1806"/>
              <a:gd name="T4" fmla="*/ 0 w 4587"/>
              <a:gd name="T5" fmla="*/ 1805 h 1806"/>
              <a:gd name="T6" fmla="*/ 4333 w 4587"/>
              <a:gd name="T7" fmla="*/ 1805 h 1806"/>
              <a:gd name="T8" fmla="*/ 4333 w 4587"/>
              <a:gd name="T9" fmla="*/ 1519 h 1806"/>
              <a:gd name="T10" fmla="*/ 4586 w 4587"/>
              <a:gd name="T11" fmla="*/ 1292 h 1806"/>
              <a:gd name="T12" fmla="*/ 4333 w 4587"/>
              <a:gd name="T13" fmla="*/ 1066 h 1806"/>
              <a:gd name="T14" fmla="*/ 4333 w 4587"/>
              <a:gd name="T15" fmla="*/ 0 h 1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87" h="1806">
                <a:moveTo>
                  <a:pt x="4333" y="0"/>
                </a:moveTo>
                <a:lnTo>
                  <a:pt x="0" y="0"/>
                </a:lnTo>
                <a:lnTo>
                  <a:pt x="0" y="1805"/>
                </a:lnTo>
                <a:lnTo>
                  <a:pt x="4333" y="1805"/>
                </a:lnTo>
                <a:lnTo>
                  <a:pt x="4333" y="1519"/>
                </a:lnTo>
                <a:lnTo>
                  <a:pt x="4586" y="1292"/>
                </a:lnTo>
                <a:lnTo>
                  <a:pt x="4333" y="1066"/>
                </a:lnTo>
                <a:lnTo>
                  <a:pt x="4333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7">
            <a:extLst>
              <a:ext uri="{FF2B5EF4-FFF2-40B4-BE49-F238E27FC236}">
                <a16:creationId xmlns:a16="http://schemas.microsoft.com/office/drawing/2014/main" id="{4FD2846B-35F1-BD4F-A76F-B873E32F2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4313" y="3131187"/>
            <a:ext cx="168354" cy="2084734"/>
          </a:xfrm>
          <a:custGeom>
            <a:avLst/>
            <a:gdLst>
              <a:gd name="T0" fmla="*/ 0 w 183"/>
              <a:gd name="T1" fmla="*/ 1805 h 1806"/>
              <a:gd name="T2" fmla="*/ 182 w 183"/>
              <a:gd name="T3" fmla="*/ 1805 h 1806"/>
              <a:gd name="T4" fmla="*/ 182 w 183"/>
              <a:gd name="T5" fmla="*/ 0 h 1806"/>
              <a:gd name="T6" fmla="*/ 0 w 183"/>
              <a:gd name="T7" fmla="*/ 0 h 1806"/>
              <a:gd name="T8" fmla="*/ 0 w 183"/>
              <a:gd name="T9" fmla="*/ 1805 h 1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3" h="1806">
                <a:moveTo>
                  <a:pt x="0" y="1805"/>
                </a:moveTo>
                <a:lnTo>
                  <a:pt x="182" y="1805"/>
                </a:lnTo>
                <a:lnTo>
                  <a:pt x="182" y="0"/>
                </a:lnTo>
                <a:lnTo>
                  <a:pt x="0" y="0"/>
                </a:lnTo>
                <a:lnTo>
                  <a:pt x="0" y="1805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8">
            <a:extLst>
              <a:ext uri="{FF2B5EF4-FFF2-40B4-BE49-F238E27FC236}">
                <a16:creationId xmlns:a16="http://schemas.microsoft.com/office/drawing/2014/main" id="{6AD16C68-2B3D-1D44-80DA-78CDF0CE5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67" y="3131189"/>
            <a:ext cx="7899609" cy="685396"/>
          </a:xfrm>
          <a:custGeom>
            <a:avLst/>
            <a:gdLst>
              <a:gd name="T0" fmla="*/ 4151 w 4152"/>
              <a:gd name="T1" fmla="*/ 706 h 707"/>
              <a:gd name="T2" fmla="*/ 0 w 4152"/>
              <a:gd name="T3" fmla="*/ 706 h 707"/>
              <a:gd name="T4" fmla="*/ 0 w 4152"/>
              <a:gd name="T5" fmla="*/ 0 h 707"/>
              <a:gd name="T6" fmla="*/ 4151 w 4152"/>
              <a:gd name="T7" fmla="*/ 0 h 707"/>
              <a:gd name="T8" fmla="*/ 4151 w 4152"/>
              <a:gd name="T9" fmla="*/ 706 h 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52" h="707">
                <a:moveTo>
                  <a:pt x="4151" y="706"/>
                </a:moveTo>
                <a:lnTo>
                  <a:pt x="0" y="706"/>
                </a:lnTo>
                <a:lnTo>
                  <a:pt x="0" y="0"/>
                </a:lnTo>
                <a:lnTo>
                  <a:pt x="4151" y="0"/>
                </a:lnTo>
                <a:lnTo>
                  <a:pt x="4151" y="70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1" name="Freeform 13">
            <a:extLst>
              <a:ext uri="{FF2B5EF4-FFF2-40B4-BE49-F238E27FC236}">
                <a16:creationId xmlns:a16="http://schemas.microsoft.com/office/drawing/2014/main" id="{A4586553-8F57-C64E-8BE5-BA62939D0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10961597"/>
            <a:ext cx="2126300" cy="1737097"/>
          </a:xfrm>
          <a:custGeom>
            <a:avLst/>
            <a:gdLst>
              <a:gd name="T0" fmla="*/ 0 w 3278"/>
              <a:gd name="T1" fmla="*/ 2189 h 2677"/>
              <a:gd name="T2" fmla="*/ 1639 w 3278"/>
              <a:gd name="T3" fmla="*/ 2676 h 2677"/>
              <a:gd name="T4" fmla="*/ 3277 w 3278"/>
              <a:gd name="T5" fmla="*/ 2189 h 2677"/>
              <a:gd name="T6" fmla="*/ 3277 w 3278"/>
              <a:gd name="T7" fmla="*/ 0 h 2677"/>
              <a:gd name="T8" fmla="*/ 1639 w 3278"/>
              <a:gd name="T9" fmla="*/ 487 h 2677"/>
              <a:gd name="T10" fmla="*/ 0 w 3278"/>
              <a:gd name="T11" fmla="*/ 0 h 2677"/>
              <a:gd name="T12" fmla="*/ 0 w 3278"/>
              <a:gd name="T13" fmla="*/ 2189 h 2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78" h="2677">
                <a:moveTo>
                  <a:pt x="0" y="2189"/>
                </a:moveTo>
                <a:lnTo>
                  <a:pt x="1639" y="2676"/>
                </a:lnTo>
                <a:lnTo>
                  <a:pt x="3277" y="2189"/>
                </a:lnTo>
                <a:lnTo>
                  <a:pt x="3277" y="0"/>
                </a:lnTo>
                <a:lnTo>
                  <a:pt x="1639" y="487"/>
                </a:lnTo>
                <a:lnTo>
                  <a:pt x="0" y="0"/>
                </a:lnTo>
                <a:lnTo>
                  <a:pt x="0" y="218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2" name="Freeform 14">
            <a:extLst>
              <a:ext uri="{FF2B5EF4-FFF2-40B4-BE49-F238E27FC236}">
                <a16:creationId xmlns:a16="http://schemas.microsoft.com/office/drawing/2014/main" id="{1B8E3EA7-74DF-334D-A72A-C94E6A238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10961597"/>
            <a:ext cx="1064580" cy="1737097"/>
          </a:xfrm>
          <a:custGeom>
            <a:avLst/>
            <a:gdLst>
              <a:gd name="T0" fmla="*/ 1639 w 1640"/>
              <a:gd name="T1" fmla="*/ 487 h 2677"/>
              <a:gd name="T2" fmla="*/ 1639 w 1640"/>
              <a:gd name="T3" fmla="*/ 2676 h 2677"/>
              <a:gd name="T4" fmla="*/ 0 w 1640"/>
              <a:gd name="T5" fmla="*/ 2189 h 2677"/>
              <a:gd name="T6" fmla="*/ 0 w 1640"/>
              <a:gd name="T7" fmla="*/ 0 h 2677"/>
              <a:gd name="T8" fmla="*/ 1639 w 1640"/>
              <a:gd name="T9" fmla="*/ 487 h 2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40" h="2677">
                <a:moveTo>
                  <a:pt x="1639" y="487"/>
                </a:moveTo>
                <a:lnTo>
                  <a:pt x="1639" y="2676"/>
                </a:lnTo>
                <a:lnTo>
                  <a:pt x="0" y="2189"/>
                </a:lnTo>
                <a:lnTo>
                  <a:pt x="0" y="0"/>
                </a:lnTo>
                <a:lnTo>
                  <a:pt x="1639" y="487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3" name="Line 24">
            <a:extLst>
              <a:ext uri="{FF2B5EF4-FFF2-40B4-BE49-F238E27FC236}">
                <a16:creationId xmlns:a16="http://schemas.microsoft.com/office/drawing/2014/main" id="{46EE1FBE-49FC-584B-A7E8-28C4E24602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1363" y="12328861"/>
            <a:ext cx="2921873" cy="0"/>
          </a:xfrm>
          <a:prstGeom prst="line">
            <a:avLst/>
          </a:prstGeom>
          <a:noFill/>
          <a:ln w="38100" cap="rnd">
            <a:solidFill>
              <a:schemeClr val="bg1">
                <a:lumMod val="85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4" name="Freeform 26">
            <a:extLst>
              <a:ext uri="{FF2B5EF4-FFF2-40B4-BE49-F238E27FC236}">
                <a16:creationId xmlns:a16="http://schemas.microsoft.com/office/drawing/2014/main" id="{40998F40-748D-AA4F-BE2F-F430979A3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67" y="10832815"/>
            <a:ext cx="8361398" cy="2084734"/>
          </a:xfrm>
          <a:custGeom>
            <a:avLst/>
            <a:gdLst>
              <a:gd name="T0" fmla="*/ 4333 w 4587"/>
              <a:gd name="T1" fmla="*/ 0 h 1806"/>
              <a:gd name="T2" fmla="*/ 0 w 4587"/>
              <a:gd name="T3" fmla="*/ 0 h 1806"/>
              <a:gd name="T4" fmla="*/ 0 w 4587"/>
              <a:gd name="T5" fmla="*/ 1805 h 1806"/>
              <a:gd name="T6" fmla="*/ 4333 w 4587"/>
              <a:gd name="T7" fmla="*/ 1805 h 1806"/>
              <a:gd name="T8" fmla="*/ 4333 w 4587"/>
              <a:gd name="T9" fmla="*/ 1519 h 1806"/>
              <a:gd name="T10" fmla="*/ 4586 w 4587"/>
              <a:gd name="T11" fmla="*/ 1292 h 1806"/>
              <a:gd name="T12" fmla="*/ 4333 w 4587"/>
              <a:gd name="T13" fmla="*/ 1066 h 1806"/>
              <a:gd name="T14" fmla="*/ 4333 w 4587"/>
              <a:gd name="T15" fmla="*/ 0 h 1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87" h="1806">
                <a:moveTo>
                  <a:pt x="4333" y="0"/>
                </a:moveTo>
                <a:lnTo>
                  <a:pt x="0" y="0"/>
                </a:lnTo>
                <a:lnTo>
                  <a:pt x="0" y="1805"/>
                </a:lnTo>
                <a:lnTo>
                  <a:pt x="4333" y="1805"/>
                </a:lnTo>
                <a:lnTo>
                  <a:pt x="4333" y="1519"/>
                </a:lnTo>
                <a:lnTo>
                  <a:pt x="4586" y="1292"/>
                </a:lnTo>
                <a:lnTo>
                  <a:pt x="4333" y="1066"/>
                </a:lnTo>
                <a:lnTo>
                  <a:pt x="4333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5" name="Freeform 27">
            <a:extLst>
              <a:ext uri="{FF2B5EF4-FFF2-40B4-BE49-F238E27FC236}">
                <a16:creationId xmlns:a16="http://schemas.microsoft.com/office/drawing/2014/main" id="{4CF3ED0A-CA1A-364E-AFF5-482BB234F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4313" y="10832814"/>
            <a:ext cx="168354" cy="2084734"/>
          </a:xfrm>
          <a:custGeom>
            <a:avLst/>
            <a:gdLst>
              <a:gd name="T0" fmla="*/ 0 w 183"/>
              <a:gd name="T1" fmla="*/ 1805 h 1806"/>
              <a:gd name="T2" fmla="*/ 182 w 183"/>
              <a:gd name="T3" fmla="*/ 1805 h 1806"/>
              <a:gd name="T4" fmla="*/ 182 w 183"/>
              <a:gd name="T5" fmla="*/ 0 h 1806"/>
              <a:gd name="T6" fmla="*/ 0 w 183"/>
              <a:gd name="T7" fmla="*/ 0 h 1806"/>
              <a:gd name="T8" fmla="*/ 0 w 183"/>
              <a:gd name="T9" fmla="*/ 1805 h 1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3" h="1806">
                <a:moveTo>
                  <a:pt x="0" y="1805"/>
                </a:moveTo>
                <a:lnTo>
                  <a:pt x="182" y="1805"/>
                </a:lnTo>
                <a:lnTo>
                  <a:pt x="182" y="0"/>
                </a:lnTo>
                <a:lnTo>
                  <a:pt x="0" y="0"/>
                </a:lnTo>
                <a:lnTo>
                  <a:pt x="0" y="1805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6" name="Freeform 28">
            <a:extLst>
              <a:ext uri="{FF2B5EF4-FFF2-40B4-BE49-F238E27FC236}">
                <a16:creationId xmlns:a16="http://schemas.microsoft.com/office/drawing/2014/main" id="{000F0663-8F10-894F-AA90-6120B9C64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67" y="10832816"/>
            <a:ext cx="7899609" cy="685396"/>
          </a:xfrm>
          <a:custGeom>
            <a:avLst/>
            <a:gdLst>
              <a:gd name="T0" fmla="*/ 4151 w 4152"/>
              <a:gd name="T1" fmla="*/ 706 h 707"/>
              <a:gd name="T2" fmla="*/ 0 w 4152"/>
              <a:gd name="T3" fmla="*/ 706 h 707"/>
              <a:gd name="T4" fmla="*/ 0 w 4152"/>
              <a:gd name="T5" fmla="*/ 0 h 707"/>
              <a:gd name="T6" fmla="*/ 4151 w 4152"/>
              <a:gd name="T7" fmla="*/ 0 h 707"/>
              <a:gd name="T8" fmla="*/ 4151 w 4152"/>
              <a:gd name="T9" fmla="*/ 706 h 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52" h="707">
                <a:moveTo>
                  <a:pt x="4151" y="706"/>
                </a:moveTo>
                <a:lnTo>
                  <a:pt x="0" y="706"/>
                </a:lnTo>
                <a:lnTo>
                  <a:pt x="0" y="0"/>
                </a:lnTo>
                <a:lnTo>
                  <a:pt x="4151" y="0"/>
                </a:lnTo>
                <a:lnTo>
                  <a:pt x="4151" y="70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9" name="Freeform 13">
            <a:extLst>
              <a:ext uri="{FF2B5EF4-FFF2-40B4-BE49-F238E27FC236}">
                <a16:creationId xmlns:a16="http://schemas.microsoft.com/office/drawing/2014/main" id="{40B4EF46-E156-3646-A167-E8C40A7D8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8394388"/>
            <a:ext cx="2126300" cy="1737097"/>
          </a:xfrm>
          <a:custGeom>
            <a:avLst/>
            <a:gdLst>
              <a:gd name="T0" fmla="*/ 0 w 3278"/>
              <a:gd name="T1" fmla="*/ 2189 h 2677"/>
              <a:gd name="T2" fmla="*/ 1639 w 3278"/>
              <a:gd name="T3" fmla="*/ 2676 h 2677"/>
              <a:gd name="T4" fmla="*/ 3277 w 3278"/>
              <a:gd name="T5" fmla="*/ 2189 h 2677"/>
              <a:gd name="T6" fmla="*/ 3277 w 3278"/>
              <a:gd name="T7" fmla="*/ 0 h 2677"/>
              <a:gd name="T8" fmla="*/ 1639 w 3278"/>
              <a:gd name="T9" fmla="*/ 487 h 2677"/>
              <a:gd name="T10" fmla="*/ 0 w 3278"/>
              <a:gd name="T11" fmla="*/ 0 h 2677"/>
              <a:gd name="T12" fmla="*/ 0 w 3278"/>
              <a:gd name="T13" fmla="*/ 2189 h 2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78" h="2677">
                <a:moveTo>
                  <a:pt x="0" y="2189"/>
                </a:moveTo>
                <a:lnTo>
                  <a:pt x="1639" y="2676"/>
                </a:lnTo>
                <a:lnTo>
                  <a:pt x="3277" y="2189"/>
                </a:lnTo>
                <a:lnTo>
                  <a:pt x="3277" y="0"/>
                </a:lnTo>
                <a:lnTo>
                  <a:pt x="1639" y="487"/>
                </a:lnTo>
                <a:lnTo>
                  <a:pt x="0" y="0"/>
                </a:lnTo>
                <a:lnTo>
                  <a:pt x="0" y="218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0" name="Freeform 14">
            <a:extLst>
              <a:ext uri="{FF2B5EF4-FFF2-40B4-BE49-F238E27FC236}">
                <a16:creationId xmlns:a16="http://schemas.microsoft.com/office/drawing/2014/main" id="{CA9DD4B5-A528-764E-9D0E-5BE9CE92B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8394388"/>
            <a:ext cx="1064580" cy="1737097"/>
          </a:xfrm>
          <a:custGeom>
            <a:avLst/>
            <a:gdLst>
              <a:gd name="T0" fmla="*/ 1639 w 1640"/>
              <a:gd name="T1" fmla="*/ 487 h 2677"/>
              <a:gd name="T2" fmla="*/ 1639 w 1640"/>
              <a:gd name="T3" fmla="*/ 2676 h 2677"/>
              <a:gd name="T4" fmla="*/ 0 w 1640"/>
              <a:gd name="T5" fmla="*/ 2189 h 2677"/>
              <a:gd name="T6" fmla="*/ 0 w 1640"/>
              <a:gd name="T7" fmla="*/ 0 h 2677"/>
              <a:gd name="T8" fmla="*/ 1639 w 1640"/>
              <a:gd name="T9" fmla="*/ 487 h 2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40" h="2677">
                <a:moveTo>
                  <a:pt x="1639" y="487"/>
                </a:moveTo>
                <a:lnTo>
                  <a:pt x="1639" y="2676"/>
                </a:lnTo>
                <a:lnTo>
                  <a:pt x="0" y="2189"/>
                </a:lnTo>
                <a:lnTo>
                  <a:pt x="0" y="0"/>
                </a:lnTo>
                <a:lnTo>
                  <a:pt x="1639" y="487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1" name="Line 24">
            <a:extLst>
              <a:ext uri="{FF2B5EF4-FFF2-40B4-BE49-F238E27FC236}">
                <a16:creationId xmlns:a16="http://schemas.microsoft.com/office/drawing/2014/main" id="{8F7E1D09-799E-7C49-83CC-AE42F1AFA3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1363" y="9761652"/>
            <a:ext cx="2921873" cy="0"/>
          </a:xfrm>
          <a:prstGeom prst="line">
            <a:avLst/>
          </a:prstGeom>
          <a:noFill/>
          <a:ln w="38100" cap="rnd">
            <a:solidFill>
              <a:schemeClr val="bg1">
                <a:lumMod val="85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2" name="Freeform 26">
            <a:extLst>
              <a:ext uri="{FF2B5EF4-FFF2-40B4-BE49-F238E27FC236}">
                <a16:creationId xmlns:a16="http://schemas.microsoft.com/office/drawing/2014/main" id="{8C298DA4-B2E3-2A46-8E74-45AD18106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67" y="8265606"/>
            <a:ext cx="8361398" cy="2084734"/>
          </a:xfrm>
          <a:custGeom>
            <a:avLst/>
            <a:gdLst>
              <a:gd name="T0" fmla="*/ 4333 w 4587"/>
              <a:gd name="T1" fmla="*/ 0 h 1806"/>
              <a:gd name="T2" fmla="*/ 0 w 4587"/>
              <a:gd name="T3" fmla="*/ 0 h 1806"/>
              <a:gd name="T4" fmla="*/ 0 w 4587"/>
              <a:gd name="T5" fmla="*/ 1805 h 1806"/>
              <a:gd name="T6" fmla="*/ 4333 w 4587"/>
              <a:gd name="T7" fmla="*/ 1805 h 1806"/>
              <a:gd name="T8" fmla="*/ 4333 w 4587"/>
              <a:gd name="T9" fmla="*/ 1519 h 1806"/>
              <a:gd name="T10" fmla="*/ 4586 w 4587"/>
              <a:gd name="T11" fmla="*/ 1292 h 1806"/>
              <a:gd name="T12" fmla="*/ 4333 w 4587"/>
              <a:gd name="T13" fmla="*/ 1066 h 1806"/>
              <a:gd name="T14" fmla="*/ 4333 w 4587"/>
              <a:gd name="T15" fmla="*/ 0 h 1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87" h="1806">
                <a:moveTo>
                  <a:pt x="4333" y="0"/>
                </a:moveTo>
                <a:lnTo>
                  <a:pt x="0" y="0"/>
                </a:lnTo>
                <a:lnTo>
                  <a:pt x="0" y="1805"/>
                </a:lnTo>
                <a:lnTo>
                  <a:pt x="4333" y="1805"/>
                </a:lnTo>
                <a:lnTo>
                  <a:pt x="4333" y="1519"/>
                </a:lnTo>
                <a:lnTo>
                  <a:pt x="4586" y="1292"/>
                </a:lnTo>
                <a:lnTo>
                  <a:pt x="4333" y="1066"/>
                </a:lnTo>
                <a:lnTo>
                  <a:pt x="4333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3" name="Freeform 27">
            <a:extLst>
              <a:ext uri="{FF2B5EF4-FFF2-40B4-BE49-F238E27FC236}">
                <a16:creationId xmlns:a16="http://schemas.microsoft.com/office/drawing/2014/main" id="{A0109877-C0BE-A441-B90F-B686EA2D8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4313" y="8265605"/>
            <a:ext cx="168354" cy="2084734"/>
          </a:xfrm>
          <a:custGeom>
            <a:avLst/>
            <a:gdLst>
              <a:gd name="T0" fmla="*/ 0 w 183"/>
              <a:gd name="T1" fmla="*/ 1805 h 1806"/>
              <a:gd name="T2" fmla="*/ 182 w 183"/>
              <a:gd name="T3" fmla="*/ 1805 h 1806"/>
              <a:gd name="T4" fmla="*/ 182 w 183"/>
              <a:gd name="T5" fmla="*/ 0 h 1806"/>
              <a:gd name="T6" fmla="*/ 0 w 183"/>
              <a:gd name="T7" fmla="*/ 0 h 1806"/>
              <a:gd name="T8" fmla="*/ 0 w 183"/>
              <a:gd name="T9" fmla="*/ 1805 h 1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3" h="1806">
                <a:moveTo>
                  <a:pt x="0" y="1805"/>
                </a:moveTo>
                <a:lnTo>
                  <a:pt x="182" y="1805"/>
                </a:lnTo>
                <a:lnTo>
                  <a:pt x="182" y="0"/>
                </a:lnTo>
                <a:lnTo>
                  <a:pt x="0" y="0"/>
                </a:lnTo>
                <a:lnTo>
                  <a:pt x="0" y="180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4" name="Freeform 28">
            <a:extLst>
              <a:ext uri="{FF2B5EF4-FFF2-40B4-BE49-F238E27FC236}">
                <a16:creationId xmlns:a16="http://schemas.microsoft.com/office/drawing/2014/main" id="{195B1A88-DA30-9C44-B545-62C64B46A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67" y="8265607"/>
            <a:ext cx="7899609" cy="685396"/>
          </a:xfrm>
          <a:custGeom>
            <a:avLst/>
            <a:gdLst>
              <a:gd name="T0" fmla="*/ 4151 w 4152"/>
              <a:gd name="T1" fmla="*/ 706 h 707"/>
              <a:gd name="T2" fmla="*/ 0 w 4152"/>
              <a:gd name="T3" fmla="*/ 706 h 707"/>
              <a:gd name="T4" fmla="*/ 0 w 4152"/>
              <a:gd name="T5" fmla="*/ 0 h 707"/>
              <a:gd name="T6" fmla="*/ 4151 w 4152"/>
              <a:gd name="T7" fmla="*/ 0 h 707"/>
              <a:gd name="T8" fmla="*/ 4151 w 4152"/>
              <a:gd name="T9" fmla="*/ 706 h 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52" h="707">
                <a:moveTo>
                  <a:pt x="4151" y="706"/>
                </a:moveTo>
                <a:lnTo>
                  <a:pt x="0" y="706"/>
                </a:lnTo>
                <a:lnTo>
                  <a:pt x="0" y="0"/>
                </a:lnTo>
                <a:lnTo>
                  <a:pt x="4151" y="0"/>
                </a:lnTo>
                <a:lnTo>
                  <a:pt x="4151" y="70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7" name="Freeform 13">
            <a:extLst>
              <a:ext uri="{FF2B5EF4-FFF2-40B4-BE49-F238E27FC236}">
                <a16:creationId xmlns:a16="http://schemas.microsoft.com/office/drawing/2014/main" id="{2EA65EEC-C4EF-E646-86F4-5F686F0E1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5827179"/>
            <a:ext cx="2126300" cy="1737097"/>
          </a:xfrm>
          <a:custGeom>
            <a:avLst/>
            <a:gdLst>
              <a:gd name="T0" fmla="*/ 0 w 3278"/>
              <a:gd name="T1" fmla="*/ 2189 h 2677"/>
              <a:gd name="T2" fmla="*/ 1639 w 3278"/>
              <a:gd name="T3" fmla="*/ 2676 h 2677"/>
              <a:gd name="T4" fmla="*/ 3277 w 3278"/>
              <a:gd name="T5" fmla="*/ 2189 h 2677"/>
              <a:gd name="T6" fmla="*/ 3277 w 3278"/>
              <a:gd name="T7" fmla="*/ 0 h 2677"/>
              <a:gd name="T8" fmla="*/ 1639 w 3278"/>
              <a:gd name="T9" fmla="*/ 487 h 2677"/>
              <a:gd name="T10" fmla="*/ 0 w 3278"/>
              <a:gd name="T11" fmla="*/ 0 h 2677"/>
              <a:gd name="T12" fmla="*/ 0 w 3278"/>
              <a:gd name="T13" fmla="*/ 2189 h 2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78" h="2677">
                <a:moveTo>
                  <a:pt x="0" y="2189"/>
                </a:moveTo>
                <a:lnTo>
                  <a:pt x="1639" y="2676"/>
                </a:lnTo>
                <a:lnTo>
                  <a:pt x="3277" y="2189"/>
                </a:lnTo>
                <a:lnTo>
                  <a:pt x="3277" y="0"/>
                </a:lnTo>
                <a:lnTo>
                  <a:pt x="1639" y="487"/>
                </a:lnTo>
                <a:lnTo>
                  <a:pt x="0" y="0"/>
                </a:lnTo>
                <a:lnTo>
                  <a:pt x="0" y="218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8" name="Freeform 14">
            <a:extLst>
              <a:ext uri="{FF2B5EF4-FFF2-40B4-BE49-F238E27FC236}">
                <a16:creationId xmlns:a16="http://schemas.microsoft.com/office/drawing/2014/main" id="{40A05B6B-4457-2C45-8DFF-BDC10D6AB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5827179"/>
            <a:ext cx="1064580" cy="1737097"/>
          </a:xfrm>
          <a:custGeom>
            <a:avLst/>
            <a:gdLst>
              <a:gd name="T0" fmla="*/ 1639 w 1640"/>
              <a:gd name="T1" fmla="*/ 487 h 2677"/>
              <a:gd name="T2" fmla="*/ 1639 w 1640"/>
              <a:gd name="T3" fmla="*/ 2676 h 2677"/>
              <a:gd name="T4" fmla="*/ 0 w 1640"/>
              <a:gd name="T5" fmla="*/ 2189 h 2677"/>
              <a:gd name="T6" fmla="*/ 0 w 1640"/>
              <a:gd name="T7" fmla="*/ 0 h 2677"/>
              <a:gd name="T8" fmla="*/ 1639 w 1640"/>
              <a:gd name="T9" fmla="*/ 487 h 2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40" h="2677">
                <a:moveTo>
                  <a:pt x="1639" y="487"/>
                </a:moveTo>
                <a:lnTo>
                  <a:pt x="1639" y="2676"/>
                </a:lnTo>
                <a:lnTo>
                  <a:pt x="0" y="2189"/>
                </a:lnTo>
                <a:lnTo>
                  <a:pt x="0" y="0"/>
                </a:lnTo>
                <a:lnTo>
                  <a:pt x="1639" y="487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9" name="Line 24">
            <a:extLst>
              <a:ext uri="{FF2B5EF4-FFF2-40B4-BE49-F238E27FC236}">
                <a16:creationId xmlns:a16="http://schemas.microsoft.com/office/drawing/2014/main" id="{0D8CD410-9006-7B44-B3B7-2DCA58C3F6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1363" y="7194443"/>
            <a:ext cx="2921873" cy="0"/>
          </a:xfrm>
          <a:prstGeom prst="line">
            <a:avLst/>
          </a:prstGeom>
          <a:noFill/>
          <a:ln w="38100" cap="rnd">
            <a:solidFill>
              <a:schemeClr val="bg1">
                <a:lumMod val="85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0" name="Freeform 26">
            <a:extLst>
              <a:ext uri="{FF2B5EF4-FFF2-40B4-BE49-F238E27FC236}">
                <a16:creationId xmlns:a16="http://schemas.microsoft.com/office/drawing/2014/main" id="{A9A3127F-E335-2949-8D88-01D103AE2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67" y="5698397"/>
            <a:ext cx="8361398" cy="2084734"/>
          </a:xfrm>
          <a:custGeom>
            <a:avLst/>
            <a:gdLst>
              <a:gd name="T0" fmla="*/ 4333 w 4587"/>
              <a:gd name="T1" fmla="*/ 0 h 1806"/>
              <a:gd name="T2" fmla="*/ 0 w 4587"/>
              <a:gd name="T3" fmla="*/ 0 h 1806"/>
              <a:gd name="T4" fmla="*/ 0 w 4587"/>
              <a:gd name="T5" fmla="*/ 1805 h 1806"/>
              <a:gd name="T6" fmla="*/ 4333 w 4587"/>
              <a:gd name="T7" fmla="*/ 1805 h 1806"/>
              <a:gd name="T8" fmla="*/ 4333 w 4587"/>
              <a:gd name="T9" fmla="*/ 1519 h 1806"/>
              <a:gd name="T10" fmla="*/ 4586 w 4587"/>
              <a:gd name="T11" fmla="*/ 1292 h 1806"/>
              <a:gd name="T12" fmla="*/ 4333 w 4587"/>
              <a:gd name="T13" fmla="*/ 1066 h 1806"/>
              <a:gd name="T14" fmla="*/ 4333 w 4587"/>
              <a:gd name="T15" fmla="*/ 0 h 1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87" h="1806">
                <a:moveTo>
                  <a:pt x="4333" y="0"/>
                </a:moveTo>
                <a:lnTo>
                  <a:pt x="0" y="0"/>
                </a:lnTo>
                <a:lnTo>
                  <a:pt x="0" y="1805"/>
                </a:lnTo>
                <a:lnTo>
                  <a:pt x="4333" y="1805"/>
                </a:lnTo>
                <a:lnTo>
                  <a:pt x="4333" y="1519"/>
                </a:lnTo>
                <a:lnTo>
                  <a:pt x="4586" y="1292"/>
                </a:lnTo>
                <a:lnTo>
                  <a:pt x="4333" y="1066"/>
                </a:lnTo>
                <a:lnTo>
                  <a:pt x="4333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1" name="Freeform 27">
            <a:extLst>
              <a:ext uri="{FF2B5EF4-FFF2-40B4-BE49-F238E27FC236}">
                <a16:creationId xmlns:a16="http://schemas.microsoft.com/office/drawing/2014/main" id="{FB358853-9C10-2441-BB5D-AFC3458EE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4313" y="5698396"/>
            <a:ext cx="168354" cy="2084734"/>
          </a:xfrm>
          <a:custGeom>
            <a:avLst/>
            <a:gdLst>
              <a:gd name="T0" fmla="*/ 0 w 183"/>
              <a:gd name="T1" fmla="*/ 1805 h 1806"/>
              <a:gd name="T2" fmla="*/ 182 w 183"/>
              <a:gd name="T3" fmla="*/ 1805 h 1806"/>
              <a:gd name="T4" fmla="*/ 182 w 183"/>
              <a:gd name="T5" fmla="*/ 0 h 1806"/>
              <a:gd name="T6" fmla="*/ 0 w 183"/>
              <a:gd name="T7" fmla="*/ 0 h 1806"/>
              <a:gd name="T8" fmla="*/ 0 w 183"/>
              <a:gd name="T9" fmla="*/ 1805 h 1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3" h="1806">
                <a:moveTo>
                  <a:pt x="0" y="1805"/>
                </a:moveTo>
                <a:lnTo>
                  <a:pt x="182" y="1805"/>
                </a:lnTo>
                <a:lnTo>
                  <a:pt x="182" y="0"/>
                </a:lnTo>
                <a:lnTo>
                  <a:pt x="0" y="0"/>
                </a:lnTo>
                <a:lnTo>
                  <a:pt x="0" y="180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2" name="Freeform 28">
            <a:extLst>
              <a:ext uri="{FF2B5EF4-FFF2-40B4-BE49-F238E27FC236}">
                <a16:creationId xmlns:a16="http://schemas.microsoft.com/office/drawing/2014/main" id="{A48C44B7-04C0-7448-BC86-A47F65EE1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67" y="5698398"/>
            <a:ext cx="7899609" cy="685396"/>
          </a:xfrm>
          <a:custGeom>
            <a:avLst/>
            <a:gdLst>
              <a:gd name="T0" fmla="*/ 4151 w 4152"/>
              <a:gd name="T1" fmla="*/ 706 h 707"/>
              <a:gd name="T2" fmla="*/ 0 w 4152"/>
              <a:gd name="T3" fmla="*/ 706 h 707"/>
              <a:gd name="T4" fmla="*/ 0 w 4152"/>
              <a:gd name="T5" fmla="*/ 0 h 707"/>
              <a:gd name="T6" fmla="*/ 4151 w 4152"/>
              <a:gd name="T7" fmla="*/ 0 h 707"/>
              <a:gd name="T8" fmla="*/ 4151 w 4152"/>
              <a:gd name="T9" fmla="*/ 706 h 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52" h="707">
                <a:moveTo>
                  <a:pt x="4151" y="706"/>
                </a:moveTo>
                <a:lnTo>
                  <a:pt x="0" y="706"/>
                </a:lnTo>
                <a:lnTo>
                  <a:pt x="0" y="0"/>
                </a:lnTo>
                <a:lnTo>
                  <a:pt x="4151" y="0"/>
                </a:lnTo>
                <a:lnTo>
                  <a:pt x="4151" y="70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57B700F3-04A5-F947-B1F0-FA1B4C21EC88}"/>
              </a:ext>
            </a:extLst>
          </p:cNvPr>
          <p:cNvSpPr txBox="1"/>
          <p:nvPr/>
        </p:nvSpPr>
        <p:spPr>
          <a:xfrm>
            <a:off x="17650832" y="3574520"/>
            <a:ext cx="50366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1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15A1E567-2613-EB4E-A082-CE26506B020F}"/>
              </a:ext>
            </a:extLst>
          </p:cNvPr>
          <p:cNvSpPr txBox="1"/>
          <p:nvPr/>
        </p:nvSpPr>
        <p:spPr>
          <a:xfrm>
            <a:off x="17569079" y="6144834"/>
            <a:ext cx="66717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7280109-F0F5-BD4E-B893-36C518A24107}"/>
              </a:ext>
            </a:extLst>
          </p:cNvPr>
          <p:cNvSpPr txBox="1"/>
          <p:nvPr/>
        </p:nvSpPr>
        <p:spPr>
          <a:xfrm>
            <a:off x="17554652" y="8702731"/>
            <a:ext cx="69602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3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FC8680E1-5A44-DD4B-86E0-312C4BD998A5}"/>
              </a:ext>
            </a:extLst>
          </p:cNvPr>
          <p:cNvSpPr txBox="1"/>
          <p:nvPr/>
        </p:nvSpPr>
        <p:spPr>
          <a:xfrm>
            <a:off x="17524195" y="11279252"/>
            <a:ext cx="7569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4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1107AD27-D02B-D441-B410-42E183C72A2A}"/>
              </a:ext>
            </a:extLst>
          </p:cNvPr>
          <p:cNvSpPr txBox="1"/>
          <p:nvPr/>
        </p:nvSpPr>
        <p:spPr>
          <a:xfrm>
            <a:off x="4826514" y="831591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22" name="Subtitle 2">
            <a:extLst>
              <a:ext uri="{FF2B5EF4-FFF2-40B4-BE49-F238E27FC236}">
                <a16:creationId xmlns:a16="http://schemas.microsoft.com/office/drawing/2014/main" id="{D8F06D57-E19B-6941-B56F-4E9EE374B2D2}"/>
              </a:ext>
            </a:extLst>
          </p:cNvPr>
          <p:cNvSpPr txBox="1">
            <a:spLocks/>
          </p:cNvSpPr>
          <p:nvPr/>
        </p:nvSpPr>
        <p:spPr>
          <a:xfrm>
            <a:off x="4829377" y="9091335"/>
            <a:ext cx="70643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F9C48551-4B5B-6249-85BF-D9F1676D6529}"/>
              </a:ext>
            </a:extLst>
          </p:cNvPr>
          <p:cNvSpPr txBox="1"/>
          <p:nvPr/>
        </p:nvSpPr>
        <p:spPr>
          <a:xfrm>
            <a:off x="4826514" y="1088262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26" name="Subtitle 2">
            <a:extLst>
              <a:ext uri="{FF2B5EF4-FFF2-40B4-BE49-F238E27FC236}">
                <a16:creationId xmlns:a16="http://schemas.microsoft.com/office/drawing/2014/main" id="{C1972AA3-88E3-4044-950B-59EC9B8F1677}"/>
              </a:ext>
            </a:extLst>
          </p:cNvPr>
          <p:cNvSpPr txBox="1">
            <a:spLocks/>
          </p:cNvSpPr>
          <p:nvPr/>
        </p:nvSpPr>
        <p:spPr>
          <a:xfrm>
            <a:off x="4829377" y="11658044"/>
            <a:ext cx="70643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48961BFA-2E69-0C4D-9C19-C1FD3F6D7C88}"/>
              </a:ext>
            </a:extLst>
          </p:cNvPr>
          <p:cNvSpPr txBox="1"/>
          <p:nvPr/>
        </p:nvSpPr>
        <p:spPr>
          <a:xfrm>
            <a:off x="4826514" y="5748208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29" name="Subtitle 2">
            <a:extLst>
              <a:ext uri="{FF2B5EF4-FFF2-40B4-BE49-F238E27FC236}">
                <a16:creationId xmlns:a16="http://schemas.microsoft.com/office/drawing/2014/main" id="{D5778DD8-CD10-094E-95A4-65BFE321E311}"/>
              </a:ext>
            </a:extLst>
          </p:cNvPr>
          <p:cNvSpPr txBox="1">
            <a:spLocks/>
          </p:cNvSpPr>
          <p:nvPr/>
        </p:nvSpPr>
        <p:spPr>
          <a:xfrm>
            <a:off x="4829377" y="6523626"/>
            <a:ext cx="70643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C81DA9F-8F60-A74C-B821-CD4120F57161}"/>
              </a:ext>
            </a:extLst>
          </p:cNvPr>
          <p:cNvSpPr txBox="1"/>
          <p:nvPr/>
        </p:nvSpPr>
        <p:spPr>
          <a:xfrm>
            <a:off x="4826514" y="318727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32" name="Subtitle 2">
            <a:extLst>
              <a:ext uri="{FF2B5EF4-FFF2-40B4-BE49-F238E27FC236}">
                <a16:creationId xmlns:a16="http://schemas.microsoft.com/office/drawing/2014/main" id="{F0077AF6-992D-F748-918D-01DC10BA3218}"/>
              </a:ext>
            </a:extLst>
          </p:cNvPr>
          <p:cNvSpPr txBox="1">
            <a:spLocks/>
          </p:cNvSpPr>
          <p:nvPr/>
        </p:nvSpPr>
        <p:spPr>
          <a:xfrm>
            <a:off x="4829377" y="3962696"/>
            <a:ext cx="70643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33" name="Shape 2528">
            <a:extLst>
              <a:ext uri="{FF2B5EF4-FFF2-40B4-BE49-F238E27FC236}">
                <a16:creationId xmlns:a16="http://schemas.microsoft.com/office/drawing/2014/main" id="{EA217332-2F2E-4341-8D03-1343154C43D6}"/>
              </a:ext>
            </a:extLst>
          </p:cNvPr>
          <p:cNvSpPr>
            <a:spLocks noChangeAspect="1"/>
          </p:cNvSpPr>
          <p:nvPr/>
        </p:nvSpPr>
        <p:spPr>
          <a:xfrm>
            <a:off x="19299646" y="3547802"/>
            <a:ext cx="634688" cy="872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4" name="Shape 2545">
            <a:extLst>
              <a:ext uri="{FF2B5EF4-FFF2-40B4-BE49-F238E27FC236}">
                <a16:creationId xmlns:a16="http://schemas.microsoft.com/office/drawing/2014/main" id="{9E1806F3-D9E8-7640-94CC-E28A7249B2AD}"/>
              </a:ext>
            </a:extLst>
          </p:cNvPr>
          <p:cNvSpPr>
            <a:spLocks noChangeAspect="1"/>
          </p:cNvSpPr>
          <p:nvPr/>
        </p:nvSpPr>
        <p:spPr>
          <a:xfrm>
            <a:off x="19180643" y="8626938"/>
            <a:ext cx="872694" cy="872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5" name="Shape 2561">
            <a:extLst>
              <a:ext uri="{FF2B5EF4-FFF2-40B4-BE49-F238E27FC236}">
                <a16:creationId xmlns:a16="http://schemas.microsoft.com/office/drawing/2014/main" id="{164ABC59-2D59-5F44-8EE4-5B9BFC4D7A45}"/>
              </a:ext>
            </a:extLst>
          </p:cNvPr>
          <p:cNvSpPr>
            <a:spLocks noChangeAspect="1"/>
          </p:cNvSpPr>
          <p:nvPr/>
        </p:nvSpPr>
        <p:spPr>
          <a:xfrm>
            <a:off x="19180643" y="11443452"/>
            <a:ext cx="872694" cy="7140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3600"/>
                </a:moveTo>
                <a:lnTo>
                  <a:pt x="19145" y="3600"/>
                </a:lnTo>
                <a:cubicBezTo>
                  <a:pt x="19417" y="3600"/>
                  <a:pt x="19636" y="3332"/>
                  <a:pt x="19636" y="3000"/>
                </a:cubicBezTo>
                <a:cubicBezTo>
                  <a:pt x="19636" y="2669"/>
                  <a:pt x="19417" y="2400"/>
                  <a:pt x="19145" y="2400"/>
                </a:cubicBezTo>
                <a:lnTo>
                  <a:pt x="2455" y="2400"/>
                </a:lnTo>
                <a:cubicBezTo>
                  <a:pt x="2183" y="2400"/>
                  <a:pt x="1964" y="2669"/>
                  <a:pt x="1964" y="3000"/>
                </a:cubicBezTo>
                <a:cubicBezTo>
                  <a:pt x="1964" y="3332"/>
                  <a:pt x="2183" y="3600"/>
                  <a:pt x="2455" y="3600"/>
                </a:cubicBezTo>
                <a:moveTo>
                  <a:pt x="20618" y="20400"/>
                </a:moveTo>
                <a:lnTo>
                  <a:pt x="982" y="20400"/>
                </a:lnTo>
                <a:lnTo>
                  <a:pt x="982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982" y="4800"/>
                </a:lnTo>
                <a:cubicBezTo>
                  <a:pt x="439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  <a:moveTo>
                  <a:pt x="4418" y="1200"/>
                </a:moveTo>
                <a:lnTo>
                  <a:pt x="17182" y="1200"/>
                </a:lnTo>
                <a:cubicBezTo>
                  <a:pt x="17453" y="1200"/>
                  <a:pt x="17673" y="932"/>
                  <a:pt x="17673" y="600"/>
                </a:cubicBezTo>
                <a:cubicBezTo>
                  <a:pt x="17673" y="269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269"/>
                  <a:pt x="3927" y="600"/>
                </a:cubicBezTo>
                <a:cubicBezTo>
                  <a:pt x="3927" y="932"/>
                  <a:pt x="4147" y="1200"/>
                  <a:pt x="4418" y="12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6" name="Shape 2599">
            <a:extLst>
              <a:ext uri="{FF2B5EF4-FFF2-40B4-BE49-F238E27FC236}">
                <a16:creationId xmlns:a16="http://schemas.microsoft.com/office/drawing/2014/main" id="{F911C5F2-6BED-BF42-81D3-3DAC1BC85A6F}"/>
              </a:ext>
            </a:extLst>
          </p:cNvPr>
          <p:cNvSpPr>
            <a:spLocks noChangeAspect="1"/>
          </p:cNvSpPr>
          <p:nvPr/>
        </p:nvSpPr>
        <p:spPr>
          <a:xfrm>
            <a:off x="19180643" y="6118116"/>
            <a:ext cx="872694" cy="872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0E87D588-AB39-3A4D-AC44-24B94C34B0DA}"/>
              </a:ext>
            </a:extLst>
          </p:cNvPr>
          <p:cNvSpPr txBox="1"/>
          <p:nvPr/>
        </p:nvSpPr>
        <p:spPr>
          <a:xfrm>
            <a:off x="13883148" y="3881166"/>
            <a:ext cx="10583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8081B6F9-283B-D54E-A196-A4D08F3DC9FD}"/>
              </a:ext>
            </a:extLst>
          </p:cNvPr>
          <p:cNvSpPr txBox="1"/>
          <p:nvPr/>
        </p:nvSpPr>
        <p:spPr>
          <a:xfrm>
            <a:off x="13863110" y="6448375"/>
            <a:ext cx="109837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615D8884-E908-404B-997A-C1F5412AD7C0}"/>
              </a:ext>
            </a:extLst>
          </p:cNvPr>
          <p:cNvSpPr txBox="1"/>
          <p:nvPr/>
        </p:nvSpPr>
        <p:spPr>
          <a:xfrm>
            <a:off x="13867118" y="9015584"/>
            <a:ext cx="109036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594A9245-EFFE-D247-8FC5-8863BA46BB21}"/>
              </a:ext>
            </a:extLst>
          </p:cNvPr>
          <p:cNvSpPr txBox="1"/>
          <p:nvPr/>
        </p:nvSpPr>
        <p:spPr>
          <a:xfrm>
            <a:off x="13819829" y="11620887"/>
            <a:ext cx="11849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1057736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356BCA-B8C9-0C44-921D-C0A4978E268C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2C0368-E7B1-254C-BCD7-C9B9B512DC3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36">
            <a:extLst>
              <a:ext uri="{FF2B5EF4-FFF2-40B4-BE49-F238E27FC236}">
                <a16:creationId xmlns:a16="http://schemas.microsoft.com/office/drawing/2014/main" id="{D1CE8BAC-A0AA-F74D-9272-82F30B4E9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2203" y="8492156"/>
            <a:ext cx="7352482" cy="16489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6">
            <a:extLst>
              <a:ext uri="{FF2B5EF4-FFF2-40B4-BE49-F238E27FC236}">
                <a16:creationId xmlns:a16="http://schemas.microsoft.com/office/drawing/2014/main" id="{B70E0D6C-6B3D-DD49-B198-15CD68575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2203" y="5819082"/>
            <a:ext cx="7352482" cy="16489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6">
            <a:extLst>
              <a:ext uri="{FF2B5EF4-FFF2-40B4-BE49-F238E27FC236}">
                <a16:creationId xmlns:a16="http://schemas.microsoft.com/office/drawing/2014/main" id="{3077604B-027F-7547-9C07-30E623534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2203" y="3147708"/>
            <a:ext cx="7352482" cy="16489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3">
            <a:extLst>
              <a:ext uri="{FF2B5EF4-FFF2-40B4-BE49-F238E27FC236}">
                <a16:creationId xmlns:a16="http://schemas.microsoft.com/office/drawing/2014/main" id="{353EC6F3-9B2E-134E-AB4B-87073A36E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2868" y="5822493"/>
            <a:ext cx="1648909" cy="1648911"/>
          </a:xfrm>
          <a:custGeom>
            <a:avLst/>
            <a:gdLst>
              <a:gd name="T0" fmla="*/ 1964 w 2131"/>
              <a:gd name="T1" fmla="*/ 2130 h 2131"/>
              <a:gd name="T2" fmla="*/ 167 w 2131"/>
              <a:gd name="T3" fmla="*/ 2130 h 2131"/>
              <a:gd name="T4" fmla="*/ 167 w 2131"/>
              <a:gd name="T5" fmla="*/ 2130 h 2131"/>
              <a:gd name="T6" fmla="*/ 0 w 2131"/>
              <a:gd name="T7" fmla="*/ 1964 h 2131"/>
              <a:gd name="T8" fmla="*/ 0 w 2131"/>
              <a:gd name="T9" fmla="*/ 166 h 2131"/>
              <a:gd name="T10" fmla="*/ 0 w 2131"/>
              <a:gd name="T11" fmla="*/ 166 h 2131"/>
              <a:gd name="T12" fmla="*/ 167 w 2131"/>
              <a:gd name="T13" fmla="*/ 0 h 2131"/>
              <a:gd name="T14" fmla="*/ 1964 w 2131"/>
              <a:gd name="T15" fmla="*/ 0 h 2131"/>
              <a:gd name="T16" fmla="*/ 1964 w 2131"/>
              <a:gd name="T17" fmla="*/ 0 h 2131"/>
              <a:gd name="T18" fmla="*/ 2130 w 2131"/>
              <a:gd name="T19" fmla="*/ 166 h 2131"/>
              <a:gd name="T20" fmla="*/ 2130 w 2131"/>
              <a:gd name="T21" fmla="*/ 1964 h 2131"/>
              <a:gd name="T22" fmla="*/ 2130 w 2131"/>
              <a:gd name="T23" fmla="*/ 1964 h 2131"/>
              <a:gd name="T24" fmla="*/ 1964 w 2131"/>
              <a:gd name="T25" fmla="*/ 2130 h 2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31" h="2131">
                <a:moveTo>
                  <a:pt x="1964" y="2130"/>
                </a:moveTo>
                <a:lnTo>
                  <a:pt x="167" y="2130"/>
                </a:lnTo>
                <a:lnTo>
                  <a:pt x="167" y="2130"/>
                </a:lnTo>
                <a:cubicBezTo>
                  <a:pt x="75" y="2130"/>
                  <a:pt x="0" y="2055"/>
                  <a:pt x="0" y="1964"/>
                </a:cubicBezTo>
                <a:lnTo>
                  <a:pt x="0" y="166"/>
                </a:lnTo>
                <a:lnTo>
                  <a:pt x="0" y="166"/>
                </a:lnTo>
                <a:cubicBezTo>
                  <a:pt x="0" y="75"/>
                  <a:pt x="75" y="0"/>
                  <a:pt x="167" y="0"/>
                </a:cubicBezTo>
                <a:lnTo>
                  <a:pt x="1964" y="0"/>
                </a:lnTo>
                <a:lnTo>
                  <a:pt x="1964" y="0"/>
                </a:lnTo>
                <a:cubicBezTo>
                  <a:pt x="2055" y="0"/>
                  <a:pt x="2130" y="75"/>
                  <a:pt x="2130" y="166"/>
                </a:cubicBezTo>
                <a:lnTo>
                  <a:pt x="2130" y="1964"/>
                </a:lnTo>
                <a:lnTo>
                  <a:pt x="2130" y="1964"/>
                </a:lnTo>
                <a:cubicBezTo>
                  <a:pt x="2130" y="2055"/>
                  <a:pt x="2055" y="2130"/>
                  <a:pt x="1964" y="213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25">
            <a:extLst>
              <a:ext uri="{FF2B5EF4-FFF2-40B4-BE49-F238E27FC236}">
                <a16:creationId xmlns:a16="http://schemas.microsoft.com/office/drawing/2014/main" id="{0053C5EA-46F3-0742-8D8D-C125EBCC1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2868" y="8492156"/>
            <a:ext cx="1648909" cy="1648911"/>
          </a:xfrm>
          <a:custGeom>
            <a:avLst/>
            <a:gdLst>
              <a:gd name="T0" fmla="*/ 1964 w 2131"/>
              <a:gd name="T1" fmla="*/ 2129 h 2130"/>
              <a:gd name="T2" fmla="*/ 167 w 2131"/>
              <a:gd name="T3" fmla="*/ 2129 h 2130"/>
              <a:gd name="T4" fmla="*/ 167 w 2131"/>
              <a:gd name="T5" fmla="*/ 2129 h 2130"/>
              <a:gd name="T6" fmla="*/ 0 w 2131"/>
              <a:gd name="T7" fmla="*/ 1964 h 2130"/>
              <a:gd name="T8" fmla="*/ 0 w 2131"/>
              <a:gd name="T9" fmla="*/ 166 h 2130"/>
              <a:gd name="T10" fmla="*/ 0 w 2131"/>
              <a:gd name="T11" fmla="*/ 166 h 2130"/>
              <a:gd name="T12" fmla="*/ 167 w 2131"/>
              <a:gd name="T13" fmla="*/ 0 h 2130"/>
              <a:gd name="T14" fmla="*/ 1964 w 2131"/>
              <a:gd name="T15" fmla="*/ 0 h 2130"/>
              <a:gd name="T16" fmla="*/ 1964 w 2131"/>
              <a:gd name="T17" fmla="*/ 0 h 2130"/>
              <a:gd name="T18" fmla="*/ 2130 w 2131"/>
              <a:gd name="T19" fmla="*/ 166 h 2130"/>
              <a:gd name="T20" fmla="*/ 2130 w 2131"/>
              <a:gd name="T21" fmla="*/ 1964 h 2130"/>
              <a:gd name="T22" fmla="*/ 2130 w 2131"/>
              <a:gd name="T23" fmla="*/ 1964 h 2130"/>
              <a:gd name="T24" fmla="*/ 1964 w 2131"/>
              <a:gd name="T25" fmla="*/ 2129 h 2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31" h="2130">
                <a:moveTo>
                  <a:pt x="1964" y="2129"/>
                </a:moveTo>
                <a:lnTo>
                  <a:pt x="167" y="2129"/>
                </a:lnTo>
                <a:lnTo>
                  <a:pt x="167" y="2129"/>
                </a:lnTo>
                <a:cubicBezTo>
                  <a:pt x="75" y="2129"/>
                  <a:pt x="0" y="2054"/>
                  <a:pt x="0" y="1964"/>
                </a:cubicBezTo>
                <a:lnTo>
                  <a:pt x="0" y="166"/>
                </a:lnTo>
                <a:lnTo>
                  <a:pt x="0" y="166"/>
                </a:lnTo>
                <a:cubicBezTo>
                  <a:pt x="0" y="74"/>
                  <a:pt x="75" y="0"/>
                  <a:pt x="167" y="0"/>
                </a:cubicBezTo>
                <a:lnTo>
                  <a:pt x="1964" y="0"/>
                </a:lnTo>
                <a:lnTo>
                  <a:pt x="1964" y="0"/>
                </a:lnTo>
                <a:cubicBezTo>
                  <a:pt x="2055" y="0"/>
                  <a:pt x="2130" y="74"/>
                  <a:pt x="2130" y="166"/>
                </a:cubicBezTo>
                <a:lnTo>
                  <a:pt x="2130" y="1964"/>
                </a:lnTo>
                <a:lnTo>
                  <a:pt x="2130" y="1964"/>
                </a:lnTo>
                <a:cubicBezTo>
                  <a:pt x="2130" y="2054"/>
                  <a:pt x="2055" y="2129"/>
                  <a:pt x="1964" y="212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36">
            <a:extLst>
              <a:ext uri="{FF2B5EF4-FFF2-40B4-BE49-F238E27FC236}">
                <a16:creationId xmlns:a16="http://schemas.microsoft.com/office/drawing/2014/main" id="{CD9EB960-A5A4-1545-883A-078A37107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2203" y="11165233"/>
            <a:ext cx="7352482" cy="16489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37">
            <a:extLst>
              <a:ext uri="{FF2B5EF4-FFF2-40B4-BE49-F238E27FC236}">
                <a16:creationId xmlns:a16="http://schemas.microsoft.com/office/drawing/2014/main" id="{D4976607-3D88-1043-833A-E1F757E9D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2868" y="11165233"/>
            <a:ext cx="1648909" cy="1648908"/>
          </a:xfrm>
          <a:custGeom>
            <a:avLst/>
            <a:gdLst>
              <a:gd name="T0" fmla="*/ 1964 w 2131"/>
              <a:gd name="T1" fmla="*/ 2130 h 2131"/>
              <a:gd name="T2" fmla="*/ 167 w 2131"/>
              <a:gd name="T3" fmla="*/ 2130 h 2131"/>
              <a:gd name="T4" fmla="*/ 167 w 2131"/>
              <a:gd name="T5" fmla="*/ 2130 h 2131"/>
              <a:gd name="T6" fmla="*/ 0 w 2131"/>
              <a:gd name="T7" fmla="*/ 1965 h 2131"/>
              <a:gd name="T8" fmla="*/ 0 w 2131"/>
              <a:gd name="T9" fmla="*/ 166 h 2131"/>
              <a:gd name="T10" fmla="*/ 0 w 2131"/>
              <a:gd name="T11" fmla="*/ 166 h 2131"/>
              <a:gd name="T12" fmla="*/ 167 w 2131"/>
              <a:gd name="T13" fmla="*/ 0 h 2131"/>
              <a:gd name="T14" fmla="*/ 1964 w 2131"/>
              <a:gd name="T15" fmla="*/ 0 h 2131"/>
              <a:gd name="T16" fmla="*/ 1964 w 2131"/>
              <a:gd name="T17" fmla="*/ 0 h 2131"/>
              <a:gd name="T18" fmla="*/ 2130 w 2131"/>
              <a:gd name="T19" fmla="*/ 166 h 2131"/>
              <a:gd name="T20" fmla="*/ 2130 w 2131"/>
              <a:gd name="T21" fmla="*/ 1965 h 2131"/>
              <a:gd name="T22" fmla="*/ 2130 w 2131"/>
              <a:gd name="T23" fmla="*/ 1965 h 2131"/>
              <a:gd name="T24" fmla="*/ 1964 w 2131"/>
              <a:gd name="T25" fmla="*/ 2130 h 2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31" h="2131">
                <a:moveTo>
                  <a:pt x="1964" y="2130"/>
                </a:moveTo>
                <a:lnTo>
                  <a:pt x="167" y="2130"/>
                </a:lnTo>
                <a:lnTo>
                  <a:pt x="167" y="2130"/>
                </a:lnTo>
                <a:cubicBezTo>
                  <a:pt x="75" y="2130"/>
                  <a:pt x="0" y="2056"/>
                  <a:pt x="0" y="1965"/>
                </a:cubicBezTo>
                <a:lnTo>
                  <a:pt x="0" y="166"/>
                </a:lnTo>
                <a:lnTo>
                  <a:pt x="0" y="166"/>
                </a:lnTo>
                <a:cubicBezTo>
                  <a:pt x="0" y="74"/>
                  <a:pt x="75" y="0"/>
                  <a:pt x="167" y="0"/>
                </a:cubicBezTo>
                <a:lnTo>
                  <a:pt x="1964" y="0"/>
                </a:lnTo>
                <a:lnTo>
                  <a:pt x="1964" y="0"/>
                </a:lnTo>
                <a:cubicBezTo>
                  <a:pt x="2055" y="0"/>
                  <a:pt x="2130" y="74"/>
                  <a:pt x="2130" y="166"/>
                </a:cubicBezTo>
                <a:lnTo>
                  <a:pt x="2130" y="1965"/>
                </a:lnTo>
                <a:lnTo>
                  <a:pt x="2130" y="1965"/>
                </a:lnTo>
                <a:cubicBezTo>
                  <a:pt x="2130" y="2056"/>
                  <a:pt x="2055" y="2130"/>
                  <a:pt x="1964" y="213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54">
            <a:extLst>
              <a:ext uri="{FF2B5EF4-FFF2-40B4-BE49-F238E27FC236}">
                <a16:creationId xmlns:a16="http://schemas.microsoft.com/office/drawing/2014/main" id="{62DF6599-AF9F-FB44-96F5-8C7EEB34A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8794" y="2552893"/>
            <a:ext cx="174108" cy="11163107"/>
          </a:xfrm>
          <a:custGeom>
            <a:avLst/>
            <a:gdLst>
              <a:gd name="T0" fmla="*/ 223 w 224"/>
              <a:gd name="T1" fmla="*/ 18880 h 18881"/>
              <a:gd name="T2" fmla="*/ 0 w 224"/>
              <a:gd name="T3" fmla="*/ 18880 h 18881"/>
              <a:gd name="T4" fmla="*/ 0 w 224"/>
              <a:gd name="T5" fmla="*/ 0 h 18881"/>
              <a:gd name="T6" fmla="*/ 223 w 224"/>
              <a:gd name="T7" fmla="*/ 0 h 18881"/>
              <a:gd name="T8" fmla="*/ 223 w 224"/>
              <a:gd name="T9" fmla="*/ 18880 h 188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4" h="18881">
                <a:moveTo>
                  <a:pt x="223" y="18880"/>
                </a:moveTo>
                <a:lnTo>
                  <a:pt x="0" y="18880"/>
                </a:lnTo>
                <a:lnTo>
                  <a:pt x="0" y="0"/>
                </a:lnTo>
                <a:lnTo>
                  <a:pt x="223" y="0"/>
                </a:lnTo>
                <a:lnTo>
                  <a:pt x="223" y="1888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59">
            <a:extLst>
              <a:ext uri="{FF2B5EF4-FFF2-40B4-BE49-F238E27FC236}">
                <a16:creationId xmlns:a16="http://schemas.microsoft.com/office/drawing/2014/main" id="{53D5D711-4288-0146-9F67-2757FA1E3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3478" y="11677318"/>
            <a:ext cx="624741" cy="624741"/>
          </a:xfrm>
          <a:custGeom>
            <a:avLst/>
            <a:gdLst>
              <a:gd name="T0" fmla="*/ 0 w 809"/>
              <a:gd name="T1" fmla="*/ 404 h 809"/>
              <a:gd name="T2" fmla="*/ 0 w 809"/>
              <a:gd name="T3" fmla="*/ 404 h 809"/>
              <a:gd name="T4" fmla="*/ 404 w 809"/>
              <a:gd name="T5" fmla="*/ 808 h 809"/>
              <a:gd name="T6" fmla="*/ 404 w 809"/>
              <a:gd name="T7" fmla="*/ 808 h 809"/>
              <a:gd name="T8" fmla="*/ 808 w 809"/>
              <a:gd name="T9" fmla="*/ 404 h 809"/>
              <a:gd name="T10" fmla="*/ 808 w 809"/>
              <a:gd name="T11" fmla="*/ 404 h 809"/>
              <a:gd name="T12" fmla="*/ 404 w 809"/>
              <a:gd name="T13" fmla="*/ 0 h 809"/>
              <a:gd name="T14" fmla="*/ 404 w 809"/>
              <a:gd name="T15" fmla="*/ 0 h 809"/>
              <a:gd name="T16" fmla="*/ 0 w 809"/>
              <a:gd name="T17" fmla="*/ 404 h 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09" h="809">
                <a:moveTo>
                  <a:pt x="0" y="404"/>
                </a:moveTo>
                <a:lnTo>
                  <a:pt x="0" y="404"/>
                </a:lnTo>
                <a:cubicBezTo>
                  <a:pt x="0" y="627"/>
                  <a:pt x="181" y="808"/>
                  <a:pt x="404" y="808"/>
                </a:cubicBezTo>
                <a:lnTo>
                  <a:pt x="404" y="808"/>
                </a:lnTo>
                <a:cubicBezTo>
                  <a:pt x="627" y="808"/>
                  <a:pt x="808" y="627"/>
                  <a:pt x="808" y="404"/>
                </a:cubicBezTo>
                <a:lnTo>
                  <a:pt x="808" y="404"/>
                </a:lnTo>
                <a:cubicBezTo>
                  <a:pt x="808" y="181"/>
                  <a:pt x="627" y="0"/>
                  <a:pt x="404" y="0"/>
                </a:cubicBezTo>
                <a:lnTo>
                  <a:pt x="404" y="0"/>
                </a:lnTo>
                <a:cubicBezTo>
                  <a:pt x="181" y="0"/>
                  <a:pt x="0" y="181"/>
                  <a:pt x="0" y="40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6" name="Freeform 60">
            <a:extLst>
              <a:ext uri="{FF2B5EF4-FFF2-40B4-BE49-F238E27FC236}">
                <a16:creationId xmlns:a16="http://schemas.microsoft.com/office/drawing/2014/main" id="{8341B09C-A0AA-1C41-A2E6-20CBB27F2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199" y="11605624"/>
            <a:ext cx="764712" cy="764712"/>
          </a:xfrm>
          <a:custGeom>
            <a:avLst/>
            <a:gdLst>
              <a:gd name="T0" fmla="*/ 494 w 988"/>
              <a:gd name="T1" fmla="*/ 178 h 988"/>
              <a:gd name="T2" fmla="*/ 494 w 988"/>
              <a:gd name="T3" fmla="*/ 178 h 988"/>
              <a:gd name="T4" fmla="*/ 179 w 988"/>
              <a:gd name="T5" fmla="*/ 493 h 988"/>
              <a:gd name="T6" fmla="*/ 179 w 988"/>
              <a:gd name="T7" fmla="*/ 493 h 988"/>
              <a:gd name="T8" fmla="*/ 494 w 988"/>
              <a:gd name="T9" fmla="*/ 808 h 988"/>
              <a:gd name="T10" fmla="*/ 494 w 988"/>
              <a:gd name="T11" fmla="*/ 808 h 988"/>
              <a:gd name="T12" fmla="*/ 809 w 988"/>
              <a:gd name="T13" fmla="*/ 493 h 988"/>
              <a:gd name="T14" fmla="*/ 809 w 988"/>
              <a:gd name="T15" fmla="*/ 493 h 988"/>
              <a:gd name="T16" fmla="*/ 494 w 988"/>
              <a:gd name="T17" fmla="*/ 178 h 988"/>
              <a:gd name="T18" fmla="*/ 494 w 988"/>
              <a:gd name="T19" fmla="*/ 987 h 988"/>
              <a:gd name="T20" fmla="*/ 494 w 988"/>
              <a:gd name="T21" fmla="*/ 987 h 988"/>
              <a:gd name="T22" fmla="*/ 0 w 988"/>
              <a:gd name="T23" fmla="*/ 493 h 988"/>
              <a:gd name="T24" fmla="*/ 0 w 988"/>
              <a:gd name="T25" fmla="*/ 493 h 988"/>
              <a:gd name="T26" fmla="*/ 494 w 988"/>
              <a:gd name="T27" fmla="*/ 0 h 988"/>
              <a:gd name="T28" fmla="*/ 494 w 988"/>
              <a:gd name="T29" fmla="*/ 0 h 988"/>
              <a:gd name="T30" fmla="*/ 987 w 988"/>
              <a:gd name="T31" fmla="*/ 493 h 988"/>
              <a:gd name="T32" fmla="*/ 987 w 988"/>
              <a:gd name="T33" fmla="*/ 493 h 988"/>
              <a:gd name="T34" fmla="*/ 494 w 988"/>
              <a:gd name="T35" fmla="*/ 987 h 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88" h="988">
                <a:moveTo>
                  <a:pt x="494" y="178"/>
                </a:moveTo>
                <a:lnTo>
                  <a:pt x="494" y="178"/>
                </a:lnTo>
                <a:cubicBezTo>
                  <a:pt x="320" y="178"/>
                  <a:pt x="179" y="319"/>
                  <a:pt x="179" y="493"/>
                </a:cubicBezTo>
                <a:lnTo>
                  <a:pt x="179" y="493"/>
                </a:lnTo>
                <a:cubicBezTo>
                  <a:pt x="179" y="666"/>
                  <a:pt x="320" y="808"/>
                  <a:pt x="494" y="808"/>
                </a:cubicBezTo>
                <a:lnTo>
                  <a:pt x="494" y="808"/>
                </a:lnTo>
                <a:cubicBezTo>
                  <a:pt x="667" y="808"/>
                  <a:pt x="809" y="666"/>
                  <a:pt x="809" y="493"/>
                </a:cubicBezTo>
                <a:lnTo>
                  <a:pt x="809" y="493"/>
                </a:lnTo>
                <a:cubicBezTo>
                  <a:pt x="809" y="319"/>
                  <a:pt x="667" y="178"/>
                  <a:pt x="494" y="178"/>
                </a:cubicBezTo>
                <a:close/>
                <a:moveTo>
                  <a:pt x="494" y="987"/>
                </a:moveTo>
                <a:lnTo>
                  <a:pt x="494" y="987"/>
                </a:lnTo>
                <a:cubicBezTo>
                  <a:pt x="221" y="987"/>
                  <a:pt x="0" y="765"/>
                  <a:pt x="0" y="493"/>
                </a:cubicBezTo>
                <a:lnTo>
                  <a:pt x="0" y="493"/>
                </a:lnTo>
                <a:cubicBezTo>
                  <a:pt x="0" y="221"/>
                  <a:pt x="221" y="0"/>
                  <a:pt x="494" y="0"/>
                </a:cubicBezTo>
                <a:lnTo>
                  <a:pt x="494" y="0"/>
                </a:lnTo>
                <a:cubicBezTo>
                  <a:pt x="766" y="0"/>
                  <a:pt x="987" y="221"/>
                  <a:pt x="987" y="493"/>
                </a:cubicBezTo>
                <a:lnTo>
                  <a:pt x="987" y="493"/>
                </a:lnTo>
                <a:cubicBezTo>
                  <a:pt x="987" y="765"/>
                  <a:pt x="766" y="987"/>
                  <a:pt x="494" y="987"/>
                </a:cubicBez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61">
            <a:extLst>
              <a:ext uri="{FF2B5EF4-FFF2-40B4-BE49-F238E27FC236}">
                <a16:creationId xmlns:a16="http://schemas.microsoft.com/office/drawing/2014/main" id="{EFF0A95A-1F81-8943-8E34-15FDA9ACC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3478" y="9004239"/>
            <a:ext cx="624741" cy="628157"/>
          </a:xfrm>
          <a:custGeom>
            <a:avLst/>
            <a:gdLst>
              <a:gd name="T0" fmla="*/ 0 w 809"/>
              <a:gd name="T1" fmla="*/ 404 h 810"/>
              <a:gd name="T2" fmla="*/ 0 w 809"/>
              <a:gd name="T3" fmla="*/ 404 h 810"/>
              <a:gd name="T4" fmla="*/ 404 w 809"/>
              <a:gd name="T5" fmla="*/ 809 h 810"/>
              <a:gd name="T6" fmla="*/ 404 w 809"/>
              <a:gd name="T7" fmla="*/ 809 h 810"/>
              <a:gd name="T8" fmla="*/ 808 w 809"/>
              <a:gd name="T9" fmla="*/ 404 h 810"/>
              <a:gd name="T10" fmla="*/ 808 w 809"/>
              <a:gd name="T11" fmla="*/ 404 h 810"/>
              <a:gd name="T12" fmla="*/ 404 w 809"/>
              <a:gd name="T13" fmla="*/ 0 h 810"/>
              <a:gd name="T14" fmla="*/ 404 w 809"/>
              <a:gd name="T15" fmla="*/ 0 h 810"/>
              <a:gd name="T16" fmla="*/ 0 w 809"/>
              <a:gd name="T17" fmla="*/ 404 h 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09" h="810">
                <a:moveTo>
                  <a:pt x="0" y="404"/>
                </a:moveTo>
                <a:lnTo>
                  <a:pt x="0" y="404"/>
                </a:lnTo>
                <a:cubicBezTo>
                  <a:pt x="0" y="628"/>
                  <a:pt x="181" y="809"/>
                  <a:pt x="404" y="809"/>
                </a:cubicBezTo>
                <a:lnTo>
                  <a:pt x="404" y="809"/>
                </a:lnTo>
                <a:cubicBezTo>
                  <a:pt x="627" y="809"/>
                  <a:pt x="808" y="628"/>
                  <a:pt x="808" y="404"/>
                </a:cubicBezTo>
                <a:lnTo>
                  <a:pt x="808" y="404"/>
                </a:lnTo>
                <a:cubicBezTo>
                  <a:pt x="808" y="181"/>
                  <a:pt x="627" y="0"/>
                  <a:pt x="404" y="0"/>
                </a:cubicBezTo>
                <a:lnTo>
                  <a:pt x="404" y="0"/>
                </a:lnTo>
                <a:cubicBezTo>
                  <a:pt x="181" y="0"/>
                  <a:pt x="0" y="181"/>
                  <a:pt x="0" y="40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8" name="Freeform 62">
            <a:extLst>
              <a:ext uri="{FF2B5EF4-FFF2-40B4-BE49-F238E27FC236}">
                <a16:creationId xmlns:a16="http://schemas.microsoft.com/office/drawing/2014/main" id="{ED98A7B0-37C3-4A41-82C4-23CF589C2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199" y="8935961"/>
            <a:ext cx="764712" cy="764712"/>
          </a:xfrm>
          <a:custGeom>
            <a:avLst/>
            <a:gdLst>
              <a:gd name="T0" fmla="*/ 494 w 988"/>
              <a:gd name="T1" fmla="*/ 179 h 988"/>
              <a:gd name="T2" fmla="*/ 494 w 988"/>
              <a:gd name="T3" fmla="*/ 179 h 988"/>
              <a:gd name="T4" fmla="*/ 179 w 988"/>
              <a:gd name="T5" fmla="*/ 493 h 988"/>
              <a:gd name="T6" fmla="*/ 179 w 988"/>
              <a:gd name="T7" fmla="*/ 493 h 988"/>
              <a:gd name="T8" fmla="*/ 494 w 988"/>
              <a:gd name="T9" fmla="*/ 808 h 988"/>
              <a:gd name="T10" fmla="*/ 494 w 988"/>
              <a:gd name="T11" fmla="*/ 808 h 988"/>
              <a:gd name="T12" fmla="*/ 809 w 988"/>
              <a:gd name="T13" fmla="*/ 493 h 988"/>
              <a:gd name="T14" fmla="*/ 809 w 988"/>
              <a:gd name="T15" fmla="*/ 493 h 988"/>
              <a:gd name="T16" fmla="*/ 494 w 988"/>
              <a:gd name="T17" fmla="*/ 179 h 988"/>
              <a:gd name="T18" fmla="*/ 494 w 988"/>
              <a:gd name="T19" fmla="*/ 987 h 988"/>
              <a:gd name="T20" fmla="*/ 494 w 988"/>
              <a:gd name="T21" fmla="*/ 987 h 988"/>
              <a:gd name="T22" fmla="*/ 0 w 988"/>
              <a:gd name="T23" fmla="*/ 493 h 988"/>
              <a:gd name="T24" fmla="*/ 0 w 988"/>
              <a:gd name="T25" fmla="*/ 493 h 988"/>
              <a:gd name="T26" fmla="*/ 494 w 988"/>
              <a:gd name="T27" fmla="*/ 0 h 988"/>
              <a:gd name="T28" fmla="*/ 494 w 988"/>
              <a:gd name="T29" fmla="*/ 0 h 988"/>
              <a:gd name="T30" fmla="*/ 987 w 988"/>
              <a:gd name="T31" fmla="*/ 493 h 988"/>
              <a:gd name="T32" fmla="*/ 987 w 988"/>
              <a:gd name="T33" fmla="*/ 493 h 988"/>
              <a:gd name="T34" fmla="*/ 494 w 988"/>
              <a:gd name="T35" fmla="*/ 987 h 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88" h="988">
                <a:moveTo>
                  <a:pt x="494" y="179"/>
                </a:moveTo>
                <a:lnTo>
                  <a:pt x="494" y="179"/>
                </a:lnTo>
                <a:cubicBezTo>
                  <a:pt x="320" y="179"/>
                  <a:pt x="179" y="320"/>
                  <a:pt x="179" y="493"/>
                </a:cubicBezTo>
                <a:lnTo>
                  <a:pt x="179" y="493"/>
                </a:lnTo>
                <a:cubicBezTo>
                  <a:pt x="179" y="667"/>
                  <a:pt x="320" y="808"/>
                  <a:pt x="494" y="808"/>
                </a:cubicBezTo>
                <a:lnTo>
                  <a:pt x="494" y="808"/>
                </a:lnTo>
                <a:cubicBezTo>
                  <a:pt x="667" y="808"/>
                  <a:pt x="809" y="667"/>
                  <a:pt x="809" y="493"/>
                </a:cubicBezTo>
                <a:lnTo>
                  <a:pt x="809" y="493"/>
                </a:lnTo>
                <a:cubicBezTo>
                  <a:pt x="809" y="320"/>
                  <a:pt x="667" y="179"/>
                  <a:pt x="494" y="179"/>
                </a:cubicBezTo>
                <a:close/>
                <a:moveTo>
                  <a:pt x="494" y="987"/>
                </a:moveTo>
                <a:lnTo>
                  <a:pt x="494" y="987"/>
                </a:lnTo>
                <a:cubicBezTo>
                  <a:pt x="221" y="987"/>
                  <a:pt x="0" y="765"/>
                  <a:pt x="0" y="493"/>
                </a:cubicBezTo>
                <a:lnTo>
                  <a:pt x="0" y="493"/>
                </a:lnTo>
                <a:cubicBezTo>
                  <a:pt x="0" y="221"/>
                  <a:pt x="221" y="0"/>
                  <a:pt x="494" y="0"/>
                </a:cubicBezTo>
                <a:lnTo>
                  <a:pt x="494" y="0"/>
                </a:lnTo>
                <a:cubicBezTo>
                  <a:pt x="766" y="0"/>
                  <a:pt x="987" y="221"/>
                  <a:pt x="987" y="493"/>
                </a:cubicBezTo>
                <a:lnTo>
                  <a:pt x="987" y="493"/>
                </a:lnTo>
                <a:cubicBezTo>
                  <a:pt x="987" y="765"/>
                  <a:pt x="766" y="987"/>
                  <a:pt x="494" y="987"/>
                </a:cubicBez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63">
            <a:extLst>
              <a:ext uri="{FF2B5EF4-FFF2-40B4-BE49-F238E27FC236}">
                <a16:creationId xmlns:a16="http://schemas.microsoft.com/office/drawing/2014/main" id="{6719F1F9-06F7-884D-906B-E8A00F27A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3478" y="6331163"/>
            <a:ext cx="624741" cy="624741"/>
          </a:xfrm>
          <a:custGeom>
            <a:avLst/>
            <a:gdLst>
              <a:gd name="T0" fmla="*/ 0 w 809"/>
              <a:gd name="T1" fmla="*/ 404 h 809"/>
              <a:gd name="T2" fmla="*/ 0 w 809"/>
              <a:gd name="T3" fmla="*/ 404 h 809"/>
              <a:gd name="T4" fmla="*/ 404 w 809"/>
              <a:gd name="T5" fmla="*/ 808 h 809"/>
              <a:gd name="T6" fmla="*/ 404 w 809"/>
              <a:gd name="T7" fmla="*/ 808 h 809"/>
              <a:gd name="T8" fmla="*/ 808 w 809"/>
              <a:gd name="T9" fmla="*/ 404 h 809"/>
              <a:gd name="T10" fmla="*/ 808 w 809"/>
              <a:gd name="T11" fmla="*/ 404 h 809"/>
              <a:gd name="T12" fmla="*/ 404 w 809"/>
              <a:gd name="T13" fmla="*/ 0 h 809"/>
              <a:gd name="T14" fmla="*/ 404 w 809"/>
              <a:gd name="T15" fmla="*/ 0 h 809"/>
              <a:gd name="T16" fmla="*/ 0 w 809"/>
              <a:gd name="T17" fmla="*/ 404 h 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09" h="809">
                <a:moveTo>
                  <a:pt x="0" y="404"/>
                </a:moveTo>
                <a:lnTo>
                  <a:pt x="0" y="404"/>
                </a:lnTo>
                <a:cubicBezTo>
                  <a:pt x="0" y="628"/>
                  <a:pt x="181" y="808"/>
                  <a:pt x="404" y="808"/>
                </a:cubicBezTo>
                <a:lnTo>
                  <a:pt x="404" y="808"/>
                </a:lnTo>
                <a:cubicBezTo>
                  <a:pt x="627" y="808"/>
                  <a:pt x="808" y="628"/>
                  <a:pt x="808" y="404"/>
                </a:cubicBezTo>
                <a:lnTo>
                  <a:pt x="808" y="404"/>
                </a:lnTo>
                <a:cubicBezTo>
                  <a:pt x="808" y="181"/>
                  <a:pt x="627" y="0"/>
                  <a:pt x="404" y="0"/>
                </a:cubicBezTo>
                <a:lnTo>
                  <a:pt x="404" y="0"/>
                </a:lnTo>
                <a:cubicBezTo>
                  <a:pt x="181" y="0"/>
                  <a:pt x="0" y="181"/>
                  <a:pt x="0" y="40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0" name="Freeform 64">
            <a:extLst>
              <a:ext uri="{FF2B5EF4-FFF2-40B4-BE49-F238E27FC236}">
                <a16:creationId xmlns:a16="http://schemas.microsoft.com/office/drawing/2014/main" id="{9F1D1324-6BA1-7045-98A8-5FF6DA460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199" y="6262885"/>
            <a:ext cx="764712" cy="764712"/>
          </a:xfrm>
          <a:custGeom>
            <a:avLst/>
            <a:gdLst>
              <a:gd name="T0" fmla="*/ 494 w 988"/>
              <a:gd name="T1" fmla="*/ 178 h 988"/>
              <a:gd name="T2" fmla="*/ 494 w 988"/>
              <a:gd name="T3" fmla="*/ 178 h 988"/>
              <a:gd name="T4" fmla="*/ 179 w 988"/>
              <a:gd name="T5" fmla="*/ 493 h 988"/>
              <a:gd name="T6" fmla="*/ 179 w 988"/>
              <a:gd name="T7" fmla="*/ 493 h 988"/>
              <a:gd name="T8" fmla="*/ 494 w 988"/>
              <a:gd name="T9" fmla="*/ 808 h 988"/>
              <a:gd name="T10" fmla="*/ 494 w 988"/>
              <a:gd name="T11" fmla="*/ 808 h 988"/>
              <a:gd name="T12" fmla="*/ 809 w 988"/>
              <a:gd name="T13" fmla="*/ 493 h 988"/>
              <a:gd name="T14" fmla="*/ 809 w 988"/>
              <a:gd name="T15" fmla="*/ 493 h 988"/>
              <a:gd name="T16" fmla="*/ 494 w 988"/>
              <a:gd name="T17" fmla="*/ 178 h 988"/>
              <a:gd name="T18" fmla="*/ 494 w 988"/>
              <a:gd name="T19" fmla="*/ 987 h 988"/>
              <a:gd name="T20" fmla="*/ 494 w 988"/>
              <a:gd name="T21" fmla="*/ 987 h 988"/>
              <a:gd name="T22" fmla="*/ 0 w 988"/>
              <a:gd name="T23" fmla="*/ 493 h 988"/>
              <a:gd name="T24" fmla="*/ 0 w 988"/>
              <a:gd name="T25" fmla="*/ 493 h 988"/>
              <a:gd name="T26" fmla="*/ 494 w 988"/>
              <a:gd name="T27" fmla="*/ 0 h 988"/>
              <a:gd name="T28" fmla="*/ 494 w 988"/>
              <a:gd name="T29" fmla="*/ 0 h 988"/>
              <a:gd name="T30" fmla="*/ 987 w 988"/>
              <a:gd name="T31" fmla="*/ 493 h 988"/>
              <a:gd name="T32" fmla="*/ 987 w 988"/>
              <a:gd name="T33" fmla="*/ 493 h 988"/>
              <a:gd name="T34" fmla="*/ 494 w 988"/>
              <a:gd name="T35" fmla="*/ 987 h 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88" h="988">
                <a:moveTo>
                  <a:pt x="494" y="178"/>
                </a:moveTo>
                <a:lnTo>
                  <a:pt x="494" y="178"/>
                </a:lnTo>
                <a:cubicBezTo>
                  <a:pt x="320" y="178"/>
                  <a:pt x="179" y="319"/>
                  <a:pt x="179" y="493"/>
                </a:cubicBezTo>
                <a:lnTo>
                  <a:pt x="179" y="493"/>
                </a:lnTo>
                <a:cubicBezTo>
                  <a:pt x="179" y="667"/>
                  <a:pt x="320" y="808"/>
                  <a:pt x="494" y="808"/>
                </a:cubicBezTo>
                <a:lnTo>
                  <a:pt x="494" y="808"/>
                </a:lnTo>
                <a:cubicBezTo>
                  <a:pt x="667" y="808"/>
                  <a:pt x="809" y="667"/>
                  <a:pt x="809" y="493"/>
                </a:cubicBezTo>
                <a:lnTo>
                  <a:pt x="809" y="493"/>
                </a:lnTo>
                <a:cubicBezTo>
                  <a:pt x="809" y="319"/>
                  <a:pt x="667" y="178"/>
                  <a:pt x="494" y="178"/>
                </a:cubicBezTo>
                <a:close/>
                <a:moveTo>
                  <a:pt x="494" y="987"/>
                </a:moveTo>
                <a:lnTo>
                  <a:pt x="494" y="987"/>
                </a:lnTo>
                <a:cubicBezTo>
                  <a:pt x="221" y="987"/>
                  <a:pt x="0" y="765"/>
                  <a:pt x="0" y="493"/>
                </a:cubicBezTo>
                <a:lnTo>
                  <a:pt x="0" y="493"/>
                </a:lnTo>
                <a:cubicBezTo>
                  <a:pt x="0" y="221"/>
                  <a:pt x="221" y="0"/>
                  <a:pt x="494" y="0"/>
                </a:cubicBezTo>
                <a:lnTo>
                  <a:pt x="494" y="0"/>
                </a:lnTo>
                <a:cubicBezTo>
                  <a:pt x="766" y="0"/>
                  <a:pt x="987" y="221"/>
                  <a:pt x="987" y="493"/>
                </a:cubicBezTo>
                <a:lnTo>
                  <a:pt x="987" y="493"/>
                </a:lnTo>
                <a:cubicBezTo>
                  <a:pt x="987" y="765"/>
                  <a:pt x="766" y="987"/>
                  <a:pt x="494" y="987"/>
                </a:cubicBez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65">
            <a:extLst>
              <a:ext uri="{FF2B5EF4-FFF2-40B4-BE49-F238E27FC236}">
                <a16:creationId xmlns:a16="http://schemas.microsoft.com/office/drawing/2014/main" id="{48468CB6-6EF6-9B4F-A5FA-E4976FAA4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3478" y="3661500"/>
            <a:ext cx="624741" cy="624741"/>
          </a:xfrm>
          <a:custGeom>
            <a:avLst/>
            <a:gdLst>
              <a:gd name="T0" fmla="*/ 0 w 809"/>
              <a:gd name="T1" fmla="*/ 404 h 809"/>
              <a:gd name="T2" fmla="*/ 0 w 809"/>
              <a:gd name="T3" fmla="*/ 404 h 809"/>
              <a:gd name="T4" fmla="*/ 404 w 809"/>
              <a:gd name="T5" fmla="*/ 808 h 809"/>
              <a:gd name="T6" fmla="*/ 404 w 809"/>
              <a:gd name="T7" fmla="*/ 808 h 809"/>
              <a:gd name="T8" fmla="*/ 808 w 809"/>
              <a:gd name="T9" fmla="*/ 404 h 809"/>
              <a:gd name="T10" fmla="*/ 808 w 809"/>
              <a:gd name="T11" fmla="*/ 404 h 809"/>
              <a:gd name="T12" fmla="*/ 404 w 809"/>
              <a:gd name="T13" fmla="*/ 0 h 809"/>
              <a:gd name="T14" fmla="*/ 404 w 809"/>
              <a:gd name="T15" fmla="*/ 0 h 809"/>
              <a:gd name="T16" fmla="*/ 0 w 809"/>
              <a:gd name="T17" fmla="*/ 404 h 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09" h="809">
                <a:moveTo>
                  <a:pt x="0" y="404"/>
                </a:moveTo>
                <a:lnTo>
                  <a:pt x="0" y="404"/>
                </a:lnTo>
                <a:cubicBezTo>
                  <a:pt x="0" y="627"/>
                  <a:pt x="181" y="808"/>
                  <a:pt x="404" y="808"/>
                </a:cubicBezTo>
                <a:lnTo>
                  <a:pt x="404" y="808"/>
                </a:lnTo>
                <a:cubicBezTo>
                  <a:pt x="627" y="808"/>
                  <a:pt x="808" y="627"/>
                  <a:pt x="808" y="404"/>
                </a:cubicBezTo>
                <a:lnTo>
                  <a:pt x="808" y="404"/>
                </a:lnTo>
                <a:cubicBezTo>
                  <a:pt x="808" y="180"/>
                  <a:pt x="627" y="0"/>
                  <a:pt x="404" y="0"/>
                </a:cubicBezTo>
                <a:lnTo>
                  <a:pt x="404" y="0"/>
                </a:lnTo>
                <a:cubicBezTo>
                  <a:pt x="181" y="0"/>
                  <a:pt x="0" y="180"/>
                  <a:pt x="0" y="40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Freeform 66">
            <a:extLst>
              <a:ext uri="{FF2B5EF4-FFF2-40B4-BE49-F238E27FC236}">
                <a16:creationId xmlns:a16="http://schemas.microsoft.com/office/drawing/2014/main" id="{81F17236-7ADD-6E41-9735-B5A019C0E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199" y="3589806"/>
            <a:ext cx="764712" cy="764712"/>
          </a:xfrm>
          <a:custGeom>
            <a:avLst/>
            <a:gdLst>
              <a:gd name="T0" fmla="*/ 494 w 988"/>
              <a:gd name="T1" fmla="*/ 179 h 988"/>
              <a:gd name="T2" fmla="*/ 494 w 988"/>
              <a:gd name="T3" fmla="*/ 179 h 988"/>
              <a:gd name="T4" fmla="*/ 179 w 988"/>
              <a:gd name="T5" fmla="*/ 494 h 988"/>
              <a:gd name="T6" fmla="*/ 179 w 988"/>
              <a:gd name="T7" fmla="*/ 494 h 988"/>
              <a:gd name="T8" fmla="*/ 494 w 988"/>
              <a:gd name="T9" fmla="*/ 808 h 988"/>
              <a:gd name="T10" fmla="*/ 494 w 988"/>
              <a:gd name="T11" fmla="*/ 808 h 988"/>
              <a:gd name="T12" fmla="*/ 809 w 988"/>
              <a:gd name="T13" fmla="*/ 494 h 988"/>
              <a:gd name="T14" fmla="*/ 809 w 988"/>
              <a:gd name="T15" fmla="*/ 494 h 988"/>
              <a:gd name="T16" fmla="*/ 494 w 988"/>
              <a:gd name="T17" fmla="*/ 179 h 988"/>
              <a:gd name="T18" fmla="*/ 494 w 988"/>
              <a:gd name="T19" fmla="*/ 987 h 988"/>
              <a:gd name="T20" fmla="*/ 494 w 988"/>
              <a:gd name="T21" fmla="*/ 987 h 988"/>
              <a:gd name="T22" fmla="*/ 0 w 988"/>
              <a:gd name="T23" fmla="*/ 494 h 988"/>
              <a:gd name="T24" fmla="*/ 0 w 988"/>
              <a:gd name="T25" fmla="*/ 494 h 988"/>
              <a:gd name="T26" fmla="*/ 494 w 988"/>
              <a:gd name="T27" fmla="*/ 0 h 988"/>
              <a:gd name="T28" fmla="*/ 494 w 988"/>
              <a:gd name="T29" fmla="*/ 0 h 988"/>
              <a:gd name="T30" fmla="*/ 987 w 988"/>
              <a:gd name="T31" fmla="*/ 494 h 988"/>
              <a:gd name="T32" fmla="*/ 987 w 988"/>
              <a:gd name="T33" fmla="*/ 494 h 988"/>
              <a:gd name="T34" fmla="*/ 494 w 988"/>
              <a:gd name="T35" fmla="*/ 987 h 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88" h="988">
                <a:moveTo>
                  <a:pt x="494" y="179"/>
                </a:moveTo>
                <a:lnTo>
                  <a:pt x="494" y="179"/>
                </a:lnTo>
                <a:cubicBezTo>
                  <a:pt x="320" y="179"/>
                  <a:pt x="179" y="320"/>
                  <a:pt x="179" y="494"/>
                </a:cubicBezTo>
                <a:lnTo>
                  <a:pt x="179" y="494"/>
                </a:lnTo>
                <a:cubicBezTo>
                  <a:pt x="179" y="667"/>
                  <a:pt x="320" y="808"/>
                  <a:pt x="494" y="808"/>
                </a:cubicBezTo>
                <a:lnTo>
                  <a:pt x="494" y="808"/>
                </a:lnTo>
                <a:cubicBezTo>
                  <a:pt x="667" y="808"/>
                  <a:pt x="809" y="667"/>
                  <a:pt x="809" y="494"/>
                </a:cubicBezTo>
                <a:lnTo>
                  <a:pt x="809" y="494"/>
                </a:lnTo>
                <a:cubicBezTo>
                  <a:pt x="809" y="320"/>
                  <a:pt x="667" y="179"/>
                  <a:pt x="494" y="179"/>
                </a:cubicBezTo>
                <a:close/>
                <a:moveTo>
                  <a:pt x="494" y="987"/>
                </a:moveTo>
                <a:lnTo>
                  <a:pt x="494" y="987"/>
                </a:lnTo>
                <a:cubicBezTo>
                  <a:pt x="221" y="987"/>
                  <a:pt x="0" y="766"/>
                  <a:pt x="0" y="494"/>
                </a:cubicBezTo>
                <a:lnTo>
                  <a:pt x="0" y="494"/>
                </a:lnTo>
                <a:cubicBezTo>
                  <a:pt x="0" y="222"/>
                  <a:pt x="221" y="0"/>
                  <a:pt x="494" y="0"/>
                </a:cubicBezTo>
                <a:lnTo>
                  <a:pt x="494" y="0"/>
                </a:lnTo>
                <a:cubicBezTo>
                  <a:pt x="766" y="0"/>
                  <a:pt x="987" y="222"/>
                  <a:pt x="987" y="494"/>
                </a:cubicBezTo>
                <a:lnTo>
                  <a:pt x="987" y="494"/>
                </a:lnTo>
                <a:cubicBezTo>
                  <a:pt x="987" y="766"/>
                  <a:pt x="766" y="987"/>
                  <a:pt x="494" y="987"/>
                </a:cubicBez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67">
            <a:extLst>
              <a:ext uri="{FF2B5EF4-FFF2-40B4-BE49-F238E27FC236}">
                <a16:creationId xmlns:a16="http://schemas.microsoft.com/office/drawing/2014/main" id="{78C8757D-0D56-A24D-93FA-6F836B8FC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790" y="2348058"/>
            <a:ext cx="372115" cy="372115"/>
          </a:xfrm>
          <a:custGeom>
            <a:avLst/>
            <a:gdLst>
              <a:gd name="T0" fmla="*/ 0 w 480"/>
              <a:gd name="T1" fmla="*/ 239 h 480"/>
              <a:gd name="T2" fmla="*/ 0 w 480"/>
              <a:gd name="T3" fmla="*/ 239 h 480"/>
              <a:gd name="T4" fmla="*/ 240 w 480"/>
              <a:gd name="T5" fmla="*/ 479 h 480"/>
              <a:gd name="T6" fmla="*/ 240 w 480"/>
              <a:gd name="T7" fmla="*/ 479 h 480"/>
              <a:gd name="T8" fmla="*/ 479 w 480"/>
              <a:gd name="T9" fmla="*/ 239 h 480"/>
              <a:gd name="T10" fmla="*/ 479 w 480"/>
              <a:gd name="T11" fmla="*/ 239 h 480"/>
              <a:gd name="T12" fmla="*/ 240 w 480"/>
              <a:gd name="T13" fmla="*/ 0 h 480"/>
              <a:gd name="T14" fmla="*/ 240 w 480"/>
              <a:gd name="T15" fmla="*/ 0 h 480"/>
              <a:gd name="T16" fmla="*/ 0 w 480"/>
              <a:gd name="T17" fmla="*/ 239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80" h="480">
                <a:moveTo>
                  <a:pt x="0" y="239"/>
                </a:moveTo>
                <a:lnTo>
                  <a:pt x="0" y="239"/>
                </a:lnTo>
                <a:cubicBezTo>
                  <a:pt x="0" y="372"/>
                  <a:pt x="107" y="479"/>
                  <a:pt x="240" y="479"/>
                </a:cubicBezTo>
                <a:lnTo>
                  <a:pt x="240" y="479"/>
                </a:lnTo>
                <a:cubicBezTo>
                  <a:pt x="372" y="479"/>
                  <a:pt x="479" y="372"/>
                  <a:pt x="479" y="239"/>
                </a:cubicBezTo>
                <a:lnTo>
                  <a:pt x="479" y="239"/>
                </a:lnTo>
                <a:cubicBezTo>
                  <a:pt x="479" y="107"/>
                  <a:pt x="372" y="0"/>
                  <a:pt x="240" y="0"/>
                </a:cubicBezTo>
                <a:lnTo>
                  <a:pt x="240" y="0"/>
                </a:lnTo>
                <a:cubicBezTo>
                  <a:pt x="107" y="0"/>
                  <a:pt x="0" y="107"/>
                  <a:pt x="0" y="239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A03EB16A-EB09-9648-89C9-F8CF18544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861" y="11018436"/>
            <a:ext cx="1941731" cy="1941731"/>
          </a:xfrm>
          <a:custGeom>
            <a:avLst/>
            <a:gdLst>
              <a:gd name="connsiteX0" fmla="*/ 972574 w 1941731"/>
              <a:gd name="connsiteY0" fmla="*/ 85349 h 1941731"/>
              <a:gd name="connsiteX1" fmla="*/ 88763 w 1941731"/>
              <a:gd name="connsiteY1" fmla="*/ 968773 h 1941731"/>
              <a:gd name="connsiteX2" fmla="*/ 972574 w 1941731"/>
              <a:gd name="connsiteY2" fmla="*/ 1852971 h 1941731"/>
              <a:gd name="connsiteX3" fmla="*/ 1856384 w 1941731"/>
              <a:gd name="connsiteY3" fmla="*/ 968773 h 1941731"/>
              <a:gd name="connsiteX4" fmla="*/ 972574 w 1941731"/>
              <a:gd name="connsiteY4" fmla="*/ 85349 h 1941731"/>
              <a:gd name="connsiteX5" fmla="*/ 970866 w 1941731"/>
              <a:gd name="connsiteY5" fmla="*/ 0 h 1941731"/>
              <a:gd name="connsiteX6" fmla="*/ 1941731 w 1941731"/>
              <a:gd name="connsiteY6" fmla="*/ 970866 h 1941731"/>
              <a:gd name="connsiteX7" fmla="*/ 970866 w 1941731"/>
              <a:gd name="connsiteY7" fmla="*/ 1941731 h 1941731"/>
              <a:gd name="connsiteX8" fmla="*/ 0 w 1941731"/>
              <a:gd name="connsiteY8" fmla="*/ 970866 h 1941731"/>
              <a:gd name="connsiteX9" fmla="*/ 970866 w 1941731"/>
              <a:gd name="connsiteY9" fmla="*/ 0 h 1941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41731" h="1941731">
                <a:moveTo>
                  <a:pt x="972574" y="85349"/>
                </a:moveTo>
                <a:cubicBezTo>
                  <a:pt x="484580" y="85349"/>
                  <a:pt x="88763" y="480993"/>
                  <a:pt x="88763" y="968773"/>
                </a:cubicBezTo>
                <a:cubicBezTo>
                  <a:pt x="88763" y="1456553"/>
                  <a:pt x="484580" y="1852971"/>
                  <a:pt x="972574" y="1852971"/>
                </a:cubicBezTo>
                <a:cubicBezTo>
                  <a:pt x="1460568" y="1852971"/>
                  <a:pt x="1856384" y="1456553"/>
                  <a:pt x="1856384" y="968773"/>
                </a:cubicBezTo>
                <a:cubicBezTo>
                  <a:pt x="1856384" y="480993"/>
                  <a:pt x="1460568" y="85349"/>
                  <a:pt x="972574" y="85349"/>
                </a:cubicBezTo>
                <a:close/>
                <a:moveTo>
                  <a:pt x="970866" y="0"/>
                </a:moveTo>
                <a:cubicBezTo>
                  <a:pt x="1506275" y="0"/>
                  <a:pt x="1941731" y="436231"/>
                  <a:pt x="1941731" y="970866"/>
                </a:cubicBezTo>
                <a:cubicBezTo>
                  <a:pt x="1941731" y="1506275"/>
                  <a:pt x="1506275" y="1941731"/>
                  <a:pt x="970866" y="1941731"/>
                </a:cubicBezTo>
                <a:cubicBezTo>
                  <a:pt x="436231" y="1941731"/>
                  <a:pt x="0" y="1506275"/>
                  <a:pt x="0" y="970866"/>
                </a:cubicBezTo>
                <a:cubicBezTo>
                  <a:pt x="0" y="436231"/>
                  <a:pt x="436231" y="0"/>
                  <a:pt x="970866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9D72F245-8F4A-504E-BE71-000DE009F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861" y="8348772"/>
            <a:ext cx="1941731" cy="1938317"/>
          </a:xfrm>
          <a:custGeom>
            <a:avLst/>
            <a:gdLst>
              <a:gd name="connsiteX0" fmla="*/ 972574 w 1941731"/>
              <a:gd name="connsiteY0" fmla="*/ 85349 h 1938317"/>
              <a:gd name="connsiteX1" fmla="*/ 88763 w 1941731"/>
              <a:gd name="connsiteY1" fmla="*/ 967066 h 1938317"/>
              <a:gd name="connsiteX2" fmla="*/ 972574 w 1941731"/>
              <a:gd name="connsiteY2" fmla="*/ 1849556 h 1938317"/>
              <a:gd name="connsiteX3" fmla="*/ 1856384 w 1941731"/>
              <a:gd name="connsiteY3" fmla="*/ 967066 h 1938317"/>
              <a:gd name="connsiteX4" fmla="*/ 972574 w 1941731"/>
              <a:gd name="connsiteY4" fmla="*/ 85349 h 1938317"/>
              <a:gd name="connsiteX5" fmla="*/ 970866 w 1941731"/>
              <a:gd name="connsiteY5" fmla="*/ 0 h 1938317"/>
              <a:gd name="connsiteX6" fmla="*/ 1941731 w 1941731"/>
              <a:gd name="connsiteY6" fmla="*/ 969158 h 1938317"/>
              <a:gd name="connsiteX7" fmla="*/ 970866 w 1941731"/>
              <a:gd name="connsiteY7" fmla="*/ 1938317 h 1938317"/>
              <a:gd name="connsiteX8" fmla="*/ 0 w 1941731"/>
              <a:gd name="connsiteY8" fmla="*/ 969158 h 1938317"/>
              <a:gd name="connsiteX9" fmla="*/ 970866 w 1941731"/>
              <a:gd name="connsiteY9" fmla="*/ 0 h 193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41731" h="1938317">
                <a:moveTo>
                  <a:pt x="972574" y="85349"/>
                </a:moveTo>
                <a:cubicBezTo>
                  <a:pt x="484580" y="85349"/>
                  <a:pt x="88763" y="479801"/>
                  <a:pt x="88763" y="967066"/>
                </a:cubicBezTo>
                <a:cubicBezTo>
                  <a:pt x="88763" y="1455103"/>
                  <a:pt x="484580" y="1849556"/>
                  <a:pt x="972574" y="1849556"/>
                </a:cubicBezTo>
                <a:cubicBezTo>
                  <a:pt x="1460568" y="1849556"/>
                  <a:pt x="1856384" y="1455103"/>
                  <a:pt x="1856384" y="967066"/>
                </a:cubicBezTo>
                <a:cubicBezTo>
                  <a:pt x="1856384" y="479801"/>
                  <a:pt x="1460568" y="85349"/>
                  <a:pt x="972574" y="85349"/>
                </a:cubicBezTo>
                <a:close/>
                <a:moveTo>
                  <a:pt x="970866" y="0"/>
                </a:moveTo>
                <a:cubicBezTo>
                  <a:pt x="1506275" y="0"/>
                  <a:pt x="1941731" y="435038"/>
                  <a:pt x="1941731" y="969158"/>
                </a:cubicBezTo>
                <a:cubicBezTo>
                  <a:pt x="1941731" y="1504053"/>
                  <a:pt x="1506275" y="1938317"/>
                  <a:pt x="970866" y="1938317"/>
                </a:cubicBezTo>
                <a:cubicBezTo>
                  <a:pt x="436231" y="1938317"/>
                  <a:pt x="0" y="1504053"/>
                  <a:pt x="0" y="969158"/>
                </a:cubicBezTo>
                <a:cubicBezTo>
                  <a:pt x="0" y="435038"/>
                  <a:pt x="436231" y="0"/>
                  <a:pt x="970866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FBB4D6F7-635D-344C-A9CE-A17C6E2DF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861" y="5675695"/>
            <a:ext cx="1941731" cy="1938317"/>
          </a:xfrm>
          <a:custGeom>
            <a:avLst/>
            <a:gdLst>
              <a:gd name="connsiteX0" fmla="*/ 972574 w 1941731"/>
              <a:gd name="connsiteY0" fmla="*/ 85347 h 1938317"/>
              <a:gd name="connsiteX1" fmla="*/ 88763 w 1941731"/>
              <a:gd name="connsiteY1" fmla="*/ 969158 h 1938317"/>
              <a:gd name="connsiteX2" fmla="*/ 972574 w 1941731"/>
              <a:gd name="connsiteY2" fmla="*/ 1852969 h 1938317"/>
              <a:gd name="connsiteX3" fmla="*/ 1856384 w 1941731"/>
              <a:gd name="connsiteY3" fmla="*/ 969158 h 1938317"/>
              <a:gd name="connsiteX4" fmla="*/ 972574 w 1941731"/>
              <a:gd name="connsiteY4" fmla="*/ 85347 h 1938317"/>
              <a:gd name="connsiteX5" fmla="*/ 970866 w 1941731"/>
              <a:gd name="connsiteY5" fmla="*/ 0 h 1938317"/>
              <a:gd name="connsiteX6" fmla="*/ 1941731 w 1941731"/>
              <a:gd name="connsiteY6" fmla="*/ 969159 h 1938317"/>
              <a:gd name="connsiteX7" fmla="*/ 970866 w 1941731"/>
              <a:gd name="connsiteY7" fmla="*/ 1938317 h 1938317"/>
              <a:gd name="connsiteX8" fmla="*/ 0 w 1941731"/>
              <a:gd name="connsiteY8" fmla="*/ 969159 h 1938317"/>
              <a:gd name="connsiteX9" fmla="*/ 970866 w 1941731"/>
              <a:gd name="connsiteY9" fmla="*/ 0 h 193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41731" h="1938317">
                <a:moveTo>
                  <a:pt x="972574" y="85347"/>
                </a:moveTo>
                <a:cubicBezTo>
                  <a:pt x="484580" y="85347"/>
                  <a:pt x="88763" y="481164"/>
                  <a:pt x="88763" y="969158"/>
                </a:cubicBezTo>
                <a:cubicBezTo>
                  <a:pt x="88763" y="1457152"/>
                  <a:pt x="484580" y="1852969"/>
                  <a:pt x="972574" y="1852969"/>
                </a:cubicBezTo>
                <a:cubicBezTo>
                  <a:pt x="1460568" y="1852969"/>
                  <a:pt x="1856384" y="1457152"/>
                  <a:pt x="1856384" y="969158"/>
                </a:cubicBezTo>
                <a:cubicBezTo>
                  <a:pt x="1856384" y="481164"/>
                  <a:pt x="1460568" y="85347"/>
                  <a:pt x="972574" y="85347"/>
                </a:cubicBezTo>
                <a:close/>
                <a:moveTo>
                  <a:pt x="970866" y="0"/>
                </a:moveTo>
                <a:cubicBezTo>
                  <a:pt x="1506275" y="0"/>
                  <a:pt x="1941731" y="434264"/>
                  <a:pt x="1941731" y="969159"/>
                </a:cubicBezTo>
                <a:cubicBezTo>
                  <a:pt x="1941731" y="1504054"/>
                  <a:pt x="1506275" y="1938317"/>
                  <a:pt x="970866" y="1938317"/>
                </a:cubicBezTo>
                <a:cubicBezTo>
                  <a:pt x="436231" y="1938317"/>
                  <a:pt x="0" y="1504054"/>
                  <a:pt x="0" y="969159"/>
                </a:cubicBezTo>
                <a:cubicBezTo>
                  <a:pt x="0" y="434264"/>
                  <a:pt x="436231" y="0"/>
                  <a:pt x="970866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14447EDC-EB22-FA41-B6C0-CE168F8AC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861" y="3002617"/>
            <a:ext cx="1941731" cy="1938317"/>
          </a:xfrm>
          <a:custGeom>
            <a:avLst/>
            <a:gdLst>
              <a:gd name="connsiteX0" fmla="*/ 972574 w 1941731"/>
              <a:gd name="connsiteY0" fmla="*/ 85349 h 1938317"/>
              <a:gd name="connsiteX1" fmla="*/ 88763 w 1941731"/>
              <a:gd name="connsiteY1" fmla="*/ 969547 h 1938317"/>
              <a:gd name="connsiteX2" fmla="*/ 972574 w 1941731"/>
              <a:gd name="connsiteY2" fmla="*/ 1852971 h 1938317"/>
              <a:gd name="connsiteX3" fmla="*/ 1856384 w 1941731"/>
              <a:gd name="connsiteY3" fmla="*/ 969547 h 1938317"/>
              <a:gd name="connsiteX4" fmla="*/ 972574 w 1941731"/>
              <a:gd name="connsiteY4" fmla="*/ 85349 h 1938317"/>
              <a:gd name="connsiteX5" fmla="*/ 970866 w 1941731"/>
              <a:gd name="connsiteY5" fmla="*/ 0 h 1938317"/>
              <a:gd name="connsiteX6" fmla="*/ 1941731 w 1941731"/>
              <a:gd name="connsiteY6" fmla="*/ 969546 h 1938317"/>
              <a:gd name="connsiteX7" fmla="*/ 970866 w 1941731"/>
              <a:gd name="connsiteY7" fmla="*/ 1938317 h 1938317"/>
              <a:gd name="connsiteX8" fmla="*/ 0 w 1941731"/>
              <a:gd name="connsiteY8" fmla="*/ 969546 h 1938317"/>
              <a:gd name="connsiteX9" fmla="*/ 970866 w 1941731"/>
              <a:gd name="connsiteY9" fmla="*/ 0 h 193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41731" h="1938317">
                <a:moveTo>
                  <a:pt x="972574" y="85349"/>
                </a:moveTo>
                <a:cubicBezTo>
                  <a:pt x="484580" y="85349"/>
                  <a:pt x="88763" y="480993"/>
                  <a:pt x="88763" y="969547"/>
                </a:cubicBezTo>
                <a:cubicBezTo>
                  <a:pt x="88763" y="1457327"/>
                  <a:pt x="484580" y="1852971"/>
                  <a:pt x="972574" y="1852971"/>
                </a:cubicBezTo>
                <a:cubicBezTo>
                  <a:pt x="1460568" y="1852971"/>
                  <a:pt x="1856384" y="1457327"/>
                  <a:pt x="1856384" y="969547"/>
                </a:cubicBezTo>
                <a:cubicBezTo>
                  <a:pt x="1856384" y="480993"/>
                  <a:pt x="1460568" y="85349"/>
                  <a:pt x="972574" y="85349"/>
                </a:cubicBezTo>
                <a:close/>
                <a:moveTo>
                  <a:pt x="970866" y="0"/>
                </a:moveTo>
                <a:cubicBezTo>
                  <a:pt x="1506275" y="0"/>
                  <a:pt x="1941731" y="434864"/>
                  <a:pt x="1941731" y="969546"/>
                </a:cubicBezTo>
                <a:cubicBezTo>
                  <a:pt x="1941731" y="1503453"/>
                  <a:pt x="1506275" y="1938317"/>
                  <a:pt x="970866" y="1938317"/>
                </a:cubicBezTo>
                <a:cubicBezTo>
                  <a:pt x="436231" y="1938317"/>
                  <a:pt x="0" y="1503453"/>
                  <a:pt x="0" y="969546"/>
                </a:cubicBezTo>
                <a:cubicBezTo>
                  <a:pt x="0" y="434864"/>
                  <a:pt x="436231" y="0"/>
                  <a:pt x="970866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82">
            <a:extLst>
              <a:ext uri="{FF2B5EF4-FFF2-40B4-BE49-F238E27FC236}">
                <a16:creationId xmlns:a16="http://schemas.microsoft.com/office/drawing/2014/main" id="{41CBD75C-AA3F-8E46-86EE-3A336865D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2868" y="3149415"/>
            <a:ext cx="1648909" cy="1648908"/>
          </a:xfrm>
          <a:custGeom>
            <a:avLst/>
            <a:gdLst>
              <a:gd name="T0" fmla="*/ 1964 w 2131"/>
              <a:gd name="T1" fmla="*/ 2130 h 2131"/>
              <a:gd name="T2" fmla="*/ 167 w 2131"/>
              <a:gd name="T3" fmla="*/ 2130 h 2131"/>
              <a:gd name="T4" fmla="*/ 167 w 2131"/>
              <a:gd name="T5" fmla="*/ 2130 h 2131"/>
              <a:gd name="T6" fmla="*/ 0 w 2131"/>
              <a:gd name="T7" fmla="*/ 1965 h 2131"/>
              <a:gd name="T8" fmla="*/ 0 w 2131"/>
              <a:gd name="T9" fmla="*/ 166 h 2131"/>
              <a:gd name="T10" fmla="*/ 0 w 2131"/>
              <a:gd name="T11" fmla="*/ 166 h 2131"/>
              <a:gd name="T12" fmla="*/ 167 w 2131"/>
              <a:gd name="T13" fmla="*/ 0 h 2131"/>
              <a:gd name="T14" fmla="*/ 1964 w 2131"/>
              <a:gd name="T15" fmla="*/ 0 h 2131"/>
              <a:gd name="T16" fmla="*/ 1964 w 2131"/>
              <a:gd name="T17" fmla="*/ 0 h 2131"/>
              <a:gd name="T18" fmla="*/ 2130 w 2131"/>
              <a:gd name="T19" fmla="*/ 166 h 2131"/>
              <a:gd name="T20" fmla="*/ 2130 w 2131"/>
              <a:gd name="T21" fmla="*/ 1965 h 2131"/>
              <a:gd name="T22" fmla="*/ 2130 w 2131"/>
              <a:gd name="T23" fmla="*/ 1965 h 2131"/>
              <a:gd name="T24" fmla="*/ 1964 w 2131"/>
              <a:gd name="T25" fmla="*/ 2130 h 2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31" h="2131">
                <a:moveTo>
                  <a:pt x="1964" y="2130"/>
                </a:moveTo>
                <a:lnTo>
                  <a:pt x="167" y="2130"/>
                </a:lnTo>
                <a:lnTo>
                  <a:pt x="167" y="2130"/>
                </a:lnTo>
                <a:cubicBezTo>
                  <a:pt x="75" y="2130"/>
                  <a:pt x="0" y="2056"/>
                  <a:pt x="0" y="1965"/>
                </a:cubicBezTo>
                <a:lnTo>
                  <a:pt x="0" y="166"/>
                </a:lnTo>
                <a:lnTo>
                  <a:pt x="0" y="166"/>
                </a:lnTo>
                <a:cubicBezTo>
                  <a:pt x="0" y="75"/>
                  <a:pt x="75" y="0"/>
                  <a:pt x="167" y="0"/>
                </a:cubicBezTo>
                <a:lnTo>
                  <a:pt x="1964" y="0"/>
                </a:lnTo>
                <a:lnTo>
                  <a:pt x="1964" y="0"/>
                </a:lnTo>
                <a:cubicBezTo>
                  <a:pt x="2055" y="0"/>
                  <a:pt x="2130" y="75"/>
                  <a:pt x="2130" y="166"/>
                </a:cubicBezTo>
                <a:lnTo>
                  <a:pt x="2130" y="1965"/>
                </a:lnTo>
                <a:lnTo>
                  <a:pt x="2130" y="1965"/>
                </a:lnTo>
                <a:cubicBezTo>
                  <a:pt x="2130" y="2056"/>
                  <a:pt x="2055" y="2130"/>
                  <a:pt x="1964" y="213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Shape 2528">
            <a:extLst>
              <a:ext uri="{FF2B5EF4-FFF2-40B4-BE49-F238E27FC236}">
                <a16:creationId xmlns:a16="http://schemas.microsoft.com/office/drawing/2014/main" id="{DE336A47-9EAD-0F41-AE72-0CD61380F250}"/>
              </a:ext>
            </a:extLst>
          </p:cNvPr>
          <p:cNvSpPr>
            <a:spLocks noChangeAspect="1"/>
          </p:cNvSpPr>
          <p:nvPr/>
        </p:nvSpPr>
        <p:spPr>
          <a:xfrm>
            <a:off x="11649978" y="3537522"/>
            <a:ext cx="634688" cy="872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545">
            <a:extLst>
              <a:ext uri="{FF2B5EF4-FFF2-40B4-BE49-F238E27FC236}">
                <a16:creationId xmlns:a16="http://schemas.microsoft.com/office/drawing/2014/main" id="{7EA6101A-3589-D94A-86AA-E06A5E07031E}"/>
              </a:ext>
            </a:extLst>
          </p:cNvPr>
          <p:cNvSpPr>
            <a:spLocks noChangeAspect="1"/>
          </p:cNvSpPr>
          <p:nvPr/>
        </p:nvSpPr>
        <p:spPr>
          <a:xfrm>
            <a:off x="11530975" y="8880264"/>
            <a:ext cx="872694" cy="872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561">
            <a:extLst>
              <a:ext uri="{FF2B5EF4-FFF2-40B4-BE49-F238E27FC236}">
                <a16:creationId xmlns:a16="http://schemas.microsoft.com/office/drawing/2014/main" id="{D729351E-DA02-ED41-9043-2D919C2E127C}"/>
              </a:ext>
            </a:extLst>
          </p:cNvPr>
          <p:cNvSpPr>
            <a:spLocks noChangeAspect="1"/>
          </p:cNvSpPr>
          <p:nvPr/>
        </p:nvSpPr>
        <p:spPr>
          <a:xfrm>
            <a:off x="11530975" y="11632676"/>
            <a:ext cx="872694" cy="7140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3600"/>
                </a:moveTo>
                <a:lnTo>
                  <a:pt x="19145" y="3600"/>
                </a:lnTo>
                <a:cubicBezTo>
                  <a:pt x="19417" y="3600"/>
                  <a:pt x="19636" y="3332"/>
                  <a:pt x="19636" y="3000"/>
                </a:cubicBezTo>
                <a:cubicBezTo>
                  <a:pt x="19636" y="2669"/>
                  <a:pt x="19417" y="2400"/>
                  <a:pt x="19145" y="2400"/>
                </a:cubicBezTo>
                <a:lnTo>
                  <a:pt x="2455" y="2400"/>
                </a:lnTo>
                <a:cubicBezTo>
                  <a:pt x="2183" y="2400"/>
                  <a:pt x="1964" y="2669"/>
                  <a:pt x="1964" y="3000"/>
                </a:cubicBezTo>
                <a:cubicBezTo>
                  <a:pt x="1964" y="3332"/>
                  <a:pt x="2183" y="3600"/>
                  <a:pt x="2455" y="3600"/>
                </a:cubicBezTo>
                <a:moveTo>
                  <a:pt x="20618" y="20400"/>
                </a:moveTo>
                <a:lnTo>
                  <a:pt x="982" y="20400"/>
                </a:lnTo>
                <a:lnTo>
                  <a:pt x="982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982" y="4800"/>
                </a:lnTo>
                <a:cubicBezTo>
                  <a:pt x="439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  <a:moveTo>
                  <a:pt x="4418" y="1200"/>
                </a:moveTo>
                <a:lnTo>
                  <a:pt x="17182" y="1200"/>
                </a:lnTo>
                <a:cubicBezTo>
                  <a:pt x="17453" y="1200"/>
                  <a:pt x="17673" y="932"/>
                  <a:pt x="17673" y="600"/>
                </a:cubicBezTo>
                <a:cubicBezTo>
                  <a:pt x="17673" y="269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269"/>
                  <a:pt x="3927" y="600"/>
                </a:cubicBezTo>
                <a:cubicBezTo>
                  <a:pt x="3927" y="932"/>
                  <a:pt x="4147" y="1200"/>
                  <a:pt x="4418" y="1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599">
            <a:extLst>
              <a:ext uri="{FF2B5EF4-FFF2-40B4-BE49-F238E27FC236}">
                <a16:creationId xmlns:a16="http://schemas.microsoft.com/office/drawing/2014/main" id="{99325C83-C5BA-1C4A-81FB-A26C4B6BD36C}"/>
              </a:ext>
            </a:extLst>
          </p:cNvPr>
          <p:cNvSpPr>
            <a:spLocks noChangeAspect="1"/>
          </p:cNvSpPr>
          <p:nvPr/>
        </p:nvSpPr>
        <p:spPr>
          <a:xfrm>
            <a:off x="11530975" y="6210601"/>
            <a:ext cx="872694" cy="872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D482E67D-088C-F54F-86F9-D4C90786A1E1}"/>
              </a:ext>
            </a:extLst>
          </p:cNvPr>
          <p:cNvSpPr txBox="1">
            <a:spLocks/>
          </p:cNvSpPr>
          <p:nvPr/>
        </p:nvSpPr>
        <p:spPr>
          <a:xfrm>
            <a:off x="13114394" y="8768992"/>
            <a:ext cx="64376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135BB67F-171E-0243-8A90-720D7C2268EA}"/>
              </a:ext>
            </a:extLst>
          </p:cNvPr>
          <p:cNvSpPr txBox="1">
            <a:spLocks/>
          </p:cNvSpPr>
          <p:nvPr/>
        </p:nvSpPr>
        <p:spPr>
          <a:xfrm>
            <a:off x="13114394" y="6095915"/>
            <a:ext cx="64376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CA1FEBD2-BA34-7541-AE56-419D1C9383B8}"/>
              </a:ext>
            </a:extLst>
          </p:cNvPr>
          <p:cNvSpPr txBox="1">
            <a:spLocks/>
          </p:cNvSpPr>
          <p:nvPr/>
        </p:nvSpPr>
        <p:spPr>
          <a:xfrm>
            <a:off x="13114394" y="3424157"/>
            <a:ext cx="64376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88A5467F-A152-DE46-AAD5-921166D76BFB}"/>
              </a:ext>
            </a:extLst>
          </p:cNvPr>
          <p:cNvSpPr txBox="1">
            <a:spLocks/>
          </p:cNvSpPr>
          <p:nvPr/>
        </p:nvSpPr>
        <p:spPr>
          <a:xfrm>
            <a:off x="13114394" y="11440362"/>
            <a:ext cx="64376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26D2663-28D1-7C46-BFD6-97248684360B}"/>
              </a:ext>
            </a:extLst>
          </p:cNvPr>
          <p:cNvSpPr txBox="1"/>
          <p:nvPr/>
        </p:nvSpPr>
        <p:spPr>
          <a:xfrm>
            <a:off x="9500983" y="3679387"/>
            <a:ext cx="10583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6C93685-0244-F44B-A8C4-9AFE6D8EA93B}"/>
              </a:ext>
            </a:extLst>
          </p:cNvPr>
          <p:cNvSpPr txBox="1"/>
          <p:nvPr/>
        </p:nvSpPr>
        <p:spPr>
          <a:xfrm>
            <a:off x="9480945" y="6351455"/>
            <a:ext cx="109837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63176EB-C18C-A145-95BE-BE038682B4C6}"/>
              </a:ext>
            </a:extLst>
          </p:cNvPr>
          <p:cNvSpPr txBox="1"/>
          <p:nvPr/>
        </p:nvSpPr>
        <p:spPr>
          <a:xfrm>
            <a:off x="9484953" y="9023523"/>
            <a:ext cx="109036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590693B-96E8-0443-94D5-77419DB3B431}"/>
              </a:ext>
            </a:extLst>
          </p:cNvPr>
          <p:cNvSpPr txBox="1"/>
          <p:nvPr/>
        </p:nvSpPr>
        <p:spPr>
          <a:xfrm>
            <a:off x="9437664" y="11695592"/>
            <a:ext cx="11849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AB8190A-F6C2-D144-90DD-5BDA6880895C}"/>
              </a:ext>
            </a:extLst>
          </p:cNvPr>
          <p:cNvSpPr txBox="1"/>
          <p:nvPr/>
        </p:nvSpPr>
        <p:spPr>
          <a:xfrm>
            <a:off x="4502966" y="3679387"/>
            <a:ext cx="11256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72CB4CC-CEA4-AC48-AA55-584BA3ECFBEB}"/>
              </a:ext>
            </a:extLst>
          </p:cNvPr>
          <p:cNvSpPr txBox="1"/>
          <p:nvPr/>
        </p:nvSpPr>
        <p:spPr>
          <a:xfrm>
            <a:off x="4502966" y="6351455"/>
            <a:ext cx="11256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F8C1828-DFEA-C94A-909E-AC159337827B}"/>
              </a:ext>
            </a:extLst>
          </p:cNvPr>
          <p:cNvSpPr txBox="1"/>
          <p:nvPr/>
        </p:nvSpPr>
        <p:spPr>
          <a:xfrm>
            <a:off x="4502966" y="9023523"/>
            <a:ext cx="11256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39DFDB3-5CDF-F04B-BDFC-C10CA5711C38}"/>
              </a:ext>
            </a:extLst>
          </p:cNvPr>
          <p:cNvSpPr txBox="1"/>
          <p:nvPr/>
        </p:nvSpPr>
        <p:spPr>
          <a:xfrm>
            <a:off x="4502966" y="11695592"/>
            <a:ext cx="11256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9B7C4DB-64A2-244B-8910-BA71896BF65B}"/>
              </a:ext>
            </a:extLst>
          </p:cNvPr>
          <p:cNvSpPr txBox="1"/>
          <p:nvPr/>
        </p:nvSpPr>
        <p:spPr>
          <a:xfrm>
            <a:off x="6571178" y="3417777"/>
            <a:ext cx="105509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01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AB7A44E-77AD-B241-B780-F1BAD0A59852}"/>
              </a:ext>
            </a:extLst>
          </p:cNvPr>
          <p:cNvSpPr txBox="1"/>
          <p:nvPr/>
        </p:nvSpPr>
        <p:spPr>
          <a:xfrm>
            <a:off x="6489425" y="6095915"/>
            <a:ext cx="121860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02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21FEFE4-681E-AD46-BD8A-ECB35C5355E2}"/>
              </a:ext>
            </a:extLst>
          </p:cNvPr>
          <p:cNvSpPr txBox="1"/>
          <p:nvPr/>
        </p:nvSpPr>
        <p:spPr>
          <a:xfrm>
            <a:off x="6474998" y="8768992"/>
            <a:ext cx="124745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03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9C33AB-DDA4-D24F-B123-25D3630AD79D}"/>
              </a:ext>
            </a:extLst>
          </p:cNvPr>
          <p:cNvSpPr txBox="1"/>
          <p:nvPr/>
        </p:nvSpPr>
        <p:spPr>
          <a:xfrm>
            <a:off x="6444541" y="11433981"/>
            <a:ext cx="130837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3037494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317559-C673-334A-BE41-5BE730A29063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7734E7-D6F1-524C-B73B-0EAC9A07E23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FCA7ABD6-51E5-3649-BA27-75FCE8EAA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83267" y="7356808"/>
            <a:ext cx="4079920" cy="3132854"/>
          </a:xfrm>
          <a:custGeom>
            <a:avLst/>
            <a:gdLst>
              <a:gd name="T0" fmla="*/ 3264 w 5488"/>
              <a:gd name="T1" fmla="*/ 1956 h 4215"/>
              <a:gd name="T2" fmla="*/ 5487 w 5488"/>
              <a:gd name="T3" fmla="*/ 1956 h 4215"/>
              <a:gd name="T4" fmla="*/ 1450 w 5488"/>
              <a:gd name="T5" fmla="*/ 0 h 4215"/>
              <a:gd name="T6" fmla="*/ 0 w 5488"/>
              <a:gd name="T7" fmla="*/ 0 h 4215"/>
              <a:gd name="T8" fmla="*/ 305 w 5488"/>
              <a:gd name="T9" fmla="*/ 1372 h 4215"/>
              <a:gd name="T10" fmla="*/ 3765 w 5488"/>
              <a:gd name="T11" fmla="*/ 4214 h 4215"/>
              <a:gd name="T12" fmla="*/ 3264 w 5488"/>
              <a:gd name="T13" fmla="*/ 1956 h 4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88" h="4215">
                <a:moveTo>
                  <a:pt x="3264" y="1956"/>
                </a:moveTo>
                <a:lnTo>
                  <a:pt x="5487" y="1956"/>
                </a:lnTo>
                <a:lnTo>
                  <a:pt x="1450" y="0"/>
                </a:lnTo>
                <a:lnTo>
                  <a:pt x="0" y="0"/>
                </a:lnTo>
                <a:lnTo>
                  <a:pt x="305" y="1372"/>
                </a:lnTo>
                <a:lnTo>
                  <a:pt x="3765" y="4214"/>
                </a:lnTo>
                <a:lnTo>
                  <a:pt x="3264" y="195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D0187F49-714F-B64F-902C-901AB0996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1263" y="6019774"/>
            <a:ext cx="2844474" cy="2136632"/>
          </a:xfrm>
          <a:custGeom>
            <a:avLst/>
            <a:gdLst>
              <a:gd name="T0" fmla="*/ 2614 w 3827"/>
              <a:gd name="T1" fmla="*/ 1509 h 2874"/>
              <a:gd name="T2" fmla="*/ 3826 w 3827"/>
              <a:gd name="T3" fmla="*/ 1509 h 2874"/>
              <a:gd name="T4" fmla="*/ 782 w 3827"/>
              <a:gd name="T5" fmla="*/ 34 h 2874"/>
              <a:gd name="T6" fmla="*/ 0 w 3827"/>
              <a:gd name="T7" fmla="*/ 0 h 2874"/>
              <a:gd name="T8" fmla="*/ 304 w 3827"/>
              <a:gd name="T9" fmla="*/ 727 h 2874"/>
              <a:gd name="T10" fmla="*/ 2917 w 3827"/>
              <a:gd name="T11" fmla="*/ 2873 h 2874"/>
              <a:gd name="T12" fmla="*/ 2614 w 3827"/>
              <a:gd name="T13" fmla="*/ 1509 h 2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27" h="2874">
                <a:moveTo>
                  <a:pt x="2614" y="1509"/>
                </a:moveTo>
                <a:lnTo>
                  <a:pt x="3826" y="1509"/>
                </a:lnTo>
                <a:lnTo>
                  <a:pt x="782" y="34"/>
                </a:lnTo>
                <a:lnTo>
                  <a:pt x="0" y="0"/>
                </a:lnTo>
                <a:lnTo>
                  <a:pt x="304" y="727"/>
                </a:lnTo>
                <a:lnTo>
                  <a:pt x="2917" y="2873"/>
                </a:lnTo>
                <a:lnTo>
                  <a:pt x="2614" y="150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0E0B2BD9-4A3B-7C4B-8148-A264DC165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9057" y="4885918"/>
            <a:ext cx="1903964" cy="1382913"/>
          </a:xfrm>
          <a:custGeom>
            <a:avLst/>
            <a:gdLst>
              <a:gd name="T0" fmla="*/ 1998 w 2563"/>
              <a:gd name="T1" fmla="*/ 1216 h 1861"/>
              <a:gd name="T2" fmla="*/ 2562 w 2563"/>
              <a:gd name="T3" fmla="*/ 1241 h 1861"/>
              <a:gd name="T4" fmla="*/ 0 w 2563"/>
              <a:gd name="T5" fmla="*/ 0 h 1861"/>
              <a:gd name="T6" fmla="*/ 2267 w 2563"/>
              <a:gd name="T7" fmla="*/ 1860 h 1861"/>
              <a:gd name="T8" fmla="*/ 1998 w 2563"/>
              <a:gd name="T9" fmla="*/ 1216 h 1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63" h="1861">
                <a:moveTo>
                  <a:pt x="1998" y="1216"/>
                </a:moveTo>
                <a:lnTo>
                  <a:pt x="2562" y="1241"/>
                </a:lnTo>
                <a:lnTo>
                  <a:pt x="0" y="0"/>
                </a:lnTo>
                <a:lnTo>
                  <a:pt x="2267" y="1860"/>
                </a:lnTo>
                <a:lnTo>
                  <a:pt x="1998" y="121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77BF47A0-DC37-8942-9F9A-E460324CE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6997" y="9028101"/>
            <a:ext cx="4778431" cy="3729274"/>
          </a:xfrm>
          <a:custGeom>
            <a:avLst/>
            <a:gdLst>
              <a:gd name="connsiteX0" fmla="*/ 0 w 4778431"/>
              <a:gd name="connsiteY0" fmla="*/ 0 h 3729274"/>
              <a:gd name="connsiteX1" fmla="*/ 1829318 w 4778431"/>
              <a:gd name="connsiteY1" fmla="*/ 0 h 3729274"/>
              <a:gd name="connsiteX2" fmla="*/ 4773909 w 4778431"/>
              <a:gd name="connsiteY2" fmla="*/ 1426446 h 3729274"/>
              <a:gd name="connsiteX3" fmla="*/ 4111761 w 4778431"/>
              <a:gd name="connsiteY3" fmla="*/ 1426446 h 3729274"/>
              <a:gd name="connsiteX4" fmla="*/ 4778431 w 4778431"/>
              <a:gd name="connsiteY4" fmla="*/ 1431346 h 3729274"/>
              <a:gd name="connsiteX5" fmla="*/ 2866527 w 4778431"/>
              <a:gd name="connsiteY5" fmla="*/ 3729274 h 3729274"/>
              <a:gd name="connsiteX6" fmla="*/ 2720103 w 4778431"/>
              <a:gd name="connsiteY6" fmla="*/ 3089000 h 3729274"/>
              <a:gd name="connsiteX7" fmla="*/ 2862117 w 4778431"/>
              <a:gd name="connsiteY7" fmla="*/ 3728533 h 3729274"/>
              <a:gd name="connsiteX8" fmla="*/ 373740 w 4778431"/>
              <a:gd name="connsiteY8" fmla="*/ 1684381 h 3729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78431" h="3729274">
                <a:moveTo>
                  <a:pt x="0" y="0"/>
                </a:moveTo>
                <a:lnTo>
                  <a:pt x="1829318" y="0"/>
                </a:lnTo>
                <a:lnTo>
                  <a:pt x="4773909" y="1426446"/>
                </a:lnTo>
                <a:lnTo>
                  <a:pt x="4111761" y="1426446"/>
                </a:lnTo>
                <a:lnTo>
                  <a:pt x="4778431" y="1431346"/>
                </a:lnTo>
                <a:lnTo>
                  <a:pt x="2866527" y="3729274"/>
                </a:lnTo>
                <a:lnTo>
                  <a:pt x="2720103" y="3089000"/>
                </a:lnTo>
                <a:lnTo>
                  <a:pt x="2862117" y="3728533"/>
                </a:lnTo>
                <a:lnTo>
                  <a:pt x="373740" y="168438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8">
            <a:extLst>
              <a:ext uri="{FF2B5EF4-FFF2-40B4-BE49-F238E27FC236}">
                <a16:creationId xmlns:a16="http://schemas.microsoft.com/office/drawing/2014/main" id="{E90D88F9-557D-544B-85F4-D225E7F89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74907" y="9581922"/>
            <a:ext cx="1743387" cy="576759"/>
          </a:xfrm>
          <a:custGeom>
            <a:avLst/>
            <a:gdLst>
              <a:gd name="T0" fmla="*/ 2344 w 2345"/>
              <a:gd name="T1" fmla="*/ 388 h 778"/>
              <a:gd name="T2" fmla="*/ 2344 w 2345"/>
              <a:gd name="T3" fmla="*/ 388 h 778"/>
              <a:gd name="T4" fmla="*/ 1172 w 2345"/>
              <a:gd name="T5" fmla="*/ 777 h 778"/>
              <a:gd name="T6" fmla="*/ 1172 w 2345"/>
              <a:gd name="T7" fmla="*/ 777 h 778"/>
              <a:gd name="T8" fmla="*/ 0 w 2345"/>
              <a:gd name="T9" fmla="*/ 388 h 778"/>
              <a:gd name="T10" fmla="*/ 0 w 2345"/>
              <a:gd name="T11" fmla="*/ 388 h 778"/>
              <a:gd name="T12" fmla="*/ 1172 w 2345"/>
              <a:gd name="T13" fmla="*/ 0 h 778"/>
              <a:gd name="T14" fmla="*/ 1172 w 2345"/>
              <a:gd name="T15" fmla="*/ 0 h 778"/>
              <a:gd name="T16" fmla="*/ 2344 w 2345"/>
              <a:gd name="T17" fmla="*/ 388 h 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45" h="778">
                <a:moveTo>
                  <a:pt x="2344" y="388"/>
                </a:moveTo>
                <a:lnTo>
                  <a:pt x="2344" y="388"/>
                </a:lnTo>
                <a:cubicBezTo>
                  <a:pt x="2344" y="603"/>
                  <a:pt x="1819" y="777"/>
                  <a:pt x="1172" y="777"/>
                </a:cubicBezTo>
                <a:lnTo>
                  <a:pt x="1172" y="777"/>
                </a:lnTo>
                <a:cubicBezTo>
                  <a:pt x="525" y="777"/>
                  <a:pt x="0" y="603"/>
                  <a:pt x="0" y="388"/>
                </a:cubicBezTo>
                <a:lnTo>
                  <a:pt x="0" y="388"/>
                </a:lnTo>
                <a:cubicBezTo>
                  <a:pt x="0" y="174"/>
                  <a:pt x="525" y="0"/>
                  <a:pt x="1172" y="0"/>
                </a:cubicBezTo>
                <a:lnTo>
                  <a:pt x="1172" y="0"/>
                </a:lnTo>
                <a:cubicBezTo>
                  <a:pt x="1819" y="0"/>
                  <a:pt x="2344" y="174"/>
                  <a:pt x="2344" y="388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9">
            <a:extLst>
              <a:ext uri="{FF2B5EF4-FFF2-40B4-BE49-F238E27FC236}">
                <a16:creationId xmlns:a16="http://schemas.microsoft.com/office/drawing/2014/main" id="{7EE57599-9904-0B4E-9539-194463DE9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23962" y="9693341"/>
            <a:ext cx="1245277" cy="350642"/>
          </a:xfrm>
          <a:custGeom>
            <a:avLst/>
            <a:gdLst>
              <a:gd name="T0" fmla="*/ 1674 w 1675"/>
              <a:gd name="T1" fmla="*/ 236 h 474"/>
              <a:gd name="T2" fmla="*/ 1674 w 1675"/>
              <a:gd name="T3" fmla="*/ 236 h 474"/>
              <a:gd name="T4" fmla="*/ 837 w 1675"/>
              <a:gd name="T5" fmla="*/ 473 h 474"/>
              <a:gd name="T6" fmla="*/ 837 w 1675"/>
              <a:gd name="T7" fmla="*/ 473 h 474"/>
              <a:gd name="T8" fmla="*/ 0 w 1675"/>
              <a:gd name="T9" fmla="*/ 236 h 474"/>
              <a:gd name="T10" fmla="*/ 0 w 1675"/>
              <a:gd name="T11" fmla="*/ 236 h 474"/>
              <a:gd name="T12" fmla="*/ 837 w 1675"/>
              <a:gd name="T13" fmla="*/ 0 h 474"/>
              <a:gd name="T14" fmla="*/ 837 w 1675"/>
              <a:gd name="T15" fmla="*/ 0 h 474"/>
              <a:gd name="T16" fmla="*/ 1674 w 1675"/>
              <a:gd name="T17" fmla="*/ 236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75" h="474">
                <a:moveTo>
                  <a:pt x="1674" y="236"/>
                </a:moveTo>
                <a:lnTo>
                  <a:pt x="1674" y="236"/>
                </a:lnTo>
                <a:cubicBezTo>
                  <a:pt x="1674" y="367"/>
                  <a:pt x="1299" y="473"/>
                  <a:pt x="837" y="473"/>
                </a:cubicBezTo>
                <a:lnTo>
                  <a:pt x="837" y="473"/>
                </a:lnTo>
                <a:cubicBezTo>
                  <a:pt x="375" y="473"/>
                  <a:pt x="0" y="367"/>
                  <a:pt x="0" y="236"/>
                </a:cubicBezTo>
                <a:lnTo>
                  <a:pt x="0" y="236"/>
                </a:lnTo>
                <a:cubicBezTo>
                  <a:pt x="0" y="105"/>
                  <a:pt x="375" y="0"/>
                  <a:pt x="837" y="0"/>
                </a:cubicBezTo>
                <a:lnTo>
                  <a:pt x="837" y="0"/>
                </a:lnTo>
                <a:cubicBezTo>
                  <a:pt x="1299" y="0"/>
                  <a:pt x="1674" y="105"/>
                  <a:pt x="1674" y="2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0">
            <a:extLst>
              <a:ext uri="{FF2B5EF4-FFF2-40B4-BE49-F238E27FC236}">
                <a16:creationId xmlns:a16="http://schemas.microsoft.com/office/drawing/2014/main" id="{768C27EE-C9EA-8E4E-8470-0E671B05D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7447" y="7658297"/>
            <a:ext cx="98311" cy="2212006"/>
          </a:xfrm>
          <a:custGeom>
            <a:avLst/>
            <a:gdLst>
              <a:gd name="T0" fmla="*/ 0 w 134"/>
              <a:gd name="T1" fmla="*/ 0 h 2976"/>
              <a:gd name="T2" fmla="*/ 133 w 134"/>
              <a:gd name="T3" fmla="*/ 0 h 2976"/>
              <a:gd name="T4" fmla="*/ 133 w 134"/>
              <a:gd name="T5" fmla="*/ 2909 h 2976"/>
              <a:gd name="T6" fmla="*/ 133 w 134"/>
              <a:gd name="T7" fmla="*/ 2909 h 2976"/>
              <a:gd name="T8" fmla="*/ 66 w 134"/>
              <a:gd name="T9" fmla="*/ 2975 h 2976"/>
              <a:gd name="T10" fmla="*/ 66 w 134"/>
              <a:gd name="T11" fmla="*/ 2975 h 2976"/>
              <a:gd name="T12" fmla="*/ 0 w 134"/>
              <a:gd name="T13" fmla="*/ 2909 h 2976"/>
              <a:gd name="T14" fmla="*/ 0 w 134"/>
              <a:gd name="T15" fmla="*/ 0 h 2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4" h="2976">
                <a:moveTo>
                  <a:pt x="0" y="0"/>
                </a:moveTo>
                <a:lnTo>
                  <a:pt x="133" y="0"/>
                </a:lnTo>
                <a:lnTo>
                  <a:pt x="133" y="2909"/>
                </a:lnTo>
                <a:lnTo>
                  <a:pt x="133" y="2909"/>
                </a:lnTo>
                <a:cubicBezTo>
                  <a:pt x="133" y="2945"/>
                  <a:pt x="103" y="2975"/>
                  <a:pt x="66" y="2975"/>
                </a:cubicBezTo>
                <a:lnTo>
                  <a:pt x="66" y="2975"/>
                </a:lnTo>
                <a:cubicBezTo>
                  <a:pt x="30" y="2975"/>
                  <a:pt x="0" y="2945"/>
                  <a:pt x="0" y="2909"/>
                </a:cubicBezTo>
                <a:lnTo>
                  <a:pt x="0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1">
            <a:extLst>
              <a:ext uri="{FF2B5EF4-FFF2-40B4-BE49-F238E27FC236}">
                <a16:creationId xmlns:a16="http://schemas.microsoft.com/office/drawing/2014/main" id="{9F2E287D-1687-8A46-96B9-A2B539C5D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6597" y="7658297"/>
            <a:ext cx="1936734" cy="98311"/>
          </a:xfrm>
          <a:custGeom>
            <a:avLst/>
            <a:gdLst>
              <a:gd name="T0" fmla="*/ 2540 w 2607"/>
              <a:gd name="T1" fmla="*/ 133 h 134"/>
              <a:gd name="T2" fmla="*/ 66 w 2607"/>
              <a:gd name="T3" fmla="*/ 133 h 134"/>
              <a:gd name="T4" fmla="*/ 66 w 2607"/>
              <a:gd name="T5" fmla="*/ 133 h 134"/>
              <a:gd name="T6" fmla="*/ 0 w 2607"/>
              <a:gd name="T7" fmla="*/ 67 h 134"/>
              <a:gd name="T8" fmla="*/ 0 w 2607"/>
              <a:gd name="T9" fmla="*/ 67 h 134"/>
              <a:gd name="T10" fmla="*/ 66 w 2607"/>
              <a:gd name="T11" fmla="*/ 0 h 134"/>
              <a:gd name="T12" fmla="*/ 2540 w 2607"/>
              <a:gd name="T13" fmla="*/ 0 h 134"/>
              <a:gd name="T14" fmla="*/ 2540 w 2607"/>
              <a:gd name="T15" fmla="*/ 0 h 134"/>
              <a:gd name="T16" fmla="*/ 2606 w 2607"/>
              <a:gd name="T17" fmla="*/ 67 h 134"/>
              <a:gd name="T18" fmla="*/ 2606 w 2607"/>
              <a:gd name="T19" fmla="*/ 67 h 134"/>
              <a:gd name="T20" fmla="*/ 2540 w 2607"/>
              <a:gd name="T21" fmla="*/ 133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07" h="134">
                <a:moveTo>
                  <a:pt x="2540" y="133"/>
                </a:moveTo>
                <a:lnTo>
                  <a:pt x="66" y="133"/>
                </a:lnTo>
                <a:lnTo>
                  <a:pt x="66" y="133"/>
                </a:lnTo>
                <a:cubicBezTo>
                  <a:pt x="30" y="133"/>
                  <a:pt x="0" y="103"/>
                  <a:pt x="0" y="67"/>
                </a:cubicBezTo>
                <a:lnTo>
                  <a:pt x="0" y="67"/>
                </a:lnTo>
                <a:cubicBezTo>
                  <a:pt x="0" y="30"/>
                  <a:pt x="30" y="0"/>
                  <a:pt x="66" y="0"/>
                </a:cubicBezTo>
                <a:lnTo>
                  <a:pt x="2540" y="0"/>
                </a:lnTo>
                <a:lnTo>
                  <a:pt x="2540" y="0"/>
                </a:lnTo>
                <a:cubicBezTo>
                  <a:pt x="2577" y="0"/>
                  <a:pt x="2606" y="30"/>
                  <a:pt x="2606" y="67"/>
                </a:cubicBezTo>
                <a:lnTo>
                  <a:pt x="2606" y="67"/>
                </a:lnTo>
                <a:cubicBezTo>
                  <a:pt x="2606" y="103"/>
                  <a:pt x="2577" y="133"/>
                  <a:pt x="2540" y="13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6">
            <a:extLst>
              <a:ext uri="{FF2B5EF4-FFF2-40B4-BE49-F238E27FC236}">
                <a16:creationId xmlns:a16="http://schemas.microsoft.com/office/drawing/2014/main" id="{2D9BA0AE-EB1E-4440-B3AE-64A2114C8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2023" y="8074482"/>
            <a:ext cx="1382913" cy="458786"/>
          </a:xfrm>
          <a:custGeom>
            <a:avLst/>
            <a:gdLst>
              <a:gd name="T0" fmla="*/ 1862 w 1863"/>
              <a:gd name="T1" fmla="*/ 309 h 619"/>
              <a:gd name="T2" fmla="*/ 1862 w 1863"/>
              <a:gd name="T3" fmla="*/ 309 h 619"/>
              <a:gd name="T4" fmla="*/ 931 w 1863"/>
              <a:gd name="T5" fmla="*/ 618 h 619"/>
              <a:gd name="T6" fmla="*/ 931 w 1863"/>
              <a:gd name="T7" fmla="*/ 618 h 619"/>
              <a:gd name="T8" fmla="*/ 0 w 1863"/>
              <a:gd name="T9" fmla="*/ 309 h 619"/>
              <a:gd name="T10" fmla="*/ 0 w 1863"/>
              <a:gd name="T11" fmla="*/ 309 h 619"/>
              <a:gd name="T12" fmla="*/ 931 w 1863"/>
              <a:gd name="T13" fmla="*/ 0 h 619"/>
              <a:gd name="T14" fmla="*/ 931 w 1863"/>
              <a:gd name="T15" fmla="*/ 0 h 619"/>
              <a:gd name="T16" fmla="*/ 1862 w 1863"/>
              <a:gd name="T17" fmla="*/ 309 h 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63" h="619">
                <a:moveTo>
                  <a:pt x="1862" y="309"/>
                </a:moveTo>
                <a:lnTo>
                  <a:pt x="1862" y="309"/>
                </a:lnTo>
                <a:cubicBezTo>
                  <a:pt x="1862" y="480"/>
                  <a:pt x="1445" y="618"/>
                  <a:pt x="931" y="618"/>
                </a:cubicBezTo>
                <a:lnTo>
                  <a:pt x="931" y="618"/>
                </a:lnTo>
                <a:cubicBezTo>
                  <a:pt x="417" y="618"/>
                  <a:pt x="0" y="480"/>
                  <a:pt x="0" y="309"/>
                </a:cubicBezTo>
                <a:lnTo>
                  <a:pt x="0" y="309"/>
                </a:lnTo>
                <a:cubicBezTo>
                  <a:pt x="0" y="139"/>
                  <a:pt x="417" y="0"/>
                  <a:pt x="931" y="0"/>
                </a:cubicBezTo>
                <a:lnTo>
                  <a:pt x="931" y="0"/>
                </a:lnTo>
                <a:cubicBezTo>
                  <a:pt x="1445" y="0"/>
                  <a:pt x="1862" y="139"/>
                  <a:pt x="1862" y="309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7">
            <a:extLst>
              <a:ext uri="{FF2B5EF4-FFF2-40B4-BE49-F238E27FC236}">
                <a16:creationId xmlns:a16="http://schemas.microsoft.com/office/drawing/2014/main" id="{094F048D-202E-FF40-B440-B7A1B0D86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8646" y="8162962"/>
            <a:ext cx="989667" cy="281826"/>
          </a:xfrm>
          <a:custGeom>
            <a:avLst/>
            <a:gdLst>
              <a:gd name="T0" fmla="*/ 1330 w 1331"/>
              <a:gd name="T1" fmla="*/ 188 h 378"/>
              <a:gd name="T2" fmla="*/ 1330 w 1331"/>
              <a:gd name="T3" fmla="*/ 188 h 378"/>
              <a:gd name="T4" fmla="*/ 665 w 1331"/>
              <a:gd name="T5" fmla="*/ 377 h 378"/>
              <a:gd name="T6" fmla="*/ 665 w 1331"/>
              <a:gd name="T7" fmla="*/ 377 h 378"/>
              <a:gd name="T8" fmla="*/ 0 w 1331"/>
              <a:gd name="T9" fmla="*/ 188 h 378"/>
              <a:gd name="T10" fmla="*/ 0 w 1331"/>
              <a:gd name="T11" fmla="*/ 188 h 378"/>
              <a:gd name="T12" fmla="*/ 665 w 1331"/>
              <a:gd name="T13" fmla="*/ 0 h 378"/>
              <a:gd name="T14" fmla="*/ 665 w 1331"/>
              <a:gd name="T15" fmla="*/ 0 h 378"/>
              <a:gd name="T16" fmla="*/ 1330 w 1331"/>
              <a:gd name="T17" fmla="*/ 188 h 3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31" h="378">
                <a:moveTo>
                  <a:pt x="1330" y="188"/>
                </a:moveTo>
                <a:lnTo>
                  <a:pt x="1330" y="188"/>
                </a:lnTo>
                <a:cubicBezTo>
                  <a:pt x="1330" y="292"/>
                  <a:pt x="1033" y="377"/>
                  <a:pt x="665" y="377"/>
                </a:cubicBezTo>
                <a:lnTo>
                  <a:pt x="665" y="377"/>
                </a:lnTo>
                <a:cubicBezTo>
                  <a:pt x="298" y="377"/>
                  <a:pt x="0" y="292"/>
                  <a:pt x="0" y="188"/>
                </a:cubicBezTo>
                <a:lnTo>
                  <a:pt x="0" y="188"/>
                </a:lnTo>
                <a:cubicBezTo>
                  <a:pt x="0" y="84"/>
                  <a:pt x="298" y="0"/>
                  <a:pt x="665" y="0"/>
                </a:cubicBezTo>
                <a:lnTo>
                  <a:pt x="665" y="0"/>
                </a:lnTo>
                <a:cubicBezTo>
                  <a:pt x="1033" y="0"/>
                  <a:pt x="1330" y="84"/>
                  <a:pt x="1330" y="18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28">
            <a:extLst>
              <a:ext uri="{FF2B5EF4-FFF2-40B4-BE49-F238E27FC236}">
                <a16:creationId xmlns:a16="http://schemas.microsoft.com/office/drawing/2014/main" id="{58307979-219F-6E44-BCD9-0E747EF64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4323" y="6091869"/>
            <a:ext cx="101587" cy="2212006"/>
          </a:xfrm>
          <a:custGeom>
            <a:avLst/>
            <a:gdLst>
              <a:gd name="T0" fmla="*/ 0 w 135"/>
              <a:gd name="T1" fmla="*/ 0 h 2977"/>
              <a:gd name="T2" fmla="*/ 134 w 135"/>
              <a:gd name="T3" fmla="*/ 0 h 2977"/>
              <a:gd name="T4" fmla="*/ 134 w 135"/>
              <a:gd name="T5" fmla="*/ 2910 h 2977"/>
              <a:gd name="T6" fmla="*/ 134 w 135"/>
              <a:gd name="T7" fmla="*/ 2910 h 2977"/>
              <a:gd name="T8" fmla="*/ 67 w 135"/>
              <a:gd name="T9" fmla="*/ 2976 h 2977"/>
              <a:gd name="T10" fmla="*/ 67 w 135"/>
              <a:gd name="T11" fmla="*/ 2976 h 2977"/>
              <a:gd name="T12" fmla="*/ 0 w 135"/>
              <a:gd name="T13" fmla="*/ 2910 h 2977"/>
              <a:gd name="T14" fmla="*/ 0 w 135"/>
              <a:gd name="T15" fmla="*/ 0 h 2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5" h="2977">
                <a:moveTo>
                  <a:pt x="0" y="0"/>
                </a:moveTo>
                <a:lnTo>
                  <a:pt x="134" y="0"/>
                </a:lnTo>
                <a:lnTo>
                  <a:pt x="134" y="2910"/>
                </a:lnTo>
                <a:lnTo>
                  <a:pt x="134" y="2910"/>
                </a:lnTo>
                <a:cubicBezTo>
                  <a:pt x="134" y="2946"/>
                  <a:pt x="104" y="2976"/>
                  <a:pt x="67" y="2976"/>
                </a:cubicBezTo>
                <a:lnTo>
                  <a:pt x="67" y="2976"/>
                </a:lnTo>
                <a:cubicBezTo>
                  <a:pt x="30" y="2976"/>
                  <a:pt x="0" y="2946"/>
                  <a:pt x="0" y="2910"/>
                </a:cubicBezTo>
                <a:lnTo>
                  <a:pt x="0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9">
            <a:extLst>
              <a:ext uri="{FF2B5EF4-FFF2-40B4-BE49-F238E27FC236}">
                <a16:creationId xmlns:a16="http://schemas.microsoft.com/office/drawing/2014/main" id="{9730B9E4-9579-9E44-87F8-5F795F84E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750" y="6091871"/>
            <a:ext cx="1936732" cy="101589"/>
          </a:xfrm>
          <a:custGeom>
            <a:avLst/>
            <a:gdLst>
              <a:gd name="T0" fmla="*/ 2540 w 2608"/>
              <a:gd name="T1" fmla="*/ 134 h 135"/>
              <a:gd name="T2" fmla="*/ 67 w 2608"/>
              <a:gd name="T3" fmla="*/ 134 h 135"/>
              <a:gd name="T4" fmla="*/ 67 w 2608"/>
              <a:gd name="T5" fmla="*/ 134 h 135"/>
              <a:gd name="T6" fmla="*/ 0 w 2608"/>
              <a:gd name="T7" fmla="*/ 67 h 135"/>
              <a:gd name="T8" fmla="*/ 0 w 2608"/>
              <a:gd name="T9" fmla="*/ 67 h 135"/>
              <a:gd name="T10" fmla="*/ 67 w 2608"/>
              <a:gd name="T11" fmla="*/ 0 h 135"/>
              <a:gd name="T12" fmla="*/ 2540 w 2608"/>
              <a:gd name="T13" fmla="*/ 0 h 135"/>
              <a:gd name="T14" fmla="*/ 2540 w 2608"/>
              <a:gd name="T15" fmla="*/ 0 h 135"/>
              <a:gd name="T16" fmla="*/ 2607 w 2608"/>
              <a:gd name="T17" fmla="*/ 67 h 135"/>
              <a:gd name="T18" fmla="*/ 2607 w 2608"/>
              <a:gd name="T19" fmla="*/ 67 h 135"/>
              <a:gd name="T20" fmla="*/ 2540 w 2608"/>
              <a:gd name="T21" fmla="*/ 134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08" h="135">
                <a:moveTo>
                  <a:pt x="2540" y="134"/>
                </a:moveTo>
                <a:lnTo>
                  <a:pt x="67" y="134"/>
                </a:lnTo>
                <a:lnTo>
                  <a:pt x="67" y="134"/>
                </a:lnTo>
                <a:cubicBezTo>
                  <a:pt x="30" y="134"/>
                  <a:pt x="0" y="104"/>
                  <a:pt x="0" y="67"/>
                </a:cubicBezTo>
                <a:lnTo>
                  <a:pt x="0" y="67"/>
                </a:lnTo>
                <a:cubicBezTo>
                  <a:pt x="0" y="30"/>
                  <a:pt x="30" y="0"/>
                  <a:pt x="67" y="0"/>
                </a:cubicBezTo>
                <a:lnTo>
                  <a:pt x="2540" y="0"/>
                </a:lnTo>
                <a:lnTo>
                  <a:pt x="2540" y="0"/>
                </a:lnTo>
                <a:cubicBezTo>
                  <a:pt x="2577" y="0"/>
                  <a:pt x="2607" y="30"/>
                  <a:pt x="2607" y="67"/>
                </a:cubicBezTo>
                <a:lnTo>
                  <a:pt x="2607" y="67"/>
                </a:lnTo>
                <a:cubicBezTo>
                  <a:pt x="2607" y="104"/>
                  <a:pt x="2577" y="134"/>
                  <a:pt x="2540" y="13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34">
            <a:extLst>
              <a:ext uri="{FF2B5EF4-FFF2-40B4-BE49-F238E27FC236}">
                <a16:creationId xmlns:a16="http://schemas.microsoft.com/office/drawing/2014/main" id="{B1429C61-1CC3-E146-AF72-9A2DC11A3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2958" y="6639138"/>
            <a:ext cx="963451" cy="321151"/>
          </a:xfrm>
          <a:custGeom>
            <a:avLst/>
            <a:gdLst>
              <a:gd name="T0" fmla="*/ 1294 w 1295"/>
              <a:gd name="T1" fmla="*/ 215 h 431"/>
              <a:gd name="T2" fmla="*/ 1294 w 1295"/>
              <a:gd name="T3" fmla="*/ 215 h 431"/>
              <a:gd name="T4" fmla="*/ 647 w 1295"/>
              <a:gd name="T5" fmla="*/ 430 h 431"/>
              <a:gd name="T6" fmla="*/ 647 w 1295"/>
              <a:gd name="T7" fmla="*/ 430 h 431"/>
              <a:gd name="T8" fmla="*/ 0 w 1295"/>
              <a:gd name="T9" fmla="*/ 215 h 431"/>
              <a:gd name="T10" fmla="*/ 0 w 1295"/>
              <a:gd name="T11" fmla="*/ 215 h 431"/>
              <a:gd name="T12" fmla="*/ 647 w 1295"/>
              <a:gd name="T13" fmla="*/ 0 h 431"/>
              <a:gd name="T14" fmla="*/ 647 w 1295"/>
              <a:gd name="T15" fmla="*/ 0 h 431"/>
              <a:gd name="T16" fmla="*/ 1294 w 1295"/>
              <a:gd name="T17" fmla="*/ 215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431">
                <a:moveTo>
                  <a:pt x="1294" y="215"/>
                </a:moveTo>
                <a:lnTo>
                  <a:pt x="1294" y="215"/>
                </a:lnTo>
                <a:cubicBezTo>
                  <a:pt x="1294" y="333"/>
                  <a:pt x="1004" y="430"/>
                  <a:pt x="647" y="430"/>
                </a:cubicBezTo>
                <a:lnTo>
                  <a:pt x="647" y="430"/>
                </a:lnTo>
                <a:cubicBezTo>
                  <a:pt x="290" y="430"/>
                  <a:pt x="0" y="333"/>
                  <a:pt x="0" y="215"/>
                </a:cubicBezTo>
                <a:lnTo>
                  <a:pt x="0" y="215"/>
                </a:lnTo>
                <a:cubicBezTo>
                  <a:pt x="0" y="97"/>
                  <a:pt x="290" y="0"/>
                  <a:pt x="647" y="0"/>
                </a:cubicBezTo>
                <a:lnTo>
                  <a:pt x="647" y="0"/>
                </a:lnTo>
                <a:cubicBezTo>
                  <a:pt x="1004" y="0"/>
                  <a:pt x="1294" y="97"/>
                  <a:pt x="1294" y="215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35">
            <a:extLst>
              <a:ext uri="{FF2B5EF4-FFF2-40B4-BE49-F238E27FC236}">
                <a16:creationId xmlns:a16="http://schemas.microsoft.com/office/drawing/2014/main" id="{86862926-2E81-B149-A77E-E12292E49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0594" y="6701400"/>
            <a:ext cx="688180" cy="193347"/>
          </a:xfrm>
          <a:custGeom>
            <a:avLst/>
            <a:gdLst>
              <a:gd name="T0" fmla="*/ 924 w 925"/>
              <a:gd name="T1" fmla="*/ 131 h 262"/>
              <a:gd name="T2" fmla="*/ 924 w 925"/>
              <a:gd name="T3" fmla="*/ 131 h 262"/>
              <a:gd name="T4" fmla="*/ 462 w 925"/>
              <a:gd name="T5" fmla="*/ 261 h 262"/>
              <a:gd name="T6" fmla="*/ 462 w 925"/>
              <a:gd name="T7" fmla="*/ 261 h 262"/>
              <a:gd name="T8" fmla="*/ 0 w 925"/>
              <a:gd name="T9" fmla="*/ 131 h 262"/>
              <a:gd name="T10" fmla="*/ 0 w 925"/>
              <a:gd name="T11" fmla="*/ 131 h 262"/>
              <a:gd name="T12" fmla="*/ 462 w 925"/>
              <a:gd name="T13" fmla="*/ 0 h 262"/>
              <a:gd name="T14" fmla="*/ 462 w 925"/>
              <a:gd name="T15" fmla="*/ 0 h 262"/>
              <a:gd name="T16" fmla="*/ 924 w 925"/>
              <a:gd name="T17" fmla="*/ 131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25" h="262">
                <a:moveTo>
                  <a:pt x="924" y="131"/>
                </a:moveTo>
                <a:lnTo>
                  <a:pt x="924" y="131"/>
                </a:lnTo>
                <a:cubicBezTo>
                  <a:pt x="924" y="203"/>
                  <a:pt x="717" y="261"/>
                  <a:pt x="462" y="261"/>
                </a:cubicBezTo>
                <a:lnTo>
                  <a:pt x="462" y="261"/>
                </a:lnTo>
                <a:cubicBezTo>
                  <a:pt x="207" y="261"/>
                  <a:pt x="0" y="203"/>
                  <a:pt x="0" y="131"/>
                </a:cubicBezTo>
                <a:lnTo>
                  <a:pt x="0" y="131"/>
                </a:lnTo>
                <a:cubicBezTo>
                  <a:pt x="0" y="59"/>
                  <a:pt x="207" y="0"/>
                  <a:pt x="462" y="0"/>
                </a:cubicBezTo>
                <a:lnTo>
                  <a:pt x="462" y="0"/>
                </a:lnTo>
                <a:cubicBezTo>
                  <a:pt x="717" y="0"/>
                  <a:pt x="924" y="59"/>
                  <a:pt x="924" y="13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36">
            <a:extLst>
              <a:ext uri="{FF2B5EF4-FFF2-40B4-BE49-F238E27FC236}">
                <a16:creationId xmlns:a16="http://schemas.microsoft.com/office/drawing/2014/main" id="{0DB47FD1-E58D-254D-8BEA-57321FDA1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5528" y="4590984"/>
            <a:ext cx="98311" cy="2212006"/>
          </a:xfrm>
          <a:custGeom>
            <a:avLst/>
            <a:gdLst>
              <a:gd name="T0" fmla="*/ 0 w 133"/>
              <a:gd name="T1" fmla="*/ 0 h 2975"/>
              <a:gd name="T2" fmla="*/ 132 w 133"/>
              <a:gd name="T3" fmla="*/ 0 h 2975"/>
              <a:gd name="T4" fmla="*/ 132 w 133"/>
              <a:gd name="T5" fmla="*/ 2907 h 2975"/>
              <a:gd name="T6" fmla="*/ 132 w 133"/>
              <a:gd name="T7" fmla="*/ 2907 h 2975"/>
              <a:gd name="T8" fmla="*/ 66 w 133"/>
              <a:gd name="T9" fmla="*/ 2974 h 2975"/>
              <a:gd name="T10" fmla="*/ 66 w 133"/>
              <a:gd name="T11" fmla="*/ 2974 h 2975"/>
              <a:gd name="T12" fmla="*/ 0 w 133"/>
              <a:gd name="T13" fmla="*/ 2907 h 2975"/>
              <a:gd name="T14" fmla="*/ 0 w 133"/>
              <a:gd name="T15" fmla="*/ 0 h 29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3" h="2975">
                <a:moveTo>
                  <a:pt x="0" y="0"/>
                </a:moveTo>
                <a:lnTo>
                  <a:pt x="132" y="0"/>
                </a:lnTo>
                <a:lnTo>
                  <a:pt x="132" y="2907"/>
                </a:lnTo>
                <a:lnTo>
                  <a:pt x="132" y="2907"/>
                </a:lnTo>
                <a:cubicBezTo>
                  <a:pt x="132" y="2944"/>
                  <a:pt x="103" y="2974"/>
                  <a:pt x="66" y="2974"/>
                </a:cubicBezTo>
                <a:lnTo>
                  <a:pt x="66" y="2974"/>
                </a:lnTo>
                <a:cubicBezTo>
                  <a:pt x="30" y="2974"/>
                  <a:pt x="0" y="2944"/>
                  <a:pt x="0" y="2907"/>
                </a:cubicBezTo>
                <a:lnTo>
                  <a:pt x="0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37">
            <a:extLst>
              <a:ext uri="{FF2B5EF4-FFF2-40B4-BE49-F238E27FC236}">
                <a16:creationId xmlns:a16="http://schemas.microsoft.com/office/drawing/2014/main" id="{19AC217B-BD8F-334A-B61B-F3CCBC60B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4677" y="4590984"/>
            <a:ext cx="1936734" cy="98311"/>
          </a:xfrm>
          <a:custGeom>
            <a:avLst/>
            <a:gdLst>
              <a:gd name="T0" fmla="*/ 2540 w 2607"/>
              <a:gd name="T1" fmla="*/ 133 h 134"/>
              <a:gd name="T2" fmla="*/ 66 w 2607"/>
              <a:gd name="T3" fmla="*/ 133 h 134"/>
              <a:gd name="T4" fmla="*/ 66 w 2607"/>
              <a:gd name="T5" fmla="*/ 133 h 134"/>
              <a:gd name="T6" fmla="*/ 0 w 2607"/>
              <a:gd name="T7" fmla="*/ 66 h 134"/>
              <a:gd name="T8" fmla="*/ 0 w 2607"/>
              <a:gd name="T9" fmla="*/ 66 h 134"/>
              <a:gd name="T10" fmla="*/ 66 w 2607"/>
              <a:gd name="T11" fmla="*/ 0 h 134"/>
              <a:gd name="T12" fmla="*/ 2540 w 2607"/>
              <a:gd name="T13" fmla="*/ 0 h 134"/>
              <a:gd name="T14" fmla="*/ 2540 w 2607"/>
              <a:gd name="T15" fmla="*/ 0 h 134"/>
              <a:gd name="T16" fmla="*/ 2606 w 2607"/>
              <a:gd name="T17" fmla="*/ 66 h 134"/>
              <a:gd name="T18" fmla="*/ 2606 w 2607"/>
              <a:gd name="T19" fmla="*/ 66 h 134"/>
              <a:gd name="T20" fmla="*/ 2540 w 2607"/>
              <a:gd name="T21" fmla="*/ 133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07" h="134">
                <a:moveTo>
                  <a:pt x="2540" y="133"/>
                </a:moveTo>
                <a:lnTo>
                  <a:pt x="66" y="133"/>
                </a:lnTo>
                <a:lnTo>
                  <a:pt x="66" y="133"/>
                </a:lnTo>
                <a:cubicBezTo>
                  <a:pt x="29" y="133"/>
                  <a:pt x="0" y="103"/>
                  <a:pt x="0" y="66"/>
                </a:cubicBezTo>
                <a:lnTo>
                  <a:pt x="0" y="66"/>
                </a:lnTo>
                <a:cubicBezTo>
                  <a:pt x="0" y="29"/>
                  <a:pt x="29" y="0"/>
                  <a:pt x="66" y="0"/>
                </a:cubicBezTo>
                <a:lnTo>
                  <a:pt x="2540" y="0"/>
                </a:lnTo>
                <a:lnTo>
                  <a:pt x="2540" y="0"/>
                </a:lnTo>
                <a:cubicBezTo>
                  <a:pt x="2577" y="0"/>
                  <a:pt x="2606" y="29"/>
                  <a:pt x="2606" y="66"/>
                </a:cubicBezTo>
                <a:lnTo>
                  <a:pt x="2606" y="66"/>
                </a:lnTo>
                <a:cubicBezTo>
                  <a:pt x="2606" y="103"/>
                  <a:pt x="2577" y="133"/>
                  <a:pt x="2540" y="13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42">
            <a:extLst>
              <a:ext uri="{FF2B5EF4-FFF2-40B4-BE49-F238E27FC236}">
                <a16:creationId xmlns:a16="http://schemas.microsoft.com/office/drawing/2014/main" id="{87279AE4-82EC-DD4F-B7E0-32383E5A8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9502" y="5406968"/>
            <a:ext cx="383413" cy="127804"/>
          </a:xfrm>
          <a:custGeom>
            <a:avLst/>
            <a:gdLst>
              <a:gd name="T0" fmla="*/ 516 w 517"/>
              <a:gd name="T1" fmla="*/ 86 h 172"/>
              <a:gd name="T2" fmla="*/ 516 w 517"/>
              <a:gd name="T3" fmla="*/ 86 h 172"/>
              <a:gd name="T4" fmla="*/ 257 w 517"/>
              <a:gd name="T5" fmla="*/ 171 h 172"/>
              <a:gd name="T6" fmla="*/ 257 w 517"/>
              <a:gd name="T7" fmla="*/ 171 h 172"/>
              <a:gd name="T8" fmla="*/ 0 w 517"/>
              <a:gd name="T9" fmla="*/ 86 h 172"/>
              <a:gd name="T10" fmla="*/ 0 w 517"/>
              <a:gd name="T11" fmla="*/ 86 h 172"/>
              <a:gd name="T12" fmla="*/ 257 w 517"/>
              <a:gd name="T13" fmla="*/ 0 h 172"/>
              <a:gd name="T14" fmla="*/ 257 w 517"/>
              <a:gd name="T15" fmla="*/ 0 h 172"/>
              <a:gd name="T16" fmla="*/ 516 w 517"/>
              <a:gd name="T17" fmla="*/ 86 h 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7" h="172">
                <a:moveTo>
                  <a:pt x="516" y="86"/>
                </a:moveTo>
                <a:lnTo>
                  <a:pt x="516" y="86"/>
                </a:lnTo>
                <a:cubicBezTo>
                  <a:pt x="516" y="133"/>
                  <a:pt x="400" y="171"/>
                  <a:pt x="257" y="171"/>
                </a:cubicBezTo>
                <a:lnTo>
                  <a:pt x="257" y="171"/>
                </a:lnTo>
                <a:cubicBezTo>
                  <a:pt x="115" y="171"/>
                  <a:pt x="0" y="133"/>
                  <a:pt x="0" y="86"/>
                </a:cubicBezTo>
                <a:lnTo>
                  <a:pt x="0" y="86"/>
                </a:lnTo>
                <a:cubicBezTo>
                  <a:pt x="0" y="38"/>
                  <a:pt x="115" y="0"/>
                  <a:pt x="257" y="0"/>
                </a:cubicBezTo>
                <a:lnTo>
                  <a:pt x="257" y="0"/>
                </a:lnTo>
                <a:cubicBezTo>
                  <a:pt x="400" y="0"/>
                  <a:pt x="516" y="38"/>
                  <a:pt x="516" y="8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43">
            <a:extLst>
              <a:ext uri="{FF2B5EF4-FFF2-40B4-BE49-F238E27FC236}">
                <a16:creationId xmlns:a16="http://schemas.microsoft.com/office/drawing/2014/main" id="{6F7983AA-0E7C-BE48-82B8-FCCD7FA98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1934" y="5433185"/>
            <a:ext cx="275271" cy="78649"/>
          </a:xfrm>
          <a:custGeom>
            <a:avLst/>
            <a:gdLst>
              <a:gd name="T0" fmla="*/ 369 w 370"/>
              <a:gd name="T1" fmla="*/ 53 h 106"/>
              <a:gd name="T2" fmla="*/ 369 w 370"/>
              <a:gd name="T3" fmla="*/ 53 h 106"/>
              <a:gd name="T4" fmla="*/ 184 w 370"/>
              <a:gd name="T5" fmla="*/ 105 h 106"/>
              <a:gd name="T6" fmla="*/ 184 w 370"/>
              <a:gd name="T7" fmla="*/ 105 h 106"/>
              <a:gd name="T8" fmla="*/ 0 w 370"/>
              <a:gd name="T9" fmla="*/ 53 h 106"/>
              <a:gd name="T10" fmla="*/ 0 w 370"/>
              <a:gd name="T11" fmla="*/ 53 h 106"/>
              <a:gd name="T12" fmla="*/ 184 w 370"/>
              <a:gd name="T13" fmla="*/ 0 h 106"/>
              <a:gd name="T14" fmla="*/ 184 w 370"/>
              <a:gd name="T15" fmla="*/ 0 h 106"/>
              <a:gd name="T16" fmla="*/ 369 w 370"/>
              <a:gd name="T17" fmla="*/ 53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" h="106">
                <a:moveTo>
                  <a:pt x="369" y="53"/>
                </a:moveTo>
                <a:lnTo>
                  <a:pt x="369" y="53"/>
                </a:lnTo>
                <a:cubicBezTo>
                  <a:pt x="369" y="81"/>
                  <a:pt x="286" y="105"/>
                  <a:pt x="184" y="105"/>
                </a:cubicBezTo>
                <a:lnTo>
                  <a:pt x="184" y="105"/>
                </a:lnTo>
                <a:cubicBezTo>
                  <a:pt x="83" y="105"/>
                  <a:pt x="0" y="81"/>
                  <a:pt x="0" y="53"/>
                </a:cubicBezTo>
                <a:lnTo>
                  <a:pt x="0" y="53"/>
                </a:lnTo>
                <a:cubicBezTo>
                  <a:pt x="0" y="24"/>
                  <a:pt x="83" y="0"/>
                  <a:pt x="184" y="0"/>
                </a:cubicBezTo>
                <a:lnTo>
                  <a:pt x="184" y="0"/>
                </a:lnTo>
                <a:cubicBezTo>
                  <a:pt x="286" y="0"/>
                  <a:pt x="369" y="24"/>
                  <a:pt x="369" y="5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44">
            <a:extLst>
              <a:ext uri="{FF2B5EF4-FFF2-40B4-BE49-F238E27FC236}">
                <a16:creationId xmlns:a16="http://schemas.microsoft.com/office/drawing/2014/main" id="{03A7A837-BBF1-E84D-B1B7-DD1CA1829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0414" y="3260504"/>
            <a:ext cx="98311" cy="2212006"/>
          </a:xfrm>
          <a:custGeom>
            <a:avLst/>
            <a:gdLst>
              <a:gd name="T0" fmla="*/ 0 w 134"/>
              <a:gd name="T1" fmla="*/ 0 h 2977"/>
              <a:gd name="T2" fmla="*/ 133 w 134"/>
              <a:gd name="T3" fmla="*/ 0 h 2977"/>
              <a:gd name="T4" fmla="*/ 133 w 134"/>
              <a:gd name="T5" fmla="*/ 2909 h 2977"/>
              <a:gd name="T6" fmla="*/ 133 w 134"/>
              <a:gd name="T7" fmla="*/ 2909 h 2977"/>
              <a:gd name="T8" fmla="*/ 66 w 134"/>
              <a:gd name="T9" fmla="*/ 2976 h 2977"/>
              <a:gd name="T10" fmla="*/ 66 w 134"/>
              <a:gd name="T11" fmla="*/ 2976 h 2977"/>
              <a:gd name="T12" fmla="*/ 0 w 134"/>
              <a:gd name="T13" fmla="*/ 2909 h 2977"/>
              <a:gd name="T14" fmla="*/ 0 w 134"/>
              <a:gd name="T15" fmla="*/ 0 h 2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4" h="2977">
                <a:moveTo>
                  <a:pt x="0" y="0"/>
                </a:moveTo>
                <a:lnTo>
                  <a:pt x="133" y="0"/>
                </a:lnTo>
                <a:lnTo>
                  <a:pt x="133" y="2909"/>
                </a:lnTo>
                <a:lnTo>
                  <a:pt x="133" y="2909"/>
                </a:lnTo>
                <a:cubicBezTo>
                  <a:pt x="133" y="2946"/>
                  <a:pt x="103" y="2976"/>
                  <a:pt x="66" y="2976"/>
                </a:cubicBezTo>
                <a:lnTo>
                  <a:pt x="66" y="2976"/>
                </a:lnTo>
                <a:cubicBezTo>
                  <a:pt x="30" y="2976"/>
                  <a:pt x="0" y="2946"/>
                  <a:pt x="0" y="2909"/>
                </a:cubicBezTo>
                <a:lnTo>
                  <a:pt x="0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45">
            <a:extLst>
              <a:ext uri="{FF2B5EF4-FFF2-40B4-BE49-F238E27FC236}">
                <a16:creationId xmlns:a16="http://schemas.microsoft.com/office/drawing/2014/main" id="{C2C9D4F0-DB24-674E-8594-22970DFF6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2841" y="3260504"/>
            <a:ext cx="1936734" cy="98311"/>
          </a:xfrm>
          <a:custGeom>
            <a:avLst/>
            <a:gdLst>
              <a:gd name="T0" fmla="*/ 2540 w 2608"/>
              <a:gd name="T1" fmla="*/ 133 h 134"/>
              <a:gd name="T2" fmla="*/ 67 w 2608"/>
              <a:gd name="T3" fmla="*/ 133 h 134"/>
              <a:gd name="T4" fmla="*/ 67 w 2608"/>
              <a:gd name="T5" fmla="*/ 133 h 134"/>
              <a:gd name="T6" fmla="*/ 0 w 2608"/>
              <a:gd name="T7" fmla="*/ 67 h 134"/>
              <a:gd name="T8" fmla="*/ 0 w 2608"/>
              <a:gd name="T9" fmla="*/ 67 h 134"/>
              <a:gd name="T10" fmla="*/ 67 w 2608"/>
              <a:gd name="T11" fmla="*/ 0 h 134"/>
              <a:gd name="T12" fmla="*/ 2540 w 2608"/>
              <a:gd name="T13" fmla="*/ 0 h 134"/>
              <a:gd name="T14" fmla="*/ 2540 w 2608"/>
              <a:gd name="T15" fmla="*/ 0 h 134"/>
              <a:gd name="T16" fmla="*/ 2607 w 2608"/>
              <a:gd name="T17" fmla="*/ 67 h 134"/>
              <a:gd name="T18" fmla="*/ 2607 w 2608"/>
              <a:gd name="T19" fmla="*/ 67 h 134"/>
              <a:gd name="T20" fmla="*/ 2540 w 2608"/>
              <a:gd name="T21" fmla="*/ 133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08" h="134">
                <a:moveTo>
                  <a:pt x="2540" y="133"/>
                </a:moveTo>
                <a:lnTo>
                  <a:pt x="67" y="133"/>
                </a:lnTo>
                <a:lnTo>
                  <a:pt x="67" y="133"/>
                </a:lnTo>
                <a:cubicBezTo>
                  <a:pt x="30" y="133"/>
                  <a:pt x="0" y="103"/>
                  <a:pt x="0" y="67"/>
                </a:cubicBezTo>
                <a:lnTo>
                  <a:pt x="0" y="67"/>
                </a:lnTo>
                <a:cubicBezTo>
                  <a:pt x="0" y="30"/>
                  <a:pt x="30" y="0"/>
                  <a:pt x="67" y="0"/>
                </a:cubicBezTo>
                <a:lnTo>
                  <a:pt x="2540" y="0"/>
                </a:lnTo>
                <a:lnTo>
                  <a:pt x="2540" y="0"/>
                </a:lnTo>
                <a:cubicBezTo>
                  <a:pt x="2577" y="0"/>
                  <a:pt x="2607" y="30"/>
                  <a:pt x="2607" y="67"/>
                </a:cubicBezTo>
                <a:lnTo>
                  <a:pt x="2607" y="67"/>
                </a:lnTo>
                <a:cubicBezTo>
                  <a:pt x="2607" y="103"/>
                  <a:pt x="2577" y="133"/>
                  <a:pt x="2540" y="13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2EB3161-1ECD-3B40-A916-544D85B124AC}"/>
              </a:ext>
            </a:extLst>
          </p:cNvPr>
          <p:cNvSpPr txBox="1"/>
          <p:nvPr/>
        </p:nvSpPr>
        <p:spPr>
          <a:xfrm>
            <a:off x="10106348" y="2349489"/>
            <a:ext cx="1986442" cy="110799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4C10FF6-814E-864C-861D-0D35A02DEB56}"/>
              </a:ext>
            </a:extLst>
          </p:cNvPr>
          <p:cNvSpPr txBox="1"/>
          <p:nvPr/>
        </p:nvSpPr>
        <p:spPr>
          <a:xfrm>
            <a:off x="12288947" y="3686518"/>
            <a:ext cx="2068195" cy="110799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F17BFDF-2565-8443-9DD4-D33AA3AC5725}"/>
              </a:ext>
            </a:extLst>
          </p:cNvPr>
          <p:cNvSpPr txBox="1"/>
          <p:nvPr/>
        </p:nvSpPr>
        <p:spPr>
          <a:xfrm>
            <a:off x="14701690" y="5160835"/>
            <a:ext cx="2053768" cy="110799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BCFE03B-0CDF-3048-AD44-F686E136394E}"/>
              </a:ext>
            </a:extLst>
          </p:cNvPr>
          <p:cNvSpPr txBox="1"/>
          <p:nvPr/>
        </p:nvSpPr>
        <p:spPr>
          <a:xfrm>
            <a:off x="17520296" y="6754071"/>
            <a:ext cx="2249335" cy="110799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A1668C3A-0D67-B84F-895C-A7F67E0C1310}"/>
              </a:ext>
            </a:extLst>
          </p:cNvPr>
          <p:cNvSpPr txBox="1">
            <a:spLocks/>
          </p:cNvSpPr>
          <p:nvPr/>
        </p:nvSpPr>
        <p:spPr>
          <a:xfrm>
            <a:off x="9291761" y="11393888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AD1AF003-0A76-1C45-8692-6498E14C52F2}"/>
              </a:ext>
            </a:extLst>
          </p:cNvPr>
          <p:cNvSpPr txBox="1">
            <a:spLocks/>
          </p:cNvSpPr>
          <p:nvPr/>
        </p:nvSpPr>
        <p:spPr>
          <a:xfrm>
            <a:off x="1568257" y="4939301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E57CAD3C-BBAF-0E4E-AB4B-C23DE2C33B0C}"/>
              </a:ext>
            </a:extLst>
          </p:cNvPr>
          <p:cNvSpPr txBox="1">
            <a:spLocks/>
          </p:cNvSpPr>
          <p:nvPr/>
        </p:nvSpPr>
        <p:spPr>
          <a:xfrm>
            <a:off x="4142758" y="7090830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21CB5F15-4449-8A44-B9E2-5AB564BEC280}"/>
              </a:ext>
            </a:extLst>
          </p:cNvPr>
          <p:cNvSpPr txBox="1">
            <a:spLocks/>
          </p:cNvSpPr>
          <p:nvPr/>
        </p:nvSpPr>
        <p:spPr>
          <a:xfrm>
            <a:off x="6717259" y="9242359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077197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87B53EC-20A3-8843-B415-3B2B65C46A70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B9DAA84-8520-6F4F-952C-B97D14F7443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2D83626-3C02-6341-B3A2-76850107A99E}"/>
              </a:ext>
            </a:extLst>
          </p:cNvPr>
          <p:cNvSpPr txBox="1"/>
          <p:nvPr/>
        </p:nvSpPr>
        <p:spPr>
          <a:xfrm>
            <a:off x="8555284" y="1070747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CE304D7A-096D-DC47-8113-D6C8ACA2D657}"/>
              </a:ext>
            </a:extLst>
          </p:cNvPr>
          <p:cNvSpPr txBox="1">
            <a:spLocks/>
          </p:cNvSpPr>
          <p:nvPr/>
        </p:nvSpPr>
        <p:spPr>
          <a:xfrm>
            <a:off x="7278658" y="11603734"/>
            <a:ext cx="421267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D5782D8-E974-3E43-B3F5-2C44F35CEAAA}"/>
              </a:ext>
            </a:extLst>
          </p:cNvPr>
          <p:cNvSpPr txBox="1"/>
          <p:nvPr/>
        </p:nvSpPr>
        <p:spPr>
          <a:xfrm>
            <a:off x="16669429" y="924818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222E5A9D-AB67-BD4D-94B1-D36A18316B99}"/>
              </a:ext>
            </a:extLst>
          </p:cNvPr>
          <p:cNvSpPr txBox="1">
            <a:spLocks/>
          </p:cNvSpPr>
          <p:nvPr/>
        </p:nvSpPr>
        <p:spPr>
          <a:xfrm>
            <a:off x="15410436" y="10144448"/>
            <a:ext cx="421267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3F8C6F8-CD59-9242-9057-DABD024B3276}"/>
              </a:ext>
            </a:extLst>
          </p:cNvPr>
          <p:cNvSpPr txBox="1"/>
          <p:nvPr/>
        </p:nvSpPr>
        <p:spPr>
          <a:xfrm>
            <a:off x="12619040" y="259112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FE55984F-3BFB-7645-9F17-8C33B51506CF}"/>
              </a:ext>
            </a:extLst>
          </p:cNvPr>
          <p:cNvSpPr txBox="1">
            <a:spLocks/>
          </p:cNvSpPr>
          <p:nvPr/>
        </p:nvSpPr>
        <p:spPr>
          <a:xfrm>
            <a:off x="11347223" y="3487383"/>
            <a:ext cx="421267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3648A2B-A21F-2E49-8A27-0F43BB46E4A7}"/>
              </a:ext>
            </a:extLst>
          </p:cNvPr>
          <p:cNvSpPr txBox="1"/>
          <p:nvPr/>
        </p:nvSpPr>
        <p:spPr>
          <a:xfrm>
            <a:off x="4532672" y="398820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33BE80FB-857C-C040-8A11-4B55D92BA688}"/>
              </a:ext>
            </a:extLst>
          </p:cNvPr>
          <p:cNvSpPr txBox="1">
            <a:spLocks/>
          </p:cNvSpPr>
          <p:nvPr/>
        </p:nvSpPr>
        <p:spPr>
          <a:xfrm>
            <a:off x="3212764" y="4884466"/>
            <a:ext cx="421267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D85C2602-E933-724F-AFAF-3742A8DBD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2533" y="9754134"/>
            <a:ext cx="609065" cy="609066"/>
          </a:xfrm>
          <a:custGeom>
            <a:avLst/>
            <a:gdLst>
              <a:gd name="connsiteX0" fmla="*/ 283873 w 562799"/>
              <a:gd name="connsiteY0" fmla="*/ 128613 h 562800"/>
              <a:gd name="connsiteX1" fmla="*/ 434187 w 562799"/>
              <a:gd name="connsiteY1" fmla="*/ 280050 h 562800"/>
              <a:gd name="connsiteX2" fmla="*/ 283873 w 562799"/>
              <a:gd name="connsiteY2" fmla="*/ 429243 h 562800"/>
              <a:gd name="connsiteX3" fmla="*/ 133558 w 562799"/>
              <a:gd name="connsiteY3" fmla="*/ 280050 h 562800"/>
              <a:gd name="connsiteX4" fmla="*/ 283873 w 562799"/>
              <a:gd name="connsiteY4" fmla="*/ 128613 h 562800"/>
              <a:gd name="connsiteX5" fmla="*/ 281400 w 562799"/>
              <a:gd name="connsiteY5" fmla="*/ 93425 h 562800"/>
              <a:gd name="connsiteX6" fmla="*/ 93425 w 562799"/>
              <a:gd name="connsiteY6" fmla="*/ 282526 h 562800"/>
              <a:gd name="connsiteX7" fmla="*/ 281400 w 562799"/>
              <a:gd name="connsiteY7" fmla="*/ 469376 h 562800"/>
              <a:gd name="connsiteX8" fmla="*/ 469375 w 562799"/>
              <a:gd name="connsiteY8" fmla="*/ 282526 h 562800"/>
              <a:gd name="connsiteX9" fmla="*/ 281400 w 562799"/>
              <a:gd name="connsiteY9" fmla="*/ 93425 h 562800"/>
              <a:gd name="connsiteX10" fmla="*/ 281400 w 562799"/>
              <a:gd name="connsiteY10" fmla="*/ 0 h 562800"/>
              <a:gd name="connsiteX11" fmla="*/ 562799 w 562799"/>
              <a:gd name="connsiteY11" fmla="*/ 282526 h 562800"/>
              <a:gd name="connsiteX12" fmla="*/ 281400 w 562799"/>
              <a:gd name="connsiteY12" fmla="*/ 562800 h 562800"/>
              <a:gd name="connsiteX13" fmla="*/ 0 w 562799"/>
              <a:gd name="connsiteY13" fmla="*/ 282526 h 562800"/>
              <a:gd name="connsiteX14" fmla="*/ 281400 w 562799"/>
              <a:gd name="connsiteY14" fmla="*/ 0 h 56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2799" h="562800">
                <a:moveTo>
                  <a:pt x="283873" y="128613"/>
                </a:moveTo>
                <a:cubicBezTo>
                  <a:pt x="366882" y="128613"/>
                  <a:pt x="434187" y="195918"/>
                  <a:pt x="434187" y="280050"/>
                </a:cubicBezTo>
                <a:cubicBezTo>
                  <a:pt x="434187" y="363060"/>
                  <a:pt x="366882" y="429243"/>
                  <a:pt x="283873" y="429243"/>
                </a:cubicBezTo>
                <a:cubicBezTo>
                  <a:pt x="200863" y="429243"/>
                  <a:pt x="133558" y="363060"/>
                  <a:pt x="133558" y="280050"/>
                </a:cubicBezTo>
                <a:cubicBezTo>
                  <a:pt x="133558" y="195918"/>
                  <a:pt x="200863" y="128613"/>
                  <a:pt x="283873" y="128613"/>
                </a:cubicBezTo>
                <a:close/>
                <a:moveTo>
                  <a:pt x="281400" y="93425"/>
                </a:moveTo>
                <a:cubicBezTo>
                  <a:pt x="177845" y="93425"/>
                  <a:pt x="93425" y="177845"/>
                  <a:pt x="93425" y="282526"/>
                </a:cubicBezTo>
                <a:cubicBezTo>
                  <a:pt x="93425" y="384955"/>
                  <a:pt x="177845" y="469376"/>
                  <a:pt x="281400" y="469376"/>
                </a:cubicBezTo>
                <a:cubicBezTo>
                  <a:pt x="384955" y="469376"/>
                  <a:pt x="469375" y="384955"/>
                  <a:pt x="469375" y="282526"/>
                </a:cubicBezTo>
                <a:cubicBezTo>
                  <a:pt x="469375" y="177845"/>
                  <a:pt x="384955" y="93425"/>
                  <a:pt x="281400" y="93425"/>
                </a:cubicBezTo>
                <a:close/>
                <a:moveTo>
                  <a:pt x="281400" y="0"/>
                </a:moveTo>
                <a:cubicBezTo>
                  <a:pt x="436732" y="0"/>
                  <a:pt x="562799" y="126067"/>
                  <a:pt x="562799" y="282526"/>
                </a:cubicBezTo>
                <a:cubicBezTo>
                  <a:pt x="562799" y="436733"/>
                  <a:pt x="436732" y="562800"/>
                  <a:pt x="281400" y="562800"/>
                </a:cubicBezTo>
                <a:cubicBezTo>
                  <a:pt x="126067" y="562800"/>
                  <a:pt x="0" y="436733"/>
                  <a:pt x="0" y="282526"/>
                </a:cubicBezTo>
                <a:cubicBezTo>
                  <a:pt x="0" y="126067"/>
                  <a:pt x="126067" y="0"/>
                  <a:pt x="2814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6F6A33F4-2517-6143-8937-2169882FF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9492" y="8667397"/>
            <a:ext cx="101713" cy="1134917"/>
          </a:xfrm>
          <a:custGeom>
            <a:avLst/>
            <a:gdLst>
              <a:gd name="T0" fmla="*/ 83 w 84"/>
              <a:gd name="T1" fmla="*/ 936 h 937"/>
              <a:gd name="T2" fmla="*/ 0 w 84"/>
              <a:gd name="T3" fmla="*/ 936 h 937"/>
              <a:gd name="T4" fmla="*/ 0 w 84"/>
              <a:gd name="T5" fmla="*/ 0 h 937"/>
              <a:gd name="T6" fmla="*/ 83 w 84"/>
              <a:gd name="T7" fmla="*/ 0 h 937"/>
              <a:gd name="T8" fmla="*/ 83 w 84"/>
              <a:gd name="T9" fmla="*/ 936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" h="937">
                <a:moveTo>
                  <a:pt x="83" y="936"/>
                </a:moveTo>
                <a:lnTo>
                  <a:pt x="0" y="936"/>
                </a:lnTo>
                <a:lnTo>
                  <a:pt x="0" y="0"/>
                </a:lnTo>
                <a:lnTo>
                  <a:pt x="83" y="0"/>
                </a:lnTo>
                <a:lnTo>
                  <a:pt x="83" y="93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EAB018A6-1767-BF45-B4AD-FEF538105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51098" y="4925386"/>
            <a:ext cx="609065" cy="609067"/>
          </a:xfrm>
          <a:custGeom>
            <a:avLst/>
            <a:gdLst>
              <a:gd name="connsiteX0" fmla="*/ 277807 w 562799"/>
              <a:gd name="connsiteY0" fmla="*/ 128613 h 562801"/>
              <a:gd name="connsiteX1" fmla="*/ 429242 w 562799"/>
              <a:gd name="connsiteY1" fmla="*/ 278928 h 562801"/>
              <a:gd name="connsiteX2" fmla="*/ 277807 w 562799"/>
              <a:gd name="connsiteY2" fmla="*/ 429243 h 562801"/>
              <a:gd name="connsiteX3" fmla="*/ 128615 w 562799"/>
              <a:gd name="connsiteY3" fmla="*/ 278928 h 562801"/>
              <a:gd name="connsiteX4" fmla="*/ 277807 w 562799"/>
              <a:gd name="connsiteY4" fmla="*/ 128613 h 562801"/>
              <a:gd name="connsiteX5" fmla="*/ 281400 w 562799"/>
              <a:gd name="connsiteY5" fmla="*/ 93425 h 562801"/>
              <a:gd name="connsiteX6" fmla="*/ 93425 w 562799"/>
              <a:gd name="connsiteY6" fmla="*/ 281400 h 562801"/>
              <a:gd name="connsiteX7" fmla="*/ 281400 w 562799"/>
              <a:gd name="connsiteY7" fmla="*/ 469376 h 562801"/>
              <a:gd name="connsiteX8" fmla="*/ 469375 w 562799"/>
              <a:gd name="connsiteY8" fmla="*/ 281400 h 562801"/>
              <a:gd name="connsiteX9" fmla="*/ 281400 w 562799"/>
              <a:gd name="connsiteY9" fmla="*/ 93425 h 562801"/>
              <a:gd name="connsiteX10" fmla="*/ 281400 w 562799"/>
              <a:gd name="connsiteY10" fmla="*/ 0 h 562801"/>
              <a:gd name="connsiteX11" fmla="*/ 562799 w 562799"/>
              <a:gd name="connsiteY11" fmla="*/ 281400 h 562801"/>
              <a:gd name="connsiteX12" fmla="*/ 281400 w 562799"/>
              <a:gd name="connsiteY12" fmla="*/ 562801 h 562801"/>
              <a:gd name="connsiteX13" fmla="*/ 0 w 562799"/>
              <a:gd name="connsiteY13" fmla="*/ 281400 h 562801"/>
              <a:gd name="connsiteX14" fmla="*/ 281400 w 562799"/>
              <a:gd name="connsiteY14" fmla="*/ 0 h 562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2799" h="562801">
                <a:moveTo>
                  <a:pt x="277807" y="128613"/>
                </a:moveTo>
                <a:cubicBezTo>
                  <a:pt x="361938" y="128613"/>
                  <a:pt x="429242" y="195919"/>
                  <a:pt x="429242" y="278928"/>
                </a:cubicBezTo>
                <a:cubicBezTo>
                  <a:pt x="429242" y="361938"/>
                  <a:pt x="361938" y="429243"/>
                  <a:pt x="277807" y="429243"/>
                </a:cubicBezTo>
                <a:cubicBezTo>
                  <a:pt x="194798" y="429243"/>
                  <a:pt x="128615" y="361938"/>
                  <a:pt x="128615" y="278928"/>
                </a:cubicBezTo>
                <a:cubicBezTo>
                  <a:pt x="128615" y="195919"/>
                  <a:pt x="194798" y="128613"/>
                  <a:pt x="277807" y="128613"/>
                </a:cubicBezTo>
                <a:close/>
                <a:moveTo>
                  <a:pt x="281400" y="93425"/>
                </a:moveTo>
                <a:cubicBezTo>
                  <a:pt x="177845" y="93425"/>
                  <a:pt x="93425" y="177845"/>
                  <a:pt x="93425" y="281400"/>
                </a:cubicBezTo>
                <a:cubicBezTo>
                  <a:pt x="93425" y="386081"/>
                  <a:pt x="177845" y="469376"/>
                  <a:pt x="281400" y="469376"/>
                </a:cubicBezTo>
                <a:cubicBezTo>
                  <a:pt x="386080" y="469376"/>
                  <a:pt x="469375" y="386081"/>
                  <a:pt x="469375" y="281400"/>
                </a:cubicBezTo>
                <a:cubicBezTo>
                  <a:pt x="469375" y="177845"/>
                  <a:pt x="386080" y="93425"/>
                  <a:pt x="281400" y="93425"/>
                </a:cubicBezTo>
                <a:close/>
                <a:moveTo>
                  <a:pt x="281400" y="0"/>
                </a:moveTo>
                <a:cubicBezTo>
                  <a:pt x="437858" y="0"/>
                  <a:pt x="562799" y="126067"/>
                  <a:pt x="562799" y="281400"/>
                </a:cubicBezTo>
                <a:cubicBezTo>
                  <a:pt x="562799" y="436733"/>
                  <a:pt x="437858" y="562801"/>
                  <a:pt x="281400" y="562801"/>
                </a:cubicBezTo>
                <a:cubicBezTo>
                  <a:pt x="127193" y="562801"/>
                  <a:pt x="0" y="436733"/>
                  <a:pt x="0" y="281400"/>
                </a:cubicBezTo>
                <a:cubicBezTo>
                  <a:pt x="0" y="126067"/>
                  <a:pt x="127193" y="0"/>
                  <a:pt x="2814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672881E0-C35D-2441-B317-0847A1F7C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2704" y="5482135"/>
            <a:ext cx="101717" cy="1134917"/>
          </a:xfrm>
          <a:custGeom>
            <a:avLst/>
            <a:gdLst>
              <a:gd name="T0" fmla="*/ 83 w 84"/>
              <a:gd name="T1" fmla="*/ 936 h 937"/>
              <a:gd name="T2" fmla="*/ 0 w 84"/>
              <a:gd name="T3" fmla="*/ 936 h 937"/>
              <a:gd name="T4" fmla="*/ 0 w 84"/>
              <a:gd name="T5" fmla="*/ 0 h 937"/>
              <a:gd name="T6" fmla="*/ 83 w 84"/>
              <a:gd name="T7" fmla="*/ 0 h 937"/>
              <a:gd name="T8" fmla="*/ 83 w 84"/>
              <a:gd name="T9" fmla="*/ 936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" h="937">
                <a:moveTo>
                  <a:pt x="83" y="936"/>
                </a:moveTo>
                <a:lnTo>
                  <a:pt x="0" y="936"/>
                </a:lnTo>
                <a:lnTo>
                  <a:pt x="0" y="0"/>
                </a:lnTo>
                <a:lnTo>
                  <a:pt x="83" y="0"/>
                </a:lnTo>
                <a:lnTo>
                  <a:pt x="83" y="93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9B55DA9C-7034-A945-949A-6B327F60B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6401" y="8008930"/>
            <a:ext cx="5010762" cy="1477531"/>
          </a:xfrm>
          <a:custGeom>
            <a:avLst/>
            <a:gdLst>
              <a:gd name="T0" fmla="*/ 4126 w 4127"/>
              <a:gd name="T1" fmla="*/ 1218 h 1219"/>
              <a:gd name="T2" fmla="*/ 609 w 4127"/>
              <a:gd name="T3" fmla="*/ 1218 h 1219"/>
              <a:gd name="T4" fmla="*/ 609 w 4127"/>
              <a:gd name="T5" fmla="*/ 1218 h 1219"/>
              <a:gd name="T6" fmla="*/ 0 w 4127"/>
              <a:gd name="T7" fmla="*/ 609 h 1219"/>
              <a:gd name="T8" fmla="*/ 0 w 4127"/>
              <a:gd name="T9" fmla="*/ 609 h 1219"/>
              <a:gd name="T10" fmla="*/ 609 w 4127"/>
              <a:gd name="T11" fmla="*/ 0 h 1219"/>
              <a:gd name="T12" fmla="*/ 4126 w 4127"/>
              <a:gd name="T13" fmla="*/ 0 h 1219"/>
              <a:gd name="T14" fmla="*/ 4126 w 4127"/>
              <a:gd name="T15" fmla="*/ 1218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7" h="1219">
                <a:moveTo>
                  <a:pt x="4126" y="1218"/>
                </a:moveTo>
                <a:lnTo>
                  <a:pt x="609" y="1218"/>
                </a:lnTo>
                <a:lnTo>
                  <a:pt x="609" y="1218"/>
                </a:lnTo>
                <a:cubicBezTo>
                  <a:pt x="273" y="1218"/>
                  <a:pt x="0" y="945"/>
                  <a:pt x="0" y="609"/>
                </a:cubicBezTo>
                <a:lnTo>
                  <a:pt x="0" y="609"/>
                </a:lnTo>
                <a:cubicBezTo>
                  <a:pt x="0" y="273"/>
                  <a:pt x="273" y="0"/>
                  <a:pt x="609" y="0"/>
                </a:cubicBezTo>
                <a:lnTo>
                  <a:pt x="4126" y="0"/>
                </a:lnTo>
                <a:lnTo>
                  <a:pt x="4126" y="121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FC462B09-6800-9B48-BAC3-D6848416B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6401" y="8008930"/>
            <a:ext cx="4234520" cy="1268753"/>
          </a:xfrm>
          <a:custGeom>
            <a:avLst/>
            <a:gdLst>
              <a:gd name="T0" fmla="*/ 3489 w 3490"/>
              <a:gd name="T1" fmla="*/ 0 h 1046"/>
              <a:gd name="T2" fmla="*/ 3489 w 3490"/>
              <a:gd name="T3" fmla="*/ 0 h 1046"/>
              <a:gd name="T4" fmla="*/ 1111 w 3490"/>
              <a:gd name="T5" fmla="*/ 1045 h 1046"/>
              <a:gd name="T6" fmla="*/ 1111 w 3490"/>
              <a:gd name="T7" fmla="*/ 1045 h 1046"/>
              <a:gd name="T8" fmla="*/ 71 w 3490"/>
              <a:gd name="T9" fmla="*/ 896 h 1046"/>
              <a:gd name="T10" fmla="*/ 71 w 3490"/>
              <a:gd name="T11" fmla="*/ 896 h 1046"/>
              <a:gd name="T12" fmla="*/ 0 w 3490"/>
              <a:gd name="T13" fmla="*/ 609 h 1046"/>
              <a:gd name="T14" fmla="*/ 0 w 3490"/>
              <a:gd name="T15" fmla="*/ 609 h 1046"/>
              <a:gd name="T16" fmla="*/ 609 w 3490"/>
              <a:gd name="T17" fmla="*/ 0 h 1046"/>
              <a:gd name="T18" fmla="*/ 3489 w 3490"/>
              <a:gd name="T19" fmla="*/ 0 h 10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490" h="1046">
                <a:moveTo>
                  <a:pt x="3489" y="0"/>
                </a:moveTo>
                <a:lnTo>
                  <a:pt x="3489" y="0"/>
                </a:lnTo>
                <a:cubicBezTo>
                  <a:pt x="3063" y="617"/>
                  <a:pt x="2158" y="1045"/>
                  <a:pt x="1111" y="1045"/>
                </a:cubicBezTo>
                <a:lnTo>
                  <a:pt x="1111" y="1045"/>
                </a:lnTo>
                <a:cubicBezTo>
                  <a:pt x="742" y="1045"/>
                  <a:pt x="390" y="991"/>
                  <a:pt x="71" y="896"/>
                </a:cubicBezTo>
                <a:lnTo>
                  <a:pt x="71" y="896"/>
                </a:lnTo>
                <a:cubicBezTo>
                  <a:pt x="26" y="810"/>
                  <a:pt x="0" y="713"/>
                  <a:pt x="0" y="609"/>
                </a:cubicBezTo>
                <a:lnTo>
                  <a:pt x="0" y="609"/>
                </a:lnTo>
                <a:cubicBezTo>
                  <a:pt x="0" y="273"/>
                  <a:pt x="273" y="0"/>
                  <a:pt x="609" y="0"/>
                </a:cubicBezTo>
                <a:lnTo>
                  <a:pt x="3489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95C70F12-2352-5A4A-9108-87D95807F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3149" y="8747698"/>
            <a:ext cx="894015" cy="738764"/>
          </a:xfrm>
          <a:custGeom>
            <a:avLst/>
            <a:gdLst>
              <a:gd name="T0" fmla="*/ 734 w 735"/>
              <a:gd name="T1" fmla="*/ 609 h 610"/>
              <a:gd name="T2" fmla="*/ 734 w 735"/>
              <a:gd name="T3" fmla="*/ 0 h 610"/>
              <a:gd name="T4" fmla="*/ 0 w 735"/>
              <a:gd name="T5" fmla="*/ 0 h 610"/>
              <a:gd name="T6" fmla="*/ 734 w 735"/>
              <a:gd name="T7" fmla="*/ 609 h 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5" h="610">
                <a:moveTo>
                  <a:pt x="734" y="609"/>
                </a:moveTo>
                <a:lnTo>
                  <a:pt x="734" y="0"/>
                </a:lnTo>
                <a:lnTo>
                  <a:pt x="0" y="0"/>
                </a:lnTo>
                <a:lnTo>
                  <a:pt x="734" y="609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294FDC05-F975-7541-8BA0-D25F5FDE1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2292" y="7270165"/>
            <a:ext cx="5005410" cy="1477531"/>
          </a:xfrm>
          <a:custGeom>
            <a:avLst/>
            <a:gdLst>
              <a:gd name="T0" fmla="*/ 4124 w 4125"/>
              <a:gd name="T1" fmla="*/ 1217 h 1218"/>
              <a:gd name="T2" fmla="*/ 0 w 4125"/>
              <a:gd name="T3" fmla="*/ 1217 h 1218"/>
              <a:gd name="T4" fmla="*/ 0 w 4125"/>
              <a:gd name="T5" fmla="*/ 142 h 1218"/>
              <a:gd name="T6" fmla="*/ 0 w 4125"/>
              <a:gd name="T7" fmla="*/ 142 h 1218"/>
              <a:gd name="T8" fmla="*/ 144 w 4125"/>
              <a:gd name="T9" fmla="*/ 0 h 1218"/>
              <a:gd name="T10" fmla="*/ 4124 w 4125"/>
              <a:gd name="T11" fmla="*/ 0 h 1218"/>
              <a:gd name="T12" fmla="*/ 4124 w 4125"/>
              <a:gd name="T13" fmla="*/ 1217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25" h="1218">
                <a:moveTo>
                  <a:pt x="4124" y="1217"/>
                </a:moveTo>
                <a:lnTo>
                  <a:pt x="0" y="1217"/>
                </a:lnTo>
                <a:lnTo>
                  <a:pt x="0" y="142"/>
                </a:lnTo>
                <a:lnTo>
                  <a:pt x="0" y="142"/>
                </a:lnTo>
                <a:cubicBezTo>
                  <a:pt x="0" y="62"/>
                  <a:pt x="64" y="0"/>
                  <a:pt x="144" y="0"/>
                </a:cubicBezTo>
                <a:lnTo>
                  <a:pt x="4124" y="0"/>
                </a:lnTo>
                <a:lnTo>
                  <a:pt x="4124" y="121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1D2546FC-5744-EA47-B8E6-94A716D74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2292" y="7270163"/>
            <a:ext cx="4234523" cy="1268753"/>
          </a:xfrm>
          <a:custGeom>
            <a:avLst/>
            <a:gdLst>
              <a:gd name="T0" fmla="*/ 3488 w 3489"/>
              <a:gd name="T1" fmla="*/ 0 h 1044"/>
              <a:gd name="T2" fmla="*/ 3488 w 3489"/>
              <a:gd name="T3" fmla="*/ 0 h 1044"/>
              <a:gd name="T4" fmla="*/ 1111 w 3489"/>
              <a:gd name="T5" fmla="*/ 1043 h 1044"/>
              <a:gd name="T6" fmla="*/ 1111 w 3489"/>
              <a:gd name="T7" fmla="*/ 1043 h 1044"/>
              <a:gd name="T8" fmla="*/ 0 w 3489"/>
              <a:gd name="T9" fmla="*/ 872 h 1044"/>
              <a:gd name="T10" fmla="*/ 0 w 3489"/>
              <a:gd name="T11" fmla="*/ 608 h 1044"/>
              <a:gd name="T12" fmla="*/ 0 w 3489"/>
              <a:gd name="T13" fmla="*/ 608 h 1044"/>
              <a:gd name="T14" fmla="*/ 609 w 3489"/>
              <a:gd name="T15" fmla="*/ 0 h 1044"/>
              <a:gd name="T16" fmla="*/ 3488 w 3489"/>
              <a:gd name="T17" fmla="*/ 0 h 1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89" h="1044">
                <a:moveTo>
                  <a:pt x="3488" y="0"/>
                </a:moveTo>
                <a:lnTo>
                  <a:pt x="3488" y="0"/>
                </a:lnTo>
                <a:cubicBezTo>
                  <a:pt x="3061" y="616"/>
                  <a:pt x="2158" y="1043"/>
                  <a:pt x="1111" y="1043"/>
                </a:cubicBezTo>
                <a:lnTo>
                  <a:pt x="1111" y="1043"/>
                </a:lnTo>
                <a:cubicBezTo>
                  <a:pt x="714" y="1043"/>
                  <a:pt x="337" y="982"/>
                  <a:pt x="0" y="872"/>
                </a:cubicBezTo>
                <a:lnTo>
                  <a:pt x="0" y="608"/>
                </a:lnTo>
                <a:lnTo>
                  <a:pt x="0" y="608"/>
                </a:lnTo>
                <a:cubicBezTo>
                  <a:pt x="0" y="271"/>
                  <a:pt x="273" y="0"/>
                  <a:pt x="609" y="0"/>
                </a:cubicBezTo>
                <a:lnTo>
                  <a:pt x="3488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C1EEAD4A-E4EE-B946-B4C4-1905DDAB8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0856" y="6531398"/>
            <a:ext cx="5010762" cy="1477531"/>
          </a:xfrm>
          <a:custGeom>
            <a:avLst/>
            <a:gdLst>
              <a:gd name="T0" fmla="*/ 4126 w 4127"/>
              <a:gd name="T1" fmla="*/ 1218 h 1219"/>
              <a:gd name="T2" fmla="*/ 0 w 4127"/>
              <a:gd name="T3" fmla="*/ 1218 h 1219"/>
              <a:gd name="T4" fmla="*/ 0 w 4127"/>
              <a:gd name="T5" fmla="*/ 144 h 1219"/>
              <a:gd name="T6" fmla="*/ 0 w 4127"/>
              <a:gd name="T7" fmla="*/ 144 h 1219"/>
              <a:gd name="T8" fmla="*/ 144 w 4127"/>
              <a:gd name="T9" fmla="*/ 0 h 1219"/>
              <a:gd name="T10" fmla="*/ 4126 w 4127"/>
              <a:gd name="T11" fmla="*/ 0 h 1219"/>
              <a:gd name="T12" fmla="*/ 4126 w 4127"/>
              <a:gd name="T13" fmla="*/ 1218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27" h="1219">
                <a:moveTo>
                  <a:pt x="4126" y="1218"/>
                </a:moveTo>
                <a:lnTo>
                  <a:pt x="0" y="1218"/>
                </a:lnTo>
                <a:lnTo>
                  <a:pt x="0" y="144"/>
                </a:lnTo>
                <a:lnTo>
                  <a:pt x="0" y="144"/>
                </a:lnTo>
                <a:cubicBezTo>
                  <a:pt x="0" y="64"/>
                  <a:pt x="65" y="0"/>
                  <a:pt x="144" y="0"/>
                </a:cubicBezTo>
                <a:lnTo>
                  <a:pt x="4126" y="0"/>
                </a:lnTo>
                <a:lnTo>
                  <a:pt x="4126" y="1218"/>
                </a:lnTo>
              </a:path>
            </a:pathLst>
          </a:custGeom>
          <a:solidFill>
            <a:schemeClr val="accent3"/>
          </a:solidFill>
          <a:ln w="9525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C43BE4E5-2A6A-D34C-9A87-D77BBAB52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0858" y="6531397"/>
            <a:ext cx="4234523" cy="1268753"/>
          </a:xfrm>
          <a:custGeom>
            <a:avLst/>
            <a:gdLst>
              <a:gd name="T0" fmla="*/ 3489 w 3490"/>
              <a:gd name="T1" fmla="*/ 0 h 1045"/>
              <a:gd name="T2" fmla="*/ 3489 w 3490"/>
              <a:gd name="T3" fmla="*/ 0 h 1045"/>
              <a:gd name="T4" fmla="*/ 1111 w 3490"/>
              <a:gd name="T5" fmla="*/ 1044 h 1045"/>
              <a:gd name="T6" fmla="*/ 1111 w 3490"/>
              <a:gd name="T7" fmla="*/ 1044 h 1045"/>
              <a:gd name="T8" fmla="*/ 0 w 3490"/>
              <a:gd name="T9" fmla="*/ 873 h 1045"/>
              <a:gd name="T10" fmla="*/ 0 w 3490"/>
              <a:gd name="T11" fmla="*/ 610 h 1045"/>
              <a:gd name="T12" fmla="*/ 0 w 3490"/>
              <a:gd name="T13" fmla="*/ 610 h 1045"/>
              <a:gd name="T14" fmla="*/ 610 w 3490"/>
              <a:gd name="T15" fmla="*/ 0 h 1045"/>
              <a:gd name="T16" fmla="*/ 3489 w 3490"/>
              <a:gd name="T17" fmla="*/ 0 h 1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90" h="1045">
                <a:moveTo>
                  <a:pt x="3489" y="0"/>
                </a:moveTo>
                <a:lnTo>
                  <a:pt x="3489" y="0"/>
                </a:lnTo>
                <a:cubicBezTo>
                  <a:pt x="3063" y="618"/>
                  <a:pt x="2159" y="1044"/>
                  <a:pt x="1111" y="1044"/>
                </a:cubicBezTo>
                <a:lnTo>
                  <a:pt x="1111" y="1044"/>
                </a:lnTo>
                <a:cubicBezTo>
                  <a:pt x="714" y="1044"/>
                  <a:pt x="338" y="982"/>
                  <a:pt x="0" y="873"/>
                </a:cubicBezTo>
                <a:lnTo>
                  <a:pt x="0" y="610"/>
                </a:lnTo>
                <a:lnTo>
                  <a:pt x="0" y="610"/>
                </a:lnTo>
                <a:cubicBezTo>
                  <a:pt x="0" y="273"/>
                  <a:pt x="273" y="0"/>
                  <a:pt x="610" y="0"/>
                </a:cubicBezTo>
                <a:lnTo>
                  <a:pt x="3489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98DB285A-279C-594D-916F-855D3D0F9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4778" y="5792631"/>
            <a:ext cx="5010762" cy="1482888"/>
          </a:xfrm>
          <a:custGeom>
            <a:avLst/>
            <a:gdLst>
              <a:gd name="T0" fmla="*/ 4126 w 4127"/>
              <a:gd name="T1" fmla="*/ 1219 h 1220"/>
              <a:gd name="T2" fmla="*/ 0 w 4127"/>
              <a:gd name="T3" fmla="*/ 1219 h 1220"/>
              <a:gd name="T4" fmla="*/ 0 w 4127"/>
              <a:gd name="T5" fmla="*/ 144 h 1220"/>
              <a:gd name="T6" fmla="*/ 0 w 4127"/>
              <a:gd name="T7" fmla="*/ 144 h 1220"/>
              <a:gd name="T8" fmla="*/ 143 w 4127"/>
              <a:gd name="T9" fmla="*/ 0 h 1220"/>
              <a:gd name="T10" fmla="*/ 4126 w 4127"/>
              <a:gd name="T11" fmla="*/ 0 h 1220"/>
              <a:gd name="T12" fmla="*/ 4126 w 4127"/>
              <a:gd name="T13" fmla="*/ 1219 h 1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27" h="1220">
                <a:moveTo>
                  <a:pt x="4126" y="1219"/>
                </a:moveTo>
                <a:lnTo>
                  <a:pt x="0" y="1219"/>
                </a:lnTo>
                <a:lnTo>
                  <a:pt x="0" y="144"/>
                </a:lnTo>
                <a:lnTo>
                  <a:pt x="0" y="144"/>
                </a:lnTo>
                <a:cubicBezTo>
                  <a:pt x="0" y="65"/>
                  <a:pt x="64" y="0"/>
                  <a:pt x="143" y="0"/>
                </a:cubicBezTo>
                <a:lnTo>
                  <a:pt x="4126" y="0"/>
                </a:lnTo>
                <a:lnTo>
                  <a:pt x="4126" y="121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E1D168E3-1066-1A45-B22E-FED6EC9D3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4778" y="5792631"/>
            <a:ext cx="4234520" cy="1268753"/>
          </a:xfrm>
          <a:custGeom>
            <a:avLst/>
            <a:gdLst>
              <a:gd name="T0" fmla="*/ 3489 w 3490"/>
              <a:gd name="T1" fmla="*/ 0 h 1046"/>
              <a:gd name="T2" fmla="*/ 3489 w 3490"/>
              <a:gd name="T3" fmla="*/ 0 h 1046"/>
              <a:gd name="T4" fmla="*/ 1111 w 3490"/>
              <a:gd name="T5" fmla="*/ 1045 h 1046"/>
              <a:gd name="T6" fmla="*/ 1111 w 3490"/>
              <a:gd name="T7" fmla="*/ 1045 h 1046"/>
              <a:gd name="T8" fmla="*/ 0 w 3490"/>
              <a:gd name="T9" fmla="*/ 874 h 1046"/>
              <a:gd name="T10" fmla="*/ 0 w 3490"/>
              <a:gd name="T11" fmla="*/ 610 h 1046"/>
              <a:gd name="T12" fmla="*/ 0 w 3490"/>
              <a:gd name="T13" fmla="*/ 610 h 1046"/>
              <a:gd name="T14" fmla="*/ 609 w 3490"/>
              <a:gd name="T15" fmla="*/ 0 h 1046"/>
              <a:gd name="T16" fmla="*/ 3489 w 3490"/>
              <a:gd name="T17" fmla="*/ 0 h 10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90" h="1046">
                <a:moveTo>
                  <a:pt x="3489" y="0"/>
                </a:moveTo>
                <a:lnTo>
                  <a:pt x="3489" y="0"/>
                </a:lnTo>
                <a:cubicBezTo>
                  <a:pt x="3063" y="618"/>
                  <a:pt x="2158" y="1045"/>
                  <a:pt x="1111" y="1045"/>
                </a:cubicBezTo>
                <a:lnTo>
                  <a:pt x="1111" y="1045"/>
                </a:lnTo>
                <a:cubicBezTo>
                  <a:pt x="714" y="1045"/>
                  <a:pt x="338" y="984"/>
                  <a:pt x="0" y="874"/>
                </a:cubicBezTo>
                <a:lnTo>
                  <a:pt x="0" y="610"/>
                </a:lnTo>
                <a:lnTo>
                  <a:pt x="0" y="610"/>
                </a:lnTo>
                <a:cubicBezTo>
                  <a:pt x="0" y="274"/>
                  <a:pt x="273" y="0"/>
                  <a:pt x="609" y="0"/>
                </a:cubicBezTo>
                <a:lnTo>
                  <a:pt x="3489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AD11EB23-BA24-1442-8895-8406CAFA3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30184" y="5187702"/>
            <a:ext cx="1531065" cy="2692747"/>
          </a:xfrm>
          <a:custGeom>
            <a:avLst/>
            <a:gdLst>
              <a:gd name="T0" fmla="*/ 0 w 1261"/>
              <a:gd name="T1" fmla="*/ 2215 h 2216"/>
              <a:gd name="T2" fmla="*/ 0 w 1261"/>
              <a:gd name="T3" fmla="*/ 0 h 2216"/>
              <a:gd name="T4" fmla="*/ 1260 w 1261"/>
              <a:gd name="T5" fmla="*/ 1107 h 2216"/>
              <a:gd name="T6" fmla="*/ 0 w 1261"/>
              <a:gd name="T7" fmla="*/ 2215 h 2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61" h="2216">
                <a:moveTo>
                  <a:pt x="0" y="2215"/>
                </a:moveTo>
                <a:lnTo>
                  <a:pt x="0" y="0"/>
                </a:lnTo>
                <a:lnTo>
                  <a:pt x="1260" y="1107"/>
                </a:lnTo>
                <a:lnTo>
                  <a:pt x="0" y="221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3BC7E94A-FBBD-CB46-AF50-F1C8080A4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0856" y="8008932"/>
            <a:ext cx="942194" cy="738767"/>
          </a:xfrm>
          <a:custGeom>
            <a:avLst/>
            <a:gdLst>
              <a:gd name="T0" fmla="*/ 775 w 776"/>
              <a:gd name="T1" fmla="*/ 609 h 610"/>
              <a:gd name="T2" fmla="*/ 775 w 776"/>
              <a:gd name="T3" fmla="*/ 0 h 610"/>
              <a:gd name="T4" fmla="*/ 0 w 776"/>
              <a:gd name="T5" fmla="*/ 0 h 610"/>
              <a:gd name="T6" fmla="*/ 775 w 776"/>
              <a:gd name="T7" fmla="*/ 609 h 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" h="610">
                <a:moveTo>
                  <a:pt x="775" y="609"/>
                </a:moveTo>
                <a:lnTo>
                  <a:pt x="775" y="0"/>
                </a:lnTo>
                <a:lnTo>
                  <a:pt x="0" y="0"/>
                </a:lnTo>
                <a:lnTo>
                  <a:pt x="775" y="609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7">
            <a:extLst>
              <a:ext uri="{FF2B5EF4-FFF2-40B4-BE49-F238E27FC236}">
                <a16:creationId xmlns:a16="http://schemas.microsoft.com/office/drawing/2014/main" id="{10BA5CBB-0E31-5942-A583-33529F217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4778" y="7275521"/>
            <a:ext cx="942194" cy="733407"/>
          </a:xfrm>
          <a:custGeom>
            <a:avLst/>
            <a:gdLst>
              <a:gd name="T0" fmla="*/ 775 w 776"/>
              <a:gd name="T1" fmla="*/ 608 h 609"/>
              <a:gd name="T2" fmla="*/ 775 w 776"/>
              <a:gd name="T3" fmla="*/ 0 h 609"/>
              <a:gd name="T4" fmla="*/ 0 w 776"/>
              <a:gd name="T5" fmla="*/ 0 h 609"/>
              <a:gd name="T6" fmla="*/ 775 w 776"/>
              <a:gd name="T7" fmla="*/ 608 h 6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" h="609">
                <a:moveTo>
                  <a:pt x="775" y="608"/>
                </a:moveTo>
                <a:lnTo>
                  <a:pt x="775" y="0"/>
                </a:lnTo>
                <a:lnTo>
                  <a:pt x="0" y="0"/>
                </a:lnTo>
                <a:lnTo>
                  <a:pt x="775" y="608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509DA5E4-5C77-3E44-B787-382A306B8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14309" y="8303370"/>
            <a:ext cx="609066" cy="609066"/>
          </a:xfrm>
          <a:custGeom>
            <a:avLst/>
            <a:gdLst>
              <a:gd name="connsiteX0" fmla="*/ 280050 w 562800"/>
              <a:gd name="connsiteY0" fmla="*/ 128613 h 562800"/>
              <a:gd name="connsiteX1" fmla="*/ 429242 w 562800"/>
              <a:gd name="connsiteY1" fmla="*/ 278927 h 562800"/>
              <a:gd name="connsiteX2" fmla="*/ 280050 w 562800"/>
              <a:gd name="connsiteY2" fmla="*/ 429240 h 562800"/>
              <a:gd name="connsiteX3" fmla="*/ 128612 w 562800"/>
              <a:gd name="connsiteY3" fmla="*/ 278927 h 562800"/>
              <a:gd name="connsiteX4" fmla="*/ 280050 w 562800"/>
              <a:gd name="connsiteY4" fmla="*/ 128613 h 562800"/>
              <a:gd name="connsiteX5" fmla="*/ 282526 w 562800"/>
              <a:gd name="connsiteY5" fmla="*/ 93425 h 562800"/>
              <a:gd name="connsiteX6" fmla="*/ 93424 w 562800"/>
              <a:gd name="connsiteY6" fmla="*/ 281400 h 562800"/>
              <a:gd name="connsiteX7" fmla="*/ 282526 w 562800"/>
              <a:gd name="connsiteY7" fmla="*/ 469376 h 562800"/>
              <a:gd name="connsiteX8" fmla="*/ 469374 w 562800"/>
              <a:gd name="connsiteY8" fmla="*/ 281400 h 562800"/>
              <a:gd name="connsiteX9" fmla="*/ 282526 w 562800"/>
              <a:gd name="connsiteY9" fmla="*/ 93425 h 562800"/>
              <a:gd name="connsiteX10" fmla="*/ 282526 w 562800"/>
              <a:gd name="connsiteY10" fmla="*/ 0 h 562800"/>
              <a:gd name="connsiteX11" fmla="*/ 562800 w 562800"/>
              <a:gd name="connsiteY11" fmla="*/ 281400 h 562800"/>
              <a:gd name="connsiteX12" fmla="*/ 282526 w 562800"/>
              <a:gd name="connsiteY12" fmla="*/ 562800 h 562800"/>
              <a:gd name="connsiteX13" fmla="*/ 0 w 562800"/>
              <a:gd name="connsiteY13" fmla="*/ 281400 h 562800"/>
              <a:gd name="connsiteX14" fmla="*/ 282526 w 562800"/>
              <a:gd name="connsiteY14" fmla="*/ 0 h 56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2800" h="562800">
                <a:moveTo>
                  <a:pt x="280050" y="128613"/>
                </a:moveTo>
                <a:cubicBezTo>
                  <a:pt x="363058" y="128613"/>
                  <a:pt x="429242" y="195918"/>
                  <a:pt x="429242" y="278927"/>
                </a:cubicBezTo>
                <a:cubicBezTo>
                  <a:pt x="429242" y="361936"/>
                  <a:pt x="363058" y="429240"/>
                  <a:pt x="280050" y="429240"/>
                </a:cubicBezTo>
                <a:cubicBezTo>
                  <a:pt x="197040" y="429240"/>
                  <a:pt x="128612" y="361936"/>
                  <a:pt x="128612" y="278927"/>
                </a:cubicBezTo>
                <a:cubicBezTo>
                  <a:pt x="128612" y="195918"/>
                  <a:pt x="197040" y="128613"/>
                  <a:pt x="280050" y="128613"/>
                </a:cubicBezTo>
                <a:close/>
                <a:moveTo>
                  <a:pt x="282526" y="93425"/>
                </a:moveTo>
                <a:cubicBezTo>
                  <a:pt x="177844" y="93425"/>
                  <a:pt x="93424" y="177845"/>
                  <a:pt x="93424" y="281400"/>
                </a:cubicBezTo>
                <a:cubicBezTo>
                  <a:pt x="93424" y="384955"/>
                  <a:pt x="177844" y="469376"/>
                  <a:pt x="282526" y="469376"/>
                </a:cubicBezTo>
                <a:cubicBezTo>
                  <a:pt x="384954" y="469376"/>
                  <a:pt x="469374" y="384955"/>
                  <a:pt x="469374" y="281400"/>
                </a:cubicBezTo>
                <a:cubicBezTo>
                  <a:pt x="469374" y="177845"/>
                  <a:pt x="384954" y="93425"/>
                  <a:pt x="282526" y="93425"/>
                </a:cubicBezTo>
                <a:close/>
                <a:moveTo>
                  <a:pt x="282526" y="0"/>
                </a:moveTo>
                <a:cubicBezTo>
                  <a:pt x="436732" y="0"/>
                  <a:pt x="562800" y="126067"/>
                  <a:pt x="562800" y="281400"/>
                </a:cubicBezTo>
                <a:cubicBezTo>
                  <a:pt x="562800" y="436733"/>
                  <a:pt x="436732" y="562800"/>
                  <a:pt x="282526" y="562800"/>
                </a:cubicBezTo>
                <a:cubicBezTo>
                  <a:pt x="127192" y="562800"/>
                  <a:pt x="0" y="436733"/>
                  <a:pt x="0" y="281400"/>
                </a:cubicBezTo>
                <a:cubicBezTo>
                  <a:pt x="0" y="126067"/>
                  <a:pt x="127192" y="0"/>
                  <a:pt x="28252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53AE2D48-F621-154D-BDF5-7AF369012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5919" y="7216630"/>
            <a:ext cx="101713" cy="1134917"/>
          </a:xfrm>
          <a:custGeom>
            <a:avLst/>
            <a:gdLst>
              <a:gd name="T0" fmla="*/ 83 w 84"/>
              <a:gd name="T1" fmla="*/ 935 h 936"/>
              <a:gd name="T2" fmla="*/ 0 w 84"/>
              <a:gd name="T3" fmla="*/ 935 h 936"/>
              <a:gd name="T4" fmla="*/ 0 w 84"/>
              <a:gd name="T5" fmla="*/ 0 h 936"/>
              <a:gd name="T6" fmla="*/ 83 w 84"/>
              <a:gd name="T7" fmla="*/ 0 h 936"/>
              <a:gd name="T8" fmla="*/ 83 w 84"/>
              <a:gd name="T9" fmla="*/ 935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" h="936">
                <a:moveTo>
                  <a:pt x="83" y="935"/>
                </a:moveTo>
                <a:lnTo>
                  <a:pt x="0" y="935"/>
                </a:lnTo>
                <a:lnTo>
                  <a:pt x="0" y="0"/>
                </a:lnTo>
                <a:lnTo>
                  <a:pt x="83" y="0"/>
                </a:lnTo>
                <a:lnTo>
                  <a:pt x="83" y="93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3FFB13D2-36A4-B044-A168-D00CAA601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638" y="6317262"/>
            <a:ext cx="609066" cy="609067"/>
          </a:xfrm>
          <a:custGeom>
            <a:avLst/>
            <a:gdLst>
              <a:gd name="connsiteX0" fmla="*/ 277807 w 562800"/>
              <a:gd name="connsiteY0" fmla="*/ 128613 h 562801"/>
              <a:gd name="connsiteX1" fmla="*/ 429242 w 562800"/>
              <a:gd name="connsiteY1" fmla="*/ 278928 h 562801"/>
              <a:gd name="connsiteX2" fmla="*/ 277807 w 562800"/>
              <a:gd name="connsiteY2" fmla="*/ 429243 h 562801"/>
              <a:gd name="connsiteX3" fmla="*/ 128615 w 562800"/>
              <a:gd name="connsiteY3" fmla="*/ 278928 h 562801"/>
              <a:gd name="connsiteX4" fmla="*/ 277807 w 562800"/>
              <a:gd name="connsiteY4" fmla="*/ 128613 h 562801"/>
              <a:gd name="connsiteX5" fmla="*/ 281400 w 562800"/>
              <a:gd name="connsiteY5" fmla="*/ 93425 h 562801"/>
              <a:gd name="connsiteX6" fmla="*/ 93424 w 562800"/>
              <a:gd name="connsiteY6" fmla="*/ 281400 h 562801"/>
              <a:gd name="connsiteX7" fmla="*/ 281400 w 562800"/>
              <a:gd name="connsiteY7" fmla="*/ 469376 h 562801"/>
              <a:gd name="connsiteX8" fmla="*/ 469375 w 562800"/>
              <a:gd name="connsiteY8" fmla="*/ 281400 h 562801"/>
              <a:gd name="connsiteX9" fmla="*/ 281400 w 562800"/>
              <a:gd name="connsiteY9" fmla="*/ 93425 h 562801"/>
              <a:gd name="connsiteX10" fmla="*/ 281400 w 562800"/>
              <a:gd name="connsiteY10" fmla="*/ 0 h 562801"/>
              <a:gd name="connsiteX11" fmla="*/ 562800 w 562800"/>
              <a:gd name="connsiteY11" fmla="*/ 281400 h 562801"/>
              <a:gd name="connsiteX12" fmla="*/ 281400 w 562800"/>
              <a:gd name="connsiteY12" fmla="*/ 562801 h 562801"/>
              <a:gd name="connsiteX13" fmla="*/ 0 w 562800"/>
              <a:gd name="connsiteY13" fmla="*/ 281400 h 562801"/>
              <a:gd name="connsiteX14" fmla="*/ 281400 w 562800"/>
              <a:gd name="connsiteY14" fmla="*/ 0 h 562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2800" h="562801">
                <a:moveTo>
                  <a:pt x="277807" y="128613"/>
                </a:moveTo>
                <a:cubicBezTo>
                  <a:pt x="361938" y="128613"/>
                  <a:pt x="429242" y="195919"/>
                  <a:pt x="429242" y="278928"/>
                </a:cubicBezTo>
                <a:cubicBezTo>
                  <a:pt x="429242" y="361938"/>
                  <a:pt x="361938" y="429243"/>
                  <a:pt x="277807" y="429243"/>
                </a:cubicBezTo>
                <a:cubicBezTo>
                  <a:pt x="194798" y="429243"/>
                  <a:pt x="128615" y="361938"/>
                  <a:pt x="128615" y="278928"/>
                </a:cubicBezTo>
                <a:cubicBezTo>
                  <a:pt x="128615" y="195919"/>
                  <a:pt x="194798" y="128613"/>
                  <a:pt x="277807" y="128613"/>
                </a:cubicBezTo>
                <a:close/>
                <a:moveTo>
                  <a:pt x="281400" y="93425"/>
                </a:moveTo>
                <a:cubicBezTo>
                  <a:pt x="177845" y="93425"/>
                  <a:pt x="93424" y="177845"/>
                  <a:pt x="93424" y="281400"/>
                </a:cubicBezTo>
                <a:cubicBezTo>
                  <a:pt x="93424" y="386081"/>
                  <a:pt x="177845" y="469376"/>
                  <a:pt x="281400" y="469376"/>
                </a:cubicBezTo>
                <a:cubicBezTo>
                  <a:pt x="386081" y="469376"/>
                  <a:pt x="469375" y="386081"/>
                  <a:pt x="469375" y="281400"/>
                </a:cubicBezTo>
                <a:cubicBezTo>
                  <a:pt x="469375" y="177845"/>
                  <a:pt x="386081" y="93425"/>
                  <a:pt x="281400" y="93425"/>
                </a:cubicBezTo>
                <a:close/>
                <a:moveTo>
                  <a:pt x="281400" y="0"/>
                </a:moveTo>
                <a:cubicBezTo>
                  <a:pt x="437858" y="0"/>
                  <a:pt x="562800" y="126067"/>
                  <a:pt x="562800" y="281400"/>
                </a:cubicBezTo>
                <a:cubicBezTo>
                  <a:pt x="562800" y="436733"/>
                  <a:pt x="437858" y="562801"/>
                  <a:pt x="281400" y="562801"/>
                </a:cubicBezTo>
                <a:cubicBezTo>
                  <a:pt x="127192" y="562801"/>
                  <a:pt x="0" y="436733"/>
                  <a:pt x="0" y="281400"/>
                </a:cubicBezTo>
                <a:cubicBezTo>
                  <a:pt x="0" y="126067"/>
                  <a:pt x="127192" y="0"/>
                  <a:pt x="2814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9">
            <a:extLst>
              <a:ext uri="{FF2B5EF4-FFF2-40B4-BE49-F238E27FC236}">
                <a16:creationId xmlns:a16="http://schemas.microsoft.com/office/drawing/2014/main" id="{19678ACE-4092-BC47-A5A7-FC2E2F7C9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8245" y="6874011"/>
            <a:ext cx="101717" cy="1134917"/>
          </a:xfrm>
          <a:custGeom>
            <a:avLst/>
            <a:gdLst>
              <a:gd name="T0" fmla="*/ 83 w 84"/>
              <a:gd name="T1" fmla="*/ 936 h 937"/>
              <a:gd name="T2" fmla="*/ 0 w 84"/>
              <a:gd name="T3" fmla="*/ 936 h 937"/>
              <a:gd name="T4" fmla="*/ 0 w 84"/>
              <a:gd name="T5" fmla="*/ 0 h 937"/>
              <a:gd name="T6" fmla="*/ 83 w 84"/>
              <a:gd name="T7" fmla="*/ 0 h 937"/>
              <a:gd name="T8" fmla="*/ 83 w 84"/>
              <a:gd name="T9" fmla="*/ 936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" h="937">
                <a:moveTo>
                  <a:pt x="83" y="936"/>
                </a:moveTo>
                <a:lnTo>
                  <a:pt x="0" y="936"/>
                </a:lnTo>
                <a:lnTo>
                  <a:pt x="0" y="0"/>
                </a:lnTo>
                <a:lnTo>
                  <a:pt x="83" y="0"/>
                </a:lnTo>
                <a:lnTo>
                  <a:pt x="83" y="93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FC7B083-1C0A-814A-8038-E608CA73AFB5}"/>
              </a:ext>
            </a:extLst>
          </p:cNvPr>
          <p:cNvSpPr txBox="1"/>
          <p:nvPr/>
        </p:nvSpPr>
        <p:spPr>
          <a:xfrm>
            <a:off x="4915260" y="8532252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08AC78E-5E70-764F-B676-A1AA9ABE684F}"/>
              </a:ext>
            </a:extLst>
          </p:cNvPr>
          <p:cNvSpPr txBox="1"/>
          <p:nvPr/>
        </p:nvSpPr>
        <p:spPr>
          <a:xfrm>
            <a:off x="8992100" y="7793488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3DB7FC7-A018-A641-A4AE-E916691E2618}"/>
              </a:ext>
            </a:extLst>
          </p:cNvPr>
          <p:cNvSpPr txBox="1"/>
          <p:nvPr/>
        </p:nvSpPr>
        <p:spPr>
          <a:xfrm>
            <a:off x="13049715" y="7054720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DF9C0A9-FC0B-9A41-8564-9D0443D8B4B5}"/>
              </a:ext>
            </a:extLst>
          </p:cNvPr>
          <p:cNvSpPr txBox="1"/>
          <p:nvPr/>
        </p:nvSpPr>
        <p:spPr>
          <a:xfrm>
            <a:off x="17126042" y="6318632"/>
            <a:ext cx="80823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62" name="Shape 2527">
            <a:extLst>
              <a:ext uri="{FF2B5EF4-FFF2-40B4-BE49-F238E27FC236}">
                <a16:creationId xmlns:a16="http://schemas.microsoft.com/office/drawing/2014/main" id="{1E71DA96-5BFB-0C43-BAD8-92200C52242B}"/>
              </a:ext>
            </a:extLst>
          </p:cNvPr>
          <p:cNvSpPr>
            <a:spLocks noChangeAspect="1"/>
          </p:cNvSpPr>
          <p:nvPr/>
        </p:nvSpPr>
        <p:spPr>
          <a:xfrm>
            <a:off x="4819152" y="10058667"/>
            <a:ext cx="999902" cy="999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540">
            <a:extLst>
              <a:ext uri="{FF2B5EF4-FFF2-40B4-BE49-F238E27FC236}">
                <a16:creationId xmlns:a16="http://schemas.microsoft.com/office/drawing/2014/main" id="{552AFD28-8179-5845-8A26-939C8DBBCF15}"/>
              </a:ext>
            </a:extLst>
          </p:cNvPr>
          <p:cNvSpPr>
            <a:spLocks noChangeAspect="1"/>
          </p:cNvSpPr>
          <p:nvPr/>
        </p:nvSpPr>
        <p:spPr>
          <a:xfrm>
            <a:off x="8885402" y="5706070"/>
            <a:ext cx="999902" cy="999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563">
            <a:extLst>
              <a:ext uri="{FF2B5EF4-FFF2-40B4-BE49-F238E27FC236}">
                <a16:creationId xmlns:a16="http://schemas.microsoft.com/office/drawing/2014/main" id="{D76FD42A-14C8-BE49-BC47-D1BA0225202D}"/>
              </a:ext>
            </a:extLst>
          </p:cNvPr>
          <p:cNvSpPr>
            <a:spLocks noChangeAspect="1"/>
          </p:cNvSpPr>
          <p:nvPr/>
        </p:nvSpPr>
        <p:spPr>
          <a:xfrm>
            <a:off x="12953615" y="8576693"/>
            <a:ext cx="999902" cy="999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90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354" y="17673"/>
                </a:moveTo>
                <a:lnTo>
                  <a:pt x="7369" y="13149"/>
                </a:lnTo>
                <a:lnTo>
                  <a:pt x="8875" y="15407"/>
                </a:lnTo>
                <a:cubicBezTo>
                  <a:pt x="8949" y="15584"/>
                  <a:pt x="9123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1198" y="14042"/>
                </a:lnTo>
                <a:lnTo>
                  <a:pt x="13376" y="17673"/>
                </a:lnTo>
                <a:cubicBezTo>
                  <a:pt x="13376" y="17673"/>
                  <a:pt x="4354" y="17673"/>
                  <a:pt x="4354" y="17673"/>
                </a:cubicBezTo>
                <a:close/>
                <a:moveTo>
                  <a:pt x="14692" y="17982"/>
                </a:moveTo>
                <a:lnTo>
                  <a:pt x="14690" y="17977"/>
                </a:lnTo>
                <a:cubicBezTo>
                  <a:pt x="14685" y="17967"/>
                  <a:pt x="14677" y="17959"/>
                  <a:pt x="14673" y="17949"/>
                </a:cubicBezTo>
                <a:lnTo>
                  <a:pt x="11747" y="13073"/>
                </a:lnTo>
                <a:lnTo>
                  <a:pt x="11745" y="13073"/>
                </a:lnTo>
                <a:cubicBezTo>
                  <a:pt x="11673" y="12892"/>
                  <a:pt x="11498" y="12764"/>
                  <a:pt x="11291" y="12764"/>
                </a:cubicBezTo>
                <a:cubicBezTo>
                  <a:pt x="11155" y="12764"/>
                  <a:pt x="11033" y="12819"/>
                  <a:pt x="10944" y="12908"/>
                </a:cubicBezTo>
                <a:lnTo>
                  <a:pt x="9397" y="14454"/>
                </a:lnTo>
                <a:lnTo>
                  <a:pt x="7816" y="12084"/>
                </a:lnTo>
                <a:cubicBezTo>
                  <a:pt x="7742" y="11907"/>
                  <a:pt x="7568" y="11782"/>
                  <a:pt x="7364" y="11782"/>
                </a:cubicBezTo>
                <a:cubicBezTo>
                  <a:pt x="7193" y="11782"/>
                  <a:pt x="7051" y="11874"/>
                  <a:pt x="6963" y="12006"/>
                </a:cubicBezTo>
                <a:lnTo>
                  <a:pt x="6955" y="12000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4236" y="18655"/>
                </a:lnTo>
                <a:cubicBezTo>
                  <a:pt x="14508" y="18655"/>
                  <a:pt x="14727" y="18435"/>
                  <a:pt x="14727" y="18164"/>
                </a:cubicBezTo>
                <a:cubicBezTo>
                  <a:pt x="14727" y="18099"/>
                  <a:pt x="14713" y="18039"/>
                  <a:pt x="14691" y="17983"/>
                </a:cubicBezTo>
                <a:cubicBezTo>
                  <a:pt x="14691" y="17983"/>
                  <a:pt x="14692" y="17982"/>
                  <a:pt x="14692" y="17982"/>
                </a:cubicBezTo>
                <a:close/>
                <a:moveTo>
                  <a:pt x="4909" y="7855"/>
                </a:moveTo>
                <a:cubicBezTo>
                  <a:pt x="5451" y="7855"/>
                  <a:pt x="5891" y="8295"/>
                  <a:pt x="5891" y="8836"/>
                </a:cubicBezTo>
                <a:cubicBezTo>
                  <a:pt x="5891" y="9379"/>
                  <a:pt x="5451" y="9818"/>
                  <a:pt x="4909" y="9818"/>
                </a:cubicBezTo>
                <a:cubicBezTo>
                  <a:pt x="4367" y="9818"/>
                  <a:pt x="3927" y="9379"/>
                  <a:pt x="3927" y="8836"/>
                </a:cubicBezTo>
                <a:cubicBezTo>
                  <a:pt x="3927" y="8295"/>
                  <a:pt x="4367" y="7855"/>
                  <a:pt x="4909" y="7855"/>
                </a:cubicBezTo>
                <a:moveTo>
                  <a:pt x="4909" y="10800"/>
                </a:moveTo>
                <a:cubicBezTo>
                  <a:pt x="5994" y="10800"/>
                  <a:pt x="6873" y="9921"/>
                  <a:pt x="6873" y="8836"/>
                </a:cubicBezTo>
                <a:cubicBezTo>
                  <a:pt x="6873" y="7752"/>
                  <a:pt x="5994" y="6873"/>
                  <a:pt x="4909" y="6873"/>
                </a:cubicBezTo>
                <a:cubicBezTo>
                  <a:pt x="3825" y="6873"/>
                  <a:pt x="2945" y="7752"/>
                  <a:pt x="2945" y="8836"/>
                </a:cubicBezTo>
                <a:cubicBezTo>
                  <a:pt x="2945" y="9921"/>
                  <a:pt x="3825" y="10800"/>
                  <a:pt x="4909" y="10800"/>
                </a:cubicBezTo>
                <a:moveTo>
                  <a:pt x="16691" y="19636"/>
                </a:moveTo>
                <a:cubicBezTo>
                  <a:pt x="16691" y="20179"/>
                  <a:pt x="16251" y="20619"/>
                  <a:pt x="15709" y="20619"/>
                </a:cubicBezTo>
                <a:lnTo>
                  <a:pt x="1964" y="20619"/>
                </a:lnTo>
                <a:cubicBezTo>
                  <a:pt x="1422" y="20619"/>
                  <a:pt x="982" y="20179"/>
                  <a:pt x="982" y="19636"/>
                </a:cubicBez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19636"/>
                  <a:pt x="16691" y="19636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589">
            <a:extLst>
              <a:ext uri="{FF2B5EF4-FFF2-40B4-BE49-F238E27FC236}">
                <a16:creationId xmlns:a16="http://schemas.microsoft.com/office/drawing/2014/main" id="{AD8900DC-9D54-7945-9E56-EA48024493FA}"/>
              </a:ext>
            </a:extLst>
          </p:cNvPr>
          <p:cNvSpPr>
            <a:spLocks noChangeAspect="1"/>
          </p:cNvSpPr>
          <p:nvPr/>
        </p:nvSpPr>
        <p:spPr>
          <a:xfrm>
            <a:off x="17016824" y="4281637"/>
            <a:ext cx="999902" cy="909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5119"/>
                </a:moveTo>
                <a:cubicBezTo>
                  <a:pt x="7195" y="15119"/>
                  <a:pt x="7855" y="14394"/>
                  <a:pt x="7855" y="13500"/>
                </a:cubicBezTo>
                <a:cubicBezTo>
                  <a:pt x="7855" y="12605"/>
                  <a:pt x="7195" y="11880"/>
                  <a:pt x="6382" y="11880"/>
                </a:cubicBezTo>
                <a:cubicBezTo>
                  <a:pt x="5568" y="11880"/>
                  <a:pt x="4909" y="12605"/>
                  <a:pt x="4909" y="13500"/>
                </a:cubicBezTo>
                <a:cubicBezTo>
                  <a:pt x="4909" y="14394"/>
                  <a:pt x="5568" y="15119"/>
                  <a:pt x="6382" y="15119"/>
                </a:cubicBezTo>
                <a:moveTo>
                  <a:pt x="2455" y="3240"/>
                </a:moveTo>
                <a:cubicBezTo>
                  <a:pt x="2725" y="3240"/>
                  <a:pt x="2945" y="2999"/>
                  <a:pt x="2945" y="2700"/>
                </a:cubicBezTo>
                <a:cubicBezTo>
                  <a:pt x="2945" y="2402"/>
                  <a:pt x="2725" y="2160"/>
                  <a:pt x="2455" y="2160"/>
                </a:cubicBezTo>
                <a:cubicBezTo>
                  <a:pt x="2184" y="2160"/>
                  <a:pt x="1964" y="2402"/>
                  <a:pt x="1964" y="2700"/>
                </a:cubicBezTo>
                <a:cubicBezTo>
                  <a:pt x="1964" y="2999"/>
                  <a:pt x="2184" y="3240"/>
                  <a:pt x="2455" y="3240"/>
                </a:cubicBezTo>
                <a:moveTo>
                  <a:pt x="3927" y="8100"/>
                </a:moveTo>
                <a:cubicBezTo>
                  <a:pt x="3927" y="6609"/>
                  <a:pt x="5026" y="5400"/>
                  <a:pt x="6382" y="5400"/>
                </a:cubicBezTo>
                <a:cubicBezTo>
                  <a:pt x="7738" y="5400"/>
                  <a:pt x="8836" y="6609"/>
                  <a:pt x="8836" y="8100"/>
                </a:cubicBezTo>
                <a:lnTo>
                  <a:pt x="8836" y="13500"/>
                </a:lnTo>
                <a:cubicBezTo>
                  <a:pt x="8836" y="14991"/>
                  <a:pt x="7738" y="16199"/>
                  <a:pt x="6382" y="16199"/>
                </a:cubicBezTo>
                <a:cubicBezTo>
                  <a:pt x="5026" y="16199"/>
                  <a:pt x="3927" y="14991"/>
                  <a:pt x="3927" y="13500"/>
                </a:cubicBezTo>
                <a:cubicBezTo>
                  <a:pt x="3927" y="13500"/>
                  <a:pt x="3927" y="8100"/>
                  <a:pt x="3927" y="8100"/>
                </a:cubicBezTo>
                <a:close/>
                <a:moveTo>
                  <a:pt x="2945" y="13500"/>
                </a:moveTo>
                <a:cubicBezTo>
                  <a:pt x="2945" y="15587"/>
                  <a:pt x="4484" y="17279"/>
                  <a:pt x="6382" y="17279"/>
                </a:cubicBezTo>
                <a:cubicBezTo>
                  <a:pt x="8280" y="17279"/>
                  <a:pt x="9818" y="15587"/>
                  <a:pt x="9818" y="13500"/>
                </a:cubicBezTo>
                <a:lnTo>
                  <a:pt x="9818" y="8100"/>
                </a:lnTo>
                <a:cubicBezTo>
                  <a:pt x="9818" y="6012"/>
                  <a:pt x="8280" y="4320"/>
                  <a:pt x="6382" y="4320"/>
                </a:cubicBezTo>
                <a:cubicBezTo>
                  <a:pt x="4484" y="4320"/>
                  <a:pt x="2945" y="6012"/>
                  <a:pt x="2945" y="8100"/>
                </a:cubicBezTo>
                <a:cubicBezTo>
                  <a:pt x="2945" y="8100"/>
                  <a:pt x="2945" y="13500"/>
                  <a:pt x="2945" y="13500"/>
                </a:cubicBezTo>
                <a:close/>
                <a:moveTo>
                  <a:pt x="2455" y="19439"/>
                </a:moveTo>
                <a:cubicBezTo>
                  <a:pt x="2725" y="19439"/>
                  <a:pt x="2945" y="19198"/>
                  <a:pt x="2945" y="18899"/>
                </a:cubicBezTo>
                <a:cubicBezTo>
                  <a:pt x="2945" y="18601"/>
                  <a:pt x="2725" y="18359"/>
                  <a:pt x="2455" y="18359"/>
                </a:cubicBezTo>
                <a:cubicBezTo>
                  <a:pt x="2184" y="18359"/>
                  <a:pt x="1964" y="18601"/>
                  <a:pt x="1964" y="18899"/>
                </a:cubicBezTo>
                <a:cubicBezTo>
                  <a:pt x="1964" y="19198"/>
                  <a:pt x="2184" y="19439"/>
                  <a:pt x="2455" y="19439"/>
                </a:cubicBezTo>
                <a:moveTo>
                  <a:pt x="20618" y="20519"/>
                </a:moveTo>
                <a:lnTo>
                  <a:pt x="982" y="20519"/>
                </a:lnTo>
                <a:lnTo>
                  <a:pt x="982" y="1080"/>
                </a:lnTo>
                <a:lnTo>
                  <a:pt x="20618" y="1080"/>
                </a:lnTo>
                <a:cubicBezTo>
                  <a:pt x="20618" y="1080"/>
                  <a:pt x="20618" y="20519"/>
                  <a:pt x="20618" y="2051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84"/>
                  <a:pt x="0" y="1080"/>
                </a:cubicBezTo>
                <a:lnTo>
                  <a:pt x="0" y="20519"/>
                </a:lnTo>
                <a:cubicBezTo>
                  <a:pt x="0" y="2111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115"/>
                  <a:pt x="21600" y="20519"/>
                </a:cubicBezTo>
                <a:lnTo>
                  <a:pt x="21600" y="1080"/>
                </a:lnTo>
                <a:cubicBezTo>
                  <a:pt x="21600" y="484"/>
                  <a:pt x="21160" y="0"/>
                  <a:pt x="20618" y="0"/>
                </a:cubicBezTo>
                <a:moveTo>
                  <a:pt x="19145" y="3240"/>
                </a:moveTo>
                <a:cubicBezTo>
                  <a:pt x="19416" y="3240"/>
                  <a:pt x="19636" y="2999"/>
                  <a:pt x="19636" y="2700"/>
                </a:cubicBezTo>
                <a:cubicBezTo>
                  <a:pt x="19636" y="2402"/>
                  <a:pt x="19416" y="2160"/>
                  <a:pt x="19145" y="2160"/>
                </a:cubicBezTo>
                <a:cubicBezTo>
                  <a:pt x="18875" y="2160"/>
                  <a:pt x="18655" y="2402"/>
                  <a:pt x="18655" y="2700"/>
                </a:cubicBezTo>
                <a:cubicBezTo>
                  <a:pt x="18655" y="2999"/>
                  <a:pt x="18875" y="3240"/>
                  <a:pt x="19145" y="3240"/>
                </a:cubicBezTo>
                <a:moveTo>
                  <a:pt x="12764" y="8100"/>
                </a:moveTo>
                <a:cubicBezTo>
                  <a:pt x="12764" y="6609"/>
                  <a:pt x="13863" y="5400"/>
                  <a:pt x="15218" y="5400"/>
                </a:cubicBezTo>
                <a:cubicBezTo>
                  <a:pt x="16574" y="5400"/>
                  <a:pt x="17673" y="6609"/>
                  <a:pt x="17673" y="8100"/>
                </a:cubicBezTo>
                <a:lnTo>
                  <a:pt x="17673" y="13500"/>
                </a:lnTo>
                <a:cubicBezTo>
                  <a:pt x="17673" y="14991"/>
                  <a:pt x="16574" y="16199"/>
                  <a:pt x="15218" y="16199"/>
                </a:cubicBezTo>
                <a:cubicBezTo>
                  <a:pt x="13863" y="16199"/>
                  <a:pt x="12764" y="14991"/>
                  <a:pt x="12764" y="13500"/>
                </a:cubicBezTo>
                <a:cubicBezTo>
                  <a:pt x="12764" y="13500"/>
                  <a:pt x="12764" y="8100"/>
                  <a:pt x="12764" y="8100"/>
                </a:cubicBezTo>
                <a:close/>
                <a:moveTo>
                  <a:pt x="15218" y="17279"/>
                </a:moveTo>
                <a:cubicBezTo>
                  <a:pt x="17116" y="17279"/>
                  <a:pt x="18655" y="15587"/>
                  <a:pt x="18655" y="13500"/>
                </a:cubicBezTo>
                <a:lnTo>
                  <a:pt x="18655" y="8100"/>
                </a:lnTo>
                <a:cubicBezTo>
                  <a:pt x="18655" y="6012"/>
                  <a:pt x="17116" y="4320"/>
                  <a:pt x="15218" y="4320"/>
                </a:cubicBezTo>
                <a:cubicBezTo>
                  <a:pt x="13320" y="4320"/>
                  <a:pt x="11782" y="6012"/>
                  <a:pt x="11782" y="8100"/>
                </a:cubicBezTo>
                <a:lnTo>
                  <a:pt x="11782" y="13500"/>
                </a:lnTo>
                <a:cubicBezTo>
                  <a:pt x="11782" y="15587"/>
                  <a:pt x="13320" y="17279"/>
                  <a:pt x="15218" y="17279"/>
                </a:cubicBezTo>
                <a:moveTo>
                  <a:pt x="15218" y="9720"/>
                </a:moveTo>
                <a:cubicBezTo>
                  <a:pt x="16032" y="9720"/>
                  <a:pt x="16691" y="8995"/>
                  <a:pt x="16691" y="8100"/>
                </a:cubicBezTo>
                <a:cubicBezTo>
                  <a:pt x="16691" y="7206"/>
                  <a:pt x="16032" y="6480"/>
                  <a:pt x="15218" y="6480"/>
                </a:cubicBezTo>
                <a:cubicBezTo>
                  <a:pt x="14405" y="6480"/>
                  <a:pt x="13745" y="7206"/>
                  <a:pt x="13745" y="8100"/>
                </a:cubicBezTo>
                <a:cubicBezTo>
                  <a:pt x="13745" y="8995"/>
                  <a:pt x="14405" y="9720"/>
                  <a:pt x="15218" y="9720"/>
                </a:cubicBezTo>
                <a:moveTo>
                  <a:pt x="19145" y="18359"/>
                </a:moveTo>
                <a:cubicBezTo>
                  <a:pt x="18875" y="18359"/>
                  <a:pt x="18655" y="18601"/>
                  <a:pt x="18655" y="18899"/>
                </a:cubicBezTo>
                <a:cubicBezTo>
                  <a:pt x="18655" y="19198"/>
                  <a:pt x="18875" y="19439"/>
                  <a:pt x="19145" y="19439"/>
                </a:cubicBezTo>
                <a:cubicBezTo>
                  <a:pt x="19416" y="19439"/>
                  <a:pt x="19636" y="19198"/>
                  <a:pt x="19636" y="18899"/>
                </a:cubicBezTo>
                <a:cubicBezTo>
                  <a:pt x="19636" y="18601"/>
                  <a:pt x="19416" y="18359"/>
                  <a:pt x="19145" y="18359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556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08430D-69E9-1741-AB2D-7B427E9794AA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3A3CFD-5BDC-004A-9559-7EE9331C803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B74162F-2068-394A-8A7D-5A7E63DA34FC}"/>
              </a:ext>
            </a:extLst>
          </p:cNvPr>
          <p:cNvGrpSpPr/>
          <p:nvPr/>
        </p:nvGrpSpPr>
        <p:grpSpPr>
          <a:xfrm>
            <a:off x="4091842" y="2717075"/>
            <a:ext cx="7809680" cy="2755330"/>
            <a:chOff x="4152901" y="1327830"/>
            <a:chExt cx="7396500" cy="2609574"/>
          </a:xfrm>
        </p:grpSpPr>
        <p:sp>
          <p:nvSpPr>
            <p:cNvPr id="54" name="Freeform 4">
              <a:extLst>
                <a:ext uri="{FF2B5EF4-FFF2-40B4-BE49-F238E27FC236}">
                  <a16:creationId xmlns:a16="http://schemas.microsoft.com/office/drawing/2014/main" id="{05942C37-23CC-1045-95B2-0BEA6C3FB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8722" y="1327831"/>
              <a:ext cx="593342" cy="498294"/>
            </a:xfrm>
            <a:custGeom>
              <a:avLst/>
              <a:gdLst>
                <a:gd name="T0" fmla="*/ 566 w 910"/>
                <a:gd name="T1" fmla="*/ 0 h 761"/>
                <a:gd name="T2" fmla="*/ 0 w 910"/>
                <a:gd name="T3" fmla="*/ 565 h 761"/>
                <a:gd name="T4" fmla="*/ 909 w 910"/>
                <a:gd name="T5" fmla="*/ 760 h 761"/>
                <a:gd name="T6" fmla="*/ 566 w 910"/>
                <a:gd name="T7" fmla="*/ 0 h 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0" h="761">
                  <a:moveTo>
                    <a:pt x="566" y="0"/>
                  </a:moveTo>
                  <a:lnTo>
                    <a:pt x="0" y="565"/>
                  </a:lnTo>
                  <a:lnTo>
                    <a:pt x="909" y="760"/>
                  </a:lnTo>
                  <a:lnTo>
                    <a:pt x="566" y="0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5" name="Freeform 5">
              <a:extLst>
                <a:ext uri="{FF2B5EF4-FFF2-40B4-BE49-F238E27FC236}">
                  <a16:creationId xmlns:a16="http://schemas.microsoft.com/office/drawing/2014/main" id="{3F1F5425-526F-7741-B521-24BE4D5039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1730" y="1327831"/>
              <a:ext cx="766160" cy="409006"/>
            </a:xfrm>
            <a:custGeom>
              <a:avLst/>
              <a:gdLst>
                <a:gd name="T0" fmla="*/ 676 w 1175"/>
                <a:gd name="T1" fmla="*/ 0 h 626"/>
                <a:gd name="T2" fmla="*/ 1174 w 1175"/>
                <a:gd name="T3" fmla="*/ 498 h 626"/>
                <a:gd name="T4" fmla="*/ 0 w 1175"/>
                <a:gd name="T5" fmla="*/ 625 h 626"/>
                <a:gd name="T6" fmla="*/ 676 w 1175"/>
                <a:gd name="T7" fmla="*/ 0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" h="626">
                  <a:moveTo>
                    <a:pt x="676" y="0"/>
                  </a:moveTo>
                  <a:lnTo>
                    <a:pt x="1174" y="498"/>
                  </a:lnTo>
                  <a:lnTo>
                    <a:pt x="0" y="625"/>
                  </a:lnTo>
                  <a:lnTo>
                    <a:pt x="676" y="0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6" name="Freeform 6">
              <a:extLst>
                <a:ext uri="{FF2B5EF4-FFF2-40B4-BE49-F238E27FC236}">
                  <a16:creationId xmlns:a16="http://schemas.microsoft.com/office/drawing/2014/main" id="{8098E424-1936-604E-A406-CC95F27EF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2901" y="1509291"/>
              <a:ext cx="7396500" cy="2428113"/>
            </a:xfrm>
            <a:custGeom>
              <a:avLst/>
              <a:gdLst>
                <a:gd name="T0" fmla="*/ 0 w 8813"/>
                <a:gd name="T1" fmla="*/ 3180 h 3717"/>
                <a:gd name="T2" fmla="*/ 0 w 8813"/>
                <a:gd name="T3" fmla="*/ 536 h 3717"/>
                <a:gd name="T4" fmla="*/ 0 w 8813"/>
                <a:gd name="T5" fmla="*/ 536 h 3717"/>
                <a:gd name="T6" fmla="*/ 537 w 8813"/>
                <a:gd name="T7" fmla="*/ 0 h 3717"/>
                <a:gd name="T8" fmla="*/ 7589 w 8813"/>
                <a:gd name="T9" fmla="*/ 0 h 3717"/>
                <a:gd name="T10" fmla="*/ 7589 w 8813"/>
                <a:gd name="T11" fmla="*/ 0 h 3717"/>
                <a:gd name="T12" fmla="*/ 8125 w 8813"/>
                <a:gd name="T13" fmla="*/ 536 h 3717"/>
                <a:gd name="T14" fmla="*/ 8125 w 8813"/>
                <a:gd name="T15" fmla="*/ 1171 h 3717"/>
                <a:gd name="T16" fmla="*/ 8812 w 8813"/>
                <a:gd name="T17" fmla="*/ 1858 h 3717"/>
                <a:gd name="T18" fmla="*/ 8125 w 8813"/>
                <a:gd name="T19" fmla="*/ 2545 h 3717"/>
                <a:gd name="T20" fmla="*/ 8125 w 8813"/>
                <a:gd name="T21" fmla="*/ 3180 h 3717"/>
                <a:gd name="T22" fmla="*/ 8125 w 8813"/>
                <a:gd name="T23" fmla="*/ 3180 h 3717"/>
                <a:gd name="T24" fmla="*/ 7589 w 8813"/>
                <a:gd name="T25" fmla="*/ 3716 h 3717"/>
                <a:gd name="T26" fmla="*/ 537 w 8813"/>
                <a:gd name="T27" fmla="*/ 3716 h 3717"/>
                <a:gd name="T28" fmla="*/ 537 w 8813"/>
                <a:gd name="T29" fmla="*/ 3716 h 3717"/>
                <a:gd name="T30" fmla="*/ 0 w 8813"/>
                <a:gd name="T31" fmla="*/ 3180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13" h="3717">
                  <a:moveTo>
                    <a:pt x="0" y="3180"/>
                  </a:moveTo>
                  <a:lnTo>
                    <a:pt x="0" y="536"/>
                  </a:lnTo>
                  <a:lnTo>
                    <a:pt x="0" y="536"/>
                  </a:lnTo>
                  <a:cubicBezTo>
                    <a:pt x="0" y="240"/>
                    <a:pt x="241" y="0"/>
                    <a:pt x="537" y="0"/>
                  </a:cubicBezTo>
                  <a:lnTo>
                    <a:pt x="7589" y="0"/>
                  </a:lnTo>
                  <a:lnTo>
                    <a:pt x="7589" y="0"/>
                  </a:lnTo>
                  <a:cubicBezTo>
                    <a:pt x="7885" y="0"/>
                    <a:pt x="8125" y="240"/>
                    <a:pt x="8125" y="536"/>
                  </a:cubicBezTo>
                  <a:lnTo>
                    <a:pt x="8125" y="1171"/>
                  </a:lnTo>
                  <a:lnTo>
                    <a:pt x="8812" y="1858"/>
                  </a:lnTo>
                  <a:lnTo>
                    <a:pt x="8125" y="2545"/>
                  </a:lnTo>
                  <a:lnTo>
                    <a:pt x="8125" y="3180"/>
                  </a:lnTo>
                  <a:lnTo>
                    <a:pt x="8125" y="3180"/>
                  </a:lnTo>
                  <a:cubicBezTo>
                    <a:pt x="8125" y="3476"/>
                    <a:pt x="7885" y="3716"/>
                    <a:pt x="7589" y="3716"/>
                  </a:cubicBezTo>
                  <a:lnTo>
                    <a:pt x="537" y="3716"/>
                  </a:lnTo>
                  <a:lnTo>
                    <a:pt x="537" y="3716"/>
                  </a:lnTo>
                  <a:cubicBezTo>
                    <a:pt x="241" y="3716"/>
                    <a:pt x="0" y="3476"/>
                    <a:pt x="0" y="318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7" name="Freeform 7">
              <a:extLst>
                <a:ext uri="{FF2B5EF4-FFF2-40B4-BE49-F238E27FC236}">
                  <a16:creationId xmlns:a16="http://schemas.microsoft.com/office/drawing/2014/main" id="{2A96448E-EBEE-614E-A8AC-0B160402A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2189" y="1509291"/>
              <a:ext cx="2045015" cy="2137199"/>
            </a:xfrm>
            <a:custGeom>
              <a:avLst/>
              <a:gdLst>
                <a:gd name="T0" fmla="*/ 3129 w 3130"/>
                <a:gd name="T1" fmla="*/ 2733 h 3272"/>
                <a:gd name="T2" fmla="*/ 3129 w 3130"/>
                <a:gd name="T3" fmla="*/ 0 h 3272"/>
                <a:gd name="T4" fmla="*/ 0 w 3130"/>
                <a:gd name="T5" fmla="*/ 0 h 3272"/>
                <a:gd name="T6" fmla="*/ 0 w 3130"/>
                <a:gd name="T7" fmla="*/ 2733 h 3272"/>
                <a:gd name="T8" fmla="*/ 0 w 3130"/>
                <a:gd name="T9" fmla="*/ 2733 h 3272"/>
                <a:gd name="T10" fmla="*/ 538 w 3130"/>
                <a:gd name="T11" fmla="*/ 3271 h 3272"/>
                <a:gd name="T12" fmla="*/ 2590 w 3130"/>
                <a:gd name="T13" fmla="*/ 3271 h 3272"/>
                <a:gd name="T14" fmla="*/ 2590 w 3130"/>
                <a:gd name="T15" fmla="*/ 3271 h 3272"/>
                <a:gd name="T16" fmla="*/ 3129 w 3130"/>
                <a:gd name="T17" fmla="*/ 2733 h 3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0" h="3272">
                  <a:moveTo>
                    <a:pt x="3129" y="2733"/>
                  </a:moveTo>
                  <a:lnTo>
                    <a:pt x="3129" y="0"/>
                  </a:lnTo>
                  <a:lnTo>
                    <a:pt x="0" y="0"/>
                  </a:lnTo>
                  <a:lnTo>
                    <a:pt x="0" y="2733"/>
                  </a:lnTo>
                  <a:lnTo>
                    <a:pt x="0" y="2733"/>
                  </a:lnTo>
                  <a:cubicBezTo>
                    <a:pt x="0" y="3030"/>
                    <a:pt x="241" y="3271"/>
                    <a:pt x="538" y="3271"/>
                  </a:cubicBezTo>
                  <a:lnTo>
                    <a:pt x="2590" y="3271"/>
                  </a:lnTo>
                  <a:lnTo>
                    <a:pt x="2590" y="3271"/>
                  </a:lnTo>
                  <a:cubicBezTo>
                    <a:pt x="2887" y="3271"/>
                    <a:pt x="3129" y="3030"/>
                    <a:pt x="3129" y="2733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8" name="Freeform 8">
              <a:extLst>
                <a:ext uri="{FF2B5EF4-FFF2-40B4-BE49-F238E27FC236}">
                  <a16:creationId xmlns:a16="http://schemas.microsoft.com/office/drawing/2014/main" id="{A06102CB-03DE-4A46-8371-E87239176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1" y="1327830"/>
              <a:ext cx="2045015" cy="2197685"/>
            </a:xfrm>
            <a:custGeom>
              <a:avLst/>
              <a:gdLst>
                <a:gd name="T0" fmla="*/ 0 w 3130"/>
                <a:gd name="T1" fmla="*/ 0 h 3364"/>
                <a:gd name="T2" fmla="*/ 3129 w 3130"/>
                <a:gd name="T3" fmla="*/ 0 h 3364"/>
                <a:gd name="T4" fmla="*/ 3129 w 3130"/>
                <a:gd name="T5" fmla="*/ 3238 h 3364"/>
                <a:gd name="T6" fmla="*/ 3129 w 3130"/>
                <a:gd name="T7" fmla="*/ 3238 h 3364"/>
                <a:gd name="T8" fmla="*/ 3004 w 3130"/>
                <a:gd name="T9" fmla="*/ 3363 h 3364"/>
                <a:gd name="T10" fmla="*/ 3004 w 3130"/>
                <a:gd name="T11" fmla="*/ 3363 h 3364"/>
                <a:gd name="T12" fmla="*/ 125 w 3130"/>
                <a:gd name="T13" fmla="*/ 3363 h 3364"/>
                <a:gd name="T14" fmla="*/ 125 w 3130"/>
                <a:gd name="T15" fmla="*/ 3363 h 3364"/>
                <a:gd name="T16" fmla="*/ 0 w 3130"/>
                <a:gd name="T17" fmla="*/ 3238 h 3364"/>
                <a:gd name="T18" fmla="*/ 0 w 3130"/>
                <a:gd name="T19" fmla="*/ 3238 h 3364"/>
                <a:gd name="T20" fmla="*/ 0 w 3130"/>
                <a:gd name="T21" fmla="*/ 0 h 3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30" h="3364">
                  <a:moveTo>
                    <a:pt x="0" y="0"/>
                  </a:moveTo>
                  <a:lnTo>
                    <a:pt x="3129" y="0"/>
                  </a:lnTo>
                  <a:lnTo>
                    <a:pt x="3129" y="3238"/>
                  </a:lnTo>
                  <a:lnTo>
                    <a:pt x="3129" y="3238"/>
                  </a:lnTo>
                  <a:cubicBezTo>
                    <a:pt x="3129" y="3307"/>
                    <a:pt x="3073" y="3363"/>
                    <a:pt x="3004" y="3363"/>
                  </a:cubicBezTo>
                  <a:lnTo>
                    <a:pt x="3004" y="3363"/>
                  </a:lnTo>
                  <a:lnTo>
                    <a:pt x="125" y="3363"/>
                  </a:lnTo>
                  <a:lnTo>
                    <a:pt x="125" y="3363"/>
                  </a:lnTo>
                  <a:cubicBezTo>
                    <a:pt x="56" y="3363"/>
                    <a:pt x="0" y="3307"/>
                    <a:pt x="0" y="3238"/>
                  </a:cubicBezTo>
                  <a:lnTo>
                    <a:pt x="0" y="3238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0BCF6F39-709D-834A-AB64-7A75BDEB2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1" y="1327830"/>
              <a:ext cx="2047242" cy="2194154"/>
            </a:xfrm>
            <a:custGeom>
              <a:avLst/>
              <a:gdLst>
                <a:gd name="connsiteX0" fmla="*/ 2047242 w 2047242"/>
                <a:gd name="connsiteY0" fmla="*/ 290910 h 2194139"/>
                <a:gd name="connsiteX1" fmla="*/ 2047242 w 2047242"/>
                <a:gd name="connsiteY1" fmla="*/ 508907 h 2194139"/>
                <a:gd name="connsiteX2" fmla="*/ 359518 w 2047242"/>
                <a:gd name="connsiteY2" fmla="*/ 2194139 h 2194139"/>
                <a:gd name="connsiteX3" fmla="*/ 353635 w 2047242"/>
                <a:gd name="connsiteY3" fmla="*/ 2194139 h 2194139"/>
                <a:gd name="connsiteX4" fmla="*/ 184339 w 2047242"/>
                <a:gd name="connsiteY4" fmla="*/ 2151061 h 2194139"/>
                <a:gd name="connsiteX5" fmla="*/ 1723562 w 2047242"/>
                <a:gd name="connsiteY5" fmla="*/ 0 h 2194139"/>
                <a:gd name="connsiteX6" fmla="*/ 2044362 w 2047242"/>
                <a:gd name="connsiteY6" fmla="*/ 0 h 2194139"/>
                <a:gd name="connsiteX7" fmla="*/ 2044362 w 2047242"/>
                <a:gd name="connsiteY7" fmla="*/ 116191 h 2194139"/>
                <a:gd name="connsiteX8" fmla="*/ 85590 w 2047242"/>
                <a:gd name="connsiteY8" fmla="*/ 2073165 h 2194139"/>
                <a:gd name="connsiteX9" fmla="*/ 0 w 2047242"/>
                <a:gd name="connsiteY9" fmla="*/ 1844047 h 2194139"/>
                <a:gd name="connsiteX10" fmla="*/ 0 w 2047242"/>
                <a:gd name="connsiteY10" fmla="*/ 1721981 h 2194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47242" h="2194139">
                  <a:moveTo>
                    <a:pt x="2047242" y="290910"/>
                  </a:moveTo>
                  <a:lnTo>
                    <a:pt x="2047242" y="508907"/>
                  </a:lnTo>
                  <a:lnTo>
                    <a:pt x="359518" y="2194139"/>
                  </a:lnTo>
                  <a:lnTo>
                    <a:pt x="353635" y="2194139"/>
                  </a:lnTo>
                  <a:cubicBezTo>
                    <a:pt x="292192" y="2194139"/>
                    <a:pt x="234670" y="2178474"/>
                    <a:pt x="184339" y="2151061"/>
                  </a:cubicBezTo>
                  <a:close/>
                  <a:moveTo>
                    <a:pt x="1723562" y="0"/>
                  </a:moveTo>
                  <a:lnTo>
                    <a:pt x="2044362" y="0"/>
                  </a:lnTo>
                  <a:lnTo>
                    <a:pt x="2044362" y="116191"/>
                  </a:lnTo>
                  <a:lnTo>
                    <a:pt x="85590" y="2073165"/>
                  </a:lnTo>
                  <a:cubicBezTo>
                    <a:pt x="32015" y="2011806"/>
                    <a:pt x="0" y="1931517"/>
                    <a:pt x="0" y="1844047"/>
                  </a:cubicBezTo>
                  <a:lnTo>
                    <a:pt x="0" y="1721981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0" name="Freeform 11">
              <a:extLst>
                <a:ext uri="{FF2B5EF4-FFF2-40B4-BE49-F238E27FC236}">
                  <a16:creationId xmlns:a16="http://schemas.microsoft.com/office/drawing/2014/main" id="{BF20C44A-5652-564A-99BB-4D6A42E12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0" y="2914867"/>
              <a:ext cx="1797309" cy="23042"/>
            </a:xfrm>
            <a:custGeom>
              <a:avLst/>
              <a:gdLst>
                <a:gd name="T0" fmla="*/ 2751 w 2752"/>
                <a:gd name="T1" fmla="*/ 33 h 34"/>
                <a:gd name="T2" fmla="*/ 0 w 2752"/>
                <a:gd name="T3" fmla="*/ 33 h 34"/>
                <a:gd name="T4" fmla="*/ 0 w 2752"/>
                <a:gd name="T5" fmla="*/ 0 h 34"/>
                <a:gd name="T6" fmla="*/ 2751 w 2752"/>
                <a:gd name="T7" fmla="*/ 0 h 34"/>
                <a:gd name="T8" fmla="*/ 2751 w 2752"/>
                <a:gd name="T9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2" h="34">
                  <a:moveTo>
                    <a:pt x="2751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2751" y="0"/>
                  </a:lnTo>
                  <a:lnTo>
                    <a:pt x="2751" y="3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6" name="Freeform 1">
            <a:extLst>
              <a:ext uri="{FF2B5EF4-FFF2-40B4-BE49-F238E27FC236}">
                <a16:creationId xmlns:a16="http://schemas.microsoft.com/office/drawing/2014/main" id="{73C23001-9C18-0047-B126-D8ED57D4A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9931" y="3984033"/>
            <a:ext cx="2165335" cy="7901038"/>
          </a:xfrm>
          <a:custGeom>
            <a:avLst/>
            <a:gdLst>
              <a:gd name="T0" fmla="*/ 2792 w 3141"/>
              <a:gd name="T1" fmla="*/ 7066 h 13477"/>
              <a:gd name="T2" fmla="*/ 3119 w 3141"/>
              <a:gd name="T3" fmla="*/ 6757 h 13477"/>
              <a:gd name="T4" fmla="*/ 2848 w 3141"/>
              <a:gd name="T5" fmla="*/ 6417 h 13477"/>
              <a:gd name="T6" fmla="*/ 2786 w 3141"/>
              <a:gd name="T7" fmla="*/ 6412 h 13477"/>
              <a:gd name="T8" fmla="*/ 678 w 3141"/>
              <a:gd name="T9" fmla="*/ 3785 h 13477"/>
              <a:gd name="T10" fmla="*/ 651 w 3141"/>
              <a:gd name="T11" fmla="*/ 3631 h 13477"/>
              <a:gd name="T12" fmla="*/ 663 w 3141"/>
              <a:gd name="T13" fmla="*/ 3545 h 13477"/>
              <a:gd name="T14" fmla="*/ 651 w 3141"/>
              <a:gd name="T15" fmla="*/ 3459 h 13477"/>
              <a:gd name="T16" fmla="*/ 678 w 3141"/>
              <a:gd name="T17" fmla="*/ 3305 h 13477"/>
              <a:gd name="T18" fmla="*/ 2449 w 3141"/>
              <a:gd name="T19" fmla="*/ 1001 h 13477"/>
              <a:gd name="T20" fmla="*/ 2902 w 3141"/>
              <a:gd name="T21" fmla="*/ 657 h 13477"/>
              <a:gd name="T22" fmla="*/ 2906 w 3141"/>
              <a:gd name="T23" fmla="*/ 656 h 13477"/>
              <a:gd name="T24" fmla="*/ 3117 w 3141"/>
              <a:gd name="T25" fmla="*/ 386 h 13477"/>
              <a:gd name="T26" fmla="*/ 2752 w 3141"/>
              <a:gd name="T27" fmla="*/ 26 h 13477"/>
              <a:gd name="T28" fmla="*/ 2469 w 3141"/>
              <a:gd name="T29" fmla="*/ 298 h 13477"/>
              <a:gd name="T30" fmla="*/ 2467 w 3141"/>
              <a:gd name="T31" fmla="*/ 316 h 13477"/>
              <a:gd name="T32" fmla="*/ 478 w 3141"/>
              <a:gd name="T33" fmla="*/ 3156 h 13477"/>
              <a:gd name="T34" fmla="*/ 341 w 3141"/>
              <a:gd name="T35" fmla="*/ 3218 h 13477"/>
              <a:gd name="T36" fmla="*/ 280 w 3141"/>
              <a:gd name="T37" fmla="*/ 3223 h 13477"/>
              <a:gd name="T38" fmla="*/ 9 w 3141"/>
              <a:gd name="T39" fmla="*/ 3564 h 13477"/>
              <a:gd name="T40" fmla="*/ 335 w 3141"/>
              <a:gd name="T41" fmla="*/ 3872 h 13477"/>
              <a:gd name="T42" fmla="*/ 336 w 3141"/>
              <a:gd name="T43" fmla="*/ 3872 h 13477"/>
              <a:gd name="T44" fmla="*/ 2450 w 3141"/>
              <a:gd name="T45" fmla="*/ 6499 h 13477"/>
              <a:gd name="T46" fmla="*/ 2477 w 3141"/>
              <a:gd name="T47" fmla="*/ 6653 h 13477"/>
              <a:gd name="T48" fmla="*/ 2465 w 3141"/>
              <a:gd name="T49" fmla="*/ 6739 h 13477"/>
              <a:gd name="T50" fmla="*/ 2477 w 3141"/>
              <a:gd name="T51" fmla="*/ 6825 h 13477"/>
              <a:gd name="T52" fmla="*/ 2450 w 3141"/>
              <a:gd name="T53" fmla="*/ 6980 h 13477"/>
              <a:gd name="T54" fmla="*/ 478 w 3141"/>
              <a:gd name="T55" fmla="*/ 9543 h 13477"/>
              <a:gd name="T56" fmla="*/ 341 w 3141"/>
              <a:gd name="T57" fmla="*/ 9606 h 13477"/>
              <a:gd name="T58" fmla="*/ 280 w 3141"/>
              <a:gd name="T59" fmla="*/ 9610 h 13477"/>
              <a:gd name="T60" fmla="*/ 9 w 3141"/>
              <a:gd name="T61" fmla="*/ 9951 h 13477"/>
              <a:gd name="T62" fmla="*/ 336 w 3141"/>
              <a:gd name="T63" fmla="*/ 10260 h 13477"/>
              <a:gd name="T64" fmla="*/ 486 w 3141"/>
              <a:gd name="T65" fmla="*/ 10333 h 13477"/>
              <a:gd name="T66" fmla="*/ 2255 w 3141"/>
              <a:gd name="T67" fmla="*/ 12632 h 13477"/>
              <a:gd name="T68" fmla="*/ 2467 w 3141"/>
              <a:gd name="T69" fmla="*/ 13153 h 13477"/>
              <a:gd name="T70" fmla="*/ 2469 w 3141"/>
              <a:gd name="T71" fmla="*/ 13179 h 13477"/>
              <a:gd name="T72" fmla="*/ 2752 w 3141"/>
              <a:gd name="T73" fmla="*/ 13452 h 13477"/>
              <a:gd name="T74" fmla="*/ 3117 w 3141"/>
              <a:gd name="T75" fmla="*/ 13090 h 13477"/>
              <a:gd name="T76" fmla="*/ 2905 w 3141"/>
              <a:gd name="T77" fmla="*/ 12821 h 13477"/>
              <a:gd name="T78" fmla="*/ 2897 w 3141"/>
              <a:gd name="T79" fmla="*/ 12818 h 13477"/>
              <a:gd name="T80" fmla="*/ 2452 w 3141"/>
              <a:gd name="T81" fmla="*/ 12481 h 13477"/>
              <a:gd name="T82" fmla="*/ 678 w 3141"/>
              <a:gd name="T83" fmla="*/ 10173 h 13477"/>
              <a:gd name="T84" fmla="*/ 651 w 3141"/>
              <a:gd name="T85" fmla="*/ 10019 h 13477"/>
              <a:gd name="T86" fmla="*/ 663 w 3141"/>
              <a:gd name="T87" fmla="*/ 9933 h 13477"/>
              <a:gd name="T88" fmla="*/ 651 w 3141"/>
              <a:gd name="T89" fmla="*/ 9846 h 13477"/>
              <a:gd name="T90" fmla="*/ 2641 w 3141"/>
              <a:gd name="T91" fmla="*/ 7140 h 13477"/>
              <a:gd name="T92" fmla="*/ 2791 w 3141"/>
              <a:gd name="T93" fmla="*/ 7066 h 13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141" h="13477">
                <a:moveTo>
                  <a:pt x="2792" y="7066"/>
                </a:moveTo>
                <a:lnTo>
                  <a:pt x="2792" y="7066"/>
                </a:lnTo>
                <a:cubicBezTo>
                  <a:pt x="2967" y="7066"/>
                  <a:pt x="3109" y="6929"/>
                  <a:pt x="3119" y="6757"/>
                </a:cubicBezTo>
                <a:lnTo>
                  <a:pt x="3119" y="6757"/>
                </a:lnTo>
                <a:cubicBezTo>
                  <a:pt x="3128" y="6594"/>
                  <a:pt x="3008" y="6446"/>
                  <a:pt x="2848" y="6417"/>
                </a:cubicBezTo>
                <a:lnTo>
                  <a:pt x="2848" y="6417"/>
                </a:lnTo>
                <a:cubicBezTo>
                  <a:pt x="2827" y="6413"/>
                  <a:pt x="2806" y="6412"/>
                  <a:pt x="2786" y="6412"/>
                </a:cubicBezTo>
                <a:lnTo>
                  <a:pt x="2786" y="6412"/>
                </a:lnTo>
                <a:cubicBezTo>
                  <a:pt x="2734" y="6413"/>
                  <a:pt x="2683" y="6392"/>
                  <a:pt x="2650" y="6350"/>
                </a:cubicBezTo>
                <a:lnTo>
                  <a:pt x="678" y="3785"/>
                </a:lnTo>
                <a:lnTo>
                  <a:pt x="678" y="3785"/>
                </a:lnTo>
                <a:cubicBezTo>
                  <a:pt x="644" y="3742"/>
                  <a:pt x="636" y="3684"/>
                  <a:pt x="651" y="3631"/>
                </a:cubicBezTo>
                <a:lnTo>
                  <a:pt x="651" y="3631"/>
                </a:lnTo>
                <a:cubicBezTo>
                  <a:pt x="659" y="3604"/>
                  <a:pt x="663" y="3575"/>
                  <a:pt x="663" y="3545"/>
                </a:cubicBezTo>
                <a:lnTo>
                  <a:pt x="663" y="3545"/>
                </a:lnTo>
                <a:cubicBezTo>
                  <a:pt x="663" y="3515"/>
                  <a:pt x="659" y="3486"/>
                  <a:pt x="651" y="3459"/>
                </a:cubicBezTo>
                <a:lnTo>
                  <a:pt x="651" y="3459"/>
                </a:lnTo>
                <a:cubicBezTo>
                  <a:pt x="636" y="3406"/>
                  <a:pt x="644" y="3348"/>
                  <a:pt x="678" y="3305"/>
                </a:cubicBezTo>
                <a:lnTo>
                  <a:pt x="2449" y="1001"/>
                </a:lnTo>
                <a:lnTo>
                  <a:pt x="2449" y="1001"/>
                </a:lnTo>
                <a:cubicBezTo>
                  <a:pt x="2566" y="849"/>
                  <a:pt x="2721" y="725"/>
                  <a:pt x="2902" y="657"/>
                </a:cubicBezTo>
                <a:lnTo>
                  <a:pt x="2902" y="657"/>
                </a:lnTo>
                <a:cubicBezTo>
                  <a:pt x="2903" y="656"/>
                  <a:pt x="2905" y="656"/>
                  <a:pt x="2906" y="656"/>
                </a:cubicBezTo>
                <a:lnTo>
                  <a:pt x="2906" y="656"/>
                </a:lnTo>
                <a:cubicBezTo>
                  <a:pt x="3020" y="612"/>
                  <a:pt x="3104" y="508"/>
                  <a:pt x="3117" y="386"/>
                </a:cubicBezTo>
                <a:lnTo>
                  <a:pt x="3117" y="386"/>
                </a:lnTo>
                <a:cubicBezTo>
                  <a:pt x="3140" y="176"/>
                  <a:pt x="2963" y="0"/>
                  <a:pt x="2752" y="26"/>
                </a:cubicBezTo>
                <a:lnTo>
                  <a:pt x="2752" y="26"/>
                </a:lnTo>
                <a:cubicBezTo>
                  <a:pt x="2609" y="42"/>
                  <a:pt x="2492" y="156"/>
                  <a:pt x="2469" y="298"/>
                </a:cubicBezTo>
                <a:lnTo>
                  <a:pt x="2469" y="298"/>
                </a:lnTo>
                <a:cubicBezTo>
                  <a:pt x="2468" y="304"/>
                  <a:pt x="2468" y="310"/>
                  <a:pt x="2467" y="316"/>
                </a:cubicBezTo>
                <a:lnTo>
                  <a:pt x="2467" y="316"/>
                </a:lnTo>
                <a:cubicBezTo>
                  <a:pt x="2447" y="511"/>
                  <a:pt x="2369" y="696"/>
                  <a:pt x="2249" y="851"/>
                </a:cubicBezTo>
                <a:lnTo>
                  <a:pt x="478" y="3156"/>
                </a:lnTo>
                <a:lnTo>
                  <a:pt x="478" y="3156"/>
                </a:lnTo>
                <a:cubicBezTo>
                  <a:pt x="445" y="3198"/>
                  <a:pt x="394" y="3219"/>
                  <a:pt x="341" y="3218"/>
                </a:cubicBezTo>
                <a:lnTo>
                  <a:pt x="341" y="3218"/>
                </a:lnTo>
                <a:cubicBezTo>
                  <a:pt x="321" y="3218"/>
                  <a:pt x="301" y="3219"/>
                  <a:pt x="280" y="3223"/>
                </a:cubicBezTo>
                <a:lnTo>
                  <a:pt x="280" y="3223"/>
                </a:lnTo>
                <a:cubicBezTo>
                  <a:pt x="119" y="3252"/>
                  <a:pt x="0" y="3401"/>
                  <a:pt x="9" y="3564"/>
                </a:cubicBezTo>
                <a:lnTo>
                  <a:pt x="9" y="3564"/>
                </a:lnTo>
                <a:cubicBezTo>
                  <a:pt x="18" y="3736"/>
                  <a:pt x="161" y="3872"/>
                  <a:pt x="335" y="3872"/>
                </a:cubicBezTo>
                <a:lnTo>
                  <a:pt x="336" y="3872"/>
                </a:lnTo>
                <a:lnTo>
                  <a:pt x="336" y="3872"/>
                </a:lnTo>
                <a:cubicBezTo>
                  <a:pt x="395" y="3872"/>
                  <a:pt x="451" y="3899"/>
                  <a:pt x="486" y="3946"/>
                </a:cubicBezTo>
                <a:lnTo>
                  <a:pt x="2450" y="6499"/>
                </a:lnTo>
                <a:lnTo>
                  <a:pt x="2450" y="6499"/>
                </a:lnTo>
                <a:cubicBezTo>
                  <a:pt x="2483" y="6543"/>
                  <a:pt x="2492" y="6600"/>
                  <a:pt x="2477" y="6653"/>
                </a:cubicBezTo>
                <a:lnTo>
                  <a:pt x="2477" y="6653"/>
                </a:lnTo>
                <a:cubicBezTo>
                  <a:pt x="2469" y="6680"/>
                  <a:pt x="2465" y="6709"/>
                  <a:pt x="2465" y="6739"/>
                </a:cubicBezTo>
                <a:lnTo>
                  <a:pt x="2465" y="6739"/>
                </a:lnTo>
                <a:cubicBezTo>
                  <a:pt x="2465" y="6769"/>
                  <a:pt x="2469" y="6797"/>
                  <a:pt x="2477" y="6825"/>
                </a:cubicBezTo>
                <a:lnTo>
                  <a:pt x="2477" y="6825"/>
                </a:lnTo>
                <a:cubicBezTo>
                  <a:pt x="2492" y="6879"/>
                  <a:pt x="2484" y="6936"/>
                  <a:pt x="2450" y="6980"/>
                </a:cubicBezTo>
                <a:lnTo>
                  <a:pt x="478" y="9543"/>
                </a:lnTo>
                <a:lnTo>
                  <a:pt x="478" y="9543"/>
                </a:lnTo>
                <a:cubicBezTo>
                  <a:pt x="445" y="9586"/>
                  <a:pt x="394" y="9606"/>
                  <a:pt x="341" y="9606"/>
                </a:cubicBezTo>
                <a:lnTo>
                  <a:pt x="341" y="9606"/>
                </a:lnTo>
                <a:cubicBezTo>
                  <a:pt x="322" y="9605"/>
                  <a:pt x="301" y="9607"/>
                  <a:pt x="280" y="9610"/>
                </a:cubicBezTo>
                <a:lnTo>
                  <a:pt x="280" y="9610"/>
                </a:lnTo>
                <a:cubicBezTo>
                  <a:pt x="119" y="9640"/>
                  <a:pt x="0" y="9788"/>
                  <a:pt x="9" y="9951"/>
                </a:cubicBezTo>
                <a:lnTo>
                  <a:pt x="9" y="9951"/>
                </a:lnTo>
                <a:cubicBezTo>
                  <a:pt x="18" y="10123"/>
                  <a:pt x="161" y="10260"/>
                  <a:pt x="335" y="10260"/>
                </a:cubicBezTo>
                <a:lnTo>
                  <a:pt x="336" y="10260"/>
                </a:lnTo>
                <a:lnTo>
                  <a:pt x="336" y="10260"/>
                </a:lnTo>
                <a:cubicBezTo>
                  <a:pt x="395" y="10259"/>
                  <a:pt x="451" y="10287"/>
                  <a:pt x="486" y="10333"/>
                </a:cubicBezTo>
                <a:lnTo>
                  <a:pt x="2255" y="12632"/>
                </a:lnTo>
                <a:lnTo>
                  <a:pt x="2255" y="12632"/>
                </a:lnTo>
                <a:cubicBezTo>
                  <a:pt x="2371" y="12783"/>
                  <a:pt x="2451" y="12962"/>
                  <a:pt x="2467" y="13153"/>
                </a:cubicBezTo>
                <a:lnTo>
                  <a:pt x="2467" y="13153"/>
                </a:lnTo>
                <a:cubicBezTo>
                  <a:pt x="2467" y="13162"/>
                  <a:pt x="2468" y="13170"/>
                  <a:pt x="2469" y="13179"/>
                </a:cubicBezTo>
                <a:lnTo>
                  <a:pt x="2469" y="13179"/>
                </a:lnTo>
                <a:cubicBezTo>
                  <a:pt x="2492" y="13321"/>
                  <a:pt x="2609" y="13435"/>
                  <a:pt x="2752" y="13452"/>
                </a:cubicBezTo>
                <a:lnTo>
                  <a:pt x="2752" y="13452"/>
                </a:lnTo>
                <a:cubicBezTo>
                  <a:pt x="2963" y="13476"/>
                  <a:pt x="3140" y="13301"/>
                  <a:pt x="3117" y="13090"/>
                </a:cubicBezTo>
                <a:lnTo>
                  <a:pt x="3117" y="13090"/>
                </a:lnTo>
                <a:cubicBezTo>
                  <a:pt x="3104" y="12969"/>
                  <a:pt x="3019" y="12865"/>
                  <a:pt x="2905" y="12821"/>
                </a:cubicBezTo>
                <a:lnTo>
                  <a:pt x="2905" y="12821"/>
                </a:lnTo>
                <a:cubicBezTo>
                  <a:pt x="2903" y="12820"/>
                  <a:pt x="2900" y="12819"/>
                  <a:pt x="2897" y="12818"/>
                </a:cubicBezTo>
                <a:lnTo>
                  <a:pt x="2897" y="12818"/>
                </a:lnTo>
                <a:cubicBezTo>
                  <a:pt x="2719" y="12754"/>
                  <a:pt x="2568" y="12631"/>
                  <a:pt x="2452" y="12481"/>
                </a:cubicBezTo>
                <a:lnTo>
                  <a:pt x="2452" y="12481"/>
                </a:lnTo>
                <a:cubicBezTo>
                  <a:pt x="1967" y="11850"/>
                  <a:pt x="935" y="10508"/>
                  <a:pt x="678" y="10173"/>
                </a:cubicBezTo>
                <a:lnTo>
                  <a:pt x="678" y="10173"/>
                </a:lnTo>
                <a:cubicBezTo>
                  <a:pt x="644" y="10129"/>
                  <a:pt x="636" y="10072"/>
                  <a:pt x="651" y="10019"/>
                </a:cubicBezTo>
                <a:lnTo>
                  <a:pt x="651" y="10019"/>
                </a:lnTo>
                <a:cubicBezTo>
                  <a:pt x="659" y="9992"/>
                  <a:pt x="663" y="9962"/>
                  <a:pt x="663" y="9933"/>
                </a:cubicBezTo>
                <a:lnTo>
                  <a:pt x="663" y="9933"/>
                </a:lnTo>
                <a:cubicBezTo>
                  <a:pt x="663" y="9903"/>
                  <a:pt x="659" y="9874"/>
                  <a:pt x="651" y="9846"/>
                </a:cubicBezTo>
                <a:lnTo>
                  <a:pt x="651" y="9846"/>
                </a:lnTo>
                <a:cubicBezTo>
                  <a:pt x="636" y="9793"/>
                  <a:pt x="644" y="9736"/>
                  <a:pt x="678" y="9692"/>
                </a:cubicBezTo>
                <a:lnTo>
                  <a:pt x="2641" y="7140"/>
                </a:lnTo>
                <a:lnTo>
                  <a:pt x="2641" y="7140"/>
                </a:lnTo>
                <a:cubicBezTo>
                  <a:pt x="2677" y="7093"/>
                  <a:pt x="2733" y="7066"/>
                  <a:pt x="2791" y="7066"/>
                </a:cubicBezTo>
                <a:lnTo>
                  <a:pt x="2792" y="7066"/>
                </a:ln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32C522B-F874-D249-AB16-9CBBE640B234}"/>
              </a:ext>
            </a:extLst>
          </p:cNvPr>
          <p:cNvGrpSpPr/>
          <p:nvPr/>
        </p:nvGrpSpPr>
        <p:grpSpPr>
          <a:xfrm>
            <a:off x="12892944" y="4038945"/>
            <a:ext cx="310226" cy="310203"/>
            <a:chOff x="12855700" y="3234827"/>
            <a:chExt cx="293813" cy="293790"/>
          </a:xfrm>
        </p:grpSpPr>
        <p:sp>
          <p:nvSpPr>
            <p:cNvPr id="52" name="Freeform 12">
              <a:extLst>
                <a:ext uri="{FF2B5EF4-FFF2-40B4-BE49-F238E27FC236}">
                  <a16:creationId xmlns:a16="http://schemas.microsoft.com/office/drawing/2014/main" id="{C7130F54-D8C6-C44E-A1AD-70F5B32B4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5721" y="3234827"/>
              <a:ext cx="293792" cy="293790"/>
            </a:xfrm>
            <a:custGeom>
              <a:avLst/>
              <a:gdLst>
                <a:gd name="T0" fmla="*/ 0 w 448"/>
                <a:gd name="T1" fmla="*/ 223 h 448"/>
                <a:gd name="T2" fmla="*/ 223 w 448"/>
                <a:gd name="T3" fmla="*/ 0 h 448"/>
                <a:gd name="T4" fmla="*/ 223 w 448"/>
                <a:gd name="T5" fmla="*/ 0 h 448"/>
                <a:gd name="T6" fmla="*/ 223 w 448"/>
                <a:gd name="T7" fmla="*/ 0 h 448"/>
                <a:gd name="T8" fmla="*/ 447 w 448"/>
                <a:gd name="T9" fmla="*/ 223 h 448"/>
                <a:gd name="T10" fmla="*/ 447 w 448"/>
                <a:gd name="T11" fmla="*/ 223 h 448"/>
                <a:gd name="T12" fmla="*/ 447 w 448"/>
                <a:gd name="T13" fmla="*/ 223 h 448"/>
                <a:gd name="T14" fmla="*/ 223 w 448"/>
                <a:gd name="T15" fmla="*/ 447 h 448"/>
                <a:gd name="T16" fmla="*/ 223 w 448"/>
                <a:gd name="T17" fmla="*/ 447 h 448"/>
                <a:gd name="T18" fmla="*/ 223 w 448"/>
                <a:gd name="T19" fmla="*/ 447 h 448"/>
                <a:gd name="T20" fmla="*/ 0 w 448"/>
                <a:gd name="T21" fmla="*/ 223 h 448"/>
                <a:gd name="T22" fmla="*/ 0 w 448"/>
                <a:gd name="T23" fmla="*/ 223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8" h="448">
                  <a:moveTo>
                    <a:pt x="0" y="223"/>
                  </a:moveTo>
                  <a:cubicBezTo>
                    <a:pt x="0" y="100"/>
                    <a:pt x="100" y="0"/>
                    <a:pt x="223" y="0"/>
                  </a:cubicBezTo>
                  <a:lnTo>
                    <a:pt x="223" y="0"/>
                  </a:lnTo>
                  <a:lnTo>
                    <a:pt x="223" y="0"/>
                  </a:lnTo>
                  <a:cubicBezTo>
                    <a:pt x="346" y="0"/>
                    <a:pt x="447" y="100"/>
                    <a:pt x="447" y="223"/>
                  </a:cubicBezTo>
                  <a:lnTo>
                    <a:pt x="447" y="223"/>
                  </a:lnTo>
                  <a:lnTo>
                    <a:pt x="447" y="223"/>
                  </a:lnTo>
                  <a:cubicBezTo>
                    <a:pt x="447" y="346"/>
                    <a:pt x="346" y="447"/>
                    <a:pt x="223" y="447"/>
                  </a:cubicBezTo>
                  <a:lnTo>
                    <a:pt x="223" y="447"/>
                  </a:lnTo>
                  <a:lnTo>
                    <a:pt x="223" y="447"/>
                  </a:lnTo>
                  <a:cubicBezTo>
                    <a:pt x="100" y="447"/>
                    <a:pt x="0" y="346"/>
                    <a:pt x="0" y="223"/>
                  </a:cubicBezTo>
                  <a:lnTo>
                    <a:pt x="0" y="22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3" name="Freeform 13">
              <a:extLst>
                <a:ext uri="{FF2B5EF4-FFF2-40B4-BE49-F238E27FC236}">
                  <a16:creationId xmlns:a16="http://schemas.microsoft.com/office/drawing/2014/main" id="{C6F18DC5-8917-A14A-AA0F-F019790379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5700" y="3329889"/>
              <a:ext cx="195861" cy="100811"/>
            </a:xfrm>
            <a:custGeom>
              <a:avLst/>
              <a:gdLst>
                <a:gd name="T0" fmla="*/ 0 w 301"/>
                <a:gd name="T1" fmla="*/ 54 h 155"/>
                <a:gd name="T2" fmla="*/ 198 w 301"/>
                <a:gd name="T3" fmla="*/ 5 h 155"/>
                <a:gd name="T4" fmla="*/ 223 w 301"/>
                <a:gd name="T5" fmla="*/ 0 h 155"/>
                <a:gd name="T6" fmla="*/ 300 w 301"/>
                <a:gd name="T7" fmla="*/ 77 h 155"/>
                <a:gd name="T8" fmla="*/ 223 w 301"/>
                <a:gd name="T9" fmla="*/ 154 h 155"/>
                <a:gd name="T10" fmla="*/ 198 w 301"/>
                <a:gd name="T11" fmla="*/ 150 h 155"/>
                <a:gd name="T12" fmla="*/ 0 w 301"/>
                <a:gd name="T13" fmla="*/ 100 h 155"/>
                <a:gd name="T14" fmla="*/ 0 w 301"/>
                <a:gd name="T15" fmla="*/ 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1" h="155">
                  <a:moveTo>
                    <a:pt x="0" y="54"/>
                  </a:moveTo>
                  <a:cubicBezTo>
                    <a:pt x="68" y="47"/>
                    <a:pt x="134" y="27"/>
                    <a:pt x="198" y="5"/>
                  </a:cubicBezTo>
                  <a:cubicBezTo>
                    <a:pt x="206" y="2"/>
                    <a:pt x="215" y="0"/>
                    <a:pt x="223" y="0"/>
                  </a:cubicBezTo>
                  <a:cubicBezTo>
                    <a:pt x="266" y="0"/>
                    <a:pt x="300" y="34"/>
                    <a:pt x="300" y="77"/>
                  </a:cubicBezTo>
                  <a:cubicBezTo>
                    <a:pt x="300" y="120"/>
                    <a:pt x="266" y="154"/>
                    <a:pt x="223" y="154"/>
                  </a:cubicBezTo>
                  <a:cubicBezTo>
                    <a:pt x="215" y="154"/>
                    <a:pt x="206" y="153"/>
                    <a:pt x="198" y="150"/>
                  </a:cubicBezTo>
                  <a:cubicBezTo>
                    <a:pt x="134" y="127"/>
                    <a:pt x="68" y="107"/>
                    <a:pt x="0" y="100"/>
                  </a:cubicBezTo>
                  <a:lnTo>
                    <a:pt x="0" y="5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935F21F1-7B4C-FC4B-B57A-73253D696C76}"/>
              </a:ext>
            </a:extLst>
          </p:cNvPr>
          <p:cNvGrpSpPr/>
          <p:nvPr/>
        </p:nvGrpSpPr>
        <p:grpSpPr>
          <a:xfrm>
            <a:off x="12892944" y="7779443"/>
            <a:ext cx="310226" cy="307161"/>
            <a:chOff x="12855700" y="7405483"/>
            <a:chExt cx="293813" cy="290909"/>
          </a:xfrm>
        </p:grpSpPr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DDA9E15A-BCB6-744B-9D73-E1E1302B69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5721" y="7405483"/>
              <a:ext cx="293792" cy="290909"/>
            </a:xfrm>
            <a:custGeom>
              <a:avLst/>
              <a:gdLst>
                <a:gd name="T0" fmla="*/ 0 w 448"/>
                <a:gd name="T1" fmla="*/ 223 h 447"/>
                <a:gd name="T2" fmla="*/ 223 w 448"/>
                <a:gd name="T3" fmla="*/ 0 h 447"/>
                <a:gd name="T4" fmla="*/ 223 w 448"/>
                <a:gd name="T5" fmla="*/ 0 h 447"/>
                <a:gd name="T6" fmla="*/ 223 w 448"/>
                <a:gd name="T7" fmla="*/ 0 h 447"/>
                <a:gd name="T8" fmla="*/ 447 w 448"/>
                <a:gd name="T9" fmla="*/ 223 h 447"/>
                <a:gd name="T10" fmla="*/ 447 w 448"/>
                <a:gd name="T11" fmla="*/ 223 h 447"/>
                <a:gd name="T12" fmla="*/ 447 w 448"/>
                <a:gd name="T13" fmla="*/ 223 h 447"/>
                <a:gd name="T14" fmla="*/ 223 w 448"/>
                <a:gd name="T15" fmla="*/ 446 h 447"/>
                <a:gd name="T16" fmla="*/ 223 w 448"/>
                <a:gd name="T17" fmla="*/ 446 h 447"/>
                <a:gd name="T18" fmla="*/ 223 w 448"/>
                <a:gd name="T19" fmla="*/ 446 h 447"/>
                <a:gd name="T20" fmla="*/ 0 w 448"/>
                <a:gd name="T21" fmla="*/ 223 h 447"/>
                <a:gd name="T22" fmla="*/ 0 w 448"/>
                <a:gd name="T23" fmla="*/ 223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8" h="447">
                  <a:moveTo>
                    <a:pt x="0" y="223"/>
                  </a:moveTo>
                  <a:cubicBezTo>
                    <a:pt x="0" y="100"/>
                    <a:pt x="100" y="0"/>
                    <a:pt x="223" y="0"/>
                  </a:cubicBezTo>
                  <a:lnTo>
                    <a:pt x="223" y="0"/>
                  </a:lnTo>
                  <a:lnTo>
                    <a:pt x="223" y="0"/>
                  </a:lnTo>
                  <a:cubicBezTo>
                    <a:pt x="346" y="0"/>
                    <a:pt x="447" y="100"/>
                    <a:pt x="447" y="223"/>
                  </a:cubicBezTo>
                  <a:lnTo>
                    <a:pt x="447" y="223"/>
                  </a:lnTo>
                  <a:lnTo>
                    <a:pt x="447" y="223"/>
                  </a:lnTo>
                  <a:cubicBezTo>
                    <a:pt x="447" y="346"/>
                    <a:pt x="346" y="446"/>
                    <a:pt x="223" y="446"/>
                  </a:cubicBezTo>
                  <a:lnTo>
                    <a:pt x="223" y="446"/>
                  </a:lnTo>
                  <a:lnTo>
                    <a:pt x="223" y="446"/>
                  </a:lnTo>
                  <a:cubicBezTo>
                    <a:pt x="100" y="446"/>
                    <a:pt x="0" y="346"/>
                    <a:pt x="0" y="223"/>
                  </a:cubicBezTo>
                  <a:lnTo>
                    <a:pt x="0" y="22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4E51207E-089F-1F44-BC35-13CE9E4C30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5700" y="7503446"/>
              <a:ext cx="195861" cy="100810"/>
            </a:xfrm>
            <a:custGeom>
              <a:avLst/>
              <a:gdLst>
                <a:gd name="T0" fmla="*/ 0 w 301"/>
                <a:gd name="T1" fmla="*/ 53 h 155"/>
                <a:gd name="T2" fmla="*/ 198 w 301"/>
                <a:gd name="T3" fmla="*/ 4 h 155"/>
                <a:gd name="T4" fmla="*/ 223 w 301"/>
                <a:gd name="T5" fmla="*/ 0 h 155"/>
                <a:gd name="T6" fmla="*/ 300 w 301"/>
                <a:gd name="T7" fmla="*/ 77 h 155"/>
                <a:gd name="T8" fmla="*/ 223 w 301"/>
                <a:gd name="T9" fmla="*/ 154 h 155"/>
                <a:gd name="T10" fmla="*/ 198 w 301"/>
                <a:gd name="T11" fmla="*/ 150 h 155"/>
                <a:gd name="T12" fmla="*/ 0 w 301"/>
                <a:gd name="T13" fmla="*/ 99 h 155"/>
                <a:gd name="T14" fmla="*/ 0 w 301"/>
                <a:gd name="T15" fmla="*/ 53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1" h="155">
                  <a:moveTo>
                    <a:pt x="0" y="53"/>
                  </a:moveTo>
                  <a:cubicBezTo>
                    <a:pt x="68" y="47"/>
                    <a:pt x="134" y="26"/>
                    <a:pt x="198" y="4"/>
                  </a:cubicBezTo>
                  <a:cubicBezTo>
                    <a:pt x="206" y="2"/>
                    <a:pt x="215" y="0"/>
                    <a:pt x="223" y="0"/>
                  </a:cubicBezTo>
                  <a:cubicBezTo>
                    <a:pt x="266" y="0"/>
                    <a:pt x="300" y="34"/>
                    <a:pt x="300" y="77"/>
                  </a:cubicBezTo>
                  <a:cubicBezTo>
                    <a:pt x="300" y="119"/>
                    <a:pt x="266" y="154"/>
                    <a:pt x="223" y="154"/>
                  </a:cubicBezTo>
                  <a:cubicBezTo>
                    <a:pt x="215" y="154"/>
                    <a:pt x="206" y="152"/>
                    <a:pt x="198" y="150"/>
                  </a:cubicBezTo>
                  <a:cubicBezTo>
                    <a:pt x="134" y="127"/>
                    <a:pt x="68" y="106"/>
                    <a:pt x="0" y="99"/>
                  </a:cubicBezTo>
                  <a:lnTo>
                    <a:pt x="0" y="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691F196-73BB-6844-A182-FF0EF6EAB626}"/>
              </a:ext>
            </a:extLst>
          </p:cNvPr>
          <p:cNvGrpSpPr/>
          <p:nvPr/>
        </p:nvGrpSpPr>
        <p:grpSpPr>
          <a:xfrm>
            <a:off x="12892944" y="11524242"/>
            <a:ext cx="310226" cy="307162"/>
            <a:chOff x="12855700" y="11579025"/>
            <a:chExt cx="293813" cy="290910"/>
          </a:xfrm>
        </p:grpSpPr>
        <p:sp>
          <p:nvSpPr>
            <p:cNvPr id="48" name="Freeform 24">
              <a:extLst>
                <a:ext uri="{FF2B5EF4-FFF2-40B4-BE49-F238E27FC236}">
                  <a16:creationId xmlns:a16="http://schemas.microsoft.com/office/drawing/2014/main" id="{A59D0319-A342-364A-BBB9-E4A88874BA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5721" y="11579025"/>
              <a:ext cx="293792" cy="290910"/>
            </a:xfrm>
            <a:custGeom>
              <a:avLst/>
              <a:gdLst>
                <a:gd name="T0" fmla="*/ 0 w 448"/>
                <a:gd name="T1" fmla="*/ 223 h 447"/>
                <a:gd name="T2" fmla="*/ 223 w 448"/>
                <a:gd name="T3" fmla="*/ 0 h 447"/>
                <a:gd name="T4" fmla="*/ 223 w 448"/>
                <a:gd name="T5" fmla="*/ 0 h 447"/>
                <a:gd name="T6" fmla="*/ 223 w 448"/>
                <a:gd name="T7" fmla="*/ 0 h 447"/>
                <a:gd name="T8" fmla="*/ 447 w 448"/>
                <a:gd name="T9" fmla="*/ 223 h 447"/>
                <a:gd name="T10" fmla="*/ 447 w 448"/>
                <a:gd name="T11" fmla="*/ 223 h 447"/>
                <a:gd name="T12" fmla="*/ 447 w 448"/>
                <a:gd name="T13" fmla="*/ 223 h 447"/>
                <a:gd name="T14" fmla="*/ 223 w 448"/>
                <a:gd name="T15" fmla="*/ 446 h 447"/>
                <a:gd name="T16" fmla="*/ 223 w 448"/>
                <a:gd name="T17" fmla="*/ 446 h 447"/>
                <a:gd name="T18" fmla="*/ 223 w 448"/>
                <a:gd name="T19" fmla="*/ 446 h 447"/>
                <a:gd name="T20" fmla="*/ 0 w 448"/>
                <a:gd name="T21" fmla="*/ 223 h 447"/>
                <a:gd name="T22" fmla="*/ 0 w 448"/>
                <a:gd name="T23" fmla="*/ 223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8" h="447">
                  <a:moveTo>
                    <a:pt x="0" y="223"/>
                  </a:moveTo>
                  <a:cubicBezTo>
                    <a:pt x="0" y="100"/>
                    <a:pt x="100" y="0"/>
                    <a:pt x="223" y="0"/>
                  </a:cubicBezTo>
                  <a:lnTo>
                    <a:pt x="223" y="0"/>
                  </a:lnTo>
                  <a:lnTo>
                    <a:pt x="223" y="0"/>
                  </a:lnTo>
                  <a:cubicBezTo>
                    <a:pt x="346" y="0"/>
                    <a:pt x="447" y="100"/>
                    <a:pt x="447" y="223"/>
                  </a:cubicBezTo>
                  <a:lnTo>
                    <a:pt x="447" y="223"/>
                  </a:lnTo>
                  <a:lnTo>
                    <a:pt x="447" y="223"/>
                  </a:lnTo>
                  <a:cubicBezTo>
                    <a:pt x="447" y="345"/>
                    <a:pt x="346" y="446"/>
                    <a:pt x="223" y="446"/>
                  </a:cubicBezTo>
                  <a:lnTo>
                    <a:pt x="223" y="446"/>
                  </a:lnTo>
                  <a:lnTo>
                    <a:pt x="223" y="446"/>
                  </a:lnTo>
                  <a:cubicBezTo>
                    <a:pt x="100" y="446"/>
                    <a:pt x="0" y="345"/>
                    <a:pt x="0" y="223"/>
                  </a:cubicBezTo>
                  <a:lnTo>
                    <a:pt x="0" y="223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9" name="Freeform 25">
              <a:extLst>
                <a:ext uri="{FF2B5EF4-FFF2-40B4-BE49-F238E27FC236}">
                  <a16:creationId xmlns:a16="http://schemas.microsoft.com/office/drawing/2014/main" id="{A450932D-C6AA-1549-970B-48FA413F7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5700" y="11677005"/>
              <a:ext cx="195861" cy="100811"/>
            </a:xfrm>
            <a:custGeom>
              <a:avLst/>
              <a:gdLst>
                <a:gd name="T0" fmla="*/ 0 w 301"/>
                <a:gd name="T1" fmla="*/ 54 h 155"/>
                <a:gd name="T2" fmla="*/ 198 w 301"/>
                <a:gd name="T3" fmla="*/ 4 h 155"/>
                <a:gd name="T4" fmla="*/ 223 w 301"/>
                <a:gd name="T5" fmla="*/ 0 h 155"/>
                <a:gd name="T6" fmla="*/ 300 w 301"/>
                <a:gd name="T7" fmla="*/ 77 h 155"/>
                <a:gd name="T8" fmla="*/ 223 w 301"/>
                <a:gd name="T9" fmla="*/ 154 h 155"/>
                <a:gd name="T10" fmla="*/ 198 w 301"/>
                <a:gd name="T11" fmla="*/ 149 h 155"/>
                <a:gd name="T12" fmla="*/ 0 w 301"/>
                <a:gd name="T13" fmla="*/ 100 h 155"/>
                <a:gd name="T14" fmla="*/ 0 w 301"/>
                <a:gd name="T15" fmla="*/ 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1" h="155">
                  <a:moveTo>
                    <a:pt x="0" y="54"/>
                  </a:moveTo>
                  <a:cubicBezTo>
                    <a:pt x="68" y="47"/>
                    <a:pt x="134" y="27"/>
                    <a:pt x="198" y="4"/>
                  </a:cubicBezTo>
                  <a:cubicBezTo>
                    <a:pt x="206" y="1"/>
                    <a:pt x="215" y="0"/>
                    <a:pt x="223" y="0"/>
                  </a:cubicBezTo>
                  <a:cubicBezTo>
                    <a:pt x="266" y="0"/>
                    <a:pt x="300" y="34"/>
                    <a:pt x="300" y="77"/>
                  </a:cubicBezTo>
                  <a:cubicBezTo>
                    <a:pt x="300" y="119"/>
                    <a:pt x="266" y="154"/>
                    <a:pt x="223" y="154"/>
                  </a:cubicBezTo>
                  <a:cubicBezTo>
                    <a:pt x="215" y="154"/>
                    <a:pt x="206" y="152"/>
                    <a:pt x="198" y="149"/>
                  </a:cubicBezTo>
                  <a:cubicBezTo>
                    <a:pt x="134" y="126"/>
                    <a:pt x="68" y="106"/>
                    <a:pt x="0" y="100"/>
                  </a:cubicBezTo>
                  <a:lnTo>
                    <a:pt x="0" y="5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A70E7A6-3122-4541-B777-4155D9FBA7E4}"/>
              </a:ext>
            </a:extLst>
          </p:cNvPr>
          <p:cNvGrpSpPr/>
          <p:nvPr/>
        </p:nvGrpSpPr>
        <p:grpSpPr>
          <a:xfrm>
            <a:off x="11199004" y="9658155"/>
            <a:ext cx="310203" cy="307162"/>
            <a:chOff x="11251372" y="9493779"/>
            <a:chExt cx="293791" cy="290912"/>
          </a:xfrm>
        </p:grpSpPr>
        <p:sp>
          <p:nvSpPr>
            <p:cNvPr id="46" name="Freeform 30">
              <a:extLst>
                <a:ext uri="{FF2B5EF4-FFF2-40B4-BE49-F238E27FC236}">
                  <a16:creationId xmlns:a16="http://schemas.microsoft.com/office/drawing/2014/main" id="{E18A6BBF-07AB-4046-8948-2183BD4BB3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51372" y="9493779"/>
              <a:ext cx="293791" cy="290912"/>
            </a:xfrm>
            <a:custGeom>
              <a:avLst/>
              <a:gdLst>
                <a:gd name="T0" fmla="*/ 0 w 448"/>
                <a:gd name="T1" fmla="*/ 223 h 447"/>
                <a:gd name="T2" fmla="*/ 223 w 448"/>
                <a:gd name="T3" fmla="*/ 0 h 447"/>
                <a:gd name="T4" fmla="*/ 223 w 448"/>
                <a:gd name="T5" fmla="*/ 0 h 447"/>
                <a:gd name="T6" fmla="*/ 223 w 448"/>
                <a:gd name="T7" fmla="*/ 0 h 447"/>
                <a:gd name="T8" fmla="*/ 447 w 448"/>
                <a:gd name="T9" fmla="*/ 223 h 447"/>
                <a:gd name="T10" fmla="*/ 447 w 448"/>
                <a:gd name="T11" fmla="*/ 223 h 447"/>
                <a:gd name="T12" fmla="*/ 447 w 448"/>
                <a:gd name="T13" fmla="*/ 223 h 447"/>
                <a:gd name="T14" fmla="*/ 223 w 448"/>
                <a:gd name="T15" fmla="*/ 446 h 447"/>
                <a:gd name="T16" fmla="*/ 223 w 448"/>
                <a:gd name="T17" fmla="*/ 446 h 447"/>
                <a:gd name="T18" fmla="*/ 223 w 448"/>
                <a:gd name="T19" fmla="*/ 446 h 447"/>
                <a:gd name="T20" fmla="*/ 0 w 448"/>
                <a:gd name="T21" fmla="*/ 223 h 447"/>
                <a:gd name="T22" fmla="*/ 0 w 448"/>
                <a:gd name="T23" fmla="*/ 223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8" h="447">
                  <a:moveTo>
                    <a:pt x="0" y="223"/>
                  </a:moveTo>
                  <a:cubicBezTo>
                    <a:pt x="0" y="100"/>
                    <a:pt x="100" y="0"/>
                    <a:pt x="223" y="0"/>
                  </a:cubicBezTo>
                  <a:lnTo>
                    <a:pt x="223" y="0"/>
                  </a:lnTo>
                  <a:lnTo>
                    <a:pt x="223" y="0"/>
                  </a:lnTo>
                  <a:cubicBezTo>
                    <a:pt x="346" y="0"/>
                    <a:pt x="447" y="100"/>
                    <a:pt x="447" y="223"/>
                  </a:cubicBezTo>
                  <a:lnTo>
                    <a:pt x="447" y="223"/>
                  </a:lnTo>
                  <a:lnTo>
                    <a:pt x="447" y="223"/>
                  </a:lnTo>
                  <a:cubicBezTo>
                    <a:pt x="447" y="346"/>
                    <a:pt x="346" y="446"/>
                    <a:pt x="223" y="446"/>
                  </a:cubicBezTo>
                  <a:lnTo>
                    <a:pt x="223" y="446"/>
                  </a:lnTo>
                  <a:lnTo>
                    <a:pt x="223" y="446"/>
                  </a:lnTo>
                  <a:cubicBezTo>
                    <a:pt x="100" y="446"/>
                    <a:pt x="0" y="346"/>
                    <a:pt x="0" y="223"/>
                  </a:cubicBezTo>
                  <a:lnTo>
                    <a:pt x="0" y="22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7" name="Freeform 31">
              <a:extLst>
                <a:ext uri="{FF2B5EF4-FFF2-40B4-BE49-F238E27FC236}">
                  <a16:creationId xmlns:a16="http://schemas.microsoft.com/office/drawing/2014/main" id="{E8E9EE13-2866-9849-AE6F-30DCB8419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0661" y="9588785"/>
              <a:ext cx="204501" cy="100810"/>
            </a:xfrm>
            <a:custGeom>
              <a:avLst/>
              <a:gdLst>
                <a:gd name="T0" fmla="*/ 310 w 311"/>
                <a:gd name="T1" fmla="*/ 100 h 155"/>
                <a:gd name="T2" fmla="*/ 101 w 311"/>
                <a:gd name="T3" fmla="*/ 150 h 155"/>
                <a:gd name="T4" fmla="*/ 76 w 311"/>
                <a:gd name="T5" fmla="*/ 154 h 155"/>
                <a:gd name="T6" fmla="*/ 0 w 311"/>
                <a:gd name="T7" fmla="*/ 77 h 155"/>
                <a:gd name="T8" fmla="*/ 76 w 311"/>
                <a:gd name="T9" fmla="*/ 0 h 155"/>
                <a:gd name="T10" fmla="*/ 101 w 311"/>
                <a:gd name="T11" fmla="*/ 5 h 155"/>
                <a:gd name="T12" fmla="*/ 310 w 311"/>
                <a:gd name="T13" fmla="*/ 55 h 155"/>
                <a:gd name="T14" fmla="*/ 310 w 311"/>
                <a:gd name="T15" fmla="*/ 10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1" h="155">
                  <a:moveTo>
                    <a:pt x="310" y="100"/>
                  </a:moveTo>
                  <a:cubicBezTo>
                    <a:pt x="238" y="105"/>
                    <a:pt x="168" y="126"/>
                    <a:pt x="101" y="150"/>
                  </a:cubicBezTo>
                  <a:cubicBezTo>
                    <a:pt x="94" y="153"/>
                    <a:pt x="85" y="154"/>
                    <a:pt x="76" y="154"/>
                  </a:cubicBezTo>
                  <a:cubicBezTo>
                    <a:pt x="34" y="154"/>
                    <a:pt x="0" y="120"/>
                    <a:pt x="0" y="77"/>
                  </a:cubicBezTo>
                  <a:cubicBezTo>
                    <a:pt x="0" y="35"/>
                    <a:pt x="34" y="0"/>
                    <a:pt x="76" y="0"/>
                  </a:cubicBezTo>
                  <a:cubicBezTo>
                    <a:pt x="85" y="0"/>
                    <a:pt x="94" y="2"/>
                    <a:pt x="101" y="5"/>
                  </a:cubicBezTo>
                  <a:cubicBezTo>
                    <a:pt x="168" y="29"/>
                    <a:pt x="238" y="49"/>
                    <a:pt x="310" y="55"/>
                  </a:cubicBezTo>
                  <a:lnTo>
                    <a:pt x="310" y="10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648DC30-3C2D-9547-8A4F-0DF8AEF0F2FC}"/>
              </a:ext>
            </a:extLst>
          </p:cNvPr>
          <p:cNvGrpSpPr/>
          <p:nvPr/>
        </p:nvGrpSpPr>
        <p:grpSpPr>
          <a:xfrm>
            <a:off x="11199004" y="5909193"/>
            <a:ext cx="310203" cy="307161"/>
            <a:chOff x="11251372" y="5320156"/>
            <a:chExt cx="293791" cy="290909"/>
          </a:xfrm>
        </p:grpSpPr>
        <p:sp>
          <p:nvSpPr>
            <p:cNvPr id="44" name="Freeform 36">
              <a:extLst>
                <a:ext uri="{FF2B5EF4-FFF2-40B4-BE49-F238E27FC236}">
                  <a16:creationId xmlns:a16="http://schemas.microsoft.com/office/drawing/2014/main" id="{4EDA9494-ECDC-7B4D-B813-56BE1B437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51372" y="5320156"/>
              <a:ext cx="293791" cy="290909"/>
            </a:xfrm>
            <a:custGeom>
              <a:avLst/>
              <a:gdLst>
                <a:gd name="T0" fmla="*/ 0 w 448"/>
                <a:gd name="T1" fmla="*/ 223 h 447"/>
                <a:gd name="T2" fmla="*/ 223 w 448"/>
                <a:gd name="T3" fmla="*/ 0 h 447"/>
                <a:gd name="T4" fmla="*/ 223 w 448"/>
                <a:gd name="T5" fmla="*/ 0 h 447"/>
                <a:gd name="T6" fmla="*/ 223 w 448"/>
                <a:gd name="T7" fmla="*/ 0 h 447"/>
                <a:gd name="T8" fmla="*/ 447 w 448"/>
                <a:gd name="T9" fmla="*/ 223 h 447"/>
                <a:gd name="T10" fmla="*/ 447 w 448"/>
                <a:gd name="T11" fmla="*/ 223 h 447"/>
                <a:gd name="T12" fmla="*/ 447 w 448"/>
                <a:gd name="T13" fmla="*/ 223 h 447"/>
                <a:gd name="T14" fmla="*/ 223 w 448"/>
                <a:gd name="T15" fmla="*/ 446 h 447"/>
                <a:gd name="T16" fmla="*/ 223 w 448"/>
                <a:gd name="T17" fmla="*/ 446 h 447"/>
                <a:gd name="T18" fmla="*/ 223 w 448"/>
                <a:gd name="T19" fmla="*/ 446 h 447"/>
                <a:gd name="T20" fmla="*/ 0 w 448"/>
                <a:gd name="T21" fmla="*/ 223 h 447"/>
                <a:gd name="T22" fmla="*/ 0 w 448"/>
                <a:gd name="T23" fmla="*/ 223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8" h="447">
                  <a:moveTo>
                    <a:pt x="0" y="223"/>
                  </a:moveTo>
                  <a:cubicBezTo>
                    <a:pt x="0" y="100"/>
                    <a:pt x="100" y="0"/>
                    <a:pt x="223" y="0"/>
                  </a:cubicBezTo>
                  <a:lnTo>
                    <a:pt x="223" y="0"/>
                  </a:lnTo>
                  <a:lnTo>
                    <a:pt x="223" y="0"/>
                  </a:lnTo>
                  <a:cubicBezTo>
                    <a:pt x="346" y="0"/>
                    <a:pt x="447" y="100"/>
                    <a:pt x="447" y="223"/>
                  </a:cubicBezTo>
                  <a:lnTo>
                    <a:pt x="447" y="223"/>
                  </a:lnTo>
                  <a:lnTo>
                    <a:pt x="447" y="223"/>
                  </a:lnTo>
                  <a:cubicBezTo>
                    <a:pt x="447" y="346"/>
                    <a:pt x="346" y="446"/>
                    <a:pt x="223" y="446"/>
                  </a:cubicBezTo>
                  <a:lnTo>
                    <a:pt x="223" y="446"/>
                  </a:lnTo>
                  <a:lnTo>
                    <a:pt x="223" y="446"/>
                  </a:lnTo>
                  <a:cubicBezTo>
                    <a:pt x="100" y="446"/>
                    <a:pt x="0" y="346"/>
                    <a:pt x="0" y="223"/>
                  </a:cubicBezTo>
                  <a:lnTo>
                    <a:pt x="0" y="22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5" name="Freeform 37">
              <a:extLst>
                <a:ext uri="{FF2B5EF4-FFF2-40B4-BE49-F238E27FC236}">
                  <a16:creationId xmlns:a16="http://schemas.microsoft.com/office/drawing/2014/main" id="{A012D756-1A35-8744-8DAB-82CA51185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0661" y="5415228"/>
              <a:ext cx="204501" cy="100811"/>
            </a:xfrm>
            <a:custGeom>
              <a:avLst/>
              <a:gdLst>
                <a:gd name="T0" fmla="*/ 310 w 311"/>
                <a:gd name="T1" fmla="*/ 98 h 154"/>
                <a:gd name="T2" fmla="*/ 101 w 311"/>
                <a:gd name="T3" fmla="*/ 149 h 154"/>
                <a:gd name="T4" fmla="*/ 76 w 311"/>
                <a:gd name="T5" fmla="*/ 153 h 154"/>
                <a:gd name="T6" fmla="*/ 0 w 311"/>
                <a:gd name="T7" fmla="*/ 77 h 154"/>
                <a:gd name="T8" fmla="*/ 76 w 311"/>
                <a:gd name="T9" fmla="*/ 0 h 154"/>
                <a:gd name="T10" fmla="*/ 101 w 311"/>
                <a:gd name="T11" fmla="*/ 4 h 154"/>
                <a:gd name="T12" fmla="*/ 310 w 311"/>
                <a:gd name="T13" fmla="*/ 54 h 154"/>
                <a:gd name="T14" fmla="*/ 310 w 311"/>
                <a:gd name="T15" fmla="*/ 98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1" h="154">
                  <a:moveTo>
                    <a:pt x="310" y="98"/>
                  </a:moveTo>
                  <a:cubicBezTo>
                    <a:pt x="238" y="104"/>
                    <a:pt x="168" y="125"/>
                    <a:pt x="101" y="149"/>
                  </a:cubicBezTo>
                  <a:cubicBezTo>
                    <a:pt x="94" y="152"/>
                    <a:pt x="85" y="153"/>
                    <a:pt x="76" y="153"/>
                  </a:cubicBezTo>
                  <a:cubicBezTo>
                    <a:pt x="34" y="153"/>
                    <a:pt x="0" y="119"/>
                    <a:pt x="0" y="77"/>
                  </a:cubicBezTo>
                  <a:cubicBezTo>
                    <a:pt x="0" y="35"/>
                    <a:pt x="34" y="0"/>
                    <a:pt x="76" y="0"/>
                  </a:cubicBezTo>
                  <a:cubicBezTo>
                    <a:pt x="85" y="0"/>
                    <a:pt x="94" y="1"/>
                    <a:pt x="101" y="4"/>
                  </a:cubicBezTo>
                  <a:cubicBezTo>
                    <a:pt x="168" y="27"/>
                    <a:pt x="238" y="49"/>
                    <a:pt x="310" y="54"/>
                  </a:cubicBezTo>
                  <a:lnTo>
                    <a:pt x="310" y="9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64B6936-1035-0241-8EBD-5D4C86DAEC29}"/>
              </a:ext>
            </a:extLst>
          </p:cNvPr>
          <p:cNvGrpSpPr/>
          <p:nvPr/>
        </p:nvGrpSpPr>
        <p:grpSpPr>
          <a:xfrm>
            <a:off x="4091842" y="6471914"/>
            <a:ext cx="7809680" cy="2755330"/>
            <a:chOff x="4152901" y="1327830"/>
            <a:chExt cx="7396500" cy="2609574"/>
          </a:xfrm>
        </p:grpSpPr>
        <p:sp>
          <p:nvSpPr>
            <p:cNvPr id="37" name="Freeform 4">
              <a:extLst>
                <a:ext uri="{FF2B5EF4-FFF2-40B4-BE49-F238E27FC236}">
                  <a16:creationId xmlns:a16="http://schemas.microsoft.com/office/drawing/2014/main" id="{089188C8-6400-F745-84C9-573F33693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8722" y="1327831"/>
              <a:ext cx="593342" cy="498294"/>
            </a:xfrm>
            <a:custGeom>
              <a:avLst/>
              <a:gdLst>
                <a:gd name="T0" fmla="*/ 566 w 910"/>
                <a:gd name="T1" fmla="*/ 0 h 761"/>
                <a:gd name="T2" fmla="*/ 0 w 910"/>
                <a:gd name="T3" fmla="*/ 565 h 761"/>
                <a:gd name="T4" fmla="*/ 909 w 910"/>
                <a:gd name="T5" fmla="*/ 760 h 761"/>
                <a:gd name="T6" fmla="*/ 566 w 910"/>
                <a:gd name="T7" fmla="*/ 0 h 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0" h="761">
                  <a:moveTo>
                    <a:pt x="566" y="0"/>
                  </a:moveTo>
                  <a:lnTo>
                    <a:pt x="0" y="565"/>
                  </a:lnTo>
                  <a:lnTo>
                    <a:pt x="909" y="760"/>
                  </a:lnTo>
                  <a:lnTo>
                    <a:pt x="566" y="0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id="{071626A8-EF89-334F-AF4C-AC08053640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1730" y="1327831"/>
              <a:ext cx="766160" cy="409006"/>
            </a:xfrm>
            <a:custGeom>
              <a:avLst/>
              <a:gdLst>
                <a:gd name="T0" fmla="*/ 676 w 1175"/>
                <a:gd name="T1" fmla="*/ 0 h 626"/>
                <a:gd name="T2" fmla="*/ 1174 w 1175"/>
                <a:gd name="T3" fmla="*/ 498 h 626"/>
                <a:gd name="T4" fmla="*/ 0 w 1175"/>
                <a:gd name="T5" fmla="*/ 625 h 626"/>
                <a:gd name="T6" fmla="*/ 676 w 1175"/>
                <a:gd name="T7" fmla="*/ 0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" h="626">
                  <a:moveTo>
                    <a:pt x="676" y="0"/>
                  </a:moveTo>
                  <a:lnTo>
                    <a:pt x="1174" y="498"/>
                  </a:lnTo>
                  <a:lnTo>
                    <a:pt x="0" y="625"/>
                  </a:lnTo>
                  <a:lnTo>
                    <a:pt x="676" y="0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id="{B060DED4-4FD3-3B41-A5EE-37D750446C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2901" y="1509291"/>
              <a:ext cx="7396500" cy="2428113"/>
            </a:xfrm>
            <a:custGeom>
              <a:avLst/>
              <a:gdLst>
                <a:gd name="T0" fmla="*/ 0 w 8813"/>
                <a:gd name="T1" fmla="*/ 3180 h 3717"/>
                <a:gd name="T2" fmla="*/ 0 w 8813"/>
                <a:gd name="T3" fmla="*/ 536 h 3717"/>
                <a:gd name="T4" fmla="*/ 0 w 8813"/>
                <a:gd name="T5" fmla="*/ 536 h 3717"/>
                <a:gd name="T6" fmla="*/ 537 w 8813"/>
                <a:gd name="T7" fmla="*/ 0 h 3717"/>
                <a:gd name="T8" fmla="*/ 7589 w 8813"/>
                <a:gd name="T9" fmla="*/ 0 h 3717"/>
                <a:gd name="T10" fmla="*/ 7589 w 8813"/>
                <a:gd name="T11" fmla="*/ 0 h 3717"/>
                <a:gd name="T12" fmla="*/ 8125 w 8813"/>
                <a:gd name="T13" fmla="*/ 536 h 3717"/>
                <a:gd name="T14" fmla="*/ 8125 w 8813"/>
                <a:gd name="T15" fmla="*/ 1171 h 3717"/>
                <a:gd name="T16" fmla="*/ 8812 w 8813"/>
                <a:gd name="T17" fmla="*/ 1858 h 3717"/>
                <a:gd name="T18" fmla="*/ 8125 w 8813"/>
                <a:gd name="T19" fmla="*/ 2545 h 3717"/>
                <a:gd name="T20" fmla="*/ 8125 w 8813"/>
                <a:gd name="T21" fmla="*/ 3180 h 3717"/>
                <a:gd name="T22" fmla="*/ 8125 w 8813"/>
                <a:gd name="T23" fmla="*/ 3180 h 3717"/>
                <a:gd name="T24" fmla="*/ 7589 w 8813"/>
                <a:gd name="T25" fmla="*/ 3716 h 3717"/>
                <a:gd name="T26" fmla="*/ 537 w 8813"/>
                <a:gd name="T27" fmla="*/ 3716 h 3717"/>
                <a:gd name="T28" fmla="*/ 537 w 8813"/>
                <a:gd name="T29" fmla="*/ 3716 h 3717"/>
                <a:gd name="T30" fmla="*/ 0 w 8813"/>
                <a:gd name="T31" fmla="*/ 3180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13" h="3717">
                  <a:moveTo>
                    <a:pt x="0" y="3180"/>
                  </a:moveTo>
                  <a:lnTo>
                    <a:pt x="0" y="536"/>
                  </a:lnTo>
                  <a:lnTo>
                    <a:pt x="0" y="536"/>
                  </a:lnTo>
                  <a:cubicBezTo>
                    <a:pt x="0" y="240"/>
                    <a:pt x="241" y="0"/>
                    <a:pt x="537" y="0"/>
                  </a:cubicBezTo>
                  <a:lnTo>
                    <a:pt x="7589" y="0"/>
                  </a:lnTo>
                  <a:lnTo>
                    <a:pt x="7589" y="0"/>
                  </a:lnTo>
                  <a:cubicBezTo>
                    <a:pt x="7885" y="0"/>
                    <a:pt x="8125" y="240"/>
                    <a:pt x="8125" y="536"/>
                  </a:cubicBezTo>
                  <a:lnTo>
                    <a:pt x="8125" y="1171"/>
                  </a:lnTo>
                  <a:lnTo>
                    <a:pt x="8812" y="1858"/>
                  </a:lnTo>
                  <a:lnTo>
                    <a:pt x="8125" y="2545"/>
                  </a:lnTo>
                  <a:lnTo>
                    <a:pt x="8125" y="3180"/>
                  </a:lnTo>
                  <a:lnTo>
                    <a:pt x="8125" y="3180"/>
                  </a:lnTo>
                  <a:cubicBezTo>
                    <a:pt x="8125" y="3476"/>
                    <a:pt x="7885" y="3716"/>
                    <a:pt x="7589" y="3716"/>
                  </a:cubicBezTo>
                  <a:lnTo>
                    <a:pt x="537" y="3716"/>
                  </a:lnTo>
                  <a:lnTo>
                    <a:pt x="537" y="3716"/>
                  </a:lnTo>
                  <a:cubicBezTo>
                    <a:pt x="241" y="3716"/>
                    <a:pt x="0" y="3476"/>
                    <a:pt x="0" y="318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0" name="Freeform 7">
              <a:extLst>
                <a:ext uri="{FF2B5EF4-FFF2-40B4-BE49-F238E27FC236}">
                  <a16:creationId xmlns:a16="http://schemas.microsoft.com/office/drawing/2014/main" id="{16556186-2909-FE49-9CC3-77955F0F8F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2189" y="1509291"/>
              <a:ext cx="2045015" cy="2137199"/>
            </a:xfrm>
            <a:custGeom>
              <a:avLst/>
              <a:gdLst>
                <a:gd name="T0" fmla="*/ 3129 w 3130"/>
                <a:gd name="T1" fmla="*/ 2733 h 3272"/>
                <a:gd name="T2" fmla="*/ 3129 w 3130"/>
                <a:gd name="T3" fmla="*/ 0 h 3272"/>
                <a:gd name="T4" fmla="*/ 0 w 3130"/>
                <a:gd name="T5" fmla="*/ 0 h 3272"/>
                <a:gd name="T6" fmla="*/ 0 w 3130"/>
                <a:gd name="T7" fmla="*/ 2733 h 3272"/>
                <a:gd name="T8" fmla="*/ 0 w 3130"/>
                <a:gd name="T9" fmla="*/ 2733 h 3272"/>
                <a:gd name="T10" fmla="*/ 538 w 3130"/>
                <a:gd name="T11" fmla="*/ 3271 h 3272"/>
                <a:gd name="T12" fmla="*/ 2590 w 3130"/>
                <a:gd name="T13" fmla="*/ 3271 h 3272"/>
                <a:gd name="T14" fmla="*/ 2590 w 3130"/>
                <a:gd name="T15" fmla="*/ 3271 h 3272"/>
                <a:gd name="T16" fmla="*/ 3129 w 3130"/>
                <a:gd name="T17" fmla="*/ 2733 h 3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0" h="3272">
                  <a:moveTo>
                    <a:pt x="3129" y="2733"/>
                  </a:moveTo>
                  <a:lnTo>
                    <a:pt x="3129" y="0"/>
                  </a:lnTo>
                  <a:lnTo>
                    <a:pt x="0" y="0"/>
                  </a:lnTo>
                  <a:lnTo>
                    <a:pt x="0" y="2733"/>
                  </a:lnTo>
                  <a:lnTo>
                    <a:pt x="0" y="2733"/>
                  </a:lnTo>
                  <a:cubicBezTo>
                    <a:pt x="0" y="3030"/>
                    <a:pt x="241" y="3271"/>
                    <a:pt x="538" y="3271"/>
                  </a:cubicBezTo>
                  <a:lnTo>
                    <a:pt x="2590" y="3271"/>
                  </a:lnTo>
                  <a:lnTo>
                    <a:pt x="2590" y="3271"/>
                  </a:lnTo>
                  <a:cubicBezTo>
                    <a:pt x="2887" y="3271"/>
                    <a:pt x="3129" y="3030"/>
                    <a:pt x="3129" y="273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1" name="Freeform 8">
              <a:extLst>
                <a:ext uri="{FF2B5EF4-FFF2-40B4-BE49-F238E27FC236}">
                  <a16:creationId xmlns:a16="http://schemas.microsoft.com/office/drawing/2014/main" id="{9D40CA13-046F-7949-A458-DE2D0AE4C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1" y="1327830"/>
              <a:ext cx="2045015" cy="2197685"/>
            </a:xfrm>
            <a:custGeom>
              <a:avLst/>
              <a:gdLst>
                <a:gd name="T0" fmla="*/ 0 w 3130"/>
                <a:gd name="T1" fmla="*/ 0 h 3364"/>
                <a:gd name="T2" fmla="*/ 3129 w 3130"/>
                <a:gd name="T3" fmla="*/ 0 h 3364"/>
                <a:gd name="T4" fmla="*/ 3129 w 3130"/>
                <a:gd name="T5" fmla="*/ 3238 h 3364"/>
                <a:gd name="T6" fmla="*/ 3129 w 3130"/>
                <a:gd name="T7" fmla="*/ 3238 h 3364"/>
                <a:gd name="T8" fmla="*/ 3004 w 3130"/>
                <a:gd name="T9" fmla="*/ 3363 h 3364"/>
                <a:gd name="T10" fmla="*/ 3004 w 3130"/>
                <a:gd name="T11" fmla="*/ 3363 h 3364"/>
                <a:gd name="T12" fmla="*/ 125 w 3130"/>
                <a:gd name="T13" fmla="*/ 3363 h 3364"/>
                <a:gd name="T14" fmla="*/ 125 w 3130"/>
                <a:gd name="T15" fmla="*/ 3363 h 3364"/>
                <a:gd name="T16" fmla="*/ 0 w 3130"/>
                <a:gd name="T17" fmla="*/ 3238 h 3364"/>
                <a:gd name="T18" fmla="*/ 0 w 3130"/>
                <a:gd name="T19" fmla="*/ 3238 h 3364"/>
                <a:gd name="T20" fmla="*/ 0 w 3130"/>
                <a:gd name="T21" fmla="*/ 0 h 3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30" h="3364">
                  <a:moveTo>
                    <a:pt x="0" y="0"/>
                  </a:moveTo>
                  <a:lnTo>
                    <a:pt x="3129" y="0"/>
                  </a:lnTo>
                  <a:lnTo>
                    <a:pt x="3129" y="3238"/>
                  </a:lnTo>
                  <a:lnTo>
                    <a:pt x="3129" y="3238"/>
                  </a:lnTo>
                  <a:cubicBezTo>
                    <a:pt x="3129" y="3307"/>
                    <a:pt x="3073" y="3363"/>
                    <a:pt x="3004" y="3363"/>
                  </a:cubicBezTo>
                  <a:lnTo>
                    <a:pt x="3004" y="3363"/>
                  </a:lnTo>
                  <a:lnTo>
                    <a:pt x="125" y="3363"/>
                  </a:lnTo>
                  <a:lnTo>
                    <a:pt x="125" y="3363"/>
                  </a:lnTo>
                  <a:cubicBezTo>
                    <a:pt x="56" y="3363"/>
                    <a:pt x="0" y="3307"/>
                    <a:pt x="0" y="3238"/>
                  </a:cubicBezTo>
                  <a:lnTo>
                    <a:pt x="0" y="3238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A57A3F45-A760-7E4E-BEA1-6DA679AB1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1" y="1327830"/>
              <a:ext cx="2047242" cy="2194154"/>
            </a:xfrm>
            <a:custGeom>
              <a:avLst/>
              <a:gdLst>
                <a:gd name="connsiteX0" fmla="*/ 2047242 w 2047242"/>
                <a:gd name="connsiteY0" fmla="*/ 290910 h 2194139"/>
                <a:gd name="connsiteX1" fmla="*/ 2047242 w 2047242"/>
                <a:gd name="connsiteY1" fmla="*/ 508907 h 2194139"/>
                <a:gd name="connsiteX2" fmla="*/ 359518 w 2047242"/>
                <a:gd name="connsiteY2" fmla="*/ 2194139 h 2194139"/>
                <a:gd name="connsiteX3" fmla="*/ 353635 w 2047242"/>
                <a:gd name="connsiteY3" fmla="*/ 2194139 h 2194139"/>
                <a:gd name="connsiteX4" fmla="*/ 184339 w 2047242"/>
                <a:gd name="connsiteY4" fmla="*/ 2151061 h 2194139"/>
                <a:gd name="connsiteX5" fmla="*/ 1723562 w 2047242"/>
                <a:gd name="connsiteY5" fmla="*/ 0 h 2194139"/>
                <a:gd name="connsiteX6" fmla="*/ 2044362 w 2047242"/>
                <a:gd name="connsiteY6" fmla="*/ 0 h 2194139"/>
                <a:gd name="connsiteX7" fmla="*/ 2044362 w 2047242"/>
                <a:gd name="connsiteY7" fmla="*/ 116191 h 2194139"/>
                <a:gd name="connsiteX8" fmla="*/ 85590 w 2047242"/>
                <a:gd name="connsiteY8" fmla="*/ 2073165 h 2194139"/>
                <a:gd name="connsiteX9" fmla="*/ 0 w 2047242"/>
                <a:gd name="connsiteY9" fmla="*/ 1844047 h 2194139"/>
                <a:gd name="connsiteX10" fmla="*/ 0 w 2047242"/>
                <a:gd name="connsiteY10" fmla="*/ 1721981 h 2194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47242" h="2194139">
                  <a:moveTo>
                    <a:pt x="2047242" y="290910"/>
                  </a:moveTo>
                  <a:lnTo>
                    <a:pt x="2047242" y="508907"/>
                  </a:lnTo>
                  <a:lnTo>
                    <a:pt x="359518" y="2194139"/>
                  </a:lnTo>
                  <a:lnTo>
                    <a:pt x="353635" y="2194139"/>
                  </a:lnTo>
                  <a:cubicBezTo>
                    <a:pt x="292192" y="2194139"/>
                    <a:pt x="234670" y="2178474"/>
                    <a:pt x="184339" y="2151061"/>
                  </a:cubicBezTo>
                  <a:close/>
                  <a:moveTo>
                    <a:pt x="1723562" y="0"/>
                  </a:moveTo>
                  <a:lnTo>
                    <a:pt x="2044362" y="0"/>
                  </a:lnTo>
                  <a:lnTo>
                    <a:pt x="2044362" y="116191"/>
                  </a:lnTo>
                  <a:lnTo>
                    <a:pt x="85590" y="2073165"/>
                  </a:lnTo>
                  <a:cubicBezTo>
                    <a:pt x="32015" y="2011806"/>
                    <a:pt x="0" y="1931517"/>
                    <a:pt x="0" y="1844047"/>
                  </a:cubicBezTo>
                  <a:lnTo>
                    <a:pt x="0" y="1721981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D426E385-0469-FB44-A215-AC36E65038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0" y="2914867"/>
              <a:ext cx="1797309" cy="23042"/>
            </a:xfrm>
            <a:custGeom>
              <a:avLst/>
              <a:gdLst>
                <a:gd name="T0" fmla="*/ 2751 w 2752"/>
                <a:gd name="T1" fmla="*/ 33 h 34"/>
                <a:gd name="T2" fmla="*/ 0 w 2752"/>
                <a:gd name="T3" fmla="*/ 33 h 34"/>
                <a:gd name="T4" fmla="*/ 0 w 2752"/>
                <a:gd name="T5" fmla="*/ 0 h 34"/>
                <a:gd name="T6" fmla="*/ 2751 w 2752"/>
                <a:gd name="T7" fmla="*/ 0 h 34"/>
                <a:gd name="T8" fmla="*/ 2751 w 2752"/>
                <a:gd name="T9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2" h="34">
                  <a:moveTo>
                    <a:pt x="2751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2751" y="0"/>
                  </a:lnTo>
                  <a:lnTo>
                    <a:pt x="2751" y="3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0407680-ECC9-5D44-8936-FB6745C72882}"/>
              </a:ext>
            </a:extLst>
          </p:cNvPr>
          <p:cNvGrpSpPr/>
          <p:nvPr/>
        </p:nvGrpSpPr>
        <p:grpSpPr>
          <a:xfrm>
            <a:off x="4091842" y="10198671"/>
            <a:ext cx="7809680" cy="2755330"/>
            <a:chOff x="4152901" y="1327830"/>
            <a:chExt cx="7396500" cy="2609574"/>
          </a:xfrm>
        </p:grpSpPr>
        <p:sp>
          <p:nvSpPr>
            <p:cNvPr id="30" name="Freeform 4">
              <a:extLst>
                <a:ext uri="{FF2B5EF4-FFF2-40B4-BE49-F238E27FC236}">
                  <a16:creationId xmlns:a16="http://schemas.microsoft.com/office/drawing/2014/main" id="{3D898C6E-9682-9D4D-926E-D6FD63BDA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8722" y="1327831"/>
              <a:ext cx="593342" cy="498294"/>
            </a:xfrm>
            <a:custGeom>
              <a:avLst/>
              <a:gdLst>
                <a:gd name="T0" fmla="*/ 566 w 910"/>
                <a:gd name="T1" fmla="*/ 0 h 761"/>
                <a:gd name="T2" fmla="*/ 0 w 910"/>
                <a:gd name="T3" fmla="*/ 565 h 761"/>
                <a:gd name="T4" fmla="*/ 909 w 910"/>
                <a:gd name="T5" fmla="*/ 760 h 761"/>
                <a:gd name="T6" fmla="*/ 566 w 910"/>
                <a:gd name="T7" fmla="*/ 0 h 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0" h="761">
                  <a:moveTo>
                    <a:pt x="566" y="0"/>
                  </a:moveTo>
                  <a:lnTo>
                    <a:pt x="0" y="565"/>
                  </a:lnTo>
                  <a:lnTo>
                    <a:pt x="909" y="760"/>
                  </a:lnTo>
                  <a:lnTo>
                    <a:pt x="566" y="0"/>
                  </a:ln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2E044689-D143-7A4F-AC52-81E66552C2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1730" y="1327831"/>
              <a:ext cx="766160" cy="409006"/>
            </a:xfrm>
            <a:custGeom>
              <a:avLst/>
              <a:gdLst>
                <a:gd name="T0" fmla="*/ 676 w 1175"/>
                <a:gd name="T1" fmla="*/ 0 h 626"/>
                <a:gd name="T2" fmla="*/ 1174 w 1175"/>
                <a:gd name="T3" fmla="*/ 498 h 626"/>
                <a:gd name="T4" fmla="*/ 0 w 1175"/>
                <a:gd name="T5" fmla="*/ 625 h 626"/>
                <a:gd name="T6" fmla="*/ 676 w 1175"/>
                <a:gd name="T7" fmla="*/ 0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" h="626">
                  <a:moveTo>
                    <a:pt x="676" y="0"/>
                  </a:moveTo>
                  <a:lnTo>
                    <a:pt x="1174" y="498"/>
                  </a:lnTo>
                  <a:lnTo>
                    <a:pt x="0" y="625"/>
                  </a:lnTo>
                  <a:lnTo>
                    <a:pt x="676" y="0"/>
                  </a:ln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A49B1FE9-7D40-C34D-BCEC-D292FE470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2901" y="1509291"/>
              <a:ext cx="7396500" cy="2428113"/>
            </a:xfrm>
            <a:custGeom>
              <a:avLst/>
              <a:gdLst>
                <a:gd name="T0" fmla="*/ 0 w 8813"/>
                <a:gd name="T1" fmla="*/ 3180 h 3717"/>
                <a:gd name="T2" fmla="*/ 0 w 8813"/>
                <a:gd name="T3" fmla="*/ 536 h 3717"/>
                <a:gd name="T4" fmla="*/ 0 w 8813"/>
                <a:gd name="T5" fmla="*/ 536 h 3717"/>
                <a:gd name="T6" fmla="*/ 537 w 8813"/>
                <a:gd name="T7" fmla="*/ 0 h 3717"/>
                <a:gd name="T8" fmla="*/ 7589 w 8813"/>
                <a:gd name="T9" fmla="*/ 0 h 3717"/>
                <a:gd name="T10" fmla="*/ 7589 w 8813"/>
                <a:gd name="T11" fmla="*/ 0 h 3717"/>
                <a:gd name="T12" fmla="*/ 8125 w 8813"/>
                <a:gd name="T13" fmla="*/ 536 h 3717"/>
                <a:gd name="T14" fmla="*/ 8125 w 8813"/>
                <a:gd name="T15" fmla="*/ 1171 h 3717"/>
                <a:gd name="T16" fmla="*/ 8812 w 8813"/>
                <a:gd name="T17" fmla="*/ 1858 h 3717"/>
                <a:gd name="T18" fmla="*/ 8125 w 8813"/>
                <a:gd name="T19" fmla="*/ 2545 h 3717"/>
                <a:gd name="T20" fmla="*/ 8125 w 8813"/>
                <a:gd name="T21" fmla="*/ 3180 h 3717"/>
                <a:gd name="T22" fmla="*/ 8125 w 8813"/>
                <a:gd name="T23" fmla="*/ 3180 h 3717"/>
                <a:gd name="T24" fmla="*/ 7589 w 8813"/>
                <a:gd name="T25" fmla="*/ 3716 h 3717"/>
                <a:gd name="T26" fmla="*/ 537 w 8813"/>
                <a:gd name="T27" fmla="*/ 3716 h 3717"/>
                <a:gd name="T28" fmla="*/ 537 w 8813"/>
                <a:gd name="T29" fmla="*/ 3716 h 3717"/>
                <a:gd name="T30" fmla="*/ 0 w 8813"/>
                <a:gd name="T31" fmla="*/ 3180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13" h="3717">
                  <a:moveTo>
                    <a:pt x="0" y="3180"/>
                  </a:moveTo>
                  <a:lnTo>
                    <a:pt x="0" y="536"/>
                  </a:lnTo>
                  <a:lnTo>
                    <a:pt x="0" y="536"/>
                  </a:lnTo>
                  <a:cubicBezTo>
                    <a:pt x="0" y="240"/>
                    <a:pt x="241" y="0"/>
                    <a:pt x="537" y="0"/>
                  </a:cubicBezTo>
                  <a:lnTo>
                    <a:pt x="7589" y="0"/>
                  </a:lnTo>
                  <a:lnTo>
                    <a:pt x="7589" y="0"/>
                  </a:lnTo>
                  <a:cubicBezTo>
                    <a:pt x="7885" y="0"/>
                    <a:pt x="8125" y="240"/>
                    <a:pt x="8125" y="536"/>
                  </a:cubicBezTo>
                  <a:lnTo>
                    <a:pt x="8125" y="1171"/>
                  </a:lnTo>
                  <a:lnTo>
                    <a:pt x="8812" y="1858"/>
                  </a:lnTo>
                  <a:lnTo>
                    <a:pt x="8125" y="2545"/>
                  </a:lnTo>
                  <a:lnTo>
                    <a:pt x="8125" y="3180"/>
                  </a:lnTo>
                  <a:lnTo>
                    <a:pt x="8125" y="3180"/>
                  </a:lnTo>
                  <a:cubicBezTo>
                    <a:pt x="8125" y="3476"/>
                    <a:pt x="7885" y="3716"/>
                    <a:pt x="7589" y="3716"/>
                  </a:cubicBezTo>
                  <a:lnTo>
                    <a:pt x="537" y="3716"/>
                  </a:lnTo>
                  <a:lnTo>
                    <a:pt x="537" y="3716"/>
                  </a:lnTo>
                  <a:cubicBezTo>
                    <a:pt x="241" y="3716"/>
                    <a:pt x="0" y="3476"/>
                    <a:pt x="0" y="318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E5CBDF4E-BECD-1A4D-BB4A-169003BB52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2189" y="1509291"/>
              <a:ext cx="2045015" cy="2137199"/>
            </a:xfrm>
            <a:custGeom>
              <a:avLst/>
              <a:gdLst>
                <a:gd name="T0" fmla="*/ 3129 w 3130"/>
                <a:gd name="T1" fmla="*/ 2733 h 3272"/>
                <a:gd name="T2" fmla="*/ 3129 w 3130"/>
                <a:gd name="T3" fmla="*/ 0 h 3272"/>
                <a:gd name="T4" fmla="*/ 0 w 3130"/>
                <a:gd name="T5" fmla="*/ 0 h 3272"/>
                <a:gd name="T6" fmla="*/ 0 w 3130"/>
                <a:gd name="T7" fmla="*/ 2733 h 3272"/>
                <a:gd name="T8" fmla="*/ 0 w 3130"/>
                <a:gd name="T9" fmla="*/ 2733 h 3272"/>
                <a:gd name="T10" fmla="*/ 538 w 3130"/>
                <a:gd name="T11" fmla="*/ 3271 h 3272"/>
                <a:gd name="T12" fmla="*/ 2590 w 3130"/>
                <a:gd name="T13" fmla="*/ 3271 h 3272"/>
                <a:gd name="T14" fmla="*/ 2590 w 3130"/>
                <a:gd name="T15" fmla="*/ 3271 h 3272"/>
                <a:gd name="T16" fmla="*/ 3129 w 3130"/>
                <a:gd name="T17" fmla="*/ 2733 h 3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0" h="3272">
                  <a:moveTo>
                    <a:pt x="3129" y="2733"/>
                  </a:moveTo>
                  <a:lnTo>
                    <a:pt x="3129" y="0"/>
                  </a:lnTo>
                  <a:lnTo>
                    <a:pt x="0" y="0"/>
                  </a:lnTo>
                  <a:lnTo>
                    <a:pt x="0" y="2733"/>
                  </a:lnTo>
                  <a:lnTo>
                    <a:pt x="0" y="2733"/>
                  </a:lnTo>
                  <a:cubicBezTo>
                    <a:pt x="0" y="3030"/>
                    <a:pt x="241" y="3271"/>
                    <a:pt x="538" y="3271"/>
                  </a:cubicBezTo>
                  <a:lnTo>
                    <a:pt x="2590" y="3271"/>
                  </a:lnTo>
                  <a:lnTo>
                    <a:pt x="2590" y="3271"/>
                  </a:lnTo>
                  <a:cubicBezTo>
                    <a:pt x="2887" y="3271"/>
                    <a:pt x="3129" y="3030"/>
                    <a:pt x="3129" y="2733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219FE5F7-4C9E-374D-82E5-6844A790A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1" y="1327830"/>
              <a:ext cx="2045015" cy="2197685"/>
            </a:xfrm>
            <a:custGeom>
              <a:avLst/>
              <a:gdLst>
                <a:gd name="T0" fmla="*/ 0 w 3130"/>
                <a:gd name="T1" fmla="*/ 0 h 3364"/>
                <a:gd name="T2" fmla="*/ 3129 w 3130"/>
                <a:gd name="T3" fmla="*/ 0 h 3364"/>
                <a:gd name="T4" fmla="*/ 3129 w 3130"/>
                <a:gd name="T5" fmla="*/ 3238 h 3364"/>
                <a:gd name="T6" fmla="*/ 3129 w 3130"/>
                <a:gd name="T7" fmla="*/ 3238 h 3364"/>
                <a:gd name="T8" fmla="*/ 3004 w 3130"/>
                <a:gd name="T9" fmla="*/ 3363 h 3364"/>
                <a:gd name="T10" fmla="*/ 3004 w 3130"/>
                <a:gd name="T11" fmla="*/ 3363 h 3364"/>
                <a:gd name="T12" fmla="*/ 125 w 3130"/>
                <a:gd name="T13" fmla="*/ 3363 h 3364"/>
                <a:gd name="T14" fmla="*/ 125 w 3130"/>
                <a:gd name="T15" fmla="*/ 3363 h 3364"/>
                <a:gd name="T16" fmla="*/ 0 w 3130"/>
                <a:gd name="T17" fmla="*/ 3238 h 3364"/>
                <a:gd name="T18" fmla="*/ 0 w 3130"/>
                <a:gd name="T19" fmla="*/ 3238 h 3364"/>
                <a:gd name="T20" fmla="*/ 0 w 3130"/>
                <a:gd name="T21" fmla="*/ 0 h 3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30" h="3364">
                  <a:moveTo>
                    <a:pt x="0" y="0"/>
                  </a:moveTo>
                  <a:lnTo>
                    <a:pt x="3129" y="0"/>
                  </a:lnTo>
                  <a:lnTo>
                    <a:pt x="3129" y="3238"/>
                  </a:lnTo>
                  <a:lnTo>
                    <a:pt x="3129" y="3238"/>
                  </a:lnTo>
                  <a:cubicBezTo>
                    <a:pt x="3129" y="3307"/>
                    <a:pt x="3073" y="3363"/>
                    <a:pt x="3004" y="3363"/>
                  </a:cubicBezTo>
                  <a:lnTo>
                    <a:pt x="3004" y="3363"/>
                  </a:lnTo>
                  <a:lnTo>
                    <a:pt x="125" y="3363"/>
                  </a:lnTo>
                  <a:lnTo>
                    <a:pt x="125" y="3363"/>
                  </a:lnTo>
                  <a:cubicBezTo>
                    <a:pt x="56" y="3363"/>
                    <a:pt x="0" y="3307"/>
                    <a:pt x="0" y="3238"/>
                  </a:cubicBezTo>
                  <a:lnTo>
                    <a:pt x="0" y="3238"/>
                  </a:lnTo>
                  <a:lnTo>
                    <a:pt x="0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E2ECDEA6-AA74-BE40-AC37-2463CC0A69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1" y="1327830"/>
              <a:ext cx="2047242" cy="2194154"/>
            </a:xfrm>
            <a:custGeom>
              <a:avLst/>
              <a:gdLst>
                <a:gd name="connsiteX0" fmla="*/ 2047242 w 2047242"/>
                <a:gd name="connsiteY0" fmla="*/ 290910 h 2194139"/>
                <a:gd name="connsiteX1" fmla="*/ 2047242 w 2047242"/>
                <a:gd name="connsiteY1" fmla="*/ 508907 h 2194139"/>
                <a:gd name="connsiteX2" fmla="*/ 359518 w 2047242"/>
                <a:gd name="connsiteY2" fmla="*/ 2194139 h 2194139"/>
                <a:gd name="connsiteX3" fmla="*/ 353635 w 2047242"/>
                <a:gd name="connsiteY3" fmla="*/ 2194139 h 2194139"/>
                <a:gd name="connsiteX4" fmla="*/ 184339 w 2047242"/>
                <a:gd name="connsiteY4" fmla="*/ 2151061 h 2194139"/>
                <a:gd name="connsiteX5" fmla="*/ 1723562 w 2047242"/>
                <a:gd name="connsiteY5" fmla="*/ 0 h 2194139"/>
                <a:gd name="connsiteX6" fmla="*/ 2044362 w 2047242"/>
                <a:gd name="connsiteY6" fmla="*/ 0 h 2194139"/>
                <a:gd name="connsiteX7" fmla="*/ 2044362 w 2047242"/>
                <a:gd name="connsiteY7" fmla="*/ 116191 h 2194139"/>
                <a:gd name="connsiteX8" fmla="*/ 85590 w 2047242"/>
                <a:gd name="connsiteY8" fmla="*/ 2073165 h 2194139"/>
                <a:gd name="connsiteX9" fmla="*/ 0 w 2047242"/>
                <a:gd name="connsiteY9" fmla="*/ 1844047 h 2194139"/>
                <a:gd name="connsiteX10" fmla="*/ 0 w 2047242"/>
                <a:gd name="connsiteY10" fmla="*/ 1721981 h 2194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47242" h="2194139">
                  <a:moveTo>
                    <a:pt x="2047242" y="290910"/>
                  </a:moveTo>
                  <a:lnTo>
                    <a:pt x="2047242" y="508907"/>
                  </a:lnTo>
                  <a:lnTo>
                    <a:pt x="359518" y="2194139"/>
                  </a:lnTo>
                  <a:lnTo>
                    <a:pt x="353635" y="2194139"/>
                  </a:lnTo>
                  <a:cubicBezTo>
                    <a:pt x="292192" y="2194139"/>
                    <a:pt x="234670" y="2178474"/>
                    <a:pt x="184339" y="2151061"/>
                  </a:cubicBezTo>
                  <a:close/>
                  <a:moveTo>
                    <a:pt x="1723562" y="0"/>
                  </a:moveTo>
                  <a:lnTo>
                    <a:pt x="2044362" y="0"/>
                  </a:lnTo>
                  <a:lnTo>
                    <a:pt x="2044362" y="116191"/>
                  </a:lnTo>
                  <a:lnTo>
                    <a:pt x="85590" y="2073165"/>
                  </a:lnTo>
                  <a:cubicBezTo>
                    <a:pt x="32015" y="2011806"/>
                    <a:pt x="0" y="1931517"/>
                    <a:pt x="0" y="1844047"/>
                  </a:cubicBezTo>
                  <a:lnTo>
                    <a:pt x="0" y="1721981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CDA24E32-7155-B54D-9810-40FB763B2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0" y="2914867"/>
              <a:ext cx="1797309" cy="23042"/>
            </a:xfrm>
            <a:custGeom>
              <a:avLst/>
              <a:gdLst>
                <a:gd name="T0" fmla="*/ 2751 w 2752"/>
                <a:gd name="T1" fmla="*/ 33 h 34"/>
                <a:gd name="T2" fmla="*/ 0 w 2752"/>
                <a:gd name="T3" fmla="*/ 33 h 34"/>
                <a:gd name="T4" fmla="*/ 0 w 2752"/>
                <a:gd name="T5" fmla="*/ 0 h 34"/>
                <a:gd name="T6" fmla="*/ 2751 w 2752"/>
                <a:gd name="T7" fmla="*/ 0 h 34"/>
                <a:gd name="T8" fmla="*/ 2751 w 2752"/>
                <a:gd name="T9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2" h="34">
                  <a:moveTo>
                    <a:pt x="2751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2751" y="0"/>
                  </a:lnTo>
                  <a:lnTo>
                    <a:pt x="2751" y="3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D057976-6589-8443-95E6-A77AF67663EB}"/>
              </a:ext>
            </a:extLst>
          </p:cNvPr>
          <p:cNvGrpSpPr/>
          <p:nvPr/>
        </p:nvGrpSpPr>
        <p:grpSpPr>
          <a:xfrm>
            <a:off x="12475076" y="8351639"/>
            <a:ext cx="7810732" cy="2755330"/>
            <a:chOff x="-262559" y="1327830"/>
            <a:chExt cx="7397494" cy="2609574"/>
          </a:xfrm>
        </p:grpSpPr>
        <p:sp>
          <p:nvSpPr>
            <p:cNvPr id="23" name="Freeform 4">
              <a:extLst>
                <a:ext uri="{FF2B5EF4-FFF2-40B4-BE49-F238E27FC236}">
                  <a16:creationId xmlns:a16="http://schemas.microsoft.com/office/drawing/2014/main" id="{463C4288-8C2E-754D-8F9D-1240BE951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8721" y="1327831"/>
              <a:ext cx="593342" cy="498294"/>
            </a:xfrm>
            <a:custGeom>
              <a:avLst/>
              <a:gdLst>
                <a:gd name="T0" fmla="*/ 566 w 910"/>
                <a:gd name="T1" fmla="*/ 0 h 761"/>
                <a:gd name="T2" fmla="*/ 0 w 910"/>
                <a:gd name="T3" fmla="*/ 565 h 761"/>
                <a:gd name="T4" fmla="*/ 909 w 910"/>
                <a:gd name="T5" fmla="*/ 760 h 761"/>
                <a:gd name="T6" fmla="*/ 566 w 910"/>
                <a:gd name="T7" fmla="*/ 0 h 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0" h="761">
                  <a:moveTo>
                    <a:pt x="566" y="0"/>
                  </a:moveTo>
                  <a:lnTo>
                    <a:pt x="0" y="565"/>
                  </a:lnTo>
                  <a:lnTo>
                    <a:pt x="909" y="760"/>
                  </a:lnTo>
                  <a:lnTo>
                    <a:pt x="566" y="0"/>
                  </a:ln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15C17D3D-D7FA-4449-AC64-25EB4F5F0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1728" y="1327831"/>
              <a:ext cx="766160" cy="409006"/>
            </a:xfrm>
            <a:custGeom>
              <a:avLst/>
              <a:gdLst>
                <a:gd name="T0" fmla="*/ 676 w 1175"/>
                <a:gd name="T1" fmla="*/ 0 h 626"/>
                <a:gd name="T2" fmla="*/ 1174 w 1175"/>
                <a:gd name="T3" fmla="*/ 498 h 626"/>
                <a:gd name="T4" fmla="*/ 0 w 1175"/>
                <a:gd name="T5" fmla="*/ 625 h 626"/>
                <a:gd name="T6" fmla="*/ 676 w 1175"/>
                <a:gd name="T7" fmla="*/ 0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" h="626">
                  <a:moveTo>
                    <a:pt x="676" y="0"/>
                  </a:moveTo>
                  <a:lnTo>
                    <a:pt x="1174" y="498"/>
                  </a:lnTo>
                  <a:lnTo>
                    <a:pt x="0" y="625"/>
                  </a:lnTo>
                  <a:lnTo>
                    <a:pt x="676" y="0"/>
                  </a:ln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F65E65E8-89CA-8C42-AFE1-3A293A99A9A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-262559" y="1509291"/>
              <a:ext cx="7397494" cy="2428113"/>
            </a:xfrm>
            <a:custGeom>
              <a:avLst/>
              <a:gdLst>
                <a:gd name="T0" fmla="*/ 0 w 8813"/>
                <a:gd name="T1" fmla="*/ 3180 h 3717"/>
                <a:gd name="T2" fmla="*/ 0 w 8813"/>
                <a:gd name="T3" fmla="*/ 536 h 3717"/>
                <a:gd name="T4" fmla="*/ 0 w 8813"/>
                <a:gd name="T5" fmla="*/ 536 h 3717"/>
                <a:gd name="T6" fmla="*/ 537 w 8813"/>
                <a:gd name="T7" fmla="*/ 0 h 3717"/>
                <a:gd name="T8" fmla="*/ 7589 w 8813"/>
                <a:gd name="T9" fmla="*/ 0 h 3717"/>
                <a:gd name="T10" fmla="*/ 7589 w 8813"/>
                <a:gd name="T11" fmla="*/ 0 h 3717"/>
                <a:gd name="T12" fmla="*/ 8125 w 8813"/>
                <a:gd name="T13" fmla="*/ 536 h 3717"/>
                <a:gd name="T14" fmla="*/ 8125 w 8813"/>
                <a:gd name="T15" fmla="*/ 1171 h 3717"/>
                <a:gd name="T16" fmla="*/ 8812 w 8813"/>
                <a:gd name="T17" fmla="*/ 1858 h 3717"/>
                <a:gd name="T18" fmla="*/ 8125 w 8813"/>
                <a:gd name="T19" fmla="*/ 2545 h 3717"/>
                <a:gd name="T20" fmla="*/ 8125 w 8813"/>
                <a:gd name="T21" fmla="*/ 3180 h 3717"/>
                <a:gd name="T22" fmla="*/ 8125 w 8813"/>
                <a:gd name="T23" fmla="*/ 3180 h 3717"/>
                <a:gd name="T24" fmla="*/ 7589 w 8813"/>
                <a:gd name="T25" fmla="*/ 3716 h 3717"/>
                <a:gd name="T26" fmla="*/ 537 w 8813"/>
                <a:gd name="T27" fmla="*/ 3716 h 3717"/>
                <a:gd name="T28" fmla="*/ 537 w 8813"/>
                <a:gd name="T29" fmla="*/ 3716 h 3717"/>
                <a:gd name="T30" fmla="*/ 0 w 8813"/>
                <a:gd name="T31" fmla="*/ 3180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13" h="3717">
                  <a:moveTo>
                    <a:pt x="0" y="3180"/>
                  </a:moveTo>
                  <a:lnTo>
                    <a:pt x="0" y="536"/>
                  </a:lnTo>
                  <a:lnTo>
                    <a:pt x="0" y="536"/>
                  </a:lnTo>
                  <a:cubicBezTo>
                    <a:pt x="0" y="240"/>
                    <a:pt x="241" y="0"/>
                    <a:pt x="537" y="0"/>
                  </a:cubicBezTo>
                  <a:lnTo>
                    <a:pt x="7589" y="0"/>
                  </a:lnTo>
                  <a:lnTo>
                    <a:pt x="7589" y="0"/>
                  </a:lnTo>
                  <a:cubicBezTo>
                    <a:pt x="7885" y="0"/>
                    <a:pt x="8125" y="240"/>
                    <a:pt x="8125" y="536"/>
                  </a:cubicBezTo>
                  <a:lnTo>
                    <a:pt x="8125" y="1171"/>
                  </a:lnTo>
                  <a:lnTo>
                    <a:pt x="8812" y="1858"/>
                  </a:lnTo>
                  <a:lnTo>
                    <a:pt x="8125" y="2545"/>
                  </a:lnTo>
                  <a:lnTo>
                    <a:pt x="8125" y="3180"/>
                  </a:lnTo>
                  <a:lnTo>
                    <a:pt x="8125" y="3180"/>
                  </a:lnTo>
                  <a:cubicBezTo>
                    <a:pt x="8125" y="3476"/>
                    <a:pt x="7885" y="3716"/>
                    <a:pt x="7589" y="3716"/>
                  </a:cubicBezTo>
                  <a:lnTo>
                    <a:pt x="537" y="3716"/>
                  </a:lnTo>
                  <a:lnTo>
                    <a:pt x="537" y="3716"/>
                  </a:lnTo>
                  <a:cubicBezTo>
                    <a:pt x="241" y="3716"/>
                    <a:pt x="0" y="3476"/>
                    <a:pt x="0" y="318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618BBC3F-CA6E-2A40-A8BC-7326D7D8E0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333" y="1509291"/>
              <a:ext cx="2045014" cy="2137199"/>
            </a:xfrm>
            <a:custGeom>
              <a:avLst/>
              <a:gdLst>
                <a:gd name="T0" fmla="*/ 3129 w 3130"/>
                <a:gd name="T1" fmla="*/ 2733 h 3272"/>
                <a:gd name="T2" fmla="*/ 3129 w 3130"/>
                <a:gd name="T3" fmla="*/ 0 h 3272"/>
                <a:gd name="T4" fmla="*/ 0 w 3130"/>
                <a:gd name="T5" fmla="*/ 0 h 3272"/>
                <a:gd name="T6" fmla="*/ 0 w 3130"/>
                <a:gd name="T7" fmla="*/ 2733 h 3272"/>
                <a:gd name="T8" fmla="*/ 0 w 3130"/>
                <a:gd name="T9" fmla="*/ 2733 h 3272"/>
                <a:gd name="T10" fmla="*/ 538 w 3130"/>
                <a:gd name="T11" fmla="*/ 3271 h 3272"/>
                <a:gd name="T12" fmla="*/ 2590 w 3130"/>
                <a:gd name="T13" fmla="*/ 3271 h 3272"/>
                <a:gd name="T14" fmla="*/ 2590 w 3130"/>
                <a:gd name="T15" fmla="*/ 3271 h 3272"/>
                <a:gd name="T16" fmla="*/ 3129 w 3130"/>
                <a:gd name="T17" fmla="*/ 2733 h 3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0" h="3272">
                  <a:moveTo>
                    <a:pt x="3129" y="2733"/>
                  </a:moveTo>
                  <a:lnTo>
                    <a:pt x="3129" y="0"/>
                  </a:lnTo>
                  <a:lnTo>
                    <a:pt x="0" y="0"/>
                  </a:lnTo>
                  <a:lnTo>
                    <a:pt x="0" y="2733"/>
                  </a:lnTo>
                  <a:lnTo>
                    <a:pt x="0" y="2733"/>
                  </a:lnTo>
                  <a:cubicBezTo>
                    <a:pt x="0" y="3030"/>
                    <a:pt x="241" y="3271"/>
                    <a:pt x="538" y="3271"/>
                  </a:cubicBezTo>
                  <a:lnTo>
                    <a:pt x="2590" y="3271"/>
                  </a:lnTo>
                  <a:lnTo>
                    <a:pt x="2590" y="3271"/>
                  </a:lnTo>
                  <a:cubicBezTo>
                    <a:pt x="2887" y="3271"/>
                    <a:pt x="3129" y="3030"/>
                    <a:pt x="3129" y="2733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CA7837E9-CBA6-C54C-9FE5-EC49863C8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399" y="1327830"/>
              <a:ext cx="2045014" cy="2197685"/>
            </a:xfrm>
            <a:custGeom>
              <a:avLst/>
              <a:gdLst>
                <a:gd name="T0" fmla="*/ 0 w 3130"/>
                <a:gd name="T1" fmla="*/ 0 h 3364"/>
                <a:gd name="T2" fmla="*/ 3129 w 3130"/>
                <a:gd name="T3" fmla="*/ 0 h 3364"/>
                <a:gd name="T4" fmla="*/ 3129 w 3130"/>
                <a:gd name="T5" fmla="*/ 3238 h 3364"/>
                <a:gd name="T6" fmla="*/ 3129 w 3130"/>
                <a:gd name="T7" fmla="*/ 3238 h 3364"/>
                <a:gd name="T8" fmla="*/ 3004 w 3130"/>
                <a:gd name="T9" fmla="*/ 3363 h 3364"/>
                <a:gd name="T10" fmla="*/ 3004 w 3130"/>
                <a:gd name="T11" fmla="*/ 3363 h 3364"/>
                <a:gd name="T12" fmla="*/ 125 w 3130"/>
                <a:gd name="T13" fmla="*/ 3363 h 3364"/>
                <a:gd name="T14" fmla="*/ 125 w 3130"/>
                <a:gd name="T15" fmla="*/ 3363 h 3364"/>
                <a:gd name="T16" fmla="*/ 0 w 3130"/>
                <a:gd name="T17" fmla="*/ 3238 h 3364"/>
                <a:gd name="T18" fmla="*/ 0 w 3130"/>
                <a:gd name="T19" fmla="*/ 3238 h 3364"/>
                <a:gd name="T20" fmla="*/ 0 w 3130"/>
                <a:gd name="T21" fmla="*/ 0 h 3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30" h="3364">
                  <a:moveTo>
                    <a:pt x="0" y="0"/>
                  </a:moveTo>
                  <a:lnTo>
                    <a:pt x="3129" y="0"/>
                  </a:lnTo>
                  <a:lnTo>
                    <a:pt x="3129" y="3238"/>
                  </a:lnTo>
                  <a:lnTo>
                    <a:pt x="3129" y="3238"/>
                  </a:lnTo>
                  <a:cubicBezTo>
                    <a:pt x="3129" y="3307"/>
                    <a:pt x="3073" y="3363"/>
                    <a:pt x="3004" y="3363"/>
                  </a:cubicBezTo>
                  <a:lnTo>
                    <a:pt x="3004" y="3363"/>
                  </a:lnTo>
                  <a:lnTo>
                    <a:pt x="125" y="3363"/>
                  </a:lnTo>
                  <a:lnTo>
                    <a:pt x="125" y="3363"/>
                  </a:lnTo>
                  <a:cubicBezTo>
                    <a:pt x="56" y="3363"/>
                    <a:pt x="0" y="3307"/>
                    <a:pt x="0" y="3238"/>
                  </a:cubicBezTo>
                  <a:lnTo>
                    <a:pt x="0" y="3238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D688CF0F-0D3B-EF4A-B21F-71F5D37E9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399" y="1327830"/>
              <a:ext cx="2047241" cy="2194154"/>
            </a:xfrm>
            <a:custGeom>
              <a:avLst/>
              <a:gdLst>
                <a:gd name="connsiteX0" fmla="*/ 2047242 w 2047242"/>
                <a:gd name="connsiteY0" fmla="*/ 290910 h 2194139"/>
                <a:gd name="connsiteX1" fmla="*/ 2047242 w 2047242"/>
                <a:gd name="connsiteY1" fmla="*/ 508907 h 2194139"/>
                <a:gd name="connsiteX2" fmla="*/ 359518 w 2047242"/>
                <a:gd name="connsiteY2" fmla="*/ 2194139 h 2194139"/>
                <a:gd name="connsiteX3" fmla="*/ 353635 w 2047242"/>
                <a:gd name="connsiteY3" fmla="*/ 2194139 h 2194139"/>
                <a:gd name="connsiteX4" fmla="*/ 184339 w 2047242"/>
                <a:gd name="connsiteY4" fmla="*/ 2151061 h 2194139"/>
                <a:gd name="connsiteX5" fmla="*/ 1723562 w 2047242"/>
                <a:gd name="connsiteY5" fmla="*/ 0 h 2194139"/>
                <a:gd name="connsiteX6" fmla="*/ 2044362 w 2047242"/>
                <a:gd name="connsiteY6" fmla="*/ 0 h 2194139"/>
                <a:gd name="connsiteX7" fmla="*/ 2044362 w 2047242"/>
                <a:gd name="connsiteY7" fmla="*/ 116191 h 2194139"/>
                <a:gd name="connsiteX8" fmla="*/ 85590 w 2047242"/>
                <a:gd name="connsiteY8" fmla="*/ 2073165 h 2194139"/>
                <a:gd name="connsiteX9" fmla="*/ 0 w 2047242"/>
                <a:gd name="connsiteY9" fmla="*/ 1844047 h 2194139"/>
                <a:gd name="connsiteX10" fmla="*/ 0 w 2047242"/>
                <a:gd name="connsiteY10" fmla="*/ 1721981 h 2194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47242" h="2194139">
                  <a:moveTo>
                    <a:pt x="2047242" y="290910"/>
                  </a:moveTo>
                  <a:lnTo>
                    <a:pt x="2047242" y="508907"/>
                  </a:lnTo>
                  <a:lnTo>
                    <a:pt x="359518" y="2194139"/>
                  </a:lnTo>
                  <a:lnTo>
                    <a:pt x="353635" y="2194139"/>
                  </a:lnTo>
                  <a:cubicBezTo>
                    <a:pt x="292192" y="2194139"/>
                    <a:pt x="234670" y="2178474"/>
                    <a:pt x="184339" y="2151061"/>
                  </a:cubicBezTo>
                  <a:close/>
                  <a:moveTo>
                    <a:pt x="1723562" y="0"/>
                  </a:moveTo>
                  <a:lnTo>
                    <a:pt x="2044362" y="0"/>
                  </a:lnTo>
                  <a:lnTo>
                    <a:pt x="2044362" y="116191"/>
                  </a:lnTo>
                  <a:lnTo>
                    <a:pt x="85590" y="2073165"/>
                  </a:lnTo>
                  <a:cubicBezTo>
                    <a:pt x="32015" y="2011806"/>
                    <a:pt x="0" y="1931517"/>
                    <a:pt x="0" y="1844047"/>
                  </a:cubicBezTo>
                  <a:lnTo>
                    <a:pt x="0" y="1721981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11">
              <a:extLst>
                <a:ext uri="{FF2B5EF4-FFF2-40B4-BE49-F238E27FC236}">
                  <a16:creationId xmlns:a16="http://schemas.microsoft.com/office/drawing/2014/main" id="{89CD9F01-1C94-F447-BCC7-A7AC290A20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0" y="2914867"/>
              <a:ext cx="1797309" cy="23042"/>
            </a:xfrm>
            <a:custGeom>
              <a:avLst/>
              <a:gdLst>
                <a:gd name="T0" fmla="*/ 2751 w 2752"/>
                <a:gd name="T1" fmla="*/ 33 h 34"/>
                <a:gd name="T2" fmla="*/ 0 w 2752"/>
                <a:gd name="T3" fmla="*/ 33 h 34"/>
                <a:gd name="T4" fmla="*/ 0 w 2752"/>
                <a:gd name="T5" fmla="*/ 0 h 34"/>
                <a:gd name="T6" fmla="*/ 2751 w 2752"/>
                <a:gd name="T7" fmla="*/ 0 h 34"/>
                <a:gd name="T8" fmla="*/ 2751 w 2752"/>
                <a:gd name="T9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2" h="34">
                  <a:moveTo>
                    <a:pt x="2751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2751" y="0"/>
                  </a:lnTo>
                  <a:lnTo>
                    <a:pt x="2751" y="3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41E277A-DE88-BB4B-938B-C9397187BD95}"/>
              </a:ext>
            </a:extLst>
          </p:cNvPr>
          <p:cNvGrpSpPr/>
          <p:nvPr/>
        </p:nvGrpSpPr>
        <p:grpSpPr>
          <a:xfrm>
            <a:off x="12475076" y="4573689"/>
            <a:ext cx="7810732" cy="2755330"/>
            <a:chOff x="-262559" y="1327830"/>
            <a:chExt cx="7397494" cy="2609574"/>
          </a:xfrm>
        </p:grpSpPr>
        <p:sp>
          <p:nvSpPr>
            <p:cNvPr id="16" name="Freeform 4">
              <a:extLst>
                <a:ext uri="{FF2B5EF4-FFF2-40B4-BE49-F238E27FC236}">
                  <a16:creationId xmlns:a16="http://schemas.microsoft.com/office/drawing/2014/main" id="{21DD609E-8999-1A40-B581-572500CBA6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8721" y="1327831"/>
              <a:ext cx="593342" cy="498294"/>
            </a:xfrm>
            <a:custGeom>
              <a:avLst/>
              <a:gdLst>
                <a:gd name="T0" fmla="*/ 566 w 910"/>
                <a:gd name="T1" fmla="*/ 0 h 761"/>
                <a:gd name="T2" fmla="*/ 0 w 910"/>
                <a:gd name="T3" fmla="*/ 565 h 761"/>
                <a:gd name="T4" fmla="*/ 909 w 910"/>
                <a:gd name="T5" fmla="*/ 760 h 761"/>
                <a:gd name="T6" fmla="*/ 566 w 910"/>
                <a:gd name="T7" fmla="*/ 0 h 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0" h="761">
                  <a:moveTo>
                    <a:pt x="566" y="0"/>
                  </a:moveTo>
                  <a:lnTo>
                    <a:pt x="0" y="565"/>
                  </a:lnTo>
                  <a:lnTo>
                    <a:pt x="909" y="760"/>
                  </a:lnTo>
                  <a:lnTo>
                    <a:pt x="566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7F00F765-C940-9A4B-8445-176009E8F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1728" y="1327831"/>
              <a:ext cx="766160" cy="409006"/>
            </a:xfrm>
            <a:custGeom>
              <a:avLst/>
              <a:gdLst>
                <a:gd name="T0" fmla="*/ 676 w 1175"/>
                <a:gd name="T1" fmla="*/ 0 h 626"/>
                <a:gd name="T2" fmla="*/ 1174 w 1175"/>
                <a:gd name="T3" fmla="*/ 498 h 626"/>
                <a:gd name="T4" fmla="*/ 0 w 1175"/>
                <a:gd name="T5" fmla="*/ 625 h 626"/>
                <a:gd name="T6" fmla="*/ 676 w 1175"/>
                <a:gd name="T7" fmla="*/ 0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" h="626">
                  <a:moveTo>
                    <a:pt x="676" y="0"/>
                  </a:moveTo>
                  <a:lnTo>
                    <a:pt x="1174" y="498"/>
                  </a:lnTo>
                  <a:lnTo>
                    <a:pt x="0" y="625"/>
                  </a:lnTo>
                  <a:lnTo>
                    <a:pt x="676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C7FED0E4-5666-8845-8FF9-9CBD861839B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-262559" y="1509291"/>
              <a:ext cx="7397494" cy="2428113"/>
            </a:xfrm>
            <a:custGeom>
              <a:avLst/>
              <a:gdLst>
                <a:gd name="T0" fmla="*/ 0 w 8813"/>
                <a:gd name="T1" fmla="*/ 3180 h 3717"/>
                <a:gd name="T2" fmla="*/ 0 w 8813"/>
                <a:gd name="T3" fmla="*/ 536 h 3717"/>
                <a:gd name="T4" fmla="*/ 0 w 8813"/>
                <a:gd name="T5" fmla="*/ 536 h 3717"/>
                <a:gd name="T6" fmla="*/ 537 w 8813"/>
                <a:gd name="T7" fmla="*/ 0 h 3717"/>
                <a:gd name="T8" fmla="*/ 7589 w 8813"/>
                <a:gd name="T9" fmla="*/ 0 h 3717"/>
                <a:gd name="T10" fmla="*/ 7589 w 8813"/>
                <a:gd name="T11" fmla="*/ 0 h 3717"/>
                <a:gd name="T12" fmla="*/ 8125 w 8813"/>
                <a:gd name="T13" fmla="*/ 536 h 3717"/>
                <a:gd name="T14" fmla="*/ 8125 w 8813"/>
                <a:gd name="T15" fmla="*/ 1171 h 3717"/>
                <a:gd name="T16" fmla="*/ 8812 w 8813"/>
                <a:gd name="T17" fmla="*/ 1858 h 3717"/>
                <a:gd name="T18" fmla="*/ 8125 w 8813"/>
                <a:gd name="T19" fmla="*/ 2545 h 3717"/>
                <a:gd name="T20" fmla="*/ 8125 w 8813"/>
                <a:gd name="T21" fmla="*/ 3180 h 3717"/>
                <a:gd name="T22" fmla="*/ 8125 w 8813"/>
                <a:gd name="T23" fmla="*/ 3180 h 3717"/>
                <a:gd name="T24" fmla="*/ 7589 w 8813"/>
                <a:gd name="T25" fmla="*/ 3716 h 3717"/>
                <a:gd name="T26" fmla="*/ 537 w 8813"/>
                <a:gd name="T27" fmla="*/ 3716 h 3717"/>
                <a:gd name="T28" fmla="*/ 537 w 8813"/>
                <a:gd name="T29" fmla="*/ 3716 h 3717"/>
                <a:gd name="T30" fmla="*/ 0 w 8813"/>
                <a:gd name="T31" fmla="*/ 3180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13" h="3717">
                  <a:moveTo>
                    <a:pt x="0" y="3180"/>
                  </a:moveTo>
                  <a:lnTo>
                    <a:pt x="0" y="536"/>
                  </a:lnTo>
                  <a:lnTo>
                    <a:pt x="0" y="536"/>
                  </a:lnTo>
                  <a:cubicBezTo>
                    <a:pt x="0" y="240"/>
                    <a:pt x="241" y="0"/>
                    <a:pt x="537" y="0"/>
                  </a:cubicBezTo>
                  <a:lnTo>
                    <a:pt x="7589" y="0"/>
                  </a:lnTo>
                  <a:lnTo>
                    <a:pt x="7589" y="0"/>
                  </a:lnTo>
                  <a:cubicBezTo>
                    <a:pt x="7885" y="0"/>
                    <a:pt x="8125" y="240"/>
                    <a:pt x="8125" y="536"/>
                  </a:cubicBezTo>
                  <a:lnTo>
                    <a:pt x="8125" y="1171"/>
                  </a:lnTo>
                  <a:lnTo>
                    <a:pt x="8812" y="1858"/>
                  </a:lnTo>
                  <a:lnTo>
                    <a:pt x="8125" y="2545"/>
                  </a:lnTo>
                  <a:lnTo>
                    <a:pt x="8125" y="3180"/>
                  </a:lnTo>
                  <a:lnTo>
                    <a:pt x="8125" y="3180"/>
                  </a:lnTo>
                  <a:cubicBezTo>
                    <a:pt x="8125" y="3476"/>
                    <a:pt x="7885" y="3716"/>
                    <a:pt x="7589" y="3716"/>
                  </a:cubicBezTo>
                  <a:lnTo>
                    <a:pt x="537" y="3716"/>
                  </a:lnTo>
                  <a:lnTo>
                    <a:pt x="537" y="3716"/>
                  </a:lnTo>
                  <a:cubicBezTo>
                    <a:pt x="241" y="3716"/>
                    <a:pt x="0" y="3476"/>
                    <a:pt x="0" y="318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12602953-66EA-074E-BE10-5E39CE6EC8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333" y="1509291"/>
              <a:ext cx="2045014" cy="2137199"/>
            </a:xfrm>
            <a:custGeom>
              <a:avLst/>
              <a:gdLst>
                <a:gd name="T0" fmla="*/ 3129 w 3130"/>
                <a:gd name="T1" fmla="*/ 2733 h 3272"/>
                <a:gd name="T2" fmla="*/ 3129 w 3130"/>
                <a:gd name="T3" fmla="*/ 0 h 3272"/>
                <a:gd name="T4" fmla="*/ 0 w 3130"/>
                <a:gd name="T5" fmla="*/ 0 h 3272"/>
                <a:gd name="T6" fmla="*/ 0 w 3130"/>
                <a:gd name="T7" fmla="*/ 2733 h 3272"/>
                <a:gd name="T8" fmla="*/ 0 w 3130"/>
                <a:gd name="T9" fmla="*/ 2733 h 3272"/>
                <a:gd name="T10" fmla="*/ 538 w 3130"/>
                <a:gd name="T11" fmla="*/ 3271 h 3272"/>
                <a:gd name="T12" fmla="*/ 2590 w 3130"/>
                <a:gd name="T13" fmla="*/ 3271 h 3272"/>
                <a:gd name="T14" fmla="*/ 2590 w 3130"/>
                <a:gd name="T15" fmla="*/ 3271 h 3272"/>
                <a:gd name="T16" fmla="*/ 3129 w 3130"/>
                <a:gd name="T17" fmla="*/ 2733 h 3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0" h="3272">
                  <a:moveTo>
                    <a:pt x="3129" y="2733"/>
                  </a:moveTo>
                  <a:lnTo>
                    <a:pt x="3129" y="0"/>
                  </a:lnTo>
                  <a:lnTo>
                    <a:pt x="0" y="0"/>
                  </a:lnTo>
                  <a:lnTo>
                    <a:pt x="0" y="2733"/>
                  </a:lnTo>
                  <a:lnTo>
                    <a:pt x="0" y="2733"/>
                  </a:lnTo>
                  <a:cubicBezTo>
                    <a:pt x="0" y="3030"/>
                    <a:pt x="241" y="3271"/>
                    <a:pt x="538" y="3271"/>
                  </a:cubicBezTo>
                  <a:lnTo>
                    <a:pt x="2590" y="3271"/>
                  </a:lnTo>
                  <a:lnTo>
                    <a:pt x="2590" y="3271"/>
                  </a:lnTo>
                  <a:cubicBezTo>
                    <a:pt x="2887" y="3271"/>
                    <a:pt x="3129" y="3030"/>
                    <a:pt x="3129" y="2733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DBF92A68-9883-2740-A251-5F41E1DEB1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399" y="1327830"/>
              <a:ext cx="2045014" cy="2197685"/>
            </a:xfrm>
            <a:custGeom>
              <a:avLst/>
              <a:gdLst>
                <a:gd name="T0" fmla="*/ 0 w 3130"/>
                <a:gd name="T1" fmla="*/ 0 h 3364"/>
                <a:gd name="T2" fmla="*/ 3129 w 3130"/>
                <a:gd name="T3" fmla="*/ 0 h 3364"/>
                <a:gd name="T4" fmla="*/ 3129 w 3130"/>
                <a:gd name="T5" fmla="*/ 3238 h 3364"/>
                <a:gd name="T6" fmla="*/ 3129 w 3130"/>
                <a:gd name="T7" fmla="*/ 3238 h 3364"/>
                <a:gd name="T8" fmla="*/ 3004 w 3130"/>
                <a:gd name="T9" fmla="*/ 3363 h 3364"/>
                <a:gd name="T10" fmla="*/ 3004 w 3130"/>
                <a:gd name="T11" fmla="*/ 3363 h 3364"/>
                <a:gd name="T12" fmla="*/ 125 w 3130"/>
                <a:gd name="T13" fmla="*/ 3363 h 3364"/>
                <a:gd name="T14" fmla="*/ 125 w 3130"/>
                <a:gd name="T15" fmla="*/ 3363 h 3364"/>
                <a:gd name="T16" fmla="*/ 0 w 3130"/>
                <a:gd name="T17" fmla="*/ 3238 h 3364"/>
                <a:gd name="T18" fmla="*/ 0 w 3130"/>
                <a:gd name="T19" fmla="*/ 3238 h 3364"/>
                <a:gd name="T20" fmla="*/ 0 w 3130"/>
                <a:gd name="T21" fmla="*/ 0 h 3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30" h="3364">
                  <a:moveTo>
                    <a:pt x="0" y="0"/>
                  </a:moveTo>
                  <a:lnTo>
                    <a:pt x="3129" y="0"/>
                  </a:lnTo>
                  <a:lnTo>
                    <a:pt x="3129" y="3238"/>
                  </a:lnTo>
                  <a:lnTo>
                    <a:pt x="3129" y="3238"/>
                  </a:lnTo>
                  <a:cubicBezTo>
                    <a:pt x="3129" y="3307"/>
                    <a:pt x="3073" y="3363"/>
                    <a:pt x="3004" y="3363"/>
                  </a:cubicBezTo>
                  <a:lnTo>
                    <a:pt x="3004" y="3363"/>
                  </a:lnTo>
                  <a:lnTo>
                    <a:pt x="125" y="3363"/>
                  </a:lnTo>
                  <a:lnTo>
                    <a:pt x="125" y="3363"/>
                  </a:lnTo>
                  <a:cubicBezTo>
                    <a:pt x="56" y="3363"/>
                    <a:pt x="0" y="3307"/>
                    <a:pt x="0" y="3238"/>
                  </a:cubicBezTo>
                  <a:lnTo>
                    <a:pt x="0" y="3238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0FC7A308-7A1A-2141-AF9D-1EC623397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399" y="1327830"/>
              <a:ext cx="2047241" cy="2194154"/>
            </a:xfrm>
            <a:custGeom>
              <a:avLst/>
              <a:gdLst>
                <a:gd name="connsiteX0" fmla="*/ 2047242 w 2047242"/>
                <a:gd name="connsiteY0" fmla="*/ 290910 h 2194139"/>
                <a:gd name="connsiteX1" fmla="*/ 2047242 w 2047242"/>
                <a:gd name="connsiteY1" fmla="*/ 508907 h 2194139"/>
                <a:gd name="connsiteX2" fmla="*/ 359518 w 2047242"/>
                <a:gd name="connsiteY2" fmla="*/ 2194139 h 2194139"/>
                <a:gd name="connsiteX3" fmla="*/ 353635 w 2047242"/>
                <a:gd name="connsiteY3" fmla="*/ 2194139 h 2194139"/>
                <a:gd name="connsiteX4" fmla="*/ 184339 w 2047242"/>
                <a:gd name="connsiteY4" fmla="*/ 2151061 h 2194139"/>
                <a:gd name="connsiteX5" fmla="*/ 1723562 w 2047242"/>
                <a:gd name="connsiteY5" fmla="*/ 0 h 2194139"/>
                <a:gd name="connsiteX6" fmla="*/ 2044362 w 2047242"/>
                <a:gd name="connsiteY6" fmla="*/ 0 h 2194139"/>
                <a:gd name="connsiteX7" fmla="*/ 2044362 w 2047242"/>
                <a:gd name="connsiteY7" fmla="*/ 116191 h 2194139"/>
                <a:gd name="connsiteX8" fmla="*/ 85590 w 2047242"/>
                <a:gd name="connsiteY8" fmla="*/ 2073165 h 2194139"/>
                <a:gd name="connsiteX9" fmla="*/ 0 w 2047242"/>
                <a:gd name="connsiteY9" fmla="*/ 1844047 h 2194139"/>
                <a:gd name="connsiteX10" fmla="*/ 0 w 2047242"/>
                <a:gd name="connsiteY10" fmla="*/ 1721981 h 2194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47242" h="2194139">
                  <a:moveTo>
                    <a:pt x="2047242" y="290910"/>
                  </a:moveTo>
                  <a:lnTo>
                    <a:pt x="2047242" y="508907"/>
                  </a:lnTo>
                  <a:lnTo>
                    <a:pt x="359518" y="2194139"/>
                  </a:lnTo>
                  <a:lnTo>
                    <a:pt x="353635" y="2194139"/>
                  </a:lnTo>
                  <a:cubicBezTo>
                    <a:pt x="292192" y="2194139"/>
                    <a:pt x="234670" y="2178474"/>
                    <a:pt x="184339" y="2151061"/>
                  </a:cubicBezTo>
                  <a:close/>
                  <a:moveTo>
                    <a:pt x="1723562" y="0"/>
                  </a:moveTo>
                  <a:lnTo>
                    <a:pt x="2044362" y="0"/>
                  </a:lnTo>
                  <a:lnTo>
                    <a:pt x="2044362" y="116191"/>
                  </a:lnTo>
                  <a:lnTo>
                    <a:pt x="85590" y="2073165"/>
                  </a:lnTo>
                  <a:cubicBezTo>
                    <a:pt x="32015" y="2011806"/>
                    <a:pt x="0" y="1931517"/>
                    <a:pt x="0" y="1844047"/>
                  </a:cubicBezTo>
                  <a:lnTo>
                    <a:pt x="0" y="1721981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1DE6FB38-186A-6D4D-9B8C-CF77AC2A4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0" y="2914867"/>
              <a:ext cx="1797309" cy="23042"/>
            </a:xfrm>
            <a:custGeom>
              <a:avLst/>
              <a:gdLst>
                <a:gd name="T0" fmla="*/ 2751 w 2752"/>
                <a:gd name="T1" fmla="*/ 33 h 34"/>
                <a:gd name="T2" fmla="*/ 0 w 2752"/>
                <a:gd name="T3" fmla="*/ 33 h 34"/>
                <a:gd name="T4" fmla="*/ 0 w 2752"/>
                <a:gd name="T5" fmla="*/ 0 h 34"/>
                <a:gd name="T6" fmla="*/ 2751 w 2752"/>
                <a:gd name="T7" fmla="*/ 0 h 34"/>
                <a:gd name="T8" fmla="*/ 2751 w 2752"/>
                <a:gd name="T9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2" h="34">
                  <a:moveTo>
                    <a:pt x="2751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2751" y="0"/>
                  </a:lnTo>
                  <a:lnTo>
                    <a:pt x="2751" y="3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62" name="Subtitle 2">
            <a:extLst>
              <a:ext uri="{FF2B5EF4-FFF2-40B4-BE49-F238E27FC236}">
                <a16:creationId xmlns:a16="http://schemas.microsoft.com/office/drawing/2014/main" id="{4E982977-A7AF-434E-A7F7-D3CCEF3FEB40}"/>
              </a:ext>
            </a:extLst>
          </p:cNvPr>
          <p:cNvSpPr txBox="1">
            <a:spLocks/>
          </p:cNvSpPr>
          <p:nvPr/>
        </p:nvSpPr>
        <p:spPr>
          <a:xfrm>
            <a:off x="7282975" y="3117134"/>
            <a:ext cx="3620895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2092D00-8F50-D14D-A50C-AE522B48B101}"/>
              </a:ext>
            </a:extLst>
          </p:cNvPr>
          <p:cNvSpPr txBox="1"/>
          <p:nvPr/>
        </p:nvSpPr>
        <p:spPr>
          <a:xfrm>
            <a:off x="5103895" y="4505611"/>
            <a:ext cx="114165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5951639-74D0-8842-B36B-C04C66BC30FE}"/>
              </a:ext>
            </a:extLst>
          </p:cNvPr>
          <p:cNvSpPr txBox="1"/>
          <p:nvPr/>
        </p:nvSpPr>
        <p:spPr>
          <a:xfrm>
            <a:off x="5071033" y="8261757"/>
            <a:ext cx="120738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8751F21-8932-7D4F-BF45-A16A8DFFCED6}"/>
              </a:ext>
            </a:extLst>
          </p:cNvPr>
          <p:cNvSpPr txBox="1"/>
          <p:nvPr/>
        </p:nvSpPr>
        <p:spPr>
          <a:xfrm>
            <a:off x="5064621" y="11991596"/>
            <a:ext cx="12202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F8D8F7E-491D-6B4B-A082-ABA6F7BE9681}"/>
              </a:ext>
            </a:extLst>
          </p:cNvPr>
          <p:cNvSpPr txBox="1"/>
          <p:nvPr/>
        </p:nvSpPr>
        <p:spPr>
          <a:xfrm>
            <a:off x="18115874" y="10144564"/>
            <a:ext cx="122501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F04EC93-72A0-4740-8B8A-27AFD8E9601E}"/>
              </a:ext>
            </a:extLst>
          </p:cNvPr>
          <p:cNvSpPr txBox="1"/>
          <p:nvPr/>
        </p:nvSpPr>
        <p:spPr>
          <a:xfrm>
            <a:off x="18127896" y="6362368"/>
            <a:ext cx="120097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0" name="Shape 2637">
            <a:extLst>
              <a:ext uri="{FF2B5EF4-FFF2-40B4-BE49-F238E27FC236}">
                <a16:creationId xmlns:a16="http://schemas.microsoft.com/office/drawing/2014/main" id="{1C923577-D213-8145-94F5-AAAFE8F36DC2}"/>
              </a:ext>
            </a:extLst>
          </p:cNvPr>
          <p:cNvSpPr>
            <a:spLocks noChangeAspect="1"/>
          </p:cNvSpPr>
          <p:nvPr/>
        </p:nvSpPr>
        <p:spPr>
          <a:xfrm>
            <a:off x="5413514" y="3062473"/>
            <a:ext cx="539038" cy="988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Shape 2643">
            <a:extLst>
              <a:ext uri="{FF2B5EF4-FFF2-40B4-BE49-F238E27FC236}">
                <a16:creationId xmlns:a16="http://schemas.microsoft.com/office/drawing/2014/main" id="{EDEF0CBF-0977-814F-95C3-E25CB81A3783}"/>
              </a:ext>
            </a:extLst>
          </p:cNvPr>
          <p:cNvSpPr>
            <a:spLocks noChangeAspect="1"/>
          </p:cNvSpPr>
          <p:nvPr/>
        </p:nvSpPr>
        <p:spPr>
          <a:xfrm>
            <a:off x="5405205" y="10547721"/>
            <a:ext cx="539038" cy="988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2" name="Shape 2666">
            <a:extLst>
              <a:ext uri="{FF2B5EF4-FFF2-40B4-BE49-F238E27FC236}">
                <a16:creationId xmlns:a16="http://schemas.microsoft.com/office/drawing/2014/main" id="{C1E38ED8-C520-7D48-B96C-F1E994E286BF}"/>
              </a:ext>
            </a:extLst>
          </p:cNvPr>
          <p:cNvSpPr>
            <a:spLocks noChangeAspect="1"/>
          </p:cNvSpPr>
          <p:nvPr/>
        </p:nvSpPr>
        <p:spPr>
          <a:xfrm>
            <a:off x="18234262" y="5205585"/>
            <a:ext cx="988238" cy="539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10800" y="18000"/>
                </a:lnTo>
                <a:lnTo>
                  <a:pt x="10800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3" name="Shape 2672">
            <a:extLst>
              <a:ext uri="{FF2B5EF4-FFF2-40B4-BE49-F238E27FC236}">
                <a16:creationId xmlns:a16="http://schemas.microsoft.com/office/drawing/2014/main" id="{5A817E9E-C5F8-8842-B1DA-AE59914954C9}"/>
              </a:ext>
            </a:extLst>
          </p:cNvPr>
          <p:cNvSpPr>
            <a:spLocks noChangeAspect="1"/>
          </p:cNvSpPr>
          <p:nvPr/>
        </p:nvSpPr>
        <p:spPr>
          <a:xfrm>
            <a:off x="18234263" y="8828974"/>
            <a:ext cx="988236" cy="7187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21600"/>
                </a:moveTo>
                <a:lnTo>
                  <a:pt x="11782" y="21600"/>
                </a:lnTo>
                <a:lnTo>
                  <a:pt x="11782" y="17550"/>
                </a:lnTo>
                <a:lnTo>
                  <a:pt x="9818" y="17550"/>
                </a:lnTo>
                <a:cubicBezTo>
                  <a:pt x="9818" y="17550"/>
                  <a:pt x="9818" y="21600"/>
                  <a:pt x="9818" y="21600"/>
                </a:cubicBezTo>
                <a:close/>
                <a:moveTo>
                  <a:pt x="7855" y="21600"/>
                </a:moveTo>
                <a:lnTo>
                  <a:pt x="8836" y="21600"/>
                </a:lnTo>
                <a:lnTo>
                  <a:pt x="8836" y="17550"/>
                </a:lnTo>
                <a:lnTo>
                  <a:pt x="7855" y="17550"/>
                </a:lnTo>
                <a:cubicBezTo>
                  <a:pt x="7855" y="17550"/>
                  <a:pt x="7855" y="21600"/>
                  <a:pt x="7855" y="21600"/>
                </a:cubicBezTo>
                <a:close/>
                <a:moveTo>
                  <a:pt x="2945" y="21600"/>
                </a:moveTo>
                <a:lnTo>
                  <a:pt x="3927" y="21600"/>
                </a:lnTo>
                <a:lnTo>
                  <a:pt x="3927" y="17550"/>
                </a:lnTo>
                <a:lnTo>
                  <a:pt x="2945" y="17550"/>
                </a:lnTo>
                <a:cubicBezTo>
                  <a:pt x="2945" y="17550"/>
                  <a:pt x="2945" y="21600"/>
                  <a:pt x="2945" y="21600"/>
                </a:cubicBezTo>
                <a:close/>
                <a:moveTo>
                  <a:pt x="4909" y="21600"/>
                </a:moveTo>
                <a:lnTo>
                  <a:pt x="6873" y="21600"/>
                </a:lnTo>
                <a:lnTo>
                  <a:pt x="6873" y="17550"/>
                </a:lnTo>
                <a:lnTo>
                  <a:pt x="4909" y="17550"/>
                </a:lnTo>
                <a:cubicBezTo>
                  <a:pt x="4909" y="17550"/>
                  <a:pt x="4909" y="21600"/>
                  <a:pt x="4909" y="21600"/>
                </a:cubicBezTo>
                <a:close/>
                <a:moveTo>
                  <a:pt x="12764" y="21600"/>
                </a:moveTo>
                <a:lnTo>
                  <a:pt x="13745" y="21600"/>
                </a:lnTo>
                <a:lnTo>
                  <a:pt x="13745" y="17550"/>
                </a:lnTo>
                <a:lnTo>
                  <a:pt x="12764" y="17550"/>
                </a:lnTo>
                <a:cubicBezTo>
                  <a:pt x="12764" y="17550"/>
                  <a:pt x="12764" y="21600"/>
                  <a:pt x="12764" y="21600"/>
                </a:cubicBezTo>
                <a:close/>
                <a:moveTo>
                  <a:pt x="20618" y="14850"/>
                </a:moveTo>
                <a:lnTo>
                  <a:pt x="982" y="14850"/>
                </a:lnTo>
                <a:lnTo>
                  <a:pt x="982" y="13500"/>
                </a:lnTo>
                <a:lnTo>
                  <a:pt x="20618" y="13500"/>
                </a:lnTo>
                <a:cubicBezTo>
                  <a:pt x="20618" y="13500"/>
                  <a:pt x="20618" y="14850"/>
                  <a:pt x="20618" y="14850"/>
                </a:cubicBezTo>
                <a:close/>
                <a:moveTo>
                  <a:pt x="20618" y="12150"/>
                </a:moveTo>
                <a:lnTo>
                  <a:pt x="982" y="12150"/>
                </a:lnTo>
                <a:cubicBezTo>
                  <a:pt x="440" y="12150"/>
                  <a:pt x="0" y="12755"/>
                  <a:pt x="0" y="13500"/>
                </a:cubicBezTo>
                <a:lnTo>
                  <a:pt x="0" y="14850"/>
                </a:lnTo>
                <a:cubicBezTo>
                  <a:pt x="0" y="15595"/>
                  <a:pt x="440" y="16200"/>
                  <a:pt x="982" y="16200"/>
                </a:cubicBezTo>
                <a:lnTo>
                  <a:pt x="20618" y="16200"/>
                </a:lnTo>
                <a:cubicBezTo>
                  <a:pt x="21160" y="16200"/>
                  <a:pt x="21600" y="15595"/>
                  <a:pt x="21600" y="14850"/>
                </a:cubicBezTo>
                <a:lnTo>
                  <a:pt x="21600" y="13500"/>
                </a:lnTo>
                <a:cubicBezTo>
                  <a:pt x="21600" y="12755"/>
                  <a:pt x="21160" y="12150"/>
                  <a:pt x="20618" y="12150"/>
                </a:cubicBezTo>
                <a:moveTo>
                  <a:pt x="982" y="20250"/>
                </a:moveTo>
                <a:cubicBezTo>
                  <a:pt x="982" y="20996"/>
                  <a:pt x="1422" y="21600"/>
                  <a:pt x="1964" y="21600"/>
                </a:cubicBezTo>
                <a:lnTo>
                  <a:pt x="1964" y="17550"/>
                </a:lnTo>
                <a:lnTo>
                  <a:pt x="982" y="17550"/>
                </a:lnTo>
                <a:cubicBezTo>
                  <a:pt x="982" y="17550"/>
                  <a:pt x="982" y="20250"/>
                  <a:pt x="982" y="20250"/>
                </a:cubicBezTo>
                <a:close/>
                <a:moveTo>
                  <a:pt x="16691" y="21600"/>
                </a:moveTo>
                <a:lnTo>
                  <a:pt x="17673" y="21600"/>
                </a:lnTo>
                <a:lnTo>
                  <a:pt x="17673" y="17550"/>
                </a:lnTo>
                <a:lnTo>
                  <a:pt x="16691" y="17550"/>
                </a:lnTo>
                <a:cubicBezTo>
                  <a:pt x="16691" y="17550"/>
                  <a:pt x="16691" y="21600"/>
                  <a:pt x="16691" y="21600"/>
                </a:cubicBezTo>
                <a:close/>
                <a:moveTo>
                  <a:pt x="14727" y="21600"/>
                </a:moveTo>
                <a:lnTo>
                  <a:pt x="15709" y="21600"/>
                </a:lnTo>
                <a:lnTo>
                  <a:pt x="15709" y="17550"/>
                </a:lnTo>
                <a:lnTo>
                  <a:pt x="14727" y="17550"/>
                </a:lnTo>
                <a:cubicBezTo>
                  <a:pt x="14727" y="17550"/>
                  <a:pt x="14727" y="21600"/>
                  <a:pt x="14727" y="21600"/>
                </a:cubicBezTo>
                <a:close/>
                <a:moveTo>
                  <a:pt x="18655" y="21600"/>
                </a:moveTo>
                <a:lnTo>
                  <a:pt x="19636" y="21600"/>
                </a:lnTo>
                <a:cubicBezTo>
                  <a:pt x="20178" y="21600"/>
                  <a:pt x="20618" y="20996"/>
                  <a:pt x="20618" y="20250"/>
                </a:cubicBezTo>
                <a:lnTo>
                  <a:pt x="20618" y="17550"/>
                </a:lnTo>
                <a:lnTo>
                  <a:pt x="18655" y="17550"/>
                </a:lnTo>
                <a:cubicBezTo>
                  <a:pt x="18655" y="17550"/>
                  <a:pt x="18655" y="21600"/>
                  <a:pt x="18655" y="21600"/>
                </a:cubicBezTo>
                <a:close/>
                <a:moveTo>
                  <a:pt x="15709" y="0"/>
                </a:moveTo>
                <a:lnTo>
                  <a:pt x="14727" y="0"/>
                </a:lnTo>
                <a:lnTo>
                  <a:pt x="14727" y="10800"/>
                </a:lnTo>
                <a:lnTo>
                  <a:pt x="15709" y="10800"/>
                </a:lnTo>
                <a:cubicBezTo>
                  <a:pt x="15709" y="10800"/>
                  <a:pt x="15709" y="0"/>
                  <a:pt x="15709" y="0"/>
                </a:cubicBezTo>
                <a:close/>
                <a:moveTo>
                  <a:pt x="20618" y="1350"/>
                </a:moveTo>
                <a:cubicBezTo>
                  <a:pt x="20618" y="605"/>
                  <a:pt x="20178" y="0"/>
                  <a:pt x="19636" y="0"/>
                </a:cubicBezTo>
                <a:lnTo>
                  <a:pt x="18655" y="0"/>
                </a:lnTo>
                <a:lnTo>
                  <a:pt x="18655" y="10800"/>
                </a:lnTo>
                <a:lnTo>
                  <a:pt x="20618" y="10800"/>
                </a:lnTo>
                <a:cubicBezTo>
                  <a:pt x="20618" y="10800"/>
                  <a:pt x="20618" y="1350"/>
                  <a:pt x="20618" y="1350"/>
                </a:cubicBezTo>
                <a:close/>
                <a:moveTo>
                  <a:pt x="13745" y="0"/>
                </a:moveTo>
                <a:lnTo>
                  <a:pt x="12764" y="0"/>
                </a:lnTo>
                <a:lnTo>
                  <a:pt x="12764" y="10800"/>
                </a:lnTo>
                <a:lnTo>
                  <a:pt x="13745" y="10800"/>
                </a:lnTo>
                <a:cubicBezTo>
                  <a:pt x="13745" y="10800"/>
                  <a:pt x="13745" y="0"/>
                  <a:pt x="13745" y="0"/>
                </a:cubicBezTo>
                <a:close/>
                <a:moveTo>
                  <a:pt x="17673" y="0"/>
                </a:moveTo>
                <a:lnTo>
                  <a:pt x="16691" y="0"/>
                </a:lnTo>
                <a:lnTo>
                  <a:pt x="16691" y="10800"/>
                </a:lnTo>
                <a:lnTo>
                  <a:pt x="17673" y="10800"/>
                </a:lnTo>
                <a:cubicBezTo>
                  <a:pt x="17673" y="10800"/>
                  <a:pt x="17673" y="0"/>
                  <a:pt x="17673" y="0"/>
                </a:cubicBezTo>
                <a:close/>
                <a:moveTo>
                  <a:pt x="1964" y="0"/>
                </a:moveTo>
                <a:cubicBezTo>
                  <a:pt x="1422" y="0"/>
                  <a:pt x="982" y="605"/>
                  <a:pt x="982" y="1350"/>
                </a:cubicBezTo>
                <a:lnTo>
                  <a:pt x="982" y="10800"/>
                </a:lnTo>
                <a:lnTo>
                  <a:pt x="1964" y="10800"/>
                </a:lnTo>
                <a:cubicBezTo>
                  <a:pt x="1964" y="10800"/>
                  <a:pt x="1964" y="0"/>
                  <a:pt x="1964" y="0"/>
                </a:cubicBezTo>
                <a:close/>
                <a:moveTo>
                  <a:pt x="3927" y="0"/>
                </a:moveTo>
                <a:lnTo>
                  <a:pt x="2945" y="0"/>
                </a:lnTo>
                <a:lnTo>
                  <a:pt x="2945" y="10800"/>
                </a:lnTo>
                <a:lnTo>
                  <a:pt x="3927" y="10800"/>
                </a:lnTo>
                <a:cubicBezTo>
                  <a:pt x="3927" y="10800"/>
                  <a:pt x="3927" y="0"/>
                  <a:pt x="3927" y="0"/>
                </a:cubicBezTo>
                <a:close/>
                <a:moveTo>
                  <a:pt x="6873" y="0"/>
                </a:moveTo>
                <a:lnTo>
                  <a:pt x="4909" y="0"/>
                </a:lnTo>
                <a:lnTo>
                  <a:pt x="4909" y="10800"/>
                </a:lnTo>
                <a:lnTo>
                  <a:pt x="6873" y="10800"/>
                </a:lnTo>
                <a:cubicBezTo>
                  <a:pt x="6873" y="10800"/>
                  <a:pt x="6873" y="0"/>
                  <a:pt x="6873" y="0"/>
                </a:cubicBezTo>
                <a:close/>
                <a:moveTo>
                  <a:pt x="8836" y="0"/>
                </a:moveTo>
                <a:lnTo>
                  <a:pt x="7855" y="0"/>
                </a:lnTo>
                <a:lnTo>
                  <a:pt x="7855" y="10800"/>
                </a:lnTo>
                <a:lnTo>
                  <a:pt x="8836" y="10800"/>
                </a:lnTo>
                <a:cubicBezTo>
                  <a:pt x="8836" y="10800"/>
                  <a:pt x="8836" y="0"/>
                  <a:pt x="8836" y="0"/>
                </a:cubicBezTo>
                <a:close/>
                <a:moveTo>
                  <a:pt x="11782" y="0"/>
                </a:moveTo>
                <a:lnTo>
                  <a:pt x="9818" y="0"/>
                </a:lnTo>
                <a:lnTo>
                  <a:pt x="9818" y="10800"/>
                </a:lnTo>
                <a:lnTo>
                  <a:pt x="11782" y="10800"/>
                </a:lnTo>
                <a:cubicBezTo>
                  <a:pt x="11782" y="10800"/>
                  <a:pt x="11782" y="0"/>
                  <a:pt x="11782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4" name="Shape 2686">
            <a:extLst>
              <a:ext uri="{FF2B5EF4-FFF2-40B4-BE49-F238E27FC236}">
                <a16:creationId xmlns:a16="http://schemas.microsoft.com/office/drawing/2014/main" id="{1398654A-D7E2-6F46-BBB6-B09CC7051FAC}"/>
              </a:ext>
            </a:extLst>
          </p:cNvPr>
          <p:cNvSpPr>
            <a:spLocks noChangeAspect="1"/>
          </p:cNvSpPr>
          <p:nvPr/>
        </p:nvSpPr>
        <p:spPr>
          <a:xfrm>
            <a:off x="5188915" y="6834900"/>
            <a:ext cx="988236" cy="988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4B82849B-4E42-5B46-B91C-450A5B23D863}"/>
              </a:ext>
            </a:extLst>
          </p:cNvPr>
          <p:cNvSpPr txBox="1">
            <a:spLocks/>
          </p:cNvSpPr>
          <p:nvPr/>
        </p:nvSpPr>
        <p:spPr>
          <a:xfrm>
            <a:off x="7282975" y="6877594"/>
            <a:ext cx="3620895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6AED3C36-3803-AF4D-A2B8-18D80148214C}"/>
              </a:ext>
            </a:extLst>
          </p:cNvPr>
          <p:cNvSpPr txBox="1">
            <a:spLocks/>
          </p:cNvSpPr>
          <p:nvPr/>
        </p:nvSpPr>
        <p:spPr>
          <a:xfrm>
            <a:off x="7282975" y="10598730"/>
            <a:ext cx="3620895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8F1E2CF9-F6F7-5A48-87DC-D343CDBCD31D}"/>
              </a:ext>
            </a:extLst>
          </p:cNvPr>
          <p:cNvSpPr txBox="1">
            <a:spLocks/>
          </p:cNvSpPr>
          <p:nvPr/>
        </p:nvSpPr>
        <p:spPr>
          <a:xfrm>
            <a:off x="13551875" y="8735055"/>
            <a:ext cx="3620895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28BB9442-7951-9E4B-BCB6-7AD9E7300ADB}"/>
              </a:ext>
            </a:extLst>
          </p:cNvPr>
          <p:cNvSpPr txBox="1">
            <a:spLocks/>
          </p:cNvSpPr>
          <p:nvPr/>
        </p:nvSpPr>
        <p:spPr>
          <a:xfrm>
            <a:off x="13551875" y="4973748"/>
            <a:ext cx="3620895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598CB5C-4CFA-6840-8B4F-C724B514C397}"/>
              </a:ext>
            </a:extLst>
          </p:cNvPr>
          <p:cNvSpPr txBox="1"/>
          <p:nvPr/>
        </p:nvSpPr>
        <p:spPr>
          <a:xfrm>
            <a:off x="13468483" y="3984033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D511F69-E6E1-AD45-AC1D-D1826AF275F6}"/>
              </a:ext>
            </a:extLst>
          </p:cNvPr>
          <p:cNvSpPr txBox="1"/>
          <p:nvPr/>
        </p:nvSpPr>
        <p:spPr>
          <a:xfrm>
            <a:off x="13463422" y="7727797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893406F-15EA-7E48-9866-2A4CEA63C4DD}"/>
              </a:ext>
            </a:extLst>
          </p:cNvPr>
          <p:cNvSpPr txBox="1"/>
          <p:nvPr/>
        </p:nvSpPr>
        <p:spPr>
          <a:xfrm>
            <a:off x="13402508" y="11467814"/>
            <a:ext cx="87395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BC28F7D-5644-E84A-8676-0666731390BB}"/>
              </a:ext>
            </a:extLst>
          </p:cNvPr>
          <p:cNvSpPr txBox="1"/>
          <p:nvPr/>
        </p:nvSpPr>
        <p:spPr>
          <a:xfrm>
            <a:off x="10094581" y="9591182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48EC5F5-0C1A-164F-B213-5D910B9795F1}"/>
              </a:ext>
            </a:extLst>
          </p:cNvPr>
          <p:cNvSpPr txBox="1"/>
          <p:nvPr/>
        </p:nvSpPr>
        <p:spPr>
          <a:xfrm>
            <a:off x="10117023" y="5846033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3761563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AD9118-1AB1-B24A-88BC-F5D9A639D702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3BAF7-558E-7648-AABC-D83E4205465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Line 1">
            <a:extLst>
              <a:ext uri="{FF2B5EF4-FFF2-40B4-BE49-F238E27FC236}">
                <a16:creationId xmlns:a16="http://schemas.microsoft.com/office/drawing/2014/main" id="{58212296-1613-844C-A34B-EACF363AAEC2}"/>
              </a:ext>
            </a:extLst>
          </p:cNvPr>
          <p:cNvSpPr>
            <a:spLocks noChangeShapeType="1"/>
          </p:cNvSpPr>
          <p:nvPr/>
        </p:nvSpPr>
        <p:spPr bwMode="auto">
          <a:xfrm>
            <a:off x="-1" y="7870588"/>
            <a:ext cx="24377904" cy="0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DA564EA1-A68D-B64D-B52E-5C8CFB307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" y="7787060"/>
            <a:ext cx="164178" cy="164176"/>
          </a:xfrm>
          <a:custGeom>
            <a:avLst/>
            <a:gdLst>
              <a:gd name="T0" fmla="*/ 251 w 252"/>
              <a:gd name="T1" fmla="*/ 125 h 252"/>
              <a:gd name="T2" fmla="*/ 251 w 252"/>
              <a:gd name="T3" fmla="*/ 125 h 252"/>
              <a:gd name="T4" fmla="*/ 125 w 252"/>
              <a:gd name="T5" fmla="*/ 251 h 252"/>
              <a:gd name="T6" fmla="*/ 125 w 252"/>
              <a:gd name="T7" fmla="*/ 251 h 252"/>
              <a:gd name="T8" fmla="*/ 0 w 252"/>
              <a:gd name="T9" fmla="*/ 125 h 252"/>
              <a:gd name="T10" fmla="*/ 0 w 252"/>
              <a:gd name="T11" fmla="*/ 125 h 252"/>
              <a:gd name="T12" fmla="*/ 125 w 252"/>
              <a:gd name="T13" fmla="*/ 0 h 252"/>
              <a:gd name="T14" fmla="*/ 125 w 252"/>
              <a:gd name="T15" fmla="*/ 0 h 252"/>
              <a:gd name="T16" fmla="*/ 251 w 252"/>
              <a:gd name="T17" fmla="*/ 125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2" h="252">
                <a:moveTo>
                  <a:pt x="251" y="125"/>
                </a:moveTo>
                <a:lnTo>
                  <a:pt x="251" y="125"/>
                </a:lnTo>
                <a:cubicBezTo>
                  <a:pt x="251" y="195"/>
                  <a:pt x="195" y="251"/>
                  <a:pt x="125" y="251"/>
                </a:cubicBezTo>
                <a:lnTo>
                  <a:pt x="125" y="251"/>
                </a:lnTo>
                <a:cubicBezTo>
                  <a:pt x="56" y="251"/>
                  <a:pt x="0" y="195"/>
                  <a:pt x="0" y="125"/>
                </a:cubicBezTo>
                <a:lnTo>
                  <a:pt x="0" y="125"/>
                </a:lnTo>
                <a:cubicBezTo>
                  <a:pt x="0" y="56"/>
                  <a:pt x="56" y="0"/>
                  <a:pt x="125" y="0"/>
                </a:cubicBezTo>
                <a:lnTo>
                  <a:pt x="125" y="0"/>
                </a:lnTo>
                <a:cubicBezTo>
                  <a:pt x="195" y="0"/>
                  <a:pt x="251" y="56"/>
                  <a:pt x="251" y="125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9C080A6C-286D-AF4B-A920-6A0ADBF1C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5221" y="9226592"/>
            <a:ext cx="1152121" cy="576060"/>
          </a:xfrm>
          <a:custGeom>
            <a:avLst/>
            <a:gdLst>
              <a:gd name="T0" fmla="*/ 1765 w 1766"/>
              <a:gd name="T1" fmla="*/ 883 h 884"/>
              <a:gd name="T2" fmla="*/ 1765 w 1766"/>
              <a:gd name="T3" fmla="*/ 883 h 884"/>
              <a:gd name="T4" fmla="*/ 882 w 1766"/>
              <a:gd name="T5" fmla="*/ 0 h 884"/>
              <a:gd name="T6" fmla="*/ 882 w 1766"/>
              <a:gd name="T7" fmla="*/ 0 h 884"/>
              <a:gd name="T8" fmla="*/ 0 w 1766"/>
              <a:gd name="T9" fmla="*/ 883 h 884"/>
              <a:gd name="T10" fmla="*/ 1765 w 1766"/>
              <a:gd name="T11" fmla="*/ 883 h 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66" h="884">
                <a:moveTo>
                  <a:pt x="1765" y="883"/>
                </a:moveTo>
                <a:lnTo>
                  <a:pt x="1765" y="883"/>
                </a:lnTo>
                <a:cubicBezTo>
                  <a:pt x="1765" y="395"/>
                  <a:pt x="1369" y="0"/>
                  <a:pt x="882" y="0"/>
                </a:cubicBezTo>
                <a:lnTo>
                  <a:pt x="882" y="0"/>
                </a:lnTo>
                <a:cubicBezTo>
                  <a:pt x="395" y="0"/>
                  <a:pt x="0" y="395"/>
                  <a:pt x="0" y="883"/>
                </a:cubicBezTo>
                <a:lnTo>
                  <a:pt x="1765" y="883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39EB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A4130CD3-58EA-FF4B-9A50-A3A14DD30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5221" y="9226592"/>
            <a:ext cx="1152121" cy="576060"/>
          </a:xfrm>
          <a:custGeom>
            <a:avLst/>
            <a:gdLst>
              <a:gd name="T0" fmla="*/ 1765 w 1766"/>
              <a:gd name="T1" fmla="*/ 883 h 884"/>
              <a:gd name="T2" fmla="*/ 1765 w 1766"/>
              <a:gd name="T3" fmla="*/ 883 h 884"/>
              <a:gd name="T4" fmla="*/ 882 w 1766"/>
              <a:gd name="T5" fmla="*/ 0 h 884"/>
              <a:gd name="T6" fmla="*/ 882 w 1766"/>
              <a:gd name="T7" fmla="*/ 0 h 884"/>
              <a:gd name="T8" fmla="*/ 0 w 1766"/>
              <a:gd name="T9" fmla="*/ 883 h 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6" h="884">
                <a:moveTo>
                  <a:pt x="1765" y="883"/>
                </a:moveTo>
                <a:lnTo>
                  <a:pt x="1765" y="883"/>
                </a:lnTo>
                <a:cubicBezTo>
                  <a:pt x="1765" y="395"/>
                  <a:pt x="1369" y="0"/>
                  <a:pt x="882" y="0"/>
                </a:cubicBezTo>
                <a:lnTo>
                  <a:pt x="882" y="0"/>
                </a:lnTo>
                <a:cubicBezTo>
                  <a:pt x="395" y="0"/>
                  <a:pt x="0" y="395"/>
                  <a:pt x="0" y="883"/>
                </a:cubicBezTo>
              </a:path>
            </a:pathLst>
          </a:cu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679F7262-443F-4F42-BD88-03C489499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7390" y="9313001"/>
            <a:ext cx="967782" cy="967782"/>
          </a:xfrm>
          <a:custGeom>
            <a:avLst/>
            <a:gdLst>
              <a:gd name="T0" fmla="*/ 1481 w 1482"/>
              <a:gd name="T1" fmla="*/ 740 h 1482"/>
              <a:gd name="T2" fmla="*/ 1481 w 1482"/>
              <a:gd name="T3" fmla="*/ 740 h 1482"/>
              <a:gd name="T4" fmla="*/ 740 w 1482"/>
              <a:gd name="T5" fmla="*/ 1481 h 1482"/>
              <a:gd name="T6" fmla="*/ 740 w 1482"/>
              <a:gd name="T7" fmla="*/ 1481 h 1482"/>
              <a:gd name="T8" fmla="*/ 0 w 1482"/>
              <a:gd name="T9" fmla="*/ 740 h 1482"/>
              <a:gd name="T10" fmla="*/ 0 w 1482"/>
              <a:gd name="T11" fmla="*/ 740 h 1482"/>
              <a:gd name="T12" fmla="*/ 740 w 1482"/>
              <a:gd name="T13" fmla="*/ 0 h 1482"/>
              <a:gd name="T14" fmla="*/ 740 w 1482"/>
              <a:gd name="T15" fmla="*/ 0 h 1482"/>
              <a:gd name="T16" fmla="*/ 1481 w 1482"/>
              <a:gd name="T17" fmla="*/ 740 h 1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2" h="1482">
                <a:moveTo>
                  <a:pt x="1481" y="740"/>
                </a:moveTo>
                <a:lnTo>
                  <a:pt x="1481" y="740"/>
                </a:lnTo>
                <a:cubicBezTo>
                  <a:pt x="1481" y="1149"/>
                  <a:pt x="1149" y="1481"/>
                  <a:pt x="740" y="1481"/>
                </a:cubicBezTo>
                <a:lnTo>
                  <a:pt x="740" y="1481"/>
                </a:lnTo>
                <a:cubicBezTo>
                  <a:pt x="331" y="1481"/>
                  <a:pt x="0" y="1149"/>
                  <a:pt x="0" y="740"/>
                </a:cubicBezTo>
                <a:lnTo>
                  <a:pt x="0" y="740"/>
                </a:lnTo>
                <a:cubicBezTo>
                  <a:pt x="0" y="332"/>
                  <a:pt x="331" y="0"/>
                  <a:pt x="740" y="0"/>
                </a:cubicBezTo>
                <a:lnTo>
                  <a:pt x="740" y="0"/>
                </a:lnTo>
                <a:cubicBezTo>
                  <a:pt x="1149" y="0"/>
                  <a:pt x="1481" y="332"/>
                  <a:pt x="1481" y="74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BB0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1CDF0E3C-8183-DF4F-AAE0-7AF58B806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9841" y="7870588"/>
            <a:ext cx="2881" cy="1828993"/>
          </a:xfrm>
          <a:custGeom>
            <a:avLst/>
            <a:gdLst>
              <a:gd name="T0" fmla="*/ 0 w 1"/>
              <a:gd name="T1" fmla="*/ 2798 h 2799"/>
              <a:gd name="T2" fmla="*/ 0 w 1"/>
              <a:gd name="T3" fmla="*/ 0 h 2799"/>
              <a:gd name="T4" fmla="*/ 0 w 1"/>
              <a:gd name="T5" fmla="*/ 2798 h 27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99">
                <a:moveTo>
                  <a:pt x="0" y="2798"/>
                </a:moveTo>
                <a:lnTo>
                  <a:pt x="0" y="0"/>
                </a:lnTo>
                <a:lnTo>
                  <a:pt x="0" y="2798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BB0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C04E060F-53EB-C64A-8302-5AC2C50064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9841" y="8037872"/>
            <a:ext cx="0" cy="1188720"/>
          </a:xfrm>
          <a:prstGeom prst="line">
            <a:avLst/>
          </a:pr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4" name="Freeform 21">
            <a:extLst>
              <a:ext uri="{FF2B5EF4-FFF2-40B4-BE49-F238E27FC236}">
                <a16:creationId xmlns:a16="http://schemas.microsoft.com/office/drawing/2014/main" id="{2557BF44-6EF9-1940-8335-2D181EEE1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1263" y="7689130"/>
            <a:ext cx="360037" cy="360037"/>
          </a:xfrm>
          <a:custGeom>
            <a:avLst/>
            <a:gdLst>
              <a:gd name="T0" fmla="*/ 551 w 552"/>
              <a:gd name="T1" fmla="*/ 275 h 552"/>
              <a:gd name="T2" fmla="*/ 551 w 552"/>
              <a:gd name="T3" fmla="*/ 275 h 552"/>
              <a:gd name="T4" fmla="*/ 275 w 552"/>
              <a:gd name="T5" fmla="*/ 551 h 552"/>
              <a:gd name="T6" fmla="*/ 275 w 552"/>
              <a:gd name="T7" fmla="*/ 551 h 552"/>
              <a:gd name="T8" fmla="*/ 0 w 552"/>
              <a:gd name="T9" fmla="*/ 275 h 552"/>
              <a:gd name="T10" fmla="*/ 0 w 552"/>
              <a:gd name="T11" fmla="*/ 275 h 552"/>
              <a:gd name="T12" fmla="*/ 275 w 552"/>
              <a:gd name="T13" fmla="*/ 0 h 552"/>
              <a:gd name="T14" fmla="*/ 275 w 552"/>
              <a:gd name="T15" fmla="*/ 0 h 552"/>
              <a:gd name="T16" fmla="*/ 551 w 552"/>
              <a:gd name="T17" fmla="*/ 275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2" h="552">
                <a:moveTo>
                  <a:pt x="551" y="275"/>
                </a:moveTo>
                <a:lnTo>
                  <a:pt x="551" y="275"/>
                </a:lnTo>
                <a:cubicBezTo>
                  <a:pt x="551" y="428"/>
                  <a:pt x="427" y="551"/>
                  <a:pt x="275" y="551"/>
                </a:cubicBezTo>
                <a:lnTo>
                  <a:pt x="275" y="551"/>
                </a:lnTo>
                <a:cubicBezTo>
                  <a:pt x="123" y="551"/>
                  <a:pt x="0" y="428"/>
                  <a:pt x="0" y="275"/>
                </a:cubicBezTo>
                <a:lnTo>
                  <a:pt x="0" y="275"/>
                </a:lnTo>
                <a:cubicBezTo>
                  <a:pt x="0" y="123"/>
                  <a:pt x="123" y="0"/>
                  <a:pt x="275" y="0"/>
                </a:cubicBezTo>
                <a:lnTo>
                  <a:pt x="275" y="0"/>
                </a:lnTo>
                <a:cubicBezTo>
                  <a:pt x="427" y="0"/>
                  <a:pt x="551" y="123"/>
                  <a:pt x="551" y="275"/>
                </a:cubicBezTo>
              </a:path>
            </a:pathLst>
          </a:custGeom>
          <a:ln w="38100" cap="flat">
            <a:solidFill>
              <a:schemeClr val="accent2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1F8E8163-33A5-3740-8C42-0A8BCFFBA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13474" y="7787060"/>
            <a:ext cx="164176" cy="164176"/>
          </a:xfrm>
          <a:custGeom>
            <a:avLst/>
            <a:gdLst>
              <a:gd name="T0" fmla="*/ 250 w 251"/>
              <a:gd name="T1" fmla="*/ 125 h 252"/>
              <a:gd name="T2" fmla="*/ 250 w 251"/>
              <a:gd name="T3" fmla="*/ 125 h 252"/>
              <a:gd name="T4" fmla="*/ 125 w 251"/>
              <a:gd name="T5" fmla="*/ 251 h 252"/>
              <a:gd name="T6" fmla="*/ 125 w 251"/>
              <a:gd name="T7" fmla="*/ 251 h 252"/>
              <a:gd name="T8" fmla="*/ 0 w 251"/>
              <a:gd name="T9" fmla="*/ 125 h 252"/>
              <a:gd name="T10" fmla="*/ 0 w 251"/>
              <a:gd name="T11" fmla="*/ 125 h 252"/>
              <a:gd name="T12" fmla="*/ 125 w 251"/>
              <a:gd name="T13" fmla="*/ 0 h 252"/>
              <a:gd name="T14" fmla="*/ 125 w 251"/>
              <a:gd name="T15" fmla="*/ 0 h 252"/>
              <a:gd name="T16" fmla="*/ 250 w 251"/>
              <a:gd name="T17" fmla="*/ 125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1" h="252">
                <a:moveTo>
                  <a:pt x="250" y="125"/>
                </a:moveTo>
                <a:lnTo>
                  <a:pt x="250" y="125"/>
                </a:lnTo>
                <a:cubicBezTo>
                  <a:pt x="250" y="195"/>
                  <a:pt x="194" y="251"/>
                  <a:pt x="125" y="251"/>
                </a:cubicBezTo>
                <a:lnTo>
                  <a:pt x="125" y="251"/>
                </a:lnTo>
                <a:cubicBezTo>
                  <a:pt x="56" y="251"/>
                  <a:pt x="0" y="195"/>
                  <a:pt x="0" y="125"/>
                </a:cubicBezTo>
                <a:lnTo>
                  <a:pt x="0" y="125"/>
                </a:lnTo>
                <a:cubicBezTo>
                  <a:pt x="0" y="56"/>
                  <a:pt x="56" y="0"/>
                  <a:pt x="125" y="0"/>
                </a:cubicBezTo>
                <a:lnTo>
                  <a:pt x="125" y="0"/>
                </a:lnTo>
                <a:cubicBezTo>
                  <a:pt x="194" y="0"/>
                  <a:pt x="250" y="56"/>
                  <a:pt x="250" y="125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Freeform 4">
            <a:extLst>
              <a:ext uri="{FF2B5EF4-FFF2-40B4-BE49-F238E27FC236}">
                <a16:creationId xmlns:a16="http://schemas.microsoft.com/office/drawing/2014/main" id="{748B4E48-9E10-A145-8041-97BB15F09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8975" y="7689130"/>
            <a:ext cx="360039" cy="360037"/>
          </a:xfrm>
          <a:custGeom>
            <a:avLst/>
            <a:gdLst>
              <a:gd name="T0" fmla="*/ 551 w 552"/>
              <a:gd name="T1" fmla="*/ 275 h 552"/>
              <a:gd name="T2" fmla="*/ 551 w 552"/>
              <a:gd name="T3" fmla="*/ 275 h 552"/>
              <a:gd name="T4" fmla="*/ 276 w 552"/>
              <a:gd name="T5" fmla="*/ 551 h 552"/>
              <a:gd name="T6" fmla="*/ 276 w 552"/>
              <a:gd name="T7" fmla="*/ 551 h 552"/>
              <a:gd name="T8" fmla="*/ 0 w 552"/>
              <a:gd name="T9" fmla="*/ 275 h 552"/>
              <a:gd name="T10" fmla="*/ 0 w 552"/>
              <a:gd name="T11" fmla="*/ 275 h 552"/>
              <a:gd name="T12" fmla="*/ 276 w 552"/>
              <a:gd name="T13" fmla="*/ 0 h 552"/>
              <a:gd name="T14" fmla="*/ 276 w 552"/>
              <a:gd name="T15" fmla="*/ 0 h 552"/>
              <a:gd name="T16" fmla="*/ 551 w 552"/>
              <a:gd name="T17" fmla="*/ 275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2" h="552">
                <a:moveTo>
                  <a:pt x="551" y="275"/>
                </a:moveTo>
                <a:lnTo>
                  <a:pt x="551" y="275"/>
                </a:lnTo>
                <a:cubicBezTo>
                  <a:pt x="551" y="428"/>
                  <a:pt x="428" y="551"/>
                  <a:pt x="276" y="551"/>
                </a:cubicBezTo>
                <a:lnTo>
                  <a:pt x="276" y="551"/>
                </a:lnTo>
                <a:cubicBezTo>
                  <a:pt x="124" y="551"/>
                  <a:pt x="0" y="428"/>
                  <a:pt x="0" y="275"/>
                </a:cubicBezTo>
                <a:lnTo>
                  <a:pt x="0" y="275"/>
                </a:lnTo>
                <a:cubicBezTo>
                  <a:pt x="0" y="123"/>
                  <a:pt x="124" y="0"/>
                  <a:pt x="276" y="0"/>
                </a:cubicBezTo>
                <a:lnTo>
                  <a:pt x="276" y="0"/>
                </a:lnTo>
                <a:cubicBezTo>
                  <a:pt x="428" y="0"/>
                  <a:pt x="551" y="123"/>
                  <a:pt x="551" y="275"/>
                </a:cubicBezTo>
              </a:path>
            </a:pathLst>
          </a:custGeom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5B0FE5F-FB4D-104B-94B9-C847995EC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2934" y="5900609"/>
            <a:ext cx="1152121" cy="576060"/>
          </a:xfrm>
          <a:custGeom>
            <a:avLst/>
            <a:gdLst>
              <a:gd name="T0" fmla="*/ 1764 w 1765"/>
              <a:gd name="T1" fmla="*/ 0 h 883"/>
              <a:gd name="T2" fmla="*/ 1764 w 1765"/>
              <a:gd name="T3" fmla="*/ 0 h 883"/>
              <a:gd name="T4" fmla="*/ 882 w 1765"/>
              <a:gd name="T5" fmla="*/ 882 h 883"/>
              <a:gd name="T6" fmla="*/ 882 w 1765"/>
              <a:gd name="T7" fmla="*/ 882 h 883"/>
              <a:gd name="T8" fmla="*/ 0 w 1765"/>
              <a:gd name="T9" fmla="*/ 0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5" h="883">
                <a:moveTo>
                  <a:pt x="1764" y="0"/>
                </a:moveTo>
                <a:lnTo>
                  <a:pt x="1764" y="0"/>
                </a:lnTo>
                <a:cubicBezTo>
                  <a:pt x="1764" y="487"/>
                  <a:pt x="1369" y="882"/>
                  <a:pt x="882" y="882"/>
                </a:cubicBezTo>
                <a:lnTo>
                  <a:pt x="882" y="882"/>
                </a:lnTo>
                <a:cubicBezTo>
                  <a:pt x="394" y="882"/>
                  <a:pt x="0" y="487"/>
                  <a:pt x="0" y="0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C402D07D-7B15-3F49-831C-2423E8C58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5103" y="5416717"/>
            <a:ext cx="967782" cy="967782"/>
          </a:xfrm>
          <a:custGeom>
            <a:avLst/>
            <a:gdLst>
              <a:gd name="T0" fmla="*/ 1481 w 1482"/>
              <a:gd name="T1" fmla="*/ 741 h 1482"/>
              <a:gd name="T2" fmla="*/ 1481 w 1482"/>
              <a:gd name="T3" fmla="*/ 741 h 1482"/>
              <a:gd name="T4" fmla="*/ 741 w 1482"/>
              <a:gd name="T5" fmla="*/ 1481 h 1482"/>
              <a:gd name="T6" fmla="*/ 741 w 1482"/>
              <a:gd name="T7" fmla="*/ 1481 h 1482"/>
              <a:gd name="T8" fmla="*/ 0 w 1482"/>
              <a:gd name="T9" fmla="*/ 741 h 1482"/>
              <a:gd name="T10" fmla="*/ 0 w 1482"/>
              <a:gd name="T11" fmla="*/ 741 h 1482"/>
              <a:gd name="T12" fmla="*/ 741 w 1482"/>
              <a:gd name="T13" fmla="*/ 0 h 1482"/>
              <a:gd name="T14" fmla="*/ 741 w 1482"/>
              <a:gd name="T15" fmla="*/ 0 h 1482"/>
              <a:gd name="T16" fmla="*/ 1481 w 1482"/>
              <a:gd name="T17" fmla="*/ 741 h 1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2" h="1482">
                <a:moveTo>
                  <a:pt x="1481" y="741"/>
                </a:moveTo>
                <a:lnTo>
                  <a:pt x="1481" y="741"/>
                </a:lnTo>
                <a:cubicBezTo>
                  <a:pt x="1481" y="1150"/>
                  <a:pt x="1149" y="1481"/>
                  <a:pt x="741" y="1481"/>
                </a:cubicBezTo>
                <a:lnTo>
                  <a:pt x="741" y="1481"/>
                </a:lnTo>
                <a:cubicBezTo>
                  <a:pt x="331" y="1481"/>
                  <a:pt x="0" y="1150"/>
                  <a:pt x="0" y="741"/>
                </a:cubicBezTo>
                <a:lnTo>
                  <a:pt x="0" y="741"/>
                </a:lnTo>
                <a:cubicBezTo>
                  <a:pt x="0" y="332"/>
                  <a:pt x="331" y="0"/>
                  <a:pt x="741" y="0"/>
                </a:cubicBezTo>
                <a:lnTo>
                  <a:pt x="741" y="0"/>
                </a:lnTo>
                <a:cubicBezTo>
                  <a:pt x="1149" y="0"/>
                  <a:pt x="1481" y="332"/>
                  <a:pt x="1481" y="74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BB0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DA729801-46FA-F44A-9D98-7F1AA5421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554" y="6125125"/>
            <a:ext cx="2881" cy="1564005"/>
          </a:xfrm>
          <a:custGeom>
            <a:avLst/>
            <a:gdLst>
              <a:gd name="T0" fmla="*/ 0 w 1"/>
              <a:gd name="T1" fmla="*/ 2393 h 2394"/>
              <a:gd name="T2" fmla="*/ 0 w 1"/>
              <a:gd name="T3" fmla="*/ 0 h 2394"/>
              <a:gd name="T4" fmla="*/ 0 w 1"/>
              <a:gd name="T5" fmla="*/ 2393 h 2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94">
                <a:moveTo>
                  <a:pt x="0" y="2393"/>
                </a:moveTo>
                <a:lnTo>
                  <a:pt x="0" y="0"/>
                </a:lnTo>
                <a:lnTo>
                  <a:pt x="0" y="2393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BB0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Line 31">
            <a:extLst>
              <a:ext uri="{FF2B5EF4-FFF2-40B4-BE49-F238E27FC236}">
                <a16:creationId xmlns:a16="http://schemas.microsoft.com/office/drawing/2014/main" id="{06CC13F4-E3CC-2E4D-822D-BC9DD76BA5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7554" y="6493951"/>
            <a:ext cx="0" cy="1188720"/>
          </a:xfrm>
          <a:prstGeom prst="line">
            <a:avLst/>
          </a:pr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AD10EDF5-822D-FD4B-A82E-C7D01CEDF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79798" y="9226592"/>
            <a:ext cx="1152121" cy="576060"/>
          </a:xfrm>
          <a:custGeom>
            <a:avLst/>
            <a:gdLst>
              <a:gd name="T0" fmla="*/ 1765 w 1766"/>
              <a:gd name="T1" fmla="*/ 883 h 884"/>
              <a:gd name="T2" fmla="*/ 1765 w 1766"/>
              <a:gd name="T3" fmla="*/ 883 h 884"/>
              <a:gd name="T4" fmla="*/ 883 w 1766"/>
              <a:gd name="T5" fmla="*/ 0 h 884"/>
              <a:gd name="T6" fmla="*/ 883 w 1766"/>
              <a:gd name="T7" fmla="*/ 0 h 884"/>
              <a:gd name="T8" fmla="*/ 0 w 1766"/>
              <a:gd name="T9" fmla="*/ 883 h 884"/>
              <a:gd name="T10" fmla="*/ 1765 w 1766"/>
              <a:gd name="T11" fmla="*/ 883 h 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66" h="884">
                <a:moveTo>
                  <a:pt x="1765" y="883"/>
                </a:moveTo>
                <a:lnTo>
                  <a:pt x="1765" y="883"/>
                </a:lnTo>
                <a:cubicBezTo>
                  <a:pt x="1765" y="395"/>
                  <a:pt x="1370" y="0"/>
                  <a:pt x="883" y="0"/>
                </a:cubicBezTo>
                <a:lnTo>
                  <a:pt x="883" y="0"/>
                </a:lnTo>
                <a:cubicBezTo>
                  <a:pt x="395" y="0"/>
                  <a:pt x="0" y="395"/>
                  <a:pt x="0" y="883"/>
                </a:cubicBezTo>
                <a:lnTo>
                  <a:pt x="1765" y="883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9C499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B21C33BE-1D0E-6D45-9A2A-75DABE5F6A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79798" y="9226592"/>
            <a:ext cx="1152121" cy="576060"/>
          </a:xfrm>
          <a:custGeom>
            <a:avLst/>
            <a:gdLst>
              <a:gd name="T0" fmla="*/ 1765 w 1766"/>
              <a:gd name="T1" fmla="*/ 883 h 884"/>
              <a:gd name="T2" fmla="*/ 1765 w 1766"/>
              <a:gd name="T3" fmla="*/ 883 h 884"/>
              <a:gd name="T4" fmla="*/ 883 w 1766"/>
              <a:gd name="T5" fmla="*/ 0 h 884"/>
              <a:gd name="T6" fmla="*/ 883 w 1766"/>
              <a:gd name="T7" fmla="*/ 0 h 884"/>
              <a:gd name="T8" fmla="*/ 0 w 1766"/>
              <a:gd name="T9" fmla="*/ 883 h 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6" h="884">
                <a:moveTo>
                  <a:pt x="1765" y="883"/>
                </a:moveTo>
                <a:lnTo>
                  <a:pt x="1765" y="883"/>
                </a:lnTo>
                <a:cubicBezTo>
                  <a:pt x="1765" y="395"/>
                  <a:pt x="1370" y="0"/>
                  <a:pt x="883" y="0"/>
                </a:cubicBezTo>
                <a:lnTo>
                  <a:pt x="883" y="0"/>
                </a:lnTo>
                <a:cubicBezTo>
                  <a:pt x="395" y="0"/>
                  <a:pt x="0" y="395"/>
                  <a:pt x="0" y="883"/>
                </a:cubicBezTo>
              </a:path>
            </a:pathLst>
          </a:cu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D16D468D-B62A-D448-B0F5-5199595CE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1967" y="9313001"/>
            <a:ext cx="967782" cy="967782"/>
          </a:xfrm>
          <a:custGeom>
            <a:avLst/>
            <a:gdLst>
              <a:gd name="T0" fmla="*/ 1481 w 1482"/>
              <a:gd name="T1" fmla="*/ 740 h 1482"/>
              <a:gd name="T2" fmla="*/ 1481 w 1482"/>
              <a:gd name="T3" fmla="*/ 740 h 1482"/>
              <a:gd name="T4" fmla="*/ 741 w 1482"/>
              <a:gd name="T5" fmla="*/ 1481 h 1482"/>
              <a:gd name="T6" fmla="*/ 741 w 1482"/>
              <a:gd name="T7" fmla="*/ 1481 h 1482"/>
              <a:gd name="T8" fmla="*/ 0 w 1482"/>
              <a:gd name="T9" fmla="*/ 740 h 1482"/>
              <a:gd name="T10" fmla="*/ 0 w 1482"/>
              <a:gd name="T11" fmla="*/ 740 h 1482"/>
              <a:gd name="T12" fmla="*/ 741 w 1482"/>
              <a:gd name="T13" fmla="*/ 0 h 1482"/>
              <a:gd name="T14" fmla="*/ 741 w 1482"/>
              <a:gd name="T15" fmla="*/ 0 h 1482"/>
              <a:gd name="T16" fmla="*/ 1481 w 1482"/>
              <a:gd name="T17" fmla="*/ 740 h 1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2" h="1482">
                <a:moveTo>
                  <a:pt x="1481" y="740"/>
                </a:moveTo>
                <a:lnTo>
                  <a:pt x="1481" y="740"/>
                </a:lnTo>
                <a:cubicBezTo>
                  <a:pt x="1481" y="1149"/>
                  <a:pt x="1149" y="1481"/>
                  <a:pt x="741" y="1481"/>
                </a:cubicBezTo>
                <a:lnTo>
                  <a:pt x="741" y="1481"/>
                </a:lnTo>
                <a:cubicBezTo>
                  <a:pt x="331" y="1481"/>
                  <a:pt x="0" y="1149"/>
                  <a:pt x="0" y="740"/>
                </a:cubicBezTo>
                <a:lnTo>
                  <a:pt x="0" y="740"/>
                </a:lnTo>
                <a:cubicBezTo>
                  <a:pt x="0" y="332"/>
                  <a:pt x="331" y="0"/>
                  <a:pt x="741" y="0"/>
                </a:cubicBezTo>
                <a:lnTo>
                  <a:pt x="741" y="0"/>
                </a:lnTo>
                <a:cubicBezTo>
                  <a:pt x="1149" y="0"/>
                  <a:pt x="1481" y="332"/>
                  <a:pt x="1481" y="74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9" name="Freeform 26">
            <a:extLst>
              <a:ext uri="{FF2B5EF4-FFF2-40B4-BE49-F238E27FC236}">
                <a16:creationId xmlns:a16="http://schemas.microsoft.com/office/drawing/2014/main" id="{44FE014B-8D55-7640-966D-B3DDE88FA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75839" y="7689130"/>
            <a:ext cx="360039" cy="360037"/>
          </a:xfrm>
          <a:custGeom>
            <a:avLst/>
            <a:gdLst>
              <a:gd name="T0" fmla="*/ 551 w 552"/>
              <a:gd name="T1" fmla="*/ 275 h 552"/>
              <a:gd name="T2" fmla="*/ 551 w 552"/>
              <a:gd name="T3" fmla="*/ 275 h 552"/>
              <a:gd name="T4" fmla="*/ 275 w 552"/>
              <a:gd name="T5" fmla="*/ 551 h 552"/>
              <a:gd name="T6" fmla="*/ 275 w 552"/>
              <a:gd name="T7" fmla="*/ 551 h 552"/>
              <a:gd name="T8" fmla="*/ 0 w 552"/>
              <a:gd name="T9" fmla="*/ 275 h 552"/>
              <a:gd name="T10" fmla="*/ 0 w 552"/>
              <a:gd name="T11" fmla="*/ 275 h 552"/>
              <a:gd name="T12" fmla="*/ 275 w 552"/>
              <a:gd name="T13" fmla="*/ 0 h 552"/>
              <a:gd name="T14" fmla="*/ 275 w 552"/>
              <a:gd name="T15" fmla="*/ 0 h 552"/>
              <a:gd name="T16" fmla="*/ 551 w 552"/>
              <a:gd name="T17" fmla="*/ 275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2" h="552">
                <a:moveTo>
                  <a:pt x="551" y="275"/>
                </a:moveTo>
                <a:lnTo>
                  <a:pt x="551" y="275"/>
                </a:lnTo>
                <a:cubicBezTo>
                  <a:pt x="551" y="428"/>
                  <a:pt x="427" y="551"/>
                  <a:pt x="275" y="551"/>
                </a:cubicBezTo>
                <a:lnTo>
                  <a:pt x="275" y="551"/>
                </a:lnTo>
                <a:cubicBezTo>
                  <a:pt x="123" y="551"/>
                  <a:pt x="0" y="428"/>
                  <a:pt x="0" y="275"/>
                </a:cubicBezTo>
                <a:lnTo>
                  <a:pt x="0" y="275"/>
                </a:lnTo>
                <a:cubicBezTo>
                  <a:pt x="0" y="123"/>
                  <a:pt x="123" y="0"/>
                  <a:pt x="275" y="0"/>
                </a:cubicBezTo>
                <a:lnTo>
                  <a:pt x="275" y="0"/>
                </a:lnTo>
                <a:cubicBezTo>
                  <a:pt x="427" y="0"/>
                  <a:pt x="551" y="123"/>
                  <a:pt x="551" y="275"/>
                </a:cubicBezTo>
              </a:path>
            </a:pathLst>
          </a:custGeom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482733B0-35C0-E147-A494-A69519AFE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4419" y="8052048"/>
            <a:ext cx="2879" cy="1664815"/>
          </a:xfrm>
          <a:custGeom>
            <a:avLst/>
            <a:gdLst>
              <a:gd name="T0" fmla="*/ 0 w 1"/>
              <a:gd name="T1" fmla="*/ 2546 h 2547"/>
              <a:gd name="T2" fmla="*/ 0 w 1"/>
              <a:gd name="T3" fmla="*/ 0 h 2547"/>
              <a:gd name="T4" fmla="*/ 0 w 1"/>
              <a:gd name="T5" fmla="*/ 2546 h 2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47">
                <a:moveTo>
                  <a:pt x="0" y="2546"/>
                </a:moveTo>
                <a:lnTo>
                  <a:pt x="0" y="0"/>
                </a:lnTo>
                <a:lnTo>
                  <a:pt x="0" y="2546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53838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Line 33">
            <a:extLst>
              <a:ext uri="{FF2B5EF4-FFF2-40B4-BE49-F238E27FC236}">
                <a16:creationId xmlns:a16="http://schemas.microsoft.com/office/drawing/2014/main" id="{BE3CBD52-33A4-2048-B2FE-D3F1E729DF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555858" y="8049167"/>
            <a:ext cx="0" cy="1188720"/>
          </a:xfrm>
          <a:prstGeom prst="line">
            <a:avLst/>
          </a:pr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31B6044E-5ED3-0E4C-9403-D5FA0EA88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7510" y="5900609"/>
            <a:ext cx="1152121" cy="576060"/>
          </a:xfrm>
          <a:custGeom>
            <a:avLst/>
            <a:gdLst>
              <a:gd name="T0" fmla="*/ 1763 w 1764"/>
              <a:gd name="T1" fmla="*/ 0 h 883"/>
              <a:gd name="T2" fmla="*/ 1763 w 1764"/>
              <a:gd name="T3" fmla="*/ 0 h 883"/>
              <a:gd name="T4" fmla="*/ 882 w 1764"/>
              <a:gd name="T5" fmla="*/ 882 h 883"/>
              <a:gd name="T6" fmla="*/ 882 w 1764"/>
              <a:gd name="T7" fmla="*/ 882 h 883"/>
              <a:gd name="T8" fmla="*/ 0 w 1764"/>
              <a:gd name="T9" fmla="*/ 0 h 883"/>
              <a:gd name="T10" fmla="*/ 1763 w 1764"/>
              <a:gd name="T11" fmla="*/ 0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64" h="883">
                <a:moveTo>
                  <a:pt x="1763" y="0"/>
                </a:moveTo>
                <a:lnTo>
                  <a:pt x="1763" y="0"/>
                </a:lnTo>
                <a:cubicBezTo>
                  <a:pt x="1763" y="487"/>
                  <a:pt x="1369" y="882"/>
                  <a:pt x="882" y="882"/>
                </a:cubicBezTo>
                <a:lnTo>
                  <a:pt x="882" y="882"/>
                </a:lnTo>
                <a:cubicBezTo>
                  <a:pt x="396" y="882"/>
                  <a:pt x="0" y="487"/>
                  <a:pt x="0" y="0"/>
                </a:cubicBezTo>
                <a:lnTo>
                  <a:pt x="1763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53838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E104B031-2F46-7A42-8562-513150D1F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7510" y="5900609"/>
            <a:ext cx="1152121" cy="576060"/>
          </a:xfrm>
          <a:custGeom>
            <a:avLst/>
            <a:gdLst>
              <a:gd name="T0" fmla="*/ 1763 w 1764"/>
              <a:gd name="T1" fmla="*/ 0 h 883"/>
              <a:gd name="T2" fmla="*/ 1763 w 1764"/>
              <a:gd name="T3" fmla="*/ 0 h 883"/>
              <a:gd name="T4" fmla="*/ 882 w 1764"/>
              <a:gd name="T5" fmla="*/ 882 h 883"/>
              <a:gd name="T6" fmla="*/ 882 w 1764"/>
              <a:gd name="T7" fmla="*/ 882 h 883"/>
              <a:gd name="T8" fmla="*/ 0 w 1764"/>
              <a:gd name="T9" fmla="*/ 0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4" h="883">
                <a:moveTo>
                  <a:pt x="1763" y="0"/>
                </a:moveTo>
                <a:lnTo>
                  <a:pt x="1763" y="0"/>
                </a:lnTo>
                <a:cubicBezTo>
                  <a:pt x="1763" y="487"/>
                  <a:pt x="1369" y="882"/>
                  <a:pt x="882" y="882"/>
                </a:cubicBezTo>
                <a:lnTo>
                  <a:pt x="882" y="882"/>
                </a:lnTo>
                <a:cubicBezTo>
                  <a:pt x="396" y="882"/>
                  <a:pt x="0" y="487"/>
                  <a:pt x="0" y="0"/>
                </a:cubicBezTo>
              </a:path>
            </a:pathLst>
          </a:cu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EDE18D85-D61C-EB45-8527-1D2CA7A5D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9679" y="5416717"/>
            <a:ext cx="967782" cy="967782"/>
          </a:xfrm>
          <a:custGeom>
            <a:avLst/>
            <a:gdLst>
              <a:gd name="T0" fmla="*/ 1480 w 1481"/>
              <a:gd name="T1" fmla="*/ 741 h 1482"/>
              <a:gd name="T2" fmla="*/ 1480 w 1481"/>
              <a:gd name="T3" fmla="*/ 741 h 1482"/>
              <a:gd name="T4" fmla="*/ 740 w 1481"/>
              <a:gd name="T5" fmla="*/ 1481 h 1482"/>
              <a:gd name="T6" fmla="*/ 740 w 1481"/>
              <a:gd name="T7" fmla="*/ 1481 h 1482"/>
              <a:gd name="T8" fmla="*/ 0 w 1481"/>
              <a:gd name="T9" fmla="*/ 741 h 1482"/>
              <a:gd name="T10" fmla="*/ 0 w 1481"/>
              <a:gd name="T11" fmla="*/ 741 h 1482"/>
              <a:gd name="T12" fmla="*/ 740 w 1481"/>
              <a:gd name="T13" fmla="*/ 0 h 1482"/>
              <a:gd name="T14" fmla="*/ 740 w 1481"/>
              <a:gd name="T15" fmla="*/ 0 h 1482"/>
              <a:gd name="T16" fmla="*/ 1480 w 1481"/>
              <a:gd name="T17" fmla="*/ 741 h 1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1" h="1482">
                <a:moveTo>
                  <a:pt x="1480" y="741"/>
                </a:moveTo>
                <a:lnTo>
                  <a:pt x="1480" y="741"/>
                </a:lnTo>
                <a:cubicBezTo>
                  <a:pt x="1480" y="1150"/>
                  <a:pt x="1148" y="1481"/>
                  <a:pt x="740" y="1481"/>
                </a:cubicBezTo>
                <a:lnTo>
                  <a:pt x="740" y="1481"/>
                </a:lnTo>
                <a:cubicBezTo>
                  <a:pt x="332" y="1481"/>
                  <a:pt x="0" y="1150"/>
                  <a:pt x="0" y="741"/>
                </a:cubicBezTo>
                <a:lnTo>
                  <a:pt x="0" y="741"/>
                </a:lnTo>
                <a:cubicBezTo>
                  <a:pt x="0" y="332"/>
                  <a:pt x="332" y="0"/>
                  <a:pt x="740" y="0"/>
                </a:cubicBezTo>
                <a:lnTo>
                  <a:pt x="740" y="0"/>
                </a:lnTo>
                <a:cubicBezTo>
                  <a:pt x="1148" y="0"/>
                  <a:pt x="1480" y="332"/>
                  <a:pt x="1480" y="74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BB0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7" name="Freeform 24">
            <a:extLst>
              <a:ext uri="{FF2B5EF4-FFF2-40B4-BE49-F238E27FC236}">
                <a16:creationId xmlns:a16="http://schemas.microsoft.com/office/drawing/2014/main" id="{FF14723E-7397-D84F-B7A8-65FE27066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3552" y="7689130"/>
            <a:ext cx="360037" cy="360037"/>
          </a:xfrm>
          <a:custGeom>
            <a:avLst/>
            <a:gdLst>
              <a:gd name="T0" fmla="*/ 550 w 551"/>
              <a:gd name="T1" fmla="*/ 275 h 552"/>
              <a:gd name="T2" fmla="*/ 550 w 551"/>
              <a:gd name="T3" fmla="*/ 275 h 552"/>
              <a:gd name="T4" fmla="*/ 274 w 551"/>
              <a:gd name="T5" fmla="*/ 551 h 552"/>
              <a:gd name="T6" fmla="*/ 274 w 551"/>
              <a:gd name="T7" fmla="*/ 551 h 552"/>
              <a:gd name="T8" fmla="*/ 0 w 551"/>
              <a:gd name="T9" fmla="*/ 275 h 552"/>
              <a:gd name="T10" fmla="*/ 0 w 551"/>
              <a:gd name="T11" fmla="*/ 275 h 552"/>
              <a:gd name="T12" fmla="*/ 274 w 551"/>
              <a:gd name="T13" fmla="*/ 0 h 552"/>
              <a:gd name="T14" fmla="*/ 274 w 551"/>
              <a:gd name="T15" fmla="*/ 0 h 552"/>
              <a:gd name="T16" fmla="*/ 550 w 551"/>
              <a:gd name="T17" fmla="*/ 275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1" h="552">
                <a:moveTo>
                  <a:pt x="550" y="275"/>
                </a:moveTo>
                <a:lnTo>
                  <a:pt x="550" y="275"/>
                </a:lnTo>
                <a:cubicBezTo>
                  <a:pt x="550" y="428"/>
                  <a:pt x="427" y="551"/>
                  <a:pt x="274" y="551"/>
                </a:cubicBezTo>
                <a:lnTo>
                  <a:pt x="274" y="551"/>
                </a:lnTo>
                <a:cubicBezTo>
                  <a:pt x="123" y="551"/>
                  <a:pt x="0" y="428"/>
                  <a:pt x="0" y="275"/>
                </a:cubicBezTo>
                <a:lnTo>
                  <a:pt x="0" y="275"/>
                </a:lnTo>
                <a:cubicBezTo>
                  <a:pt x="0" y="123"/>
                  <a:pt x="123" y="0"/>
                  <a:pt x="274" y="0"/>
                </a:cubicBezTo>
                <a:lnTo>
                  <a:pt x="274" y="0"/>
                </a:lnTo>
                <a:cubicBezTo>
                  <a:pt x="427" y="0"/>
                  <a:pt x="550" y="123"/>
                  <a:pt x="550" y="275"/>
                </a:cubicBezTo>
              </a:path>
            </a:pathLst>
          </a:custGeom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559CB9E7-B846-894A-B16E-08D740A8B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2131" y="6125125"/>
            <a:ext cx="2879" cy="1564005"/>
          </a:xfrm>
          <a:custGeom>
            <a:avLst/>
            <a:gdLst>
              <a:gd name="T0" fmla="*/ 0 w 1"/>
              <a:gd name="T1" fmla="*/ 2393 h 2394"/>
              <a:gd name="T2" fmla="*/ 0 w 1"/>
              <a:gd name="T3" fmla="*/ 0 h 2394"/>
              <a:gd name="T4" fmla="*/ 0 w 1"/>
              <a:gd name="T5" fmla="*/ 2393 h 2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94">
                <a:moveTo>
                  <a:pt x="0" y="2393"/>
                </a:moveTo>
                <a:lnTo>
                  <a:pt x="0" y="0"/>
                </a:lnTo>
                <a:lnTo>
                  <a:pt x="0" y="2393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9D82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Line 35">
            <a:extLst>
              <a:ext uri="{FF2B5EF4-FFF2-40B4-BE49-F238E27FC236}">
                <a16:creationId xmlns:a16="http://schemas.microsoft.com/office/drawing/2014/main" id="{6FB2BB5B-FAE4-C842-81E7-BA6C531597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732131" y="6493951"/>
            <a:ext cx="0" cy="1188720"/>
          </a:xfrm>
          <a:prstGeom prst="line">
            <a:avLst/>
          </a:pr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6BFEC883-D4BB-8E42-93D2-76F38DF81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02086" y="5900609"/>
            <a:ext cx="1152121" cy="576060"/>
          </a:xfrm>
          <a:custGeom>
            <a:avLst/>
            <a:gdLst>
              <a:gd name="T0" fmla="*/ 1764 w 1765"/>
              <a:gd name="T1" fmla="*/ 0 h 883"/>
              <a:gd name="T2" fmla="*/ 1764 w 1765"/>
              <a:gd name="T3" fmla="*/ 0 h 883"/>
              <a:gd name="T4" fmla="*/ 882 w 1765"/>
              <a:gd name="T5" fmla="*/ 882 h 883"/>
              <a:gd name="T6" fmla="*/ 882 w 1765"/>
              <a:gd name="T7" fmla="*/ 882 h 883"/>
              <a:gd name="T8" fmla="*/ 0 w 1765"/>
              <a:gd name="T9" fmla="*/ 0 h 883"/>
              <a:gd name="T10" fmla="*/ 1764 w 1765"/>
              <a:gd name="T11" fmla="*/ 0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65" h="883">
                <a:moveTo>
                  <a:pt x="1764" y="0"/>
                </a:moveTo>
                <a:lnTo>
                  <a:pt x="1764" y="0"/>
                </a:lnTo>
                <a:cubicBezTo>
                  <a:pt x="1764" y="487"/>
                  <a:pt x="1369" y="882"/>
                  <a:pt x="882" y="882"/>
                </a:cubicBezTo>
                <a:lnTo>
                  <a:pt x="882" y="882"/>
                </a:lnTo>
                <a:cubicBezTo>
                  <a:pt x="395" y="882"/>
                  <a:pt x="0" y="487"/>
                  <a:pt x="0" y="0"/>
                </a:cubicBezTo>
                <a:lnTo>
                  <a:pt x="1764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9D82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5A8ADBE4-5246-FB40-9C0D-6D5CDF660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02086" y="5900609"/>
            <a:ext cx="1152121" cy="576060"/>
          </a:xfrm>
          <a:custGeom>
            <a:avLst/>
            <a:gdLst>
              <a:gd name="T0" fmla="*/ 1764 w 1765"/>
              <a:gd name="T1" fmla="*/ 0 h 883"/>
              <a:gd name="T2" fmla="*/ 1764 w 1765"/>
              <a:gd name="T3" fmla="*/ 0 h 883"/>
              <a:gd name="T4" fmla="*/ 882 w 1765"/>
              <a:gd name="T5" fmla="*/ 882 h 883"/>
              <a:gd name="T6" fmla="*/ 882 w 1765"/>
              <a:gd name="T7" fmla="*/ 882 h 883"/>
              <a:gd name="T8" fmla="*/ 0 w 1765"/>
              <a:gd name="T9" fmla="*/ 0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5" h="883">
                <a:moveTo>
                  <a:pt x="1764" y="0"/>
                </a:moveTo>
                <a:lnTo>
                  <a:pt x="1764" y="0"/>
                </a:lnTo>
                <a:cubicBezTo>
                  <a:pt x="1764" y="487"/>
                  <a:pt x="1369" y="882"/>
                  <a:pt x="882" y="882"/>
                </a:cubicBezTo>
                <a:lnTo>
                  <a:pt x="882" y="882"/>
                </a:lnTo>
                <a:cubicBezTo>
                  <a:pt x="395" y="882"/>
                  <a:pt x="0" y="487"/>
                  <a:pt x="0" y="0"/>
                </a:cubicBezTo>
              </a:path>
            </a:pathLst>
          </a:cu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6459DF12-4F2B-B94E-B65B-E484FE25C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94255" y="5416717"/>
            <a:ext cx="967782" cy="967782"/>
          </a:xfrm>
          <a:custGeom>
            <a:avLst/>
            <a:gdLst>
              <a:gd name="T0" fmla="*/ 1481 w 1482"/>
              <a:gd name="T1" fmla="*/ 741 h 1482"/>
              <a:gd name="T2" fmla="*/ 1481 w 1482"/>
              <a:gd name="T3" fmla="*/ 741 h 1482"/>
              <a:gd name="T4" fmla="*/ 740 w 1482"/>
              <a:gd name="T5" fmla="*/ 1481 h 1482"/>
              <a:gd name="T6" fmla="*/ 740 w 1482"/>
              <a:gd name="T7" fmla="*/ 1481 h 1482"/>
              <a:gd name="T8" fmla="*/ 0 w 1482"/>
              <a:gd name="T9" fmla="*/ 741 h 1482"/>
              <a:gd name="T10" fmla="*/ 0 w 1482"/>
              <a:gd name="T11" fmla="*/ 741 h 1482"/>
              <a:gd name="T12" fmla="*/ 740 w 1482"/>
              <a:gd name="T13" fmla="*/ 0 h 1482"/>
              <a:gd name="T14" fmla="*/ 740 w 1482"/>
              <a:gd name="T15" fmla="*/ 0 h 1482"/>
              <a:gd name="T16" fmla="*/ 1481 w 1482"/>
              <a:gd name="T17" fmla="*/ 741 h 1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2" h="1482">
                <a:moveTo>
                  <a:pt x="1481" y="741"/>
                </a:moveTo>
                <a:lnTo>
                  <a:pt x="1481" y="741"/>
                </a:lnTo>
                <a:cubicBezTo>
                  <a:pt x="1481" y="1150"/>
                  <a:pt x="1149" y="1481"/>
                  <a:pt x="740" y="1481"/>
                </a:cubicBezTo>
                <a:lnTo>
                  <a:pt x="740" y="1481"/>
                </a:lnTo>
                <a:cubicBezTo>
                  <a:pt x="331" y="1481"/>
                  <a:pt x="0" y="1150"/>
                  <a:pt x="0" y="741"/>
                </a:cubicBezTo>
                <a:lnTo>
                  <a:pt x="0" y="741"/>
                </a:lnTo>
                <a:cubicBezTo>
                  <a:pt x="0" y="332"/>
                  <a:pt x="331" y="0"/>
                  <a:pt x="740" y="0"/>
                </a:cubicBezTo>
                <a:lnTo>
                  <a:pt x="740" y="0"/>
                </a:lnTo>
                <a:cubicBezTo>
                  <a:pt x="1149" y="0"/>
                  <a:pt x="1481" y="332"/>
                  <a:pt x="1481" y="74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1" name="Freeform 28">
            <a:extLst>
              <a:ext uri="{FF2B5EF4-FFF2-40B4-BE49-F238E27FC236}">
                <a16:creationId xmlns:a16="http://schemas.microsoft.com/office/drawing/2014/main" id="{477909E7-BE0E-B441-831B-55EE69788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8127" y="7689130"/>
            <a:ext cx="360039" cy="360037"/>
          </a:xfrm>
          <a:custGeom>
            <a:avLst/>
            <a:gdLst>
              <a:gd name="T0" fmla="*/ 551 w 552"/>
              <a:gd name="T1" fmla="*/ 275 h 552"/>
              <a:gd name="T2" fmla="*/ 551 w 552"/>
              <a:gd name="T3" fmla="*/ 275 h 552"/>
              <a:gd name="T4" fmla="*/ 276 w 552"/>
              <a:gd name="T5" fmla="*/ 551 h 552"/>
              <a:gd name="T6" fmla="*/ 276 w 552"/>
              <a:gd name="T7" fmla="*/ 551 h 552"/>
              <a:gd name="T8" fmla="*/ 0 w 552"/>
              <a:gd name="T9" fmla="*/ 275 h 552"/>
              <a:gd name="T10" fmla="*/ 0 w 552"/>
              <a:gd name="T11" fmla="*/ 275 h 552"/>
              <a:gd name="T12" fmla="*/ 276 w 552"/>
              <a:gd name="T13" fmla="*/ 0 h 552"/>
              <a:gd name="T14" fmla="*/ 276 w 552"/>
              <a:gd name="T15" fmla="*/ 0 h 552"/>
              <a:gd name="T16" fmla="*/ 551 w 552"/>
              <a:gd name="T17" fmla="*/ 275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2" h="552">
                <a:moveTo>
                  <a:pt x="551" y="275"/>
                </a:moveTo>
                <a:lnTo>
                  <a:pt x="551" y="275"/>
                </a:lnTo>
                <a:cubicBezTo>
                  <a:pt x="551" y="428"/>
                  <a:pt x="428" y="551"/>
                  <a:pt x="276" y="551"/>
                </a:cubicBezTo>
                <a:lnTo>
                  <a:pt x="276" y="551"/>
                </a:lnTo>
                <a:cubicBezTo>
                  <a:pt x="124" y="551"/>
                  <a:pt x="0" y="428"/>
                  <a:pt x="0" y="275"/>
                </a:cubicBezTo>
                <a:lnTo>
                  <a:pt x="0" y="275"/>
                </a:lnTo>
                <a:cubicBezTo>
                  <a:pt x="0" y="123"/>
                  <a:pt x="124" y="0"/>
                  <a:pt x="276" y="0"/>
                </a:cubicBezTo>
                <a:lnTo>
                  <a:pt x="276" y="0"/>
                </a:lnTo>
                <a:cubicBezTo>
                  <a:pt x="428" y="0"/>
                  <a:pt x="551" y="123"/>
                  <a:pt x="551" y="275"/>
                </a:cubicBezTo>
              </a:path>
            </a:pathLst>
          </a:custGeom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Line 37">
            <a:extLst>
              <a:ext uri="{FF2B5EF4-FFF2-40B4-BE49-F238E27FC236}">
                <a16:creationId xmlns:a16="http://schemas.microsoft.com/office/drawing/2014/main" id="{571BB638-C4BC-5241-AA2A-61F6585396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376706" y="6493951"/>
            <a:ext cx="0" cy="1188720"/>
          </a:xfrm>
          <a:prstGeom prst="line">
            <a:avLst/>
          </a:pr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Freeform 10">
            <a:extLst>
              <a:ext uri="{FF2B5EF4-FFF2-40B4-BE49-F238E27FC236}">
                <a16:creationId xmlns:a16="http://schemas.microsoft.com/office/drawing/2014/main" id="{89888032-435E-6849-B5F1-A5E7991F2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24374" y="9226592"/>
            <a:ext cx="1152121" cy="576060"/>
          </a:xfrm>
          <a:custGeom>
            <a:avLst/>
            <a:gdLst>
              <a:gd name="T0" fmla="*/ 1765 w 1766"/>
              <a:gd name="T1" fmla="*/ 883 h 884"/>
              <a:gd name="T2" fmla="*/ 1765 w 1766"/>
              <a:gd name="T3" fmla="*/ 883 h 884"/>
              <a:gd name="T4" fmla="*/ 883 w 1766"/>
              <a:gd name="T5" fmla="*/ 0 h 884"/>
              <a:gd name="T6" fmla="*/ 883 w 1766"/>
              <a:gd name="T7" fmla="*/ 0 h 884"/>
              <a:gd name="T8" fmla="*/ 0 w 1766"/>
              <a:gd name="T9" fmla="*/ 883 h 884"/>
              <a:gd name="T10" fmla="*/ 1765 w 1766"/>
              <a:gd name="T11" fmla="*/ 883 h 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66" h="884">
                <a:moveTo>
                  <a:pt x="1765" y="883"/>
                </a:moveTo>
                <a:lnTo>
                  <a:pt x="1765" y="883"/>
                </a:lnTo>
                <a:cubicBezTo>
                  <a:pt x="1765" y="395"/>
                  <a:pt x="1370" y="0"/>
                  <a:pt x="883" y="0"/>
                </a:cubicBezTo>
                <a:lnTo>
                  <a:pt x="883" y="0"/>
                </a:lnTo>
                <a:cubicBezTo>
                  <a:pt x="395" y="0"/>
                  <a:pt x="0" y="395"/>
                  <a:pt x="0" y="883"/>
                </a:cubicBezTo>
                <a:lnTo>
                  <a:pt x="1765" y="883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9C499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7" name="Freeform 11">
            <a:extLst>
              <a:ext uri="{FF2B5EF4-FFF2-40B4-BE49-F238E27FC236}">
                <a16:creationId xmlns:a16="http://schemas.microsoft.com/office/drawing/2014/main" id="{2BB34E67-0571-EE4F-896F-58C2C4523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24374" y="9226592"/>
            <a:ext cx="1152121" cy="576060"/>
          </a:xfrm>
          <a:custGeom>
            <a:avLst/>
            <a:gdLst>
              <a:gd name="T0" fmla="*/ 1765 w 1766"/>
              <a:gd name="T1" fmla="*/ 883 h 884"/>
              <a:gd name="T2" fmla="*/ 1765 w 1766"/>
              <a:gd name="T3" fmla="*/ 883 h 884"/>
              <a:gd name="T4" fmla="*/ 883 w 1766"/>
              <a:gd name="T5" fmla="*/ 0 h 884"/>
              <a:gd name="T6" fmla="*/ 883 w 1766"/>
              <a:gd name="T7" fmla="*/ 0 h 884"/>
              <a:gd name="T8" fmla="*/ 0 w 1766"/>
              <a:gd name="T9" fmla="*/ 883 h 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6" h="884">
                <a:moveTo>
                  <a:pt x="1765" y="883"/>
                </a:moveTo>
                <a:lnTo>
                  <a:pt x="1765" y="883"/>
                </a:lnTo>
                <a:cubicBezTo>
                  <a:pt x="1765" y="395"/>
                  <a:pt x="1370" y="0"/>
                  <a:pt x="883" y="0"/>
                </a:cubicBezTo>
                <a:lnTo>
                  <a:pt x="883" y="0"/>
                </a:lnTo>
                <a:cubicBezTo>
                  <a:pt x="395" y="0"/>
                  <a:pt x="0" y="395"/>
                  <a:pt x="0" y="883"/>
                </a:cubicBezTo>
              </a:path>
            </a:pathLst>
          </a:custGeom>
          <a:noFill/>
          <a:ln w="381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Freeform 16">
            <a:extLst>
              <a:ext uri="{FF2B5EF4-FFF2-40B4-BE49-F238E27FC236}">
                <a16:creationId xmlns:a16="http://schemas.microsoft.com/office/drawing/2014/main" id="{FA3A3351-E396-5F4B-91AB-1E45BBF1B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6543" y="9313001"/>
            <a:ext cx="967782" cy="967782"/>
          </a:xfrm>
          <a:custGeom>
            <a:avLst/>
            <a:gdLst>
              <a:gd name="T0" fmla="*/ 1481 w 1482"/>
              <a:gd name="T1" fmla="*/ 740 h 1482"/>
              <a:gd name="T2" fmla="*/ 1481 w 1482"/>
              <a:gd name="T3" fmla="*/ 740 h 1482"/>
              <a:gd name="T4" fmla="*/ 741 w 1482"/>
              <a:gd name="T5" fmla="*/ 1481 h 1482"/>
              <a:gd name="T6" fmla="*/ 741 w 1482"/>
              <a:gd name="T7" fmla="*/ 1481 h 1482"/>
              <a:gd name="T8" fmla="*/ 0 w 1482"/>
              <a:gd name="T9" fmla="*/ 740 h 1482"/>
              <a:gd name="T10" fmla="*/ 0 w 1482"/>
              <a:gd name="T11" fmla="*/ 740 h 1482"/>
              <a:gd name="T12" fmla="*/ 741 w 1482"/>
              <a:gd name="T13" fmla="*/ 0 h 1482"/>
              <a:gd name="T14" fmla="*/ 741 w 1482"/>
              <a:gd name="T15" fmla="*/ 0 h 1482"/>
              <a:gd name="T16" fmla="*/ 1481 w 1482"/>
              <a:gd name="T17" fmla="*/ 740 h 1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2" h="1482">
                <a:moveTo>
                  <a:pt x="1481" y="740"/>
                </a:moveTo>
                <a:lnTo>
                  <a:pt x="1481" y="740"/>
                </a:lnTo>
                <a:cubicBezTo>
                  <a:pt x="1481" y="1149"/>
                  <a:pt x="1149" y="1481"/>
                  <a:pt x="741" y="1481"/>
                </a:cubicBezTo>
                <a:lnTo>
                  <a:pt x="741" y="1481"/>
                </a:lnTo>
                <a:cubicBezTo>
                  <a:pt x="331" y="1481"/>
                  <a:pt x="0" y="1149"/>
                  <a:pt x="0" y="740"/>
                </a:cubicBezTo>
                <a:lnTo>
                  <a:pt x="0" y="740"/>
                </a:lnTo>
                <a:cubicBezTo>
                  <a:pt x="0" y="332"/>
                  <a:pt x="331" y="0"/>
                  <a:pt x="741" y="0"/>
                </a:cubicBezTo>
                <a:lnTo>
                  <a:pt x="741" y="0"/>
                </a:lnTo>
                <a:cubicBezTo>
                  <a:pt x="1149" y="0"/>
                  <a:pt x="1481" y="332"/>
                  <a:pt x="1481" y="74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0" name="Freeform 26">
            <a:extLst>
              <a:ext uri="{FF2B5EF4-FFF2-40B4-BE49-F238E27FC236}">
                <a16:creationId xmlns:a16="http://schemas.microsoft.com/office/drawing/2014/main" id="{1AD8AE6F-EEE0-1640-A267-8BC479CEC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20415" y="7689130"/>
            <a:ext cx="360039" cy="360037"/>
          </a:xfrm>
          <a:custGeom>
            <a:avLst/>
            <a:gdLst>
              <a:gd name="T0" fmla="*/ 551 w 552"/>
              <a:gd name="T1" fmla="*/ 275 h 552"/>
              <a:gd name="T2" fmla="*/ 551 w 552"/>
              <a:gd name="T3" fmla="*/ 275 h 552"/>
              <a:gd name="T4" fmla="*/ 275 w 552"/>
              <a:gd name="T5" fmla="*/ 551 h 552"/>
              <a:gd name="T6" fmla="*/ 275 w 552"/>
              <a:gd name="T7" fmla="*/ 551 h 552"/>
              <a:gd name="T8" fmla="*/ 0 w 552"/>
              <a:gd name="T9" fmla="*/ 275 h 552"/>
              <a:gd name="T10" fmla="*/ 0 w 552"/>
              <a:gd name="T11" fmla="*/ 275 h 552"/>
              <a:gd name="T12" fmla="*/ 275 w 552"/>
              <a:gd name="T13" fmla="*/ 0 h 552"/>
              <a:gd name="T14" fmla="*/ 275 w 552"/>
              <a:gd name="T15" fmla="*/ 0 h 552"/>
              <a:gd name="T16" fmla="*/ 551 w 552"/>
              <a:gd name="T17" fmla="*/ 275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2" h="552">
                <a:moveTo>
                  <a:pt x="551" y="275"/>
                </a:moveTo>
                <a:lnTo>
                  <a:pt x="551" y="275"/>
                </a:lnTo>
                <a:cubicBezTo>
                  <a:pt x="551" y="428"/>
                  <a:pt x="427" y="551"/>
                  <a:pt x="275" y="551"/>
                </a:cubicBezTo>
                <a:lnTo>
                  <a:pt x="275" y="551"/>
                </a:lnTo>
                <a:cubicBezTo>
                  <a:pt x="123" y="551"/>
                  <a:pt x="0" y="428"/>
                  <a:pt x="0" y="275"/>
                </a:cubicBezTo>
                <a:lnTo>
                  <a:pt x="0" y="275"/>
                </a:lnTo>
                <a:cubicBezTo>
                  <a:pt x="0" y="123"/>
                  <a:pt x="123" y="0"/>
                  <a:pt x="275" y="0"/>
                </a:cubicBezTo>
                <a:lnTo>
                  <a:pt x="275" y="0"/>
                </a:lnTo>
                <a:cubicBezTo>
                  <a:pt x="427" y="0"/>
                  <a:pt x="551" y="123"/>
                  <a:pt x="551" y="275"/>
                </a:cubicBezTo>
              </a:path>
            </a:pathLst>
          </a:custGeom>
          <a:ln w="381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1" name="Freeform 32">
            <a:extLst>
              <a:ext uri="{FF2B5EF4-FFF2-40B4-BE49-F238E27FC236}">
                <a16:creationId xmlns:a16="http://schemas.microsoft.com/office/drawing/2014/main" id="{F4F2443D-30B1-6043-AB32-48C861650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8995" y="8052048"/>
            <a:ext cx="2879" cy="1664815"/>
          </a:xfrm>
          <a:custGeom>
            <a:avLst/>
            <a:gdLst>
              <a:gd name="T0" fmla="*/ 0 w 1"/>
              <a:gd name="T1" fmla="*/ 2546 h 2547"/>
              <a:gd name="T2" fmla="*/ 0 w 1"/>
              <a:gd name="T3" fmla="*/ 0 h 2547"/>
              <a:gd name="T4" fmla="*/ 0 w 1"/>
              <a:gd name="T5" fmla="*/ 2546 h 2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47">
                <a:moveTo>
                  <a:pt x="0" y="2546"/>
                </a:moveTo>
                <a:lnTo>
                  <a:pt x="0" y="0"/>
                </a:lnTo>
                <a:lnTo>
                  <a:pt x="0" y="2546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53838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2" name="Line 33">
            <a:extLst>
              <a:ext uri="{FF2B5EF4-FFF2-40B4-BE49-F238E27FC236}">
                <a16:creationId xmlns:a16="http://schemas.microsoft.com/office/drawing/2014/main" id="{24E26FD4-5ECF-304C-89CD-B80D0F1EC7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200434" y="8049167"/>
            <a:ext cx="0" cy="1188720"/>
          </a:xfrm>
          <a:prstGeom prst="line">
            <a:avLst/>
          </a:prstGeom>
          <a:noFill/>
          <a:ln w="381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B9E96B7-5A43-174B-9F68-E0226FF15035}"/>
              </a:ext>
            </a:extLst>
          </p:cNvPr>
          <p:cNvSpPr txBox="1"/>
          <p:nvPr/>
        </p:nvSpPr>
        <p:spPr>
          <a:xfrm>
            <a:off x="12707073" y="1063607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4396809E-23A3-6849-89E7-21E557432736}"/>
              </a:ext>
            </a:extLst>
          </p:cNvPr>
          <p:cNvSpPr txBox="1">
            <a:spLocks/>
          </p:cNvSpPr>
          <p:nvPr/>
        </p:nvSpPr>
        <p:spPr>
          <a:xfrm>
            <a:off x="11360551" y="11532331"/>
            <a:ext cx="43877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D6C44AB-9FD1-DA47-958D-C19AF81057B9}"/>
              </a:ext>
            </a:extLst>
          </p:cNvPr>
          <p:cNvSpPr txBox="1"/>
          <p:nvPr/>
        </p:nvSpPr>
        <p:spPr>
          <a:xfrm>
            <a:off x="18355657" y="10636070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DE73D200-4759-2641-985A-3DA1803DEE04}"/>
              </a:ext>
            </a:extLst>
          </p:cNvPr>
          <p:cNvSpPr txBox="1">
            <a:spLocks/>
          </p:cNvSpPr>
          <p:nvPr/>
        </p:nvSpPr>
        <p:spPr>
          <a:xfrm>
            <a:off x="17005127" y="11532331"/>
            <a:ext cx="43877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724BC7E-D724-B84E-8DD5-83FE807255B8}"/>
              </a:ext>
            </a:extLst>
          </p:cNvPr>
          <p:cNvSpPr txBox="1"/>
          <p:nvPr/>
        </p:nvSpPr>
        <p:spPr>
          <a:xfrm>
            <a:off x="7080128" y="10636070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DDA30703-0538-B941-887A-232E1F6BB060}"/>
              </a:ext>
            </a:extLst>
          </p:cNvPr>
          <p:cNvSpPr txBox="1">
            <a:spLocks/>
          </p:cNvSpPr>
          <p:nvPr/>
        </p:nvSpPr>
        <p:spPr>
          <a:xfrm>
            <a:off x="5715973" y="11532331"/>
            <a:ext cx="43877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5E58E55-FA61-8A44-B260-86CEB05CE931}"/>
              </a:ext>
            </a:extLst>
          </p:cNvPr>
          <p:cNvSpPr txBox="1"/>
          <p:nvPr/>
        </p:nvSpPr>
        <p:spPr>
          <a:xfrm>
            <a:off x="9897609" y="306303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2F29F3D5-6475-BF40-B5EB-1918253C5136}"/>
              </a:ext>
            </a:extLst>
          </p:cNvPr>
          <p:cNvSpPr txBox="1">
            <a:spLocks/>
          </p:cNvSpPr>
          <p:nvPr/>
        </p:nvSpPr>
        <p:spPr>
          <a:xfrm>
            <a:off x="8538263" y="3959296"/>
            <a:ext cx="43877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E69F02E-E82A-954C-8280-B50D9F11BE66}"/>
              </a:ext>
            </a:extLst>
          </p:cNvPr>
          <p:cNvSpPr txBox="1"/>
          <p:nvPr/>
        </p:nvSpPr>
        <p:spPr>
          <a:xfrm>
            <a:off x="15532566" y="306303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CFAEB741-8D66-F747-B5B9-2DF41E5FF540}"/>
              </a:ext>
            </a:extLst>
          </p:cNvPr>
          <p:cNvSpPr txBox="1">
            <a:spLocks/>
          </p:cNvSpPr>
          <p:nvPr/>
        </p:nvSpPr>
        <p:spPr>
          <a:xfrm>
            <a:off x="14182838" y="3959296"/>
            <a:ext cx="43877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93D94E5-1119-4948-B1A1-6B99627B4D88}"/>
              </a:ext>
            </a:extLst>
          </p:cNvPr>
          <p:cNvSpPr txBox="1"/>
          <p:nvPr/>
        </p:nvSpPr>
        <p:spPr>
          <a:xfrm>
            <a:off x="4301123" y="306303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5354BBAA-D410-9241-BC83-63BBFE9FACC8}"/>
              </a:ext>
            </a:extLst>
          </p:cNvPr>
          <p:cNvSpPr txBox="1">
            <a:spLocks/>
          </p:cNvSpPr>
          <p:nvPr/>
        </p:nvSpPr>
        <p:spPr>
          <a:xfrm>
            <a:off x="2893686" y="3959296"/>
            <a:ext cx="43877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72E44F0-99DC-2F45-89E0-7167C7BB16E7}"/>
              </a:ext>
            </a:extLst>
          </p:cNvPr>
          <p:cNvSpPr txBox="1"/>
          <p:nvPr/>
        </p:nvSpPr>
        <p:spPr>
          <a:xfrm>
            <a:off x="4681031" y="8333147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2015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5538EC0E-8C74-1444-BF9F-C4FFBB47FFD5}"/>
              </a:ext>
            </a:extLst>
          </p:cNvPr>
          <p:cNvSpPr txBox="1"/>
          <p:nvPr/>
        </p:nvSpPr>
        <p:spPr>
          <a:xfrm>
            <a:off x="10337794" y="8333147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BD205DE-7A56-414A-8B7A-8B79F43A4603}"/>
              </a:ext>
            </a:extLst>
          </p:cNvPr>
          <p:cNvSpPr txBox="1"/>
          <p:nvPr/>
        </p:nvSpPr>
        <p:spPr>
          <a:xfrm>
            <a:off x="15972590" y="8333147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8BD29F8-8F66-1045-830A-2BFBCE00721F}"/>
              </a:ext>
            </a:extLst>
          </p:cNvPr>
          <p:cNvSpPr txBox="1"/>
          <p:nvPr/>
        </p:nvSpPr>
        <p:spPr>
          <a:xfrm>
            <a:off x="18762015" y="6961570"/>
            <a:ext cx="8739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6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62D6EC9-BA3F-074E-AF59-941271854379}"/>
              </a:ext>
            </a:extLst>
          </p:cNvPr>
          <p:cNvSpPr txBox="1"/>
          <p:nvPr/>
        </p:nvSpPr>
        <p:spPr>
          <a:xfrm>
            <a:off x="13149335" y="6961570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6BFCD01-828A-8E44-814B-150F876C3782}"/>
              </a:ext>
            </a:extLst>
          </p:cNvPr>
          <p:cNvSpPr txBox="1"/>
          <p:nvPr/>
        </p:nvSpPr>
        <p:spPr>
          <a:xfrm>
            <a:off x="7500407" y="6961570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94" name="Shape 2526">
            <a:extLst>
              <a:ext uri="{FF2B5EF4-FFF2-40B4-BE49-F238E27FC236}">
                <a16:creationId xmlns:a16="http://schemas.microsoft.com/office/drawing/2014/main" id="{6D4768D2-D7A1-314D-9D42-F7499D52251C}"/>
              </a:ext>
            </a:extLst>
          </p:cNvPr>
          <p:cNvSpPr>
            <a:spLocks noChangeAspect="1"/>
          </p:cNvSpPr>
          <p:nvPr/>
        </p:nvSpPr>
        <p:spPr>
          <a:xfrm>
            <a:off x="10506173" y="5692057"/>
            <a:ext cx="449034" cy="449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5" name="Shape 2533">
            <a:extLst>
              <a:ext uri="{FF2B5EF4-FFF2-40B4-BE49-F238E27FC236}">
                <a16:creationId xmlns:a16="http://schemas.microsoft.com/office/drawing/2014/main" id="{E8F623CE-B29A-E04E-9738-6944CA734796}"/>
              </a:ext>
            </a:extLst>
          </p:cNvPr>
          <p:cNvSpPr>
            <a:spLocks noChangeAspect="1"/>
          </p:cNvSpPr>
          <p:nvPr/>
        </p:nvSpPr>
        <p:spPr>
          <a:xfrm>
            <a:off x="7727585" y="9572376"/>
            <a:ext cx="367392" cy="449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7"/>
                </a:lnTo>
                <a:lnTo>
                  <a:pt x="13929" y="8836"/>
                </a:lnTo>
                <a:cubicBezTo>
                  <a:pt x="13929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9"/>
                  <a:pt x="13862" y="20618"/>
                  <a:pt x="13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6873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1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9" y="3927"/>
                </a:lnTo>
                <a:cubicBezTo>
                  <a:pt x="19929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8" y="3927"/>
                  <a:pt x="6600" y="3927"/>
                </a:cubicBezTo>
                <a:cubicBezTo>
                  <a:pt x="6932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8" y="15709"/>
                  <a:pt x="16800" y="15929"/>
                  <a:pt x="16800" y="16200"/>
                </a:cubicBezTo>
                <a:cubicBezTo>
                  <a:pt x="16800" y="16472"/>
                  <a:pt x="17068" y="16691"/>
                  <a:pt x="17400" y="16691"/>
                </a:cubicBezTo>
                <a:lnTo>
                  <a:pt x="19200" y="16691"/>
                </a:lnTo>
                <a:cubicBezTo>
                  <a:pt x="20525" y="16691"/>
                  <a:pt x="21600" y="15812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  <a:moveTo>
                  <a:pt x="3600" y="12273"/>
                </a:moveTo>
                <a:cubicBezTo>
                  <a:pt x="3600" y="12544"/>
                  <a:pt x="3868" y="12764"/>
                  <a:pt x="4200" y="12764"/>
                </a:cubicBezTo>
                <a:lnTo>
                  <a:pt x="11400" y="12764"/>
                </a:lnTo>
                <a:cubicBezTo>
                  <a:pt x="11732" y="12764"/>
                  <a:pt x="12000" y="12544"/>
                  <a:pt x="12000" y="12273"/>
                </a:cubicBezTo>
                <a:cubicBezTo>
                  <a:pt x="12000" y="12002"/>
                  <a:pt x="11732" y="11782"/>
                  <a:pt x="11400" y="11782"/>
                </a:cubicBezTo>
                <a:lnTo>
                  <a:pt x="4200" y="11782"/>
                </a:lnTo>
                <a:cubicBezTo>
                  <a:pt x="3868" y="11782"/>
                  <a:pt x="3600" y="12002"/>
                  <a:pt x="3600" y="12273"/>
                </a:cubicBezTo>
                <a:moveTo>
                  <a:pt x="4200" y="9818"/>
                </a:moveTo>
                <a:lnTo>
                  <a:pt x="6600" y="9818"/>
                </a:lnTo>
                <a:cubicBezTo>
                  <a:pt x="6932" y="9818"/>
                  <a:pt x="7200" y="9599"/>
                  <a:pt x="7200" y="9327"/>
                </a:cubicBezTo>
                <a:cubicBezTo>
                  <a:pt x="7200" y="9056"/>
                  <a:pt x="6932" y="8836"/>
                  <a:pt x="66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9000" y="17673"/>
                </a:moveTo>
                <a:lnTo>
                  <a:pt x="4200" y="17673"/>
                </a:lnTo>
                <a:cubicBezTo>
                  <a:pt x="3868" y="17673"/>
                  <a:pt x="3600" y="17893"/>
                  <a:pt x="3600" y="18164"/>
                </a:cubicBezTo>
                <a:cubicBezTo>
                  <a:pt x="3600" y="18435"/>
                  <a:pt x="3868" y="18655"/>
                  <a:pt x="4200" y="18655"/>
                </a:cubicBezTo>
                <a:lnTo>
                  <a:pt x="9000" y="18655"/>
                </a:lnTo>
                <a:cubicBezTo>
                  <a:pt x="9332" y="18655"/>
                  <a:pt x="9600" y="18435"/>
                  <a:pt x="9600" y="18164"/>
                </a:cubicBezTo>
                <a:cubicBezTo>
                  <a:pt x="9600" y="17893"/>
                  <a:pt x="9332" y="17673"/>
                  <a:pt x="9000" y="17673"/>
                </a:cubicBezTo>
                <a:moveTo>
                  <a:pt x="11400" y="14727"/>
                </a:moveTo>
                <a:lnTo>
                  <a:pt x="4200" y="14727"/>
                </a:lnTo>
                <a:cubicBezTo>
                  <a:pt x="3868" y="14727"/>
                  <a:pt x="3600" y="14947"/>
                  <a:pt x="3600" y="15218"/>
                </a:cubicBezTo>
                <a:cubicBezTo>
                  <a:pt x="3600" y="15490"/>
                  <a:pt x="3868" y="15709"/>
                  <a:pt x="4200" y="15709"/>
                </a:cubicBezTo>
                <a:lnTo>
                  <a:pt x="11400" y="15709"/>
                </a:lnTo>
                <a:cubicBezTo>
                  <a:pt x="11732" y="15709"/>
                  <a:pt x="12000" y="15490"/>
                  <a:pt x="12000" y="15218"/>
                </a:cubicBezTo>
                <a:cubicBezTo>
                  <a:pt x="12000" y="14947"/>
                  <a:pt x="11732" y="14727"/>
                  <a:pt x="11400" y="14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6" name="Shape 2545">
            <a:extLst>
              <a:ext uri="{FF2B5EF4-FFF2-40B4-BE49-F238E27FC236}">
                <a16:creationId xmlns:a16="http://schemas.microsoft.com/office/drawing/2014/main" id="{336EE48D-1A1A-3C4D-BF81-C711DF095689}"/>
              </a:ext>
            </a:extLst>
          </p:cNvPr>
          <p:cNvSpPr>
            <a:spLocks noChangeAspect="1"/>
          </p:cNvSpPr>
          <p:nvPr/>
        </p:nvSpPr>
        <p:spPr>
          <a:xfrm>
            <a:off x="4864478" y="5676092"/>
            <a:ext cx="449034" cy="449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7" name="Shape 2577">
            <a:extLst>
              <a:ext uri="{FF2B5EF4-FFF2-40B4-BE49-F238E27FC236}">
                <a16:creationId xmlns:a16="http://schemas.microsoft.com/office/drawing/2014/main" id="{25FA03E3-F964-3B48-9A3D-14912C7A327F}"/>
              </a:ext>
            </a:extLst>
          </p:cNvPr>
          <p:cNvSpPr>
            <a:spLocks noChangeAspect="1"/>
          </p:cNvSpPr>
          <p:nvPr/>
        </p:nvSpPr>
        <p:spPr>
          <a:xfrm>
            <a:off x="18996328" y="9572376"/>
            <a:ext cx="408214" cy="449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20" y="4979"/>
                </a:moveTo>
                <a:lnTo>
                  <a:pt x="7560" y="6792"/>
                </a:lnTo>
                <a:lnTo>
                  <a:pt x="7560" y="2876"/>
                </a:lnTo>
                <a:lnTo>
                  <a:pt x="20520" y="1063"/>
                </a:lnTo>
                <a:cubicBezTo>
                  <a:pt x="20520" y="1063"/>
                  <a:pt x="20520" y="4979"/>
                  <a:pt x="20520" y="4979"/>
                </a:cubicBezTo>
                <a:close/>
                <a:moveTo>
                  <a:pt x="18900" y="17673"/>
                </a:moveTo>
                <a:lnTo>
                  <a:pt x="16740" y="17673"/>
                </a:lnTo>
                <a:cubicBezTo>
                  <a:pt x="15845" y="17673"/>
                  <a:pt x="15120" y="17014"/>
                  <a:pt x="15120" y="16200"/>
                </a:cubicBezTo>
                <a:cubicBezTo>
                  <a:pt x="15120" y="15387"/>
                  <a:pt x="15845" y="14727"/>
                  <a:pt x="16740" y="14727"/>
                </a:cubicBezTo>
                <a:lnTo>
                  <a:pt x="18900" y="14727"/>
                </a:lnTo>
                <a:cubicBezTo>
                  <a:pt x="19795" y="14727"/>
                  <a:pt x="20520" y="15387"/>
                  <a:pt x="20520" y="16200"/>
                </a:cubicBezTo>
                <a:cubicBezTo>
                  <a:pt x="20520" y="17014"/>
                  <a:pt x="19795" y="17673"/>
                  <a:pt x="18900" y="17673"/>
                </a:cubicBezTo>
                <a:moveTo>
                  <a:pt x="4860" y="20618"/>
                </a:moveTo>
                <a:lnTo>
                  <a:pt x="2700" y="20618"/>
                </a:lnTo>
                <a:cubicBezTo>
                  <a:pt x="1805" y="20618"/>
                  <a:pt x="1080" y="19959"/>
                  <a:pt x="1080" y="19146"/>
                </a:cubicBezTo>
                <a:cubicBezTo>
                  <a:pt x="1080" y="18332"/>
                  <a:pt x="1805" y="17673"/>
                  <a:pt x="2700" y="17673"/>
                </a:cubicBezTo>
                <a:lnTo>
                  <a:pt x="4860" y="17673"/>
                </a:lnTo>
                <a:cubicBezTo>
                  <a:pt x="5755" y="17673"/>
                  <a:pt x="6480" y="18332"/>
                  <a:pt x="6480" y="19146"/>
                </a:cubicBezTo>
                <a:cubicBezTo>
                  <a:pt x="6480" y="19959"/>
                  <a:pt x="5755" y="20618"/>
                  <a:pt x="4860" y="20618"/>
                </a:cubicBezTo>
                <a:moveTo>
                  <a:pt x="21060" y="0"/>
                </a:moveTo>
                <a:cubicBezTo>
                  <a:pt x="21031" y="0"/>
                  <a:pt x="21006" y="11"/>
                  <a:pt x="20980" y="15"/>
                </a:cubicBezTo>
                <a:lnTo>
                  <a:pt x="20978" y="6"/>
                </a:lnTo>
                <a:lnTo>
                  <a:pt x="6938" y="1969"/>
                </a:lnTo>
                <a:lnTo>
                  <a:pt x="6940" y="1979"/>
                </a:lnTo>
                <a:cubicBezTo>
                  <a:pt x="6681" y="2016"/>
                  <a:pt x="6480" y="2210"/>
                  <a:pt x="6480" y="2455"/>
                </a:cubicBezTo>
                <a:lnTo>
                  <a:pt x="6480" y="17193"/>
                </a:lnTo>
                <a:cubicBezTo>
                  <a:pt x="6028" y="16882"/>
                  <a:pt x="5471" y="16691"/>
                  <a:pt x="4860" y="16691"/>
                </a:cubicBezTo>
                <a:lnTo>
                  <a:pt x="2700" y="16691"/>
                </a:lnTo>
                <a:cubicBezTo>
                  <a:pt x="1209" y="16691"/>
                  <a:pt x="0" y="17790"/>
                  <a:pt x="0" y="19146"/>
                </a:cubicBezTo>
                <a:cubicBezTo>
                  <a:pt x="0" y="20501"/>
                  <a:pt x="1209" y="21600"/>
                  <a:pt x="2700" y="21600"/>
                </a:cubicBezTo>
                <a:lnTo>
                  <a:pt x="4860" y="21600"/>
                </a:lnTo>
                <a:cubicBezTo>
                  <a:pt x="6352" y="21600"/>
                  <a:pt x="7560" y="20501"/>
                  <a:pt x="7560" y="19146"/>
                </a:cubicBezTo>
                <a:lnTo>
                  <a:pt x="7560" y="7785"/>
                </a:lnTo>
                <a:lnTo>
                  <a:pt x="20520" y="5972"/>
                </a:lnTo>
                <a:lnTo>
                  <a:pt x="20520" y="14248"/>
                </a:lnTo>
                <a:cubicBezTo>
                  <a:pt x="20068" y="13937"/>
                  <a:pt x="19511" y="13745"/>
                  <a:pt x="18900" y="13745"/>
                </a:cubicBezTo>
                <a:lnTo>
                  <a:pt x="16740" y="13745"/>
                </a:lnTo>
                <a:cubicBezTo>
                  <a:pt x="15249" y="13745"/>
                  <a:pt x="14040" y="14845"/>
                  <a:pt x="14040" y="16200"/>
                </a:cubicBezTo>
                <a:cubicBezTo>
                  <a:pt x="14040" y="17556"/>
                  <a:pt x="15249" y="18655"/>
                  <a:pt x="16740" y="18655"/>
                </a:cubicBezTo>
                <a:lnTo>
                  <a:pt x="18900" y="18655"/>
                </a:lnTo>
                <a:cubicBezTo>
                  <a:pt x="20392" y="18655"/>
                  <a:pt x="21600" y="17556"/>
                  <a:pt x="21600" y="16200"/>
                </a:cubicBezTo>
                <a:lnTo>
                  <a:pt x="21600" y="491"/>
                </a:lnTo>
                <a:cubicBezTo>
                  <a:pt x="21600" y="220"/>
                  <a:pt x="21358" y="0"/>
                  <a:pt x="2106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8" name="Shape 2591">
            <a:extLst>
              <a:ext uri="{FF2B5EF4-FFF2-40B4-BE49-F238E27FC236}">
                <a16:creationId xmlns:a16="http://schemas.microsoft.com/office/drawing/2014/main" id="{F927ABEA-3497-4F4D-BF89-8D33E0CE5068}"/>
              </a:ext>
            </a:extLst>
          </p:cNvPr>
          <p:cNvSpPr>
            <a:spLocks noChangeAspect="1"/>
          </p:cNvSpPr>
          <p:nvPr/>
        </p:nvSpPr>
        <p:spPr>
          <a:xfrm>
            <a:off x="13329901" y="9578135"/>
            <a:ext cx="449034" cy="449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9" name="Shape 2598">
            <a:extLst>
              <a:ext uri="{FF2B5EF4-FFF2-40B4-BE49-F238E27FC236}">
                <a16:creationId xmlns:a16="http://schemas.microsoft.com/office/drawing/2014/main" id="{720FF118-2C71-5F46-85DB-D2C397B3C201}"/>
              </a:ext>
            </a:extLst>
          </p:cNvPr>
          <p:cNvSpPr>
            <a:spLocks noChangeAspect="1"/>
          </p:cNvSpPr>
          <p:nvPr/>
        </p:nvSpPr>
        <p:spPr>
          <a:xfrm>
            <a:off x="16153630" y="5716912"/>
            <a:ext cx="449034" cy="367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8400"/>
                </a:moveTo>
                <a:lnTo>
                  <a:pt x="10800" y="8400"/>
                </a:lnTo>
                <a:lnTo>
                  <a:pt x="10800" y="12001"/>
                </a:lnTo>
                <a:lnTo>
                  <a:pt x="6873" y="12001"/>
                </a:lnTo>
                <a:cubicBezTo>
                  <a:pt x="6873" y="12001"/>
                  <a:pt x="6873" y="8400"/>
                  <a:pt x="6873" y="8400"/>
                </a:cubicBezTo>
                <a:close/>
                <a:moveTo>
                  <a:pt x="6382" y="13200"/>
                </a:moveTo>
                <a:lnTo>
                  <a:pt x="11291" y="13200"/>
                </a:lnTo>
                <a:cubicBezTo>
                  <a:pt x="11562" y="13200"/>
                  <a:pt x="11782" y="12932"/>
                  <a:pt x="11782" y="12600"/>
                </a:cubicBezTo>
                <a:lnTo>
                  <a:pt x="11782" y="7800"/>
                </a:lnTo>
                <a:cubicBezTo>
                  <a:pt x="11782" y="7469"/>
                  <a:pt x="11562" y="7200"/>
                  <a:pt x="11291" y="7200"/>
                </a:cubicBezTo>
                <a:lnTo>
                  <a:pt x="6382" y="7200"/>
                </a:lnTo>
                <a:cubicBezTo>
                  <a:pt x="6111" y="7200"/>
                  <a:pt x="5891" y="7469"/>
                  <a:pt x="5891" y="7800"/>
                </a:cubicBezTo>
                <a:lnTo>
                  <a:pt x="5891" y="12600"/>
                </a:lnTo>
                <a:cubicBezTo>
                  <a:pt x="5891" y="12932"/>
                  <a:pt x="6111" y="13200"/>
                  <a:pt x="6382" y="13200"/>
                </a:cubicBezTo>
                <a:moveTo>
                  <a:pt x="6382" y="4800"/>
                </a:moveTo>
                <a:cubicBezTo>
                  <a:pt x="6653" y="4800"/>
                  <a:pt x="6873" y="4531"/>
                  <a:pt x="6873" y="4200"/>
                </a:cubicBezTo>
                <a:cubicBezTo>
                  <a:pt x="6873" y="3868"/>
                  <a:pt x="6653" y="3600"/>
                  <a:pt x="6382" y="3600"/>
                </a:cubicBezTo>
                <a:cubicBezTo>
                  <a:pt x="6111" y="3600"/>
                  <a:pt x="5891" y="3868"/>
                  <a:pt x="5891" y="4200"/>
                </a:cubicBezTo>
                <a:cubicBezTo>
                  <a:pt x="5891" y="4531"/>
                  <a:pt x="6111" y="4800"/>
                  <a:pt x="6382" y="4800"/>
                </a:cubicBezTo>
                <a:moveTo>
                  <a:pt x="20618" y="20400"/>
                </a:moveTo>
                <a:lnTo>
                  <a:pt x="2945" y="20400"/>
                </a:lnTo>
                <a:cubicBezTo>
                  <a:pt x="1861" y="20400"/>
                  <a:pt x="982" y="19325"/>
                  <a:pt x="982" y="18000"/>
                </a:cubicBezTo>
                <a:lnTo>
                  <a:pt x="982" y="4800"/>
                </a:lnTo>
                <a:lnTo>
                  <a:pt x="2945" y="4800"/>
                </a:lnTo>
                <a:lnTo>
                  <a:pt x="2945" y="17400"/>
                </a:lnTo>
                <a:cubicBezTo>
                  <a:pt x="2945" y="17732"/>
                  <a:pt x="3166" y="18000"/>
                  <a:pt x="3436" y="18000"/>
                </a:cubicBezTo>
                <a:cubicBezTo>
                  <a:pt x="3707" y="18000"/>
                  <a:pt x="3927" y="17732"/>
                  <a:pt x="3927" y="17400"/>
                </a:cubicBezTo>
                <a:lnTo>
                  <a:pt x="3927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600"/>
                </a:lnTo>
                <a:lnTo>
                  <a:pt x="982" y="3600"/>
                </a:lnTo>
                <a:cubicBezTo>
                  <a:pt x="440" y="3600"/>
                  <a:pt x="0" y="4138"/>
                  <a:pt x="0" y="4800"/>
                </a:cubicBezTo>
                <a:lnTo>
                  <a:pt x="0" y="18000"/>
                </a:lnTo>
                <a:cubicBezTo>
                  <a:pt x="0" y="19988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6382" y="18000"/>
                </a:moveTo>
                <a:lnTo>
                  <a:pt x="18164" y="18000"/>
                </a:lnTo>
                <a:cubicBezTo>
                  <a:pt x="18434" y="18000"/>
                  <a:pt x="18655" y="17732"/>
                  <a:pt x="18655" y="17400"/>
                </a:cubicBezTo>
                <a:cubicBezTo>
                  <a:pt x="18655" y="17068"/>
                  <a:pt x="18434" y="16801"/>
                  <a:pt x="18164" y="16801"/>
                </a:cubicBezTo>
                <a:lnTo>
                  <a:pt x="6382" y="16801"/>
                </a:lnTo>
                <a:cubicBezTo>
                  <a:pt x="6111" y="16801"/>
                  <a:pt x="5891" y="17068"/>
                  <a:pt x="5891" y="17400"/>
                </a:cubicBezTo>
                <a:cubicBezTo>
                  <a:pt x="5891" y="17732"/>
                  <a:pt x="6111" y="18000"/>
                  <a:pt x="6382" y="18000"/>
                </a:cubicBezTo>
                <a:moveTo>
                  <a:pt x="6382" y="15600"/>
                </a:moveTo>
                <a:lnTo>
                  <a:pt x="18164" y="15600"/>
                </a:lnTo>
                <a:cubicBezTo>
                  <a:pt x="18434" y="15600"/>
                  <a:pt x="18655" y="15332"/>
                  <a:pt x="18655" y="15000"/>
                </a:cubicBezTo>
                <a:cubicBezTo>
                  <a:pt x="18655" y="14668"/>
                  <a:pt x="18434" y="14401"/>
                  <a:pt x="18164" y="14401"/>
                </a:cubicBezTo>
                <a:lnTo>
                  <a:pt x="6382" y="14401"/>
                </a:lnTo>
                <a:cubicBezTo>
                  <a:pt x="6111" y="14401"/>
                  <a:pt x="5891" y="14668"/>
                  <a:pt x="5891" y="15000"/>
                </a:cubicBezTo>
                <a:cubicBezTo>
                  <a:pt x="5891" y="15332"/>
                  <a:pt x="6111" y="15600"/>
                  <a:pt x="6382" y="15600"/>
                </a:cubicBezTo>
                <a:moveTo>
                  <a:pt x="8345" y="4800"/>
                </a:moveTo>
                <a:cubicBezTo>
                  <a:pt x="8616" y="4800"/>
                  <a:pt x="8836" y="4531"/>
                  <a:pt x="8836" y="4200"/>
                </a:cubicBezTo>
                <a:cubicBezTo>
                  <a:pt x="8836" y="3868"/>
                  <a:pt x="8616" y="3600"/>
                  <a:pt x="8345" y="3600"/>
                </a:cubicBezTo>
                <a:cubicBezTo>
                  <a:pt x="8075" y="3600"/>
                  <a:pt x="7855" y="3868"/>
                  <a:pt x="7855" y="4200"/>
                </a:cubicBezTo>
                <a:cubicBezTo>
                  <a:pt x="7855" y="4531"/>
                  <a:pt x="8075" y="4800"/>
                  <a:pt x="8345" y="4800"/>
                </a:cubicBezTo>
                <a:moveTo>
                  <a:pt x="18164" y="7200"/>
                </a:moveTo>
                <a:lnTo>
                  <a:pt x="14236" y="7200"/>
                </a:lnTo>
                <a:cubicBezTo>
                  <a:pt x="13966" y="7200"/>
                  <a:pt x="13745" y="7469"/>
                  <a:pt x="13745" y="7800"/>
                </a:cubicBezTo>
                <a:cubicBezTo>
                  <a:pt x="13745" y="8132"/>
                  <a:pt x="13966" y="8400"/>
                  <a:pt x="14236" y="8400"/>
                </a:cubicBezTo>
                <a:lnTo>
                  <a:pt x="18164" y="8400"/>
                </a:lnTo>
                <a:cubicBezTo>
                  <a:pt x="18434" y="8400"/>
                  <a:pt x="18655" y="8132"/>
                  <a:pt x="18655" y="7800"/>
                </a:cubicBezTo>
                <a:cubicBezTo>
                  <a:pt x="18655" y="7469"/>
                  <a:pt x="18434" y="7200"/>
                  <a:pt x="18164" y="7200"/>
                </a:cubicBezTo>
                <a:moveTo>
                  <a:pt x="18164" y="12001"/>
                </a:moveTo>
                <a:lnTo>
                  <a:pt x="14236" y="12001"/>
                </a:lnTo>
                <a:cubicBezTo>
                  <a:pt x="13966" y="12001"/>
                  <a:pt x="13745" y="12268"/>
                  <a:pt x="13745" y="12600"/>
                </a:cubicBezTo>
                <a:cubicBezTo>
                  <a:pt x="13745" y="12932"/>
                  <a:pt x="13966" y="13200"/>
                  <a:pt x="14236" y="13200"/>
                </a:cubicBezTo>
                <a:lnTo>
                  <a:pt x="18164" y="13200"/>
                </a:lnTo>
                <a:cubicBezTo>
                  <a:pt x="18434" y="13200"/>
                  <a:pt x="18655" y="12932"/>
                  <a:pt x="18655" y="12600"/>
                </a:cubicBezTo>
                <a:cubicBezTo>
                  <a:pt x="18655" y="12268"/>
                  <a:pt x="18434" y="12001"/>
                  <a:pt x="18164" y="12001"/>
                </a:cubicBezTo>
                <a:moveTo>
                  <a:pt x="18164" y="9600"/>
                </a:moveTo>
                <a:lnTo>
                  <a:pt x="14236" y="9600"/>
                </a:lnTo>
                <a:cubicBezTo>
                  <a:pt x="13966" y="9600"/>
                  <a:pt x="13745" y="9869"/>
                  <a:pt x="13745" y="10200"/>
                </a:cubicBezTo>
                <a:cubicBezTo>
                  <a:pt x="13745" y="10532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32"/>
                  <a:pt x="18655" y="10200"/>
                </a:cubicBezTo>
                <a:cubicBezTo>
                  <a:pt x="18655" y="9869"/>
                  <a:pt x="18434" y="9600"/>
                  <a:pt x="18164" y="9600"/>
                </a:cubicBezTo>
                <a:moveTo>
                  <a:pt x="18164" y="4800"/>
                </a:moveTo>
                <a:cubicBezTo>
                  <a:pt x="18434" y="4800"/>
                  <a:pt x="18655" y="4531"/>
                  <a:pt x="18655" y="4200"/>
                </a:cubicBezTo>
                <a:cubicBezTo>
                  <a:pt x="18655" y="3868"/>
                  <a:pt x="18434" y="3600"/>
                  <a:pt x="18164" y="3600"/>
                </a:cubicBezTo>
                <a:cubicBezTo>
                  <a:pt x="17893" y="3600"/>
                  <a:pt x="17673" y="3868"/>
                  <a:pt x="17673" y="4200"/>
                </a:cubicBezTo>
                <a:cubicBezTo>
                  <a:pt x="17673" y="4531"/>
                  <a:pt x="17893" y="4800"/>
                  <a:pt x="18164" y="4800"/>
                </a:cubicBezTo>
                <a:moveTo>
                  <a:pt x="16200" y="4800"/>
                </a:moveTo>
                <a:cubicBezTo>
                  <a:pt x="16471" y="4800"/>
                  <a:pt x="16691" y="4531"/>
                  <a:pt x="16691" y="4200"/>
                </a:cubicBezTo>
                <a:cubicBezTo>
                  <a:pt x="16691" y="3868"/>
                  <a:pt x="16471" y="3600"/>
                  <a:pt x="16200" y="3600"/>
                </a:cubicBezTo>
                <a:cubicBezTo>
                  <a:pt x="15929" y="3600"/>
                  <a:pt x="15709" y="3868"/>
                  <a:pt x="15709" y="4200"/>
                </a:cubicBezTo>
                <a:cubicBezTo>
                  <a:pt x="15709" y="4531"/>
                  <a:pt x="15929" y="4800"/>
                  <a:pt x="16200" y="4800"/>
                </a:cubicBezTo>
                <a:moveTo>
                  <a:pt x="10309" y="4800"/>
                </a:moveTo>
                <a:lnTo>
                  <a:pt x="14236" y="4800"/>
                </a:lnTo>
                <a:cubicBezTo>
                  <a:pt x="14507" y="4800"/>
                  <a:pt x="14727" y="4531"/>
                  <a:pt x="14727" y="4200"/>
                </a:cubicBezTo>
                <a:cubicBezTo>
                  <a:pt x="14727" y="3868"/>
                  <a:pt x="14507" y="3600"/>
                  <a:pt x="14236" y="3600"/>
                </a:cubicBezTo>
                <a:lnTo>
                  <a:pt x="10309" y="3600"/>
                </a:lnTo>
                <a:cubicBezTo>
                  <a:pt x="10038" y="3600"/>
                  <a:pt x="9818" y="3868"/>
                  <a:pt x="9818" y="4200"/>
                </a:cubicBezTo>
                <a:cubicBezTo>
                  <a:pt x="9818" y="4531"/>
                  <a:pt x="10038" y="4800"/>
                  <a:pt x="10309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290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81DAA-96C4-1D49-903A-A89A14CD13E1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87EC69-D11F-814F-8D5B-D49535A07C0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59ACB062-0776-3443-9791-2E00159CF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5910" y="7810228"/>
            <a:ext cx="3977330" cy="2426950"/>
          </a:xfrm>
          <a:custGeom>
            <a:avLst/>
            <a:gdLst>
              <a:gd name="T0" fmla="*/ 333 w 2943"/>
              <a:gd name="T1" fmla="*/ 808 h 1795"/>
              <a:gd name="T2" fmla="*/ 337 w 2943"/>
              <a:gd name="T3" fmla="*/ 812 h 1795"/>
              <a:gd name="T4" fmla="*/ 979 w 2943"/>
              <a:gd name="T5" fmla="*/ 1454 h 1795"/>
              <a:gd name="T6" fmla="*/ 979 w 2943"/>
              <a:gd name="T7" fmla="*/ 1454 h 1795"/>
              <a:gd name="T8" fmla="*/ 979 w 2943"/>
              <a:gd name="T9" fmla="*/ 1454 h 1795"/>
              <a:gd name="T10" fmla="*/ 1794 w 2943"/>
              <a:gd name="T11" fmla="*/ 1794 h 1795"/>
              <a:gd name="T12" fmla="*/ 1794 w 2943"/>
              <a:gd name="T13" fmla="*/ 1794 h 1795"/>
              <a:gd name="T14" fmla="*/ 2942 w 2943"/>
              <a:gd name="T15" fmla="*/ 646 h 1795"/>
              <a:gd name="T16" fmla="*/ 2297 w 2943"/>
              <a:gd name="T17" fmla="*/ 0 h 1795"/>
              <a:gd name="T18" fmla="*/ 0 w 2943"/>
              <a:gd name="T19" fmla="*/ 0 h 1795"/>
              <a:gd name="T20" fmla="*/ 0 w 2943"/>
              <a:gd name="T21" fmla="*/ 0 h 1795"/>
              <a:gd name="T22" fmla="*/ 333 w 2943"/>
              <a:gd name="T23" fmla="*/ 808 h 17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943" h="1795">
                <a:moveTo>
                  <a:pt x="333" y="808"/>
                </a:moveTo>
                <a:lnTo>
                  <a:pt x="337" y="812"/>
                </a:lnTo>
                <a:lnTo>
                  <a:pt x="979" y="1454"/>
                </a:lnTo>
                <a:lnTo>
                  <a:pt x="979" y="1454"/>
                </a:lnTo>
                <a:lnTo>
                  <a:pt x="979" y="1454"/>
                </a:lnTo>
                <a:cubicBezTo>
                  <a:pt x="1187" y="1663"/>
                  <a:pt x="1475" y="1794"/>
                  <a:pt x="1794" y="1794"/>
                </a:cubicBezTo>
                <a:lnTo>
                  <a:pt x="1794" y="1794"/>
                </a:lnTo>
                <a:cubicBezTo>
                  <a:pt x="2428" y="1794"/>
                  <a:pt x="2942" y="1279"/>
                  <a:pt x="2942" y="646"/>
                </a:cubicBezTo>
                <a:lnTo>
                  <a:pt x="2297" y="0"/>
                </a:lnTo>
                <a:lnTo>
                  <a:pt x="0" y="0"/>
                </a:lnTo>
                <a:lnTo>
                  <a:pt x="0" y="0"/>
                </a:lnTo>
                <a:cubicBezTo>
                  <a:pt x="0" y="315"/>
                  <a:pt x="128" y="600"/>
                  <a:pt x="333" y="808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7DDE1ADB-51E4-7E4F-986E-F265001EF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29179" y="6259845"/>
            <a:ext cx="3977334" cy="2426950"/>
          </a:xfrm>
          <a:custGeom>
            <a:avLst/>
            <a:gdLst>
              <a:gd name="T0" fmla="*/ 2608 w 2942"/>
              <a:gd name="T1" fmla="*/ 985 h 1795"/>
              <a:gd name="T2" fmla="*/ 2605 w 2942"/>
              <a:gd name="T3" fmla="*/ 982 h 1795"/>
              <a:gd name="T4" fmla="*/ 1963 w 2942"/>
              <a:gd name="T5" fmla="*/ 340 h 1795"/>
              <a:gd name="T6" fmla="*/ 1963 w 2942"/>
              <a:gd name="T7" fmla="*/ 340 h 1795"/>
              <a:gd name="T8" fmla="*/ 1963 w 2942"/>
              <a:gd name="T9" fmla="*/ 340 h 1795"/>
              <a:gd name="T10" fmla="*/ 1147 w 2942"/>
              <a:gd name="T11" fmla="*/ 0 h 1795"/>
              <a:gd name="T12" fmla="*/ 1147 w 2942"/>
              <a:gd name="T13" fmla="*/ 0 h 1795"/>
              <a:gd name="T14" fmla="*/ 0 w 2942"/>
              <a:gd name="T15" fmla="*/ 1148 h 1795"/>
              <a:gd name="T16" fmla="*/ 644 w 2942"/>
              <a:gd name="T17" fmla="*/ 1794 h 1795"/>
              <a:gd name="T18" fmla="*/ 2941 w 2942"/>
              <a:gd name="T19" fmla="*/ 1794 h 1795"/>
              <a:gd name="T20" fmla="*/ 2941 w 2942"/>
              <a:gd name="T21" fmla="*/ 1794 h 1795"/>
              <a:gd name="T22" fmla="*/ 2608 w 2942"/>
              <a:gd name="T23" fmla="*/ 985 h 17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942" h="1795">
                <a:moveTo>
                  <a:pt x="2608" y="985"/>
                </a:moveTo>
                <a:lnTo>
                  <a:pt x="2605" y="982"/>
                </a:lnTo>
                <a:lnTo>
                  <a:pt x="1963" y="340"/>
                </a:lnTo>
                <a:lnTo>
                  <a:pt x="1963" y="340"/>
                </a:lnTo>
                <a:lnTo>
                  <a:pt x="1963" y="340"/>
                </a:lnTo>
                <a:cubicBezTo>
                  <a:pt x="1755" y="130"/>
                  <a:pt x="1466" y="0"/>
                  <a:pt x="1147" y="0"/>
                </a:cubicBezTo>
                <a:lnTo>
                  <a:pt x="1147" y="0"/>
                </a:lnTo>
                <a:cubicBezTo>
                  <a:pt x="513" y="0"/>
                  <a:pt x="0" y="514"/>
                  <a:pt x="0" y="1148"/>
                </a:cubicBezTo>
                <a:lnTo>
                  <a:pt x="644" y="1794"/>
                </a:lnTo>
                <a:lnTo>
                  <a:pt x="2941" y="1794"/>
                </a:lnTo>
                <a:lnTo>
                  <a:pt x="2941" y="1794"/>
                </a:lnTo>
                <a:cubicBezTo>
                  <a:pt x="2941" y="1478"/>
                  <a:pt x="2814" y="1193"/>
                  <a:pt x="2608" y="985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62281057-423D-9F42-918E-F4C520AC5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4374" y="7804266"/>
            <a:ext cx="3977330" cy="2426946"/>
          </a:xfrm>
          <a:custGeom>
            <a:avLst/>
            <a:gdLst>
              <a:gd name="T0" fmla="*/ 332 w 2941"/>
              <a:gd name="T1" fmla="*/ 808 h 1795"/>
              <a:gd name="T2" fmla="*/ 336 w 2941"/>
              <a:gd name="T3" fmla="*/ 812 h 1795"/>
              <a:gd name="T4" fmla="*/ 977 w 2941"/>
              <a:gd name="T5" fmla="*/ 1454 h 1795"/>
              <a:gd name="T6" fmla="*/ 977 w 2941"/>
              <a:gd name="T7" fmla="*/ 1454 h 1795"/>
              <a:gd name="T8" fmla="*/ 977 w 2941"/>
              <a:gd name="T9" fmla="*/ 1454 h 1795"/>
              <a:gd name="T10" fmla="*/ 1793 w 2941"/>
              <a:gd name="T11" fmla="*/ 1794 h 1795"/>
              <a:gd name="T12" fmla="*/ 1793 w 2941"/>
              <a:gd name="T13" fmla="*/ 1794 h 1795"/>
              <a:gd name="T14" fmla="*/ 2940 w 2941"/>
              <a:gd name="T15" fmla="*/ 646 h 1795"/>
              <a:gd name="T16" fmla="*/ 2296 w 2941"/>
              <a:gd name="T17" fmla="*/ 0 h 1795"/>
              <a:gd name="T18" fmla="*/ 0 w 2941"/>
              <a:gd name="T19" fmla="*/ 0 h 1795"/>
              <a:gd name="T20" fmla="*/ 0 w 2941"/>
              <a:gd name="T21" fmla="*/ 0 h 1795"/>
              <a:gd name="T22" fmla="*/ 332 w 2941"/>
              <a:gd name="T23" fmla="*/ 808 h 17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941" h="1795">
                <a:moveTo>
                  <a:pt x="332" y="808"/>
                </a:moveTo>
                <a:lnTo>
                  <a:pt x="336" y="812"/>
                </a:lnTo>
                <a:lnTo>
                  <a:pt x="977" y="1454"/>
                </a:lnTo>
                <a:lnTo>
                  <a:pt x="977" y="1454"/>
                </a:lnTo>
                <a:lnTo>
                  <a:pt x="977" y="1454"/>
                </a:lnTo>
                <a:cubicBezTo>
                  <a:pt x="1186" y="1664"/>
                  <a:pt x="1474" y="1794"/>
                  <a:pt x="1793" y="1794"/>
                </a:cubicBezTo>
                <a:lnTo>
                  <a:pt x="1793" y="1794"/>
                </a:lnTo>
                <a:cubicBezTo>
                  <a:pt x="2428" y="1794"/>
                  <a:pt x="2940" y="1280"/>
                  <a:pt x="2940" y="646"/>
                </a:cubicBezTo>
                <a:lnTo>
                  <a:pt x="2296" y="0"/>
                </a:lnTo>
                <a:lnTo>
                  <a:pt x="0" y="0"/>
                </a:lnTo>
                <a:lnTo>
                  <a:pt x="0" y="0"/>
                </a:lnTo>
                <a:cubicBezTo>
                  <a:pt x="0" y="316"/>
                  <a:pt x="126" y="601"/>
                  <a:pt x="332" y="808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715C562B-F40A-C442-8435-C4EBBDCE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7642" y="6253882"/>
            <a:ext cx="3977334" cy="2426946"/>
          </a:xfrm>
          <a:custGeom>
            <a:avLst/>
            <a:gdLst>
              <a:gd name="T0" fmla="*/ 2610 w 2943"/>
              <a:gd name="T1" fmla="*/ 986 h 1795"/>
              <a:gd name="T2" fmla="*/ 2606 w 2943"/>
              <a:gd name="T3" fmla="*/ 981 h 1795"/>
              <a:gd name="T4" fmla="*/ 1964 w 2943"/>
              <a:gd name="T5" fmla="*/ 340 h 1795"/>
              <a:gd name="T6" fmla="*/ 1964 w 2943"/>
              <a:gd name="T7" fmla="*/ 340 h 1795"/>
              <a:gd name="T8" fmla="*/ 1964 w 2943"/>
              <a:gd name="T9" fmla="*/ 340 h 1795"/>
              <a:gd name="T10" fmla="*/ 1148 w 2943"/>
              <a:gd name="T11" fmla="*/ 0 h 1795"/>
              <a:gd name="T12" fmla="*/ 1148 w 2943"/>
              <a:gd name="T13" fmla="*/ 0 h 1795"/>
              <a:gd name="T14" fmla="*/ 0 w 2943"/>
              <a:gd name="T15" fmla="*/ 1148 h 1795"/>
              <a:gd name="T16" fmla="*/ 646 w 2943"/>
              <a:gd name="T17" fmla="*/ 1794 h 1795"/>
              <a:gd name="T18" fmla="*/ 2942 w 2943"/>
              <a:gd name="T19" fmla="*/ 1794 h 1795"/>
              <a:gd name="T20" fmla="*/ 2942 w 2943"/>
              <a:gd name="T21" fmla="*/ 1794 h 1795"/>
              <a:gd name="T22" fmla="*/ 2609 w 2943"/>
              <a:gd name="T23" fmla="*/ 986 h 1795"/>
              <a:gd name="T24" fmla="*/ 2610 w 2943"/>
              <a:gd name="T25" fmla="*/ 986 h 17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943" h="1795">
                <a:moveTo>
                  <a:pt x="2610" y="986"/>
                </a:moveTo>
                <a:lnTo>
                  <a:pt x="2606" y="981"/>
                </a:lnTo>
                <a:lnTo>
                  <a:pt x="1964" y="340"/>
                </a:lnTo>
                <a:lnTo>
                  <a:pt x="1964" y="340"/>
                </a:lnTo>
                <a:lnTo>
                  <a:pt x="1964" y="340"/>
                </a:lnTo>
                <a:cubicBezTo>
                  <a:pt x="1756" y="130"/>
                  <a:pt x="1468" y="0"/>
                  <a:pt x="1148" y="0"/>
                </a:cubicBezTo>
                <a:lnTo>
                  <a:pt x="1148" y="0"/>
                </a:lnTo>
                <a:cubicBezTo>
                  <a:pt x="514" y="0"/>
                  <a:pt x="0" y="514"/>
                  <a:pt x="0" y="1148"/>
                </a:cubicBezTo>
                <a:lnTo>
                  <a:pt x="646" y="1794"/>
                </a:lnTo>
                <a:lnTo>
                  <a:pt x="2942" y="1794"/>
                </a:lnTo>
                <a:lnTo>
                  <a:pt x="2942" y="1794"/>
                </a:lnTo>
                <a:cubicBezTo>
                  <a:pt x="2942" y="1478"/>
                  <a:pt x="2815" y="1193"/>
                  <a:pt x="2609" y="986"/>
                </a:cubicBezTo>
                <a:lnTo>
                  <a:pt x="2610" y="986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44818C15-80B0-9E44-BE1A-95387CDD5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0911" y="7804266"/>
            <a:ext cx="3983295" cy="2426946"/>
          </a:xfrm>
          <a:custGeom>
            <a:avLst/>
            <a:gdLst>
              <a:gd name="T0" fmla="*/ 333 w 2944"/>
              <a:gd name="T1" fmla="*/ 808 h 1795"/>
              <a:gd name="T2" fmla="*/ 337 w 2944"/>
              <a:gd name="T3" fmla="*/ 812 h 1795"/>
              <a:gd name="T4" fmla="*/ 979 w 2944"/>
              <a:gd name="T5" fmla="*/ 1454 h 1795"/>
              <a:gd name="T6" fmla="*/ 979 w 2944"/>
              <a:gd name="T7" fmla="*/ 1454 h 1795"/>
              <a:gd name="T8" fmla="*/ 979 w 2944"/>
              <a:gd name="T9" fmla="*/ 1454 h 1795"/>
              <a:gd name="T10" fmla="*/ 1794 w 2944"/>
              <a:gd name="T11" fmla="*/ 1794 h 1795"/>
              <a:gd name="T12" fmla="*/ 1794 w 2944"/>
              <a:gd name="T13" fmla="*/ 1794 h 1795"/>
              <a:gd name="T14" fmla="*/ 2943 w 2944"/>
              <a:gd name="T15" fmla="*/ 646 h 1795"/>
              <a:gd name="T16" fmla="*/ 2297 w 2944"/>
              <a:gd name="T17" fmla="*/ 0 h 1795"/>
              <a:gd name="T18" fmla="*/ 0 w 2944"/>
              <a:gd name="T19" fmla="*/ 0 h 1795"/>
              <a:gd name="T20" fmla="*/ 0 w 2944"/>
              <a:gd name="T21" fmla="*/ 0 h 1795"/>
              <a:gd name="T22" fmla="*/ 333 w 2944"/>
              <a:gd name="T23" fmla="*/ 808 h 17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944" h="1795">
                <a:moveTo>
                  <a:pt x="333" y="808"/>
                </a:moveTo>
                <a:lnTo>
                  <a:pt x="337" y="812"/>
                </a:lnTo>
                <a:lnTo>
                  <a:pt x="979" y="1454"/>
                </a:lnTo>
                <a:lnTo>
                  <a:pt x="979" y="1454"/>
                </a:lnTo>
                <a:lnTo>
                  <a:pt x="979" y="1454"/>
                </a:lnTo>
                <a:cubicBezTo>
                  <a:pt x="1187" y="1664"/>
                  <a:pt x="1475" y="1794"/>
                  <a:pt x="1794" y="1794"/>
                </a:cubicBezTo>
                <a:lnTo>
                  <a:pt x="1794" y="1794"/>
                </a:lnTo>
                <a:cubicBezTo>
                  <a:pt x="2428" y="1794"/>
                  <a:pt x="2943" y="1280"/>
                  <a:pt x="2943" y="646"/>
                </a:cubicBezTo>
                <a:lnTo>
                  <a:pt x="2297" y="0"/>
                </a:lnTo>
                <a:lnTo>
                  <a:pt x="0" y="0"/>
                </a:lnTo>
                <a:lnTo>
                  <a:pt x="0" y="0"/>
                </a:lnTo>
                <a:cubicBezTo>
                  <a:pt x="0" y="316"/>
                  <a:pt x="128" y="601"/>
                  <a:pt x="333" y="808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EA5A1438-1905-3C4D-BA3C-7C78FECB8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178" y="6253882"/>
            <a:ext cx="3977334" cy="2426946"/>
          </a:xfrm>
          <a:custGeom>
            <a:avLst/>
            <a:gdLst>
              <a:gd name="T0" fmla="*/ 2609 w 2943"/>
              <a:gd name="T1" fmla="*/ 986 h 1795"/>
              <a:gd name="T2" fmla="*/ 2606 w 2943"/>
              <a:gd name="T3" fmla="*/ 981 h 1795"/>
              <a:gd name="T4" fmla="*/ 1964 w 2943"/>
              <a:gd name="T5" fmla="*/ 340 h 1795"/>
              <a:gd name="T6" fmla="*/ 1964 w 2943"/>
              <a:gd name="T7" fmla="*/ 340 h 1795"/>
              <a:gd name="T8" fmla="*/ 1964 w 2943"/>
              <a:gd name="T9" fmla="*/ 340 h 1795"/>
              <a:gd name="T10" fmla="*/ 1148 w 2943"/>
              <a:gd name="T11" fmla="*/ 0 h 1795"/>
              <a:gd name="T12" fmla="*/ 1148 w 2943"/>
              <a:gd name="T13" fmla="*/ 0 h 1795"/>
              <a:gd name="T14" fmla="*/ 0 w 2943"/>
              <a:gd name="T15" fmla="*/ 1148 h 1795"/>
              <a:gd name="T16" fmla="*/ 645 w 2943"/>
              <a:gd name="T17" fmla="*/ 1794 h 1795"/>
              <a:gd name="T18" fmla="*/ 2942 w 2943"/>
              <a:gd name="T19" fmla="*/ 1794 h 1795"/>
              <a:gd name="T20" fmla="*/ 2942 w 2943"/>
              <a:gd name="T21" fmla="*/ 1794 h 1795"/>
              <a:gd name="T22" fmla="*/ 2609 w 2943"/>
              <a:gd name="T23" fmla="*/ 986 h 17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943" h="1795">
                <a:moveTo>
                  <a:pt x="2609" y="986"/>
                </a:moveTo>
                <a:lnTo>
                  <a:pt x="2606" y="981"/>
                </a:lnTo>
                <a:lnTo>
                  <a:pt x="1964" y="340"/>
                </a:lnTo>
                <a:lnTo>
                  <a:pt x="1964" y="340"/>
                </a:lnTo>
                <a:lnTo>
                  <a:pt x="1964" y="340"/>
                </a:lnTo>
                <a:cubicBezTo>
                  <a:pt x="1756" y="130"/>
                  <a:pt x="1467" y="0"/>
                  <a:pt x="1148" y="0"/>
                </a:cubicBezTo>
                <a:lnTo>
                  <a:pt x="1148" y="0"/>
                </a:lnTo>
                <a:cubicBezTo>
                  <a:pt x="514" y="0"/>
                  <a:pt x="0" y="514"/>
                  <a:pt x="0" y="1148"/>
                </a:cubicBezTo>
                <a:lnTo>
                  <a:pt x="645" y="1794"/>
                </a:lnTo>
                <a:lnTo>
                  <a:pt x="2942" y="1794"/>
                </a:lnTo>
                <a:lnTo>
                  <a:pt x="2942" y="1794"/>
                </a:lnTo>
                <a:cubicBezTo>
                  <a:pt x="2942" y="1478"/>
                  <a:pt x="2815" y="1193"/>
                  <a:pt x="2609" y="986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Line 9">
            <a:extLst>
              <a:ext uri="{FF2B5EF4-FFF2-40B4-BE49-F238E27FC236}">
                <a16:creationId xmlns:a16="http://schemas.microsoft.com/office/drawing/2014/main" id="{460E8518-A9D8-4446-97CA-64A37AD3A51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77256" y="9086312"/>
            <a:ext cx="0" cy="1758727"/>
          </a:xfrm>
          <a:prstGeom prst="line">
            <a:avLst/>
          </a:pr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B1A1A139-60E6-FB41-BC8C-3835100B4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6919" y="10811382"/>
            <a:ext cx="1186638" cy="1186642"/>
          </a:xfrm>
          <a:custGeom>
            <a:avLst/>
            <a:gdLst>
              <a:gd name="T0" fmla="*/ 437 w 876"/>
              <a:gd name="T1" fmla="*/ 875 h 876"/>
              <a:gd name="T2" fmla="*/ 437 w 876"/>
              <a:gd name="T3" fmla="*/ 875 h 876"/>
              <a:gd name="T4" fmla="*/ 875 w 876"/>
              <a:gd name="T5" fmla="*/ 437 h 876"/>
              <a:gd name="T6" fmla="*/ 875 w 876"/>
              <a:gd name="T7" fmla="*/ 437 h 876"/>
              <a:gd name="T8" fmla="*/ 437 w 876"/>
              <a:gd name="T9" fmla="*/ 0 h 876"/>
              <a:gd name="T10" fmla="*/ 437 w 876"/>
              <a:gd name="T11" fmla="*/ 0 h 876"/>
              <a:gd name="T12" fmla="*/ 0 w 876"/>
              <a:gd name="T13" fmla="*/ 437 h 876"/>
              <a:gd name="T14" fmla="*/ 0 w 876"/>
              <a:gd name="T15" fmla="*/ 437 h 876"/>
              <a:gd name="T16" fmla="*/ 437 w 876"/>
              <a:gd name="T17" fmla="*/ 875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6" h="876">
                <a:moveTo>
                  <a:pt x="437" y="875"/>
                </a:moveTo>
                <a:lnTo>
                  <a:pt x="437" y="875"/>
                </a:lnTo>
                <a:cubicBezTo>
                  <a:pt x="678" y="875"/>
                  <a:pt x="875" y="678"/>
                  <a:pt x="875" y="437"/>
                </a:cubicBezTo>
                <a:lnTo>
                  <a:pt x="875" y="437"/>
                </a:lnTo>
                <a:cubicBezTo>
                  <a:pt x="875" y="196"/>
                  <a:pt x="678" y="0"/>
                  <a:pt x="437" y="0"/>
                </a:cubicBezTo>
                <a:lnTo>
                  <a:pt x="437" y="0"/>
                </a:lnTo>
                <a:cubicBezTo>
                  <a:pt x="197" y="0"/>
                  <a:pt x="0" y="196"/>
                  <a:pt x="0" y="437"/>
                </a:cubicBezTo>
                <a:lnTo>
                  <a:pt x="0" y="437"/>
                </a:lnTo>
                <a:cubicBezTo>
                  <a:pt x="0" y="678"/>
                  <a:pt x="197" y="875"/>
                  <a:pt x="437" y="87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739D1C78-5F83-8E4C-8F72-668D2A12B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5993" y="10960460"/>
            <a:ext cx="888491" cy="888487"/>
          </a:xfrm>
          <a:custGeom>
            <a:avLst/>
            <a:gdLst>
              <a:gd name="T0" fmla="*/ 327 w 656"/>
              <a:gd name="T1" fmla="*/ 655 h 656"/>
              <a:gd name="T2" fmla="*/ 327 w 656"/>
              <a:gd name="T3" fmla="*/ 655 h 656"/>
              <a:gd name="T4" fmla="*/ 655 w 656"/>
              <a:gd name="T5" fmla="*/ 327 h 656"/>
              <a:gd name="T6" fmla="*/ 655 w 656"/>
              <a:gd name="T7" fmla="*/ 327 h 656"/>
              <a:gd name="T8" fmla="*/ 327 w 656"/>
              <a:gd name="T9" fmla="*/ 0 h 656"/>
              <a:gd name="T10" fmla="*/ 327 w 656"/>
              <a:gd name="T11" fmla="*/ 0 h 656"/>
              <a:gd name="T12" fmla="*/ 0 w 656"/>
              <a:gd name="T13" fmla="*/ 327 h 656"/>
              <a:gd name="T14" fmla="*/ 0 w 656"/>
              <a:gd name="T15" fmla="*/ 327 h 656"/>
              <a:gd name="T16" fmla="*/ 327 w 656"/>
              <a:gd name="T17" fmla="*/ 655 h 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6" h="656">
                <a:moveTo>
                  <a:pt x="327" y="655"/>
                </a:moveTo>
                <a:lnTo>
                  <a:pt x="327" y="655"/>
                </a:lnTo>
                <a:cubicBezTo>
                  <a:pt x="507" y="655"/>
                  <a:pt x="655" y="508"/>
                  <a:pt x="655" y="327"/>
                </a:cubicBezTo>
                <a:lnTo>
                  <a:pt x="655" y="327"/>
                </a:lnTo>
                <a:cubicBezTo>
                  <a:pt x="655" y="147"/>
                  <a:pt x="507" y="0"/>
                  <a:pt x="327" y="0"/>
                </a:cubicBezTo>
                <a:lnTo>
                  <a:pt x="327" y="0"/>
                </a:lnTo>
                <a:cubicBezTo>
                  <a:pt x="146" y="0"/>
                  <a:pt x="0" y="147"/>
                  <a:pt x="0" y="327"/>
                </a:cubicBezTo>
                <a:lnTo>
                  <a:pt x="0" y="327"/>
                </a:lnTo>
                <a:cubicBezTo>
                  <a:pt x="0" y="508"/>
                  <a:pt x="146" y="655"/>
                  <a:pt x="327" y="655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Line 12">
            <a:extLst>
              <a:ext uri="{FF2B5EF4-FFF2-40B4-BE49-F238E27FC236}">
                <a16:creationId xmlns:a16="http://schemas.microsoft.com/office/drawing/2014/main" id="{4C6AC26E-2936-4E42-9AA5-0BBE42BF5F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0527" y="4710252"/>
            <a:ext cx="0" cy="1752332"/>
          </a:xfrm>
          <a:prstGeom prst="line">
            <a:avLst/>
          </a:pr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8EE7238-A4BB-254A-83B5-676D74510244}"/>
              </a:ext>
            </a:extLst>
          </p:cNvPr>
          <p:cNvGrpSpPr/>
          <p:nvPr/>
        </p:nvGrpSpPr>
        <p:grpSpPr>
          <a:xfrm>
            <a:off x="3674225" y="3544272"/>
            <a:ext cx="1186638" cy="1186638"/>
            <a:chOff x="3291633" y="4348591"/>
            <a:chExt cx="894590" cy="894590"/>
          </a:xfrm>
        </p:grpSpPr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4D502B72-BAAA-0D46-9886-BD333C50C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1633" y="4348591"/>
              <a:ext cx="894590" cy="894590"/>
            </a:xfrm>
            <a:custGeom>
              <a:avLst/>
              <a:gdLst>
                <a:gd name="T0" fmla="*/ 438 w 877"/>
                <a:gd name="T1" fmla="*/ 876 h 877"/>
                <a:gd name="T2" fmla="*/ 438 w 877"/>
                <a:gd name="T3" fmla="*/ 876 h 877"/>
                <a:gd name="T4" fmla="*/ 876 w 877"/>
                <a:gd name="T5" fmla="*/ 438 h 877"/>
                <a:gd name="T6" fmla="*/ 876 w 877"/>
                <a:gd name="T7" fmla="*/ 438 h 877"/>
                <a:gd name="T8" fmla="*/ 438 w 877"/>
                <a:gd name="T9" fmla="*/ 0 h 877"/>
                <a:gd name="T10" fmla="*/ 438 w 877"/>
                <a:gd name="T11" fmla="*/ 0 h 877"/>
                <a:gd name="T12" fmla="*/ 0 w 877"/>
                <a:gd name="T13" fmla="*/ 438 h 877"/>
                <a:gd name="T14" fmla="*/ 0 w 877"/>
                <a:gd name="T15" fmla="*/ 438 h 877"/>
                <a:gd name="T16" fmla="*/ 438 w 877"/>
                <a:gd name="T17" fmla="*/ 876 h 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7" h="877">
                  <a:moveTo>
                    <a:pt x="438" y="876"/>
                  </a:moveTo>
                  <a:lnTo>
                    <a:pt x="438" y="876"/>
                  </a:lnTo>
                  <a:cubicBezTo>
                    <a:pt x="679" y="876"/>
                    <a:pt x="876" y="679"/>
                    <a:pt x="876" y="438"/>
                  </a:cubicBezTo>
                  <a:lnTo>
                    <a:pt x="876" y="438"/>
                  </a:lnTo>
                  <a:cubicBezTo>
                    <a:pt x="876" y="197"/>
                    <a:pt x="679" y="0"/>
                    <a:pt x="438" y="0"/>
                  </a:cubicBezTo>
                  <a:lnTo>
                    <a:pt x="438" y="0"/>
                  </a:lnTo>
                  <a:cubicBezTo>
                    <a:pt x="197" y="0"/>
                    <a:pt x="0" y="197"/>
                    <a:pt x="0" y="438"/>
                  </a:cubicBezTo>
                  <a:lnTo>
                    <a:pt x="0" y="438"/>
                  </a:lnTo>
                  <a:cubicBezTo>
                    <a:pt x="0" y="679"/>
                    <a:pt x="197" y="876"/>
                    <a:pt x="438" y="87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A19B7235-4F5D-E64E-A377-2F76822AE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4018" y="4460974"/>
              <a:ext cx="669821" cy="669821"/>
            </a:xfrm>
            <a:custGeom>
              <a:avLst/>
              <a:gdLst>
                <a:gd name="T0" fmla="*/ 328 w 657"/>
                <a:gd name="T1" fmla="*/ 656 h 657"/>
                <a:gd name="T2" fmla="*/ 328 w 657"/>
                <a:gd name="T3" fmla="*/ 656 h 657"/>
                <a:gd name="T4" fmla="*/ 656 w 657"/>
                <a:gd name="T5" fmla="*/ 328 h 657"/>
                <a:gd name="T6" fmla="*/ 656 w 657"/>
                <a:gd name="T7" fmla="*/ 328 h 657"/>
                <a:gd name="T8" fmla="*/ 328 w 657"/>
                <a:gd name="T9" fmla="*/ 0 h 657"/>
                <a:gd name="T10" fmla="*/ 328 w 657"/>
                <a:gd name="T11" fmla="*/ 0 h 657"/>
                <a:gd name="T12" fmla="*/ 0 w 657"/>
                <a:gd name="T13" fmla="*/ 328 h 657"/>
                <a:gd name="T14" fmla="*/ 0 w 657"/>
                <a:gd name="T15" fmla="*/ 328 h 657"/>
                <a:gd name="T16" fmla="*/ 328 w 657"/>
                <a:gd name="T17" fmla="*/ 656 h 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7" h="657">
                  <a:moveTo>
                    <a:pt x="328" y="656"/>
                  </a:moveTo>
                  <a:lnTo>
                    <a:pt x="328" y="656"/>
                  </a:lnTo>
                  <a:cubicBezTo>
                    <a:pt x="509" y="656"/>
                    <a:pt x="656" y="509"/>
                    <a:pt x="656" y="328"/>
                  </a:cubicBezTo>
                  <a:lnTo>
                    <a:pt x="656" y="328"/>
                  </a:lnTo>
                  <a:cubicBezTo>
                    <a:pt x="656" y="147"/>
                    <a:pt x="509" y="0"/>
                    <a:pt x="328" y="0"/>
                  </a:cubicBezTo>
                  <a:lnTo>
                    <a:pt x="328" y="0"/>
                  </a:lnTo>
                  <a:cubicBezTo>
                    <a:pt x="148" y="0"/>
                    <a:pt x="0" y="147"/>
                    <a:pt x="0" y="328"/>
                  </a:cubicBezTo>
                  <a:lnTo>
                    <a:pt x="0" y="328"/>
                  </a:lnTo>
                  <a:cubicBezTo>
                    <a:pt x="0" y="509"/>
                    <a:pt x="148" y="656"/>
                    <a:pt x="328" y="656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9" name="Line 15">
            <a:extLst>
              <a:ext uri="{FF2B5EF4-FFF2-40B4-BE49-F238E27FC236}">
                <a16:creationId xmlns:a16="http://schemas.microsoft.com/office/drawing/2014/main" id="{9BA2CE51-7CA7-7240-83A4-E235CE9D9A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84762" y="9086312"/>
            <a:ext cx="0" cy="1758727"/>
          </a:xfrm>
          <a:prstGeom prst="line">
            <a:avLst/>
          </a:pr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555145D7-CA66-4E49-A624-F60098E22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94420" y="10811382"/>
            <a:ext cx="1186642" cy="1186642"/>
          </a:xfrm>
          <a:custGeom>
            <a:avLst/>
            <a:gdLst>
              <a:gd name="T0" fmla="*/ 437 w 876"/>
              <a:gd name="T1" fmla="*/ 875 h 876"/>
              <a:gd name="T2" fmla="*/ 437 w 876"/>
              <a:gd name="T3" fmla="*/ 875 h 876"/>
              <a:gd name="T4" fmla="*/ 875 w 876"/>
              <a:gd name="T5" fmla="*/ 437 h 876"/>
              <a:gd name="T6" fmla="*/ 875 w 876"/>
              <a:gd name="T7" fmla="*/ 437 h 876"/>
              <a:gd name="T8" fmla="*/ 437 w 876"/>
              <a:gd name="T9" fmla="*/ 0 h 876"/>
              <a:gd name="T10" fmla="*/ 437 w 876"/>
              <a:gd name="T11" fmla="*/ 0 h 876"/>
              <a:gd name="T12" fmla="*/ 0 w 876"/>
              <a:gd name="T13" fmla="*/ 437 h 876"/>
              <a:gd name="T14" fmla="*/ 0 w 876"/>
              <a:gd name="T15" fmla="*/ 437 h 876"/>
              <a:gd name="T16" fmla="*/ 437 w 876"/>
              <a:gd name="T17" fmla="*/ 875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6" h="876">
                <a:moveTo>
                  <a:pt x="437" y="875"/>
                </a:moveTo>
                <a:lnTo>
                  <a:pt x="437" y="875"/>
                </a:lnTo>
                <a:cubicBezTo>
                  <a:pt x="678" y="875"/>
                  <a:pt x="875" y="678"/>
                  <a:pt x="875" y="437"/>
                </a:cubicBezTo>
                <a:lnTo>
                  <a:pt x="875" y="437"/>
                </a:lnTo>
                <a:cubicBezTo>
                  <a:pt x="875" y="196"/>
                  <a:pt x="678" y="0"/>
                  <a:pt x="437" y="0"/>
                </a:cubicBezTo>
                <a:lnTo>
                  <a:pt x="437" y="0"/>
                </a:lnTo>
                <a:cubicBezTo>
                  <a:pt x="196" y="0"/>
                  <a:pt x="0" y="196"/>
                  <a:pt x="0" y="437"/>
                </a:cubicBezTo>
                <a:lnTo>
                  <a:pt x="0" y="437"/>
                </a:lnTo>
                <a:cubicBezTo>
                  <a:pt x="0" y="678"/>
                  <a:pt x="196" y="875"/>
                  <a:pt x="437" y="87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157A79DF-321C-5340-8B8C-01A2B6EEC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43496" y="10960460"/>
            <a:ext cx="888487" cy="888487"/>
          </a:xfrm>
          <a:custGeom>
            <a:avLst/>
            <a:gdLst>
              <a:gd name="T0" fmla="*/ 328 w 657"/>
              <a:gd name="T1" fmla="*/ 655 h 656"/>
              <a:gd name="T2" fmla="*/ 328 w 657"/>
              <a:gd name="T3" fmla="*/ 655 h 656"/>
              <a:gd name="T4" fmla="*/ 656 w 657"/>
              <a:gd name="T5" fmla="*/ 327 h 656"/>
              <a:gd name="T6" fmla="*/ 656 w 657"/>
              <a:gd name="T7" fmla="*/ 327 h 656"/>
              <a:gd name="T8" fmla="*/ 328 w 657"/>
              <a:gd name="T9" fmla="*/ 0 h 656"/>
              <a:gd name="T10" fmla="*/ 328 w 657"/>
              <a:gd name="T11" fmla="*/ 0 h 656"/>
              <a:gd name="T12" fmla="*/ 0 w 657"/>
              <a:gd name="T13" fmla="*/ 327 h 656"/>
              <a:gd name="T14" fmla="*/ 0 w 657"/>
              <a:gd name="T15" fmla="*/ 327 h 656"/>
              <a:gd name="T16" fmla="*/ 328 w 657"/>
              <a:gd name="T17" fmla="*/ 655 h 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7" h="656">
                <a:moveTo>
                  <a:pt x="328" y="655"/>
                </a:moveTo>
                <a:lnTo>
                  <a:pt x="328" y="655"/>
                </a:lnTo>
                <a:cubicBezTo>
                  <a:pt x="509" y="655"/>
                  <a:pt x="656" y="508"/>
                  <a:pt x="656" y="327"/>
                </a:cubicBezTo>
                <a:lnTo>
                  <a:pt x="656" y="327"/>
                </a:lnTo>
                <a:cubicBezTo>
                  <a:pt x="656" y="147"/>
                  <a:pt x="509" y="0"/>
                  <a:pt x="328" y="0"/>
                </a:cubicBezTo>
                <a:lnTo>
                  <a:pt x="328" y="0"/>
                </a:lnTo>
                <a:cubicBezTo>
                  <a:pt x="148" y="0"/>
                  <a:pt x="0" y="147"/>
                  <a:pt x="0" y="327"/>
                </a:cubicBezTo>
                <a:lnTo>
                  <a:pt x="0" y="327"/>
                </a:lnTo>
                <a:cubicBezTo>
                  <a:pt x="0" y="508"/>
                  <a:pt x="148" y="655"/>
                  <a:pt x="328" y="655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Line 18">
            <a:extLst>
              <a:ext uri="{FF2B5EF4-FFF2-40B4-BE49-F238E27FC236}">
                <a16:creationId xmlns:a16="http://schemas.microsoft.com/office/drawing/2014/main" id="{9A5668BA-6069-C547-B552-281DFA5838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478024" y="4697897"/>
            <a:ext cx="0" cy="1758727"/>
          </a:xfrm>
          <a:prstGeom prst="line">
            <a:avLst/>
          </a:pr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133719DC-1D36-564F-AB35-1BAF3B115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7687" y="3544272"/>
            <a:ext cx="1186638" cy="1186638"/>
          </a:xfrm>
          <a:custGeom>
            <a:avLst/>
            <a:gdLst>
              <a:gd name="T0" fmla="*/ 437 w 876"/>
              <a:gd name="T1" fmla="*/ 876 h 877"/>
              <a:gd name="T2" fmla="*/ 437 w 876"/>
              <a:gd name="T3" fmla="*/ 876 h 877"/>
              <a:gd name="T4" fmla="*/ 875 w 876"/>
              <a:gd name="T5" fmla="*/ 438 h 877"/>
              <a:gd name="T6" fmla="*/ 875 w 876"/>
              <a:gd name="T7" fmla="*/ 438 h 877"/>
              <a:gd name="T8" fmla="*/ 437 w 876"/>
              <a:gd name="T9" fmla="*/ 0 h 877"/>
              <a:gd name="T10" fmla="*/ 437 w 876"/>
              <a:gd name="T11" fmla="*/ 0 h 877"/>
              <a:gd name="T12" fmla="*/ 0 w 876"/>
              <a:gd name="T13" fmla="*/ 438 h 877"/>
              <a:gd name="T14" fmla="*/ 0 w 876"/>
              <a:gd name="T15" fmla="*/ 438 h 877"/>
              <a:gd name="T16" fmla="*/ 437 w 876"/>
              <a:gd name="T17" fmla="*/ 876 h 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6" h="877">
                <a:moveTo>
                  <a:pt x="437" y="876"/>
                </a:moveTo>
                <a:lnTo>
                  <a:pt x="437" y="876"/>
                </a:lnTo>
                <a:cubicBezTo>
                  <a:pt x="678" y="876"/>
                  <a:pt x="875" y="679"/>
                  <a:pt x="875" y="438"/>
                </a:cubicBezTo>
                <a:lnTo>
                  <a:pt x="875" y="438"/>
                </a:lnTo>
                <a:cubicBezTo>
                  <a:pt x="875" y="197"/>
                  <a:pt x="678" y="0"/>
                  <a:pt x="437" y="0"/>
                </a:cubicBezTo>
                <a:lnTo>
                  <a:pt x="437" y="0"/>
                </a:lnTo>
                <a:cubicBezTo>
                  <a:pt x="196" y="0"/>
                  <a:pt x="0" y="197"/>
                  <a:pt x="0" y="438"/>
                </a:cubicBezTo>
                <a:lnTo>
                  <a:pt x="0" y="438"/>
                </a:lnTo>
                <a:cubicBezTo>
                  <a:pt x="0" y="679"/>
                  <a:pt x="196" y="876"/>
                  <a:pt x="437" y="87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587B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0F3A11C9-2477-0640-A282-AD80F9C59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6762" y="3693344"/>
            <a:ext cx="888491" cy="888491"/>
          </a:xfrm>
          <a:custGeom>
            <a:avLst/>
            <a:gdLst>
              <a:gd name="T0" fmla="*/ 327 w 656"/>
              <a:gd name="T1" fmla="*/ 656 h 657"/>
              <a:gd name="T2" fmla="*/ 327 w 656"/>
              <a:gd name="T3" fmla="*/ 656 h 657"/>
              <a:gd name="T4" fmla="*/ 655 w 656"/>
              <a:gd name="T5" fmla="*/ 328 h 657"/>
              <a:gd name="T6" fmla="*/ 655 w 656"/>
              <a:gd name="T7" fmla="*/ 328 h 657"/>
              <a:gd name="T8" fmla="*/ 327 w 656"/>
              <a:gd name="T9" fmla="*/ 0 h 657"/>
              <a:gd name="T10" fmla="*/ 327 w 656"/>
              <a:gd name="T11" fmla="*/ 0 h 657"/>
              <a:gd name="T12" fmla="*/ 0 w 656"/>
              <a:gd name="T13" fmla="*/ 328 h 657"/>
              <a:gd name="T14" fmla="*/ 0 w 656"/>
              <a:gd name="T15" fmla="*/ 328 h 657"/>
              <a:gd name="T16" fmla="*/ 327 w 656"/>
              <a:gd name="T17" fmla="*/ 656 h 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6" h="657">
                <a:moveTo>
                  <a:pt x="327" y="656"/>
                </a:moveTo>
                <a:lnTo>
                  <a:pt x="327" y="656"/>
                </a:lnTo>
                <a:cubicBezTo>
                  <a:pt x="508" y="656"/>
                  <a:pt x="655" y="509"/>
                  <a:pt x="655" y="328"/>
                </a:cubicBezTo>
                <a:lnTo>
                  <a:pt x="655" y="328"/>
                </a:lnTo>
                <a:cubicBezTo>
                  <a:pt x="655" y="147"/>
                  <a:pt x="508" y="0"/>
                  <a:pt x="327" y="0"/>
                </a:cubicBezTo>
                <a:lnTo>
                  <a:pt x="327" y="0"/>
                </a:lnTo>
                <a:cubicBezTo>
                  <a:pt x="146" y="0"/>
                  <a:pt x="0" y="147"/>
                  <a:pt x="0" y="328"/>
                </a:cubicBezTo>
                <a:lnTo>
                  <a:pt x="0" y="328"/>
                </a:lnTo>
                <a:cubicBezTo>
                  <a:pt x="0" y="509"/>
                  <a:pt x="146" y="656"/>
                  <a:pt x="327" y="656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Line 21">
            <a:extLst>
              <a:ext uri="{FF2B5EF4-FFF2-40B4-BE49-F238E27FC236}">
                <a16:creationId xmlns:a16="http://schemas.microsoft.com/office/drawing/2014/main" id="{2FACE0E3-61A9-2D4C-8D20-A3D03F9EC9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8224" y="9086312"/>
            <a:ext cx="0" cy="1758727"/>
          </a:xfrm>
          <a:prstGeom prst="line">
            <a:avLst/>
          </a:prstGeom>
          <a:noFill/>
          <a:ln w="38100" cap="flat">
            <a:solidFill>
              <a:schemeClr val="accent6">
                <a:lumMod val="9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1D9FEAC7-186E-E044-B53B-B4630E6C4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7883" y="10811382"/>
            <a:ext cx="1186642" cy="1186642"/>
          </a:xfrm>
          <a:custGeom>
            <a:avLst/>
            <a:gdLst>
              <a:gd name="T0" fmla="*/ 437 w 876"/>
              <a:gd name="T1" fmla="*/ 875 h 876"/>
              <a:gd name="T2" fmla="*/ 437 w 876"/>
              <a:gd name="T3" fmla="*/ 875 h 876"/>
              <a:gd name="T4" fmla="*/ 875 w 876"/>
              <a:gd name="T5" fmla="*/ 437 h 876"/>
              <a:gd name="T6" fmla="*/ 875 w 876"/>
              <a:gd name="T7" fmla="*/ 437 h 876"/>
              <a:gd name="T8" fmla="*/ 437 w 876"/>
              <a:gd name="T9" fmla="*/ 0 h 876"/>
              <a:gd name="T10" fmla="*/ 437 w 876"/>
              <a:gd name="T11" fmla="*/ 0 h 876"/>
              <a:gd name="T12" fmla="*/ 0 w 876"/>
              <a:gd name="T13" fmla="*/ 437 h 876"/>
              <a:gd name="T14" fmla="*/ 0 w 876"/>
              <a:gd name="T15" fmla="*/ 437 h 876"/>
              <a:gd name="T16" fmla="*/ 437 w 876"/>
              <a:gd name="T17" fmla="*/ 875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6" h="876">
                <a:moveTo>
                  <a:pt x="437" y="875"/>
                </a:moveTo>
                <a:lnTo>
                  <a:pt x="437" y="875"/>
                </a:lnTo>
                <a:cubicBezTo>
                  <a:pt x="678" y="875"/>
                  <a:pt x="875" y="678"/>
                  <a:pt x="875" y="437"/>
                </a:cubicBezTo>
                <a:lnTo>
                  <a:pt x="875" y="437"/>
                </a:lnTo>
                <a:cubicBezTo>
                  <a:pt x="875" y="196"/>
                  <a:pt x="678" y="0"/>
                  <a:pt x="437" y="0"/>
                </a:cubicBezTo>
                <a:lnTo>
                  <a:pt x="437" y="0"/>
                </a:lnTo>
                <a:cubicBezTo>
                  <a:pt x="197" y="0"/>
                  <a:pt x="0" y="196"/>
                  <a:pt x="0" y="437"/>
                </a:cubicBezTo>
                <a:lnTo>
                  <a:pt x="0" y="437"/>
                </a:lnTo>
                <a:cubicBezTo>
                  <a:pt x="0" y="678"/>
                  <a:pt x="197" y="875"/>
                  <a:pt x="437" y="875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91617454-4ED7-304D-879E-72324D8D3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50993" y="10960460"/>
            <a:ext cx="888491" cy="888487"/>
          </a:xfrm>
          <a:custGeom>
            <a:avLst/>
            <a:gdLst>
              <a:gd name="T0" fmla="*/ 327 w 656"/>
              <a:gd name="T1" fmla="*/ 655 h 656"/>
              <a:gd name="T2" fmla="*/ 327 w 656"/>
              <a:gd name="T3" fmla="*/ 655 h 656"/>
              <a:gd name="T4" fmla="*/ 655 w 656"/>
              <a:gd name="T5" fmla="*/ 327 h 656"/>
              <a:gd name="T6" fmla="*/ 655 w 656"/>
              <a:gd name="T7" fmla="*/ 327 h 656"/>
              <a:gd name="T8" fmla="*/ 327 w 656"/>
              <a:gd name="T9" fmla="*/ 0 h 656"/>
              <a:gd name="T10" fmla="*/ 327 w 656"/>
              <a:gd name="T11" fmla="*/ 0 h 656"/>
              <a:gd name="T12" fmla="*/ 0 w 656"/>
              <a:gd name="T13" fmla="*/ 327 h 656"/>
              <a:gd name="T14" fmla="*/ 0 w 656"/>
              <a:gd name="T15" fmla="*/ 327 h 656"/>
              <a:gd name="T16" fmla="*/ 327 w 656"/>
              <a:gd name="T17" fmla="*/ 655 h 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6" h="656">
                <a:moveTo>
                  <a:pt x="327" y="655"/>
                </a:moveTo>
                <a:lnTo>
                  <a:pt x="327" y="655"/>
                </a:lnTo>
                <a:cubicBezTo>
                  <a:pt x="508" y="655"/>
                  <a:pt x="655" y="508"/>
                  <a:pt x="655" y="327"/>
                </a:cubicBezTo>
                <a:lnTo>
                  <a:pt x="655" y="327"/>
                </a:lnTo>
                <a:cubicBezTo>
                  <a:pt x="655" y="147"/>
                  <a:pt x="508" y="0"/>
                  <a:pt x="327" y="0"/>
                </a:cubicBezTo>
                <a:lnTo>
                  <a:pt x="327" y="0"/>
                </a:lnTo>
                <a:cubicBezTo>
                  <a:pt x="147" y="0"/>
                  <a:pt x="0" y="147"/>
                  <a:pt x="0" y="327"/>
                </a:cubicBezTo>
                <a:lnTo>
                  <a:pt x="0" y="327"/>
                </a:lnTo>
                <a:cubicBezTo>
                  <a:pt x="0" y="508"/>
                  <a:pt x="147" y="655"/>
                  <a:pt x="327" y="655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ED6F842E-CB2F-944C-A1BD-3E97D0C270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691488" y="4710252"/>
            <a:ext cx="0" cy="1752334"/>
          </a:xfrm>
          <a:prstGeom prst="line">
            <a:avLst/>
          </a:pr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5E36A5D1-E433-F141-B154-D5E25825E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95189" y="3544272"/>
            <a:ext cx="1186642" cy="1186638"/>
          </a:xfrm>
          <a:custGeom>
            <a:avLst/>
            <a:gdLst>
              <a:gd name="T0" fmla="*/ 437 w 876"/>
              <a:gd name="T1" fmla="*/ 876 h 877"/>
              <a:gd name="T2" fmla="*/ 437 w 876"/>
              <a:gd name="T3" fmla="*/ 876 h 877"/>
              <a:gd name="T4" fmla="*/ 875 w 876"/>
              <a:gd name="T5" fmla="*/ 438 h 877"/>
              <a:gd name="T6" fmla="*/ 875 w 876"/>
              <a:gd name="T7" fmla="*/ 438 h 877"/>
              <a:gd name="T8" fmla="*/ 437 w 876"/>
              <a:gd name="T9" fmla="*/ 0 h 877"/>
              <a:gd name="T10" fmla="*/ 437 w 876"/>
              <a:gd name="T11" fmla="*/ 0 h 877"/>
              <a:gd name="T12" fmla="*/ 0 w 876"/>
              <a:gd name="T13" fmla="*/ 438 h 877"/>
              <a:gd name="T14" fmla="*/ 0 w 876"/>
              <a:gd name="T15" fmla="*/ 438 h 877"/>
              <a:gd name="T16" fmla="*/ 437 w 876"/>
              <a:gd name="T17" fmla="*/ 876 h 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6" h="877">
                <a:moveTo>
                  <a:pt x="437" y="876"/>
                </a:moveTo>
                <a:lnTo>
                  <a:pt x="437" y="876"/>
                </a:lnTo>
                <a:cubicBezTo>
                  <a:pt x="679" y="876"/>
                  <a:pt x="875" y="679"/>
                  <a:pt x="875" y="438"/>
                </a:cubicBezTo>
                <a:lnTo>
                  <a:pt x="875" y="438"/>
                </a:lnTo>
                <a:cubicBezTo>
                  <a:pt x="875" y="197"/>
                  <a:pt x="679" y="0"/>
                  <a:pt x="437" y="0"/>
                </a:cubicBezTo>
                <a:lnTo>
                  <a:pt x="437" y="0"/>
                </a:lnTo>
                <a:cubicBezTo>
                  <a:pt x="196" y="0"/>
                  <a:pt x="0" y="197"/>
                  <a:pt x="0" y="438"/>
                </a:cubicBezTo>
                <a:lnTo>
                  <a:pt x="0" y="438"/>
                </a:lnTo>
                <a:cubicBezTo>
                  <a:pt x="0" y="679"/>
                  <a:pt x="196" y="876"/>
                  <a:pt x="437" y="87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C7E8A1A8-4572-F441-BD00-D67186129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44267" y="3693344"/>
            <a:ext cx="888487" cy="888491"/>
          </a:xfrm>
          <a:custGeom>
            <a:avLst/>
            <a:gdLst>
              <a:gd name="T0" fmla="*/ 327 w 656"/>
              <a:gd name="T1" fmla="*/ 656 h 657"/>
              <a:gd name="T2" fmla="*/ 327 w 656"/>
              <a:gd name="T3" fmla="*/ 656 h 657"/>
              <a:gd name="T4" fmla="*/ 655 w 656"/>
              <a:gd name="T5" fmla="*/ 328 h 657"/>
              <a:gd name="T6" fmla="*/ 655 w 656"/>
              <a:gd name="T7" fmla="*/ 328 h 657"/>
              <a:gd name="T8" fmla="*/ 327 w 656"/>
              <a:gd name="T9" fmla="*/ 0 h 657"/>
              <a:gd name="T10" fmla="*/ 327 w 656"/>
              <a:gd name="T11" fmla="*/ 0 h 657"/>
              <a:gd name="T12" fmla="*/ 0 w 656"/>
              <a:gd name="T13" fmla="*/ 328 h 657"/>
              <a:gd name="T14" fmla="*/ 0 w 656"/>
              <a:gd name="T15" fmla="*/ 328 h 657"/>
              <a:gd name="T16" fmla="*/ 327 w 656"/>
              <a:gd name="T17" fmla="*/ 656 h 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6" h="657">
                <a:moveTo>
                  <a:pt x="327" y="656"/>
                </a:moveTo>
                <a:lnTo>
                  <a:pt x="327" y="656"/>
                </a:lnTo>
                <a:cubicBezTo>
                  <a:pt x="508" y="656"/>
                  <a:pt x="655" y="509"/>
                  <a:pt x="655" y="328"/>
                </a:cubicBezTo>
                <a:lnTo>
                  <a:pt x="655" y="328"/>
                </a:lnTo>
                <a:cubicBezTo>
                  <a:pt x="655" y="147"/>
                  <a:pt x="508" y="0"/>
                  <a:pt x="327" y="0"/>
                </a:cubicBezTo>
                <a:lnTo>
                  <a:pt x="327" y="0"/>
                </a:lnTo>
                <a:cubicBezTo>
                  <a:pt x="147" y="0"/>
                  <a:pt x="0" y="147"/>
                  <a:pt x="0" y="328"/>
                </a:cubicBezTo>
                <a:lnTo>
                  <a:pt x="0" y="328"/>
                </a:lnTo>
                <a:cubicBezTo>
                  <a:pt x="0" y="509"/>
                  <a:pt x="147" y="656"/>
                  <a:pt x="327" y="656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3">
            <a:extLst>
              <a:ext uri="{FF2B5EF4-FFF2-40B4-BE49-F238E27FC236}">
                <a16:creationId xmlns:a16="http://schemas.microsoft.com/office/drawing/2014/main" id="{73750C78-DE98-9B49-9377-7B27AC9A1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0913" y="7804268"/>
            <a:ext cx="3106731" cy="1556345"/>
          </a:xfrm>
          <a:custGeom>
            <a:avLst/>
            <a:gdLst>
              <a:gd name="T0" fmla="*/ 1149 w 2298"/>
              <a:gd name="T1" fmla="*/ 1148 h 1149"/>
              <a:gd name="T2" fmla="*/ 1149 w 2298"/>
              <a:gd name="T3" fmla="*/ 1148 h 1149"/>
              <a:gd name="T4" fmla="*/ 0 w 2298"/>
              <a:gd name="T5" fmla="*/ 0 h 1149"/>
              <a:gd name="T6" fmla="*/ 2297 w 2298"/>
              <a:gd name="T7" fmla="*/ 0 h 1149"/>
              <a:gd name="T8" fmla="*/ 2297 w 2298"/>
              <a:gd name="T9" fmla="*/ 0 h 1149"/>
              <a:gd name="T10" fmla="*/ 1149 w 2298"/>
              <a:gd name="T11" fmla="*/ 1148 h 1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98" h="1149">
                <a:moveTo>
                  <a:pt x="1149" y="1148"/>
                </a:moveTo>
                <a:lnTo>
                  <a:pt x="1149" y="1148"/>
                </a:lnTo>
                <a:cubicBezTo>
                  <a:pt x="515" y="1148"/>
                  <a:pt x="0" y="634"/>
                  <a:pt x="0" y="0"/>
                </a:cubicBezTo>
                <a:lnTo>
                  <a:pt x="2297" y="0"/>
                </a:lnTo>
                <a:lnTo>
                  <a:pt x="2297" y="0"/>
                </a:lnTo>
                <a:cubicBezTo>
                  <a:pt x="2297" y="634"/>
                  <a:pt x="1783" y="1148"/>
                  <a:pt x="1149" y="114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4">
            <a:extLst>
              <a:ext uri="{FF2B5EF4-FFF2-40B4-BE49-F238E27FC236}">
                <a16:creationId xmlns:a16="http://schemas.microsoft.com/office/drawing/2014/main" id="{7022B068-E58D-054F-8BDC-C56C600B1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7642" y="6253883"/>
            <a:ext cx="3106733" cy="1556345"/>
          </a:xfrm>
          <a:custGeom>
            <a:avLst/>
            <a:gdLst>
              <a:gd name="T0" fmla="*/ 1148 w 2298"/>
              <a:gd name="T1" fmla="*/ 0 h 1149"/>
              <a:gd name="T2" fmla="*/ 1148 w 2298"/>
              <a:gd name="T3" fmla="*/ 0 h 1149"/>
              <a:gd name="T4" fmla="*/ 2297 w 2298"/>
              <a:gd name="T5" fmla="*/ 1148 h 1149"/>
              <a:gd name="T6" fmla="*/ 0 w 2298"/>
              <a:gd name="T7" fmla="*/ 1148 h 1149"/>
              <a:gd name="T8" fmla="*/ 0 w 2298"/>
              <a:gd name="T9" fmla="*/ 1148 h 1149"/>
              <a:gd name="T10" fmla="*/ 1148 w 2298"/>
              <a:gd name="T11" fmla="*/ 0 h 1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98" h="1149">
                <a:moveTo>
                  <a:pt x="1148" y="0"/>
                </a:moveTo>
                <a:lnTo>
                  <a:pt x="1148" y="0"/>
                </a:lnTo>
                <a:cubicBezTo>
                  <a:pt x="1783" y="0"/>
                  <a:pt x="2297" y="514"/>
                  <a:pt x="2297" y="1148"/>
                </a:cubicBezTo>
                <a:lnTo>
                  <a:pt x="0" y="1148"/>
                </a:lnTo>
                <a:lnTo>
                  <a:pt x="0" y="1148"/>
                </a:lnTo>
                <a:cubicBezTo>
                  <a:pt x="0" y="514"/>
                  <a:pt x="514" y="0"/>
                  <a:pt x="1148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5">
            <a:extLst>
              <a:ext uri="{FF2B5EF4-FFF2-40B4-BE49-F238E27FC236}">
                <a16:creationId xmlns:a16="http://schemas.microsoft.com/office/drawing/2014/main" id="{F5619788-6939-5B4C-92EB-AAE05109C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4376" y="7804268"/>
            <a:ext cx="3106731" cy="1556345"/>
          </a:xfrm>
          <a:custGeom>
            <a:avLst/>
            <a:gdLst>
              <a:gd name="T0" fmla="*/ 1148 w 2297"/>
              <a:gd name="T1" fmla="*/ 1148 h 1149"/>
              <a:gd name="T2" fmla="*/ 1148 w 2297"/>
              <a:gd name="T3" fmla="*/ 1148 h 1149"/>
              <a:gd name="T4" fmla="*/ 0 w 2297"/>
              <a:gd name="T5" fmla="*/ 0 h 1149"/>
              <a:gd name="T6" fmla="*/ 2296 w 2297"/>
              <a:gd name="T7" fmla="*/ 0 h 1149"/>
              <a:gd name="T8" fmla="*/ 2296 w 2297"/>
              <a:gd name="T9" fmla="*/ 0 h 1149"/>
              <a:gd name="T10" fmla="*/ 1148 w 2297"/>
              <a:gd name="T11" fmla="*/ 1148 h 1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97" h="1149">
                <a:moveTo>
                  <a:pt x="1148" y="1148"/>
                </a:moveTo>
                <a:lnTo>
                  <a:pt x="1148" y="1148"/>
                </a:lnTo>
                <a:cubicBezTo>
                  <a:pt x="514" y="1148"/>
                  <a:pt x="0" y="634"/>
                  <a:pt x="0" y="0"/>
                </a:cubicBezTo>
                <a:lnTo>
                  <a:pt x="2296" y="0"/>
                </a:lnTo>
                <a:lnTo>
                  <a:pt x="2296" y="0"/>
                </a:lnTo>
                <a:cubicBezTo>
                  <a:pt x="2296" y="634"/>
                  <a:pt x="1782" y="1148"/>
                  <a:pt x="1148" y="114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6">
            <a:extLst>
              <a:ext uri="{FF2B5EF4-FFF2-40B4-BE49-F238E27FC236}">
                <a16:creationId xmlns:a16="http://schemas.microsoft.com/office/drawing/2014/main" id="{BBCA7E53-5432-AD46-8F80-C4136D7F6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35144" y="6253883"/>
            <a:ext cx="3106731" cy="1556345"/>
          </a:xfrm>
          <a:custGeom>
            <a:avLst/>
            <a:gdLst>
              <a:gd name="T0" fmla="*/ 1147 w 2297"/>
              <a:gd name="T1" fmla="*/ 0 h 1149"/>
              <a:gd name="T2" fmla="*/ 1147 w 2297"/>
              <a:gd name="T3" fmla="*/ 0 h 1149"/>
              <a:gd name="T4" fmla="*/ 2296 w 2297"/>
              <a:gd name="T5" fmla="*/ 1148 h 1149"/>
              <a:gd name="T6" fmla="*/ 0 w 2297"/>
              <a:gd name="T7" fmla="*/ 1148 h 1149"/>
              <a:gd name="T8" fmla="*/ 0 w 2297"/>
              <a:gd name="T9" fmla="*/ 1148 h 1149"/>
              <a:gd name="T10" fmla="*/ 1147 w 2297"/>
              <a:gd name="T11" fmla="*/ 0 h 1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97" h="1149">
                <a:moveTo>
                  <a:pt x="1147" y="0"/>
                </a:moveTo>
                <a:lnTo>
                  <a:pt x="1147" y="0"/>
                </a:lnTo>
                <a:cubicBezTo>
                  <a:pt x="1782" y="0"/>
                  <a:pt x="2296" y="514"/>
                  <a:pt x="2296" y="1148"/>
                </a:cubicBezTo>
                <a:lnTo>
                  <a:pt x="0" y="1148"/>
                </a:lnTo>
                <a:lnTo>
                  <a:pt x="0" y="1148"/>
                </a:lnTo>
                <a:cubicBezTo>
                  <a:pt x="0" y="514"/>
                  <a:pt x="513" y="0"/>
                  <a:pt x="1147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37">
            <a:extLst>
              <a:ext uri="{FF2B5EF4-FFF2-40B4-BE49-F238E27FC236}">
                <a16:creationId xmlns:a16="http://schemas.microsoft.com/office/drawing/2014/main" id="{980E03D7-598D-3248-83DC-5C78BC6BE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1872" y="7804268"/>
            <a:ext cx="3106733" cy="1556345"/>
          </a:xfrm>
          <a:custGeom>
            <a:avLst/>
            <a:gdLst>
              <a:gd name="T0" fmla="*/ 1148 w 2297"/>
              <a:gd name="T1" fmla="*/ 1148 h 1149"/>
              <a:gd name="T2" fmla="*/ 1148 w 2297"/>
              <a:gd name="T3" fmla="*/ 1148 h 1149"/>
              <a:gd name="T4" fmla="*/ 0 w 2297"/>
              <a:gd name="T5" fmla="*/ 0 h 1149"/>
              <a:gd name="T6" fmla="*/ 2296 w 2297"/>
              <a:gd name="T7" fmla="*/ 0 h 1149"/>
              <a:gd name="T8" fmla="*/ 2296 w 2297"/>
              <a:gd name="T9" fmla="*/ 0 h 1149"/>
              <a:gd name="T10" fmla="*/ 1148 w 2297"/>
              <a:gd name="T11" fmla="*/ 1148 h 1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97" h="1149">
                <a:moveTo>
                  <a:pt x="1148" y="1148"/>
                </a:moveTo>
                <a:lnTo>
                  <a:pt x="1148" y="1148"/>
                </a:lnTo>
                <a:cubicBezTo>
                  <a:pt x="514" y="1148"/>
                  <a:pt x="0" y="634"/>
                  <a:pt x="0" y="0"/>
                </a:cubicBezTo>
                <a:lnTo>
                  <a:pt x="2296" y="0"/>
                </a:lnTo>
                <a:lnTo>
                  <a:pt x="2296" y="0"/>
                </a:lnTo>
                <a:cubicBezTo>
                  <a:pt x="2296" y="634"/>
                  <a:pt x="1782" y="1148"/>
                  <a:pt x="1148" y="1148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0">
            <a:extLst>
              <a:ext uri="{FF2B5EF4-FFF2-40B4-BE49-F238E27FC236}">
                <a16:creationId xmlns:a16="http://schemas.microsoft.com/office/drawing/2014/main" id="{2C57929A-608A-5F4D-9719-936CF8BC1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3655" y="7804266"/>
            <a:ext cx="2701245" cy="1353604"/>
          </a:xfrm>
          <a:custGeom>
            <a:avLst/>
            <a:gdLst>
              <a:gd name="T0" fmla="*/ 998 w 1997"/>
              <a:gd name="T1" fmla="*/ 998 h 999"/>
              <a:gd name="T2" fmla="*/ 998 w 1997"/>
              <a:gd name="T3" fmla="*/ 998 h 999"/>
              <a:gd name="T4" fmla="*/ 0 w 1997"/>
              <a:gd name="T5" fmla="*/ 0 h 999"/>
              <a:gd name="T6" fmla="*/ 1996 w 1997"/>
              <a:gd name="T7" fmla="*/ 0 h 999"/>
              <a:gd name="T8" fmla="*/ 1996 w 1997"/>
              <a:gd name="T9" fmla="*/ 0 h 999"/>
              <a:gd name="T10" fmla="*/ 998 w 1997"/>
              <a:gd name="T11" fmla="*/ 998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97" h="999">
                <a:moveTo>
                  <a:pt x="998" y="998"/>
                </a:moveTo>
                <a:lnTo>
                  <a:pt x="998" y="998"/>
                </a:lnTo>
                <a:cubicBezTo>
                  <a:pt x="447" y="998"/>
                  <a:pt x="0" y="552"/>
                  <a:pt x="0" y="0"/>
                </a:cubicBezTo>
                <a:lnTo>
                  <a:pt x="1996" y="0"/>
                </a:lnTo>
                <a:lnTo>
                  <a:pt x="1996" y="0"/>
                </a:lnTo>
                <a:cubicBezTo>
                  <a:pt x="1996" y="552"/>
                  <a:pt x="1549" y="998"/>
                  <a:pt x="998" y="998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41">
            <a:extLst>
              <a:ext uri="{FF2B5EF4-FFF2-40B4-BE49-F238E27FC236}">
                <a16:creationId xmlns:a16="http://schemas.microsoft.com/office/drawing/2014/main" id="{0DFC33ED-6CD0-364B-B7BD-319EE3EA9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0383" y="6456624"/>
            <a:ext cx="2701249" cy="1353604"/>
          </a:xfrm>
          <a:custGeom>
            <a:avLst/>
            <a:gdLst>
              <a:gd name="T0" fmla="*/ 998 w 1997"/>
              <a:gd name="T1" fmla="*/ 0 h 999"/>
              <a:gd name="T2" fmla="*/ 998 w 1997"/>
              <a:gd name="T3" fmla="*/ 0 h 999"/>
              <a:gd name="T4" fmla="*/ 1996 w 1997"/>
              <a:gd name="T5" fmla="*/ 998 h 999"/>
              <a:gd name="T6" fmla="*/ 0 w 1997"/>
              <a:gd name="T7" fmla="*/ 998 h 999"/>
              <a:gd name="T8" fmla="*/ 0 w 1997"/>
              <a:gd name="T9" fmla="*/ 998 h 999"/>
              <a:gd name="T10" fmla="*/ 998 w 1997"/>
              <a:gd name="T11" fmla="*/ 0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97" h="999">
                <a:moveTo>
                  <a:pt x="998" y="0"/>
                </a:moveTo>
                <a:lnTo>
                  <a:pt x="998" y="0"/>
                </a:lnTo>
                <a:cubicBezTo>
                  <a:pt x="1549" y="0"/>
                  <a:pt x="1996" y="446"/>
                  <a:pt x="1996" y="998"/>
                </a:cubicBezTo>
                <a:lnTo>
                  <a:pt x="0" y="998"/>
                </a:lnTo>
                <a:lnTo>
                  <a:pt x="0" y="998"/>
                </a:lnTo>
                <a:cubicBezTo>
                  <a:pt x="0" y="446"/>
                  <a:pt x="447" y="0"/>
                  <a:pt x="998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Freeform 42">
            <a:extLst>
              <a:ext uri="{FF2B5EF4-FFF2-40B4-BE49-F238E27FC236}">
                <a16:creationId xmlns:a16="http://schemas.microsoft.com/office/drawing/2014/main" id="{0CF29F11-A0CF-D443-9B39-3599075E4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7118" y="7804266"/>
            <a:ext cx="2701245" cy="1353604"/>
          </a:xfrm>
          <a:custGeom>
            <a:avLst/>
            <a:gdLst>
              <a:gd name="T0" fmla="*/ 998 w 1997"/>
              <a:gd name="T1" fmla="*/ 998 h 999"/>
              <a:gd name="T2" fmla="*/ 998 w 1997"/>
              <a:gd name="T3" fmla="*/ 998 h 999"/>
              <a:gd name="T4" fmla="*/ 0 w 1997"/>
              <a:gd name="T5" fmla="*/ 0 h 999"/>
              <a:gd name="T6" fmla="*/ 1996 w 1997"/>
              <a:gd name="T7" fmla="*/ 0 h 999"/>
              <a:gd name="T8" fmla="*/ 1996 w 1997"/>
              <a:gd name="T9" fmla="*/ 0 h 999"/>
              <a:gd name="T10" fmla="*/ 998 w 1997"/>
              <a:gd name="T11" fmla="*/ 998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97" h="999">
                <a:moveTo>
                  <a:pt x="998" y="998"/>
                </a:moveTo>
                <a:lnTo>
                  <a:pt x="998" y="998"/>
                </a:lnTo>
                <a:cubicBezTo>
                  <a:pt x="447" y="998"/>
                  <a:pt x="0" y="552"/>
                  <a:pt x="0" y="0"/>
                </a:cubicBezTo>
                <a:lnTo>
                  <a:pt x="1996" y="0"/>
                </a:lnTo>
                <a:lnTo>
                  <a:pt x="1996" y="0"/>
                </a:lnTo>
                <a:cubicBezTo>
                  <a:pt x="1996" y="552"/>
                  <a:pt x="1549" y="998"/>
                  <a:pt x="998" y="998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Freeform 43">
            <a:extLst>
              <a:ext uri="{FF2B5EF4-FFF2-40B4-BE49-F238E27FC236}">
                <a16:creationId xmlns:a16="http://schemas.microsoft.com/office/drawing/2014/main" id="{8C41CA3D-3517-5E4F-BE53-B520A2A0A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37888" y="6456624"/>
            <a:ext cx="2701245" cy="1353604"/>
          </a:xfrm>
          <a:custGeom>
            <a:avLst/>
            <a:gdLst>
              <a:gd name="T0" fmla="*/ 997 w 1997"/>
              <a:gd name="T1" fmla="*/ 0 h 999"/>
              <a:gd name="T2" fmla="*/ 997 w 1997"/>
              <a:gd name="T3" fmla="*/ 0 h 999"/>
              <a:gd name="T4" fmla="*/ 1996 w 1997"/>
              <a:gd name="T5" fmla="*/ 998 h 999"/>
              <a:gd name="T6" fmla="*/ 0 w 1997"/>
              <a:gd name="T7" fmla="*/ 998 h 999"/>
              <a:gd name="T8" fmla="*/ 0 w 1997"/>
              <a:gd name="T9" fmla="*/ 998 h 999"/>
              <a:gd name="T10" fmla="*/ 997 w 1997"/>
              <a:gd name="T11" fmla="*/ 0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97" h="999">
                <a:moveTo>
                  <a:pt x="997" y="0"/>
                </a:moveTo>
                <a:lnTo>
                  <a:pt x="997" y="0"/>
                </a:lnTo>
                <a:cubicBezTo>
                  <a:pt x="1549" y="0"/>
                  <a:pt x="1996" y="446"/>
                  <a:pt x="1996" y="998"/>
                </a:cubicBezTo>
                <a:lnTo>
                  <a:pt x="0" y="998"/>
                </a:lnTo>
                <a:lnTo>
                  <a:pt x="0" y="998"/>
                </a:lnTo>
                <a:cubicBezTo>
                  <a:pt x="0" y="446"/>
                  <a:pt x="446" y="0"/>
                  <a:pt x="997" y="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Freeform 44">
            <a:extLst>
              <a:ext uri="{FF2B5EF4-FFF2-40B4-BE49-F238E27FC236}">
                <a16:creationId xmlns:a16="http://schemas.microsoft.com/office/drawing/2014/main" id="{D3893A32-4CD1-B849-9682-31F2FA621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4615" y="7804266"/>
            <a:ext cx="2701249" cy="1353604"/>
          </a:xfrm>
          <a:custGeom>
            <a:avLst/>
            <a:gdLst>
              <a:gd name="T0" fmla="*/ 998 w 1997"/>
              <a:gd name="T1" fmla="*/ 998 h 999"/>
              <a:gd name="T2" fmla="*/ 998 w 1997"/>
              <a:gd name="T3" fmla="*/ 998 h 999"/>
              <a:gd name="T4" fmla="*/ 0 w 1997"/>
              <a:gd name="T5" fmla="*/ 0 h 999"/>
              <a:gd name="T6" fmla="*/ 1996 w 1997"/>
              <a:gd name="T7" fmla="*/ 0 h 999"/>
              <a:gd name="T8" fmla="*/ 1996 w 1997"/>
              <a:gd name="T9" fmla="*/ 0 h 999"/>
              <a:gd name="T10" fmla="*/ 998 w 1997"/>
              <a:gd name="T11" fmla="*/ 998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97" h="999">
                <a:moveTo>
                  <a:pt x="998" y="998"/>
                </a:moveTo>
                <a:lnTo>
                  <a:pt x="998" y="998"/>
                </a:lnTo>
                <a:cubicBezTo>
                  <a:pt x="447" y="998"/>
                  <a:pt x="0" y="552"/>
                  <a:pt x="0" y="0"/>
                </a:cubicBezTo>
                <a:lnTo>
                  <a:pt x="1996" y="0"/>
                </a:lnTo>
                <a:lnTo>
                  <a:pt x="1996" y="0"/>
                </a:lnTo>
                <a:cubicBezTo>
                  <a:pt x="1996" y="552"/>
                  <a:pt x="1549" y="998"/>
                  <a:pt x="998" y="998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1" name="Freeform 47">
            <a:extLst>
              <a:ext uri="{FF2B5EF4-FFF2-40B4-BE49-F238E27FC236}">
                <a16:creationId xmlns:a16="http://schemas.microsoft.com/office/drawing/2014/main" id="{574FA26E-73C7-FD44-800D-391016A8F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178" y="6253883"/>
            <a:ext cx="3106733" cy="1556345"/>
          </a:xfrm>
          <a:custGeom>
            <a:avLst/>
            <a:gdLst>
              <a:gd name="T0" fmla="*/ 1148 w 2297"/>
              <a:gd name="T1" fmla="*/ 0 h 1149"/>
              <a:gd name="T2" fmla="*/ 1148 w 2297"/>
              <a:gd name="T3" fmla="*/ 0 h 1149"/>
              <a:gd name="T4" fmla="*/ 2296 w 2297"/>
              <a:gd name="T5" fmla="*/ 1148 h 1149"/>
              <a:gd name="T6" fmla="*/ 0 w 2297"/>
              <a:gd name="T7" fmla="*/ 1148 h 1149"/>
              <a:gd name="T8" fmla="*/ 0 w 2297"/>
              <a:gd name="T9" fmla="*/ 1148 h 1149"/>
              <a:gd name="T10" fmla="*/ 1148 w 2297"/>
              <a:gd name="T11" fmla="*/ 0 h 1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97" h="1149">
                <a:moveTo>
                  <a:pt x="1148" y="0"/>
                </a:moveTo>
                <a:lnTo>
                  <a:pt x="1148" y="0"/>
                </a:lnTo>
                <a:cubicBezTo>
                  <a:pt x="1782" y="0"/>
                  <a:pt x="2296" y="514"/>
                  <a:pt x="2296" y="1148"/>
                </a:cubicBezTo>
                <a:lnTo>
                  <a:pt x="0" y="1148"/>
                </a:lnTo>
                <a:lnTo>
                  <a:pt x="0" y="1148"/>
                </a:lnTo>
                <a:cubicBezTo>
                  <a:pt x="0" y="514"/>
                  <a:pt x="514" y="0"/>
                  <a:pt x="1148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Freeform 48">
            <a:extLst>
              <a:ext uri="{FF2B5EF4-FFF2-40B4-BE49-F238E27FC236}">
                <a16:creationId xmlns:a16="http://schemas.microsoft.com/office/drawing/2014/main" id="{BBBCDBFE-DAAF-C04D-8A1A-2A59ADAA5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919" y="6456624"/>
            <a:ext cx="2701249" cy="1353604"/>
          </a:xfrm>
          <a:custGeom>
            <a:avLst/>
            <a:gdLst>
              <a:gd name="T0" fmla="*/ 998 w 1998"/>
              <a:gd name="T1" fmla="*/ 0 h 999"/>
              <a:gd name="T2" fmla="*/ 998 w 1998"/>
              <a:gd name="T3" fmla="*/ 0 h 999"/>
              <a:gd name="T4" fmla="*/ 1997 w 1998"/>
              <a:gd name="T5" fmla="*/ 998 h 999"/>
              <a:gd name="T6" fmla="*/ 0 w 1998"/>
              <a:gd name="T7" fmla="*/ 998 h 999"/>
              <a:gd name="T8" fmla="*/ 0 w 1998"/>
              <a:gd name="T9" fmla="*/ 998 h 999"/>
              <a:gd name="T10" fmla="*/ 998 w 1998"/>
              <a:gd name="T11" fmla="*/ 0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98" h="999">
                <a:moveTo>
                  <a:pt x="998" y="0"/>
                </a:moveTo>
                <a:lnTo>
                  <a:pt x="998" y="0"/>
                </a:lnTo>
                <a:cubicBezTo>
                  <a:pt x="1550" y="0"/>
                  <a:pt x="1997" y="446"/>
                  <a:pt x="1997" y="998"/>
                </a:cubicBezTo>
                <a:lnTo>
                  <a:pt x="0" y="998"/>
                </a:lnTo>
                <a:lnTo>
                  <a:pt x="0" y="998"/>
                </a:lnTo>
                <a:cubicBezTo>
                  <a:pt x="0" y="446"/>
                  <a:pt x="447" y="0"/>
                  <a:pt x="998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BA67BD0-1D28-9B47-AEAF-A0EFCDA23A40}"/>
              </a:ext>
            </a:extLst>
          </p:cNvPr>
          <p:cNvSpPr txBox="1"/>
          <p:nvPr/>
        </p:nvSpPr>
        <p:spPr>
          <a:xfrm>
            <a:off x="5271147" y="323651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83C140C3-6D65-2F4F-8A1B-EDF1E38E8C41}"/>
              </a:ext>
            </a:extLst>
          </p:cNvPr>
          <p:cNvSpPr txBox="1">
            <a:spLocks/>
          </p:cNvSpPr>
          <p:nvPr/>
        </p:nvSpPr>
        <p:spPr>
          <a:xfrm>
            <a:off x="5271148" y="3897259"/>
            <a:ext cx="417528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C20C086-317B-824D-97C5-F8FDC371ED63}"/>
              </a:ext>
            </a:extLst>
          </p:cNvPr>
          <p:cNvSpPr txBox="1"/>
          <p:nvPr/>
        </p:nvSpPr>
        <p:spPr>
          <a:xfrm>
            <a:off x="11478643" y="323651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9DB35EAE-2278-A343-BECD-649702785F5E}"/>
              </a:ext>
            </a:extLst>
          </p:cNvPr>
          <p:cNvSpPr txBox="1">
            <a:spLocks/>
          </p:cNvSpPr>
          <p:nvPr/>
        </p:nvSpPr>
        <p:spPr>
          <a:xfrm>
            <a:off x="11478644" y="3897259"/>
            <a:ext cx="417528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B5FFF2C-A4CB-6B41-BF1C-C050AA07483A}"/>
              </a:ext>
            </a:extLst>
          </p:cNvPr>
          <p:cNvSpPr txBox="1"/>
          <p:nvPr/>
        </p:nvSpPr>
        <p:spPr>
          <a:xfrm>
            <a:off x="17686139" y="3236516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EAD44A18-823A-1C46-A948-3E145C933392}"/>
              </a:ext>
            </a:extLst>
          </p:cNvPr>
          <p:cNvSpPr txBox="1">
            <a:spLocks/>
          </p:cNvSpPr>
          <p:nvPr/>
        </p:nvSpPr>
        <p:spPr>
          <a:xfrm>
            <a:off x="17686140" y="3897259"/>
            <a:ext cx="417528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62431F6-8B93-1542-9A4B-4ED9D422B343}"/>
              </a:ext>
            </a:extLst>
          </p:cNvPr>
          <p:cNvSpPr txBox="1"/>
          <p:nvPr/>
        </p:nvSpPr>
        <p:spPr>
          <a:xfrm>
            <a:off x="4680263" y="10503630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9FC8CE7E-C015-C648-9F40-7895D6BB6EFD}"/>
              </a:ext>
            </a:extLst>
          </p:cNvPr>
          <p:cNvSpPr txBox="1">
            <a:spLocks/>
          </p:cNvSpPr>
          <p:nvPr/>
        </p:nvSpPr>
        <p:spPr>
          <a:xfrm>
            <a:off x="2164411" y="11164373"/>
            <a:ext cx="417528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92A4267-3350-9840-94E5-ED44380544B4}"/>
              </a:ext>
            </a:extLst>
          </p:cNvPr>
          <p:cNvSpPr txBox="1"/>
          <p:nvPr/>
        </p:nvSpPr>
        <p:spPr>
          <a:xfrm>
            <a:off x="10852500" y="10503630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C4976955-5B7C-E04F-AC2B-1169D5F469C1}"/>
              </a:ext>
            </a:extLst>
          </p:cNvPr>
          <p:cNvSpPr txBox="1">
            <a:spLocks/>
          </p:cNvSpPr>
          <p:nvPr/>
        </p:nvSpPr>
        <p:spPr>
          <a:xfrm>
            <a:off x="8371914" y="11164373"/>
            <a:ext cx="417528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4827053-634A-F44D-9378-20577AC908F1}"/>
              </a:ext>
            </a:extLst>
          </p:cNvPr>
          <p:cNvSpPr txBox="1"/>
          <p:nvPr/>
        </p:nvSpPr>
        <p:spPr>
          <a:xfrm>
            <a:off x="17092454" y="10503630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973B7A4F-9EC2-9F46-9610-86F7E6B27CC6}"/>
              </a:ext>
            </a:extLst>
          </p:cNvPr>
          <p:cNvSpPr txBox="1">
            <a:spLocks/>
          </p:cNvSpPr>
          <p:nvPr/>
        </p:nvSpPr>
        <p:spPr>
          <a:xfrm>
            <a:off x="14603852" y="11164373"/>
            <a:ext cx="417528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6D14396-51E6-8142-A7B1-4920A76EFF04}"/>
              </a:ext>
            </a:extLst>
          </p:cNvPr>
          <p:cNvSpPr txBox="1"/>
          <p:nvPr/>
        </p:nvSpPr>
        <p:spPr>
          <a:xfrm>
            <a:off x="10085127" y="3922148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B3AE414-9D4B-DF44-887C-34620FD42C02}"/>
              </a:ext>
            </a:extLst>
          </p:cNvPr>
          <p:cNvSpPr txBox="1"/>
          <p:nvPr/>
        </p:nvSpPr>
        <p:spPr>
          <a:xfrm>
            <a:off x="16281815" y="3922148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AE5B41B-43C8-A548-945C-85E87BEC0A1C}"/>
              </a:ext>
            </a:extLst>
          </p:cNvPr>
          <p:cNvSpPr txBox="1"/>
          <p:nvPr/>
        </p:nvSpPr>
        <p:spPr>
          <a:xfrm>
            <a:off x="3861020" y="3922148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2015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7DCA974-E995-E640-8A3F-93AD6400F3F5}"/>
              </a:ext>
            </a:extLst>
          </p:cNvPr>
          <p:cNvSpPr txBox="1"/>
          <p:nvPr/>
        </p:nvSpPr>
        <p:spPr>
          <a:xfrm>
            <a:off x="6967755" y="11189260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C2C90B1-D09E-B446-9995-3970ED0118B1}"/>
              </a:ext>
            </a:extLst>
          </p:cNvPr>
          <p:cNvSpPr txBox="1"/>
          <p:nvPr/>
        </p:nvSpPr>
        <p:spPr>
          <a:xfrm>
            <a:off x="13172268" y="11189260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B09E9F1-2E43-5842-859D-ACD39B8CC934}"/>
              </a:ext>
            </a:extLst>
          </p:cNvPr>
          <p:cNvSpPr txBox="1"/>
          <p:nvPr/>
        </p:nvSpPr>
        <p:spPr>
          <a:xfrm>
            <a:off x="19364224" y="11189260"/>
            <a:ext cx="8739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89" name="Shape 2641">
            <a:extLst>
              <a:ext uri="{FF2B5EF4-FFF2-40B4-BE49-F238E27FC236}">
                <a16:creationId xmlns:a16="http://schemas.microsoft.com/office/drawing/2014/main" id="{D839EB36-469B-C948-AE5F-DCCC6FF48D59}"/>
              </a:ext>
            </a:extLst>
          </p:cNvPr>
          <p:cNvSpPr>
            <a:spLocks noChangeAspect="1"/>
          </p:cNvSpPr>
          <p:nvPr/>
        </p:nvSpPr>
        <p:spPr>
          <a:xfrm>
            <a:off x="3942996" y="6967328"/>
            <a:ext cx="649092" cy="4130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606"/>
                </a:moveTo>
                <a:lnTo>
                  <a:pt x="16691" y="14138"/>
                </a:lnTo>
                <a:lnTo>
                  <a:pt x="16691" y="7462"/>
                </a:lnTo>
                <a:lnTo>
                  <a:pt x="20618" y="4994"/>
                </a:lnTo>
                <a:cubicBezTo>
                  <a:pt x="20618" y="4994"/>
                  <a:pt x="20618" y="16606"/>
                  <a:pt x="20618" y="16606"/>
                </a:cubicBezTo>
                <a:close/>
                <a:moveTo>
                  <a:pt x="21109" y="3086"/>
                </a:moveTo>
                <a:cubicBezTo>
                  <a:pt x="21030" y="3086"/>
                  <a:pt x="20958" y="3122"/>
                  <a:pt x="20892" y="3174"/>
                </a:cubicBezTo>
                <a:lnTo>
                  <a:pt x="20890" y="3167"/>
                </a:lnTo>
                <a:lnTo>
                  <a:pt x="16018" y="6229"/>
                </a:lnTo>
                <a:cubicBezTo>
                  <a:pt x="16013" y="6233"/>
                  <a:pt x="16008" y="6235"/>
                  <a:pt x="16003" y="6239"/>
                </a:cubicBezTo>
                <a:lnTo>
                  <a:pt x="15980" y="6252"/>
                </a:lnTo>
                <a:lnTo>
                  <a:pt x="15983" y="6260"/>
                </a:lnTo>
                <a:cubicBezTo>
                  <a:pt x="15822" y="6387"/>
                  <a:pt x="15709" y="6641"/>
                  <a:pt x="15709" y="6943"/>
                </a:cubicBezTo>
                <a:lnTo>
                  <a:pt x="15709" y="14657"/>
                </a:lnTo>
                <a:cubicBezTo>
                  <a:pt x="15709" y="14959"/>
                  <a:pt x="15822" y="15213"/>
                  <a:pt x="15983" y="15340"/>
                </a:cubicBezTo>
                <a:lnTo>
                  <a:pt x="15980" y="15347"/>
                </a:lnTo>
                <a:lnTo>
                  <a:pt x="16002" y="15360"/>
                </a:lnTo>
                <a:cubicBezTo>
                  <a:pt x="16008" y="15365"/>
                  <a:pt x="16013" y="15368"/>
                  <a:pt x="16018" y="15371"/>
                </a:cubicBezTo>
                <a:lnTo>
                  <a:pt x="20890" y="18433"/>
                </a:lnTo>
                <a:lnTo>
                  <a:pt x="20892" y="18426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69"/>
                  <a:pt x="21600" y="17743"/>
                </a:cubicBezTo>
                <a:lnTo>
                  <a:pt x="21600" y="3857"/>
                </a:lnTo>
                <a:cubicBezTo>
                  <a:pt x="21600" y="3431"/>
                  <a:pt x="21380" y="3086"/>
                  <a:pt x="21109" y="3086"/>
                </a:cubicBezTo>
                <a:moveTo>
                  <a:pt x="13745" y="18514"/>
                </a:moveTo>
                <a:cubicBezTo>
                  <a:pt x="13745" y="19367"/>
                  <a:pt x="13306" y="20057"/>
                  <a:pt x="12764" y="20057"/>
                </a:cubicBez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982" y="3086"/>
                </a:lnTo>
                <a:cubicBezTo>
                  <a:pt x="982" y="2233"/>
                  <a:pt x="1422" y="1543"/>
                  <a:pt x="1964" y="1543"/>
                </a:cubicBezTo>
                <a:lnTo>
                  <a:pt x="12764" y="1543"/>
                </a:lnTo>
                <a:cubicBezTo>
                  <a:pt x="13306" y="1543"/>
                  <a:pt x="13745" y="2233"/>
                  <a:pt x="13745" y="3086"/>
                </a:cubicBezTo>
                <a:cubicBezTo>
                  <a:pt x="13745" y="3086"/>
                  <a:pt x="13745" y="18514"/>
                  <a:pt x="13745" y="18514"/>
                </a:cubicBezTo>
                <a:close/>
                <a:moveTo>
                  <a:pt x="12764" y="0"/>
                </a:move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2764" y="21600"/>
                </a:lnTo>
                <a:cubicBezTo>
                  <a:pt x="13848" y="21600"/>
                  <a:pt x="14727" y="20219"/>
                  <a:pt x="14727" y="18514"/>
                </a:cubicBezTo>
                <a:lnTo>
                  <a:pt x="14727" y="3086"/>
                </a:lnTo>
                <a:cubicBezTo>
                  <a:pt x="14727" y="1382"/>
                  <a:pt x="13848" y="0"/>
                  <a:pt x="12764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0" name="Shape 2643">
            <a:extLst>
              <a:ext uri="{FF2B5EF4-FFF2-40B4-BE49-F238E27FC236}">
                <a16:creationId xmlns:a16="http://schemas.microsoft.com/office/drawing/2014/main" id="{FBBF1962-40E9-1846-BD55-B4B057860F8D}"/>
              </a:ext>
            </a:extLst>
          </p:cNvPr>
          <p:cNvSpPr>
            <a:spLocks noChangeAspect="1"/>
          </p:cNvSpPr>
          <p:nvPr/>
        </p:nvSpPr>
        <p:spPr>
          <a:xfrm>
            <a:off x="13403542" y="8136749"/>
            <a:ext cx="354052" cy="6490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1" name="Shape 2646">
            <a:extLst>
              <a:ext uri="{FF2B5EF4-FFF2-40B4-BE49-F238E27FC236}">
                <a16:creationId xmlns:a16="http://schemas.microsoft.com/office/drawing/2014/main" id="{55E14BC3-35BA-D247-B42D-DEFAFC76DCA1}"/>
              </a:ext>
            </a:extLst>
          </p:cNvPr>
          <p:cNvSpPr>
            <a:spLocks noChangeAspect="1"/>
          </p:cNvSpPr>
          <p:nvPr/>
        </p:nvSpPr>
        <p:spPr>
          <a:xfrm>
            <a:off x="19467708" y="8136749"/>
            <a:ext cx="649092" cy="64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2" name="Shape 2668">
            <a:extLst>
              <a:ext uri="{FF2B5EF4-FFF2-40B4-BE49-F238E27FC236}">
                <a16:creationId xmlns:a16="http://schemas.microsoft.com/office/drawing/2014/main" id="{3DFF7D47-9977-E24A-AD90-40790D033DC0}"/>
              </a:ext>
            </a:extLst>
          </p:cNvPr>
          <p:cNvSpPr>
            <a:spLocks noChangeAspect="1"/>
          </p:cNvSpPr>
          <p:nvPr/>
        </p:nvSpPr>
        <p:spPr>
          <a:xfrm>
            <a:off x="10151225" y="6996831"/>
            <a:ext cx="649094" cy="3540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8655" y="18000"/>
                </a:lnTo>
                <a:lnTo>
                  <a:pt x="18655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3" name="Shape 2676">
            <a:extLst>
              <a:ext uri="{FF2B5EF4-FFF2-40B4-BE49-F238E27FC236}">
                <a16:creationId xmlns:a16="http://schemas.microsoft.com/office/drawing/2014/main" id="{71DA3BE5-E5A1-8041-9909-6E3558DA38FA}"/>
              </a:ext>
            </a:extLst>
          </p:cNvPr>
          <p:cNvSpPr>
            <a:spLocks noChangeAspect="1"/>
          </p:cNvSpPr>
          <p:nvPr/>
        </p:nvSpPr>
        <p:spPr>
          <a:xfrm>
            <a:off x="16449898" y="6849311"/>
            <a:ext cx="472068" cy="64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50" y="20121"/>
                </a:moveTo>
                <a:cubicBezTo>
                  <a:pt x="14850" y="20393"/>
                  <a:pt x="14546" y="20612"/>
                  <a:pt x="14171" y="20612"/>
                </a:cubicBezTo>
                <a:cubicBezTo>
                  <a:pt x="13977" y="20612"/>
                  <a:pt x="13804" y="20552"/>
                  <a:pt x="13680" y="20457"/>
                </a:cubicBezTo>
                <a:lnTo>
                  <a:pt x="13677" y="20459"/>
                </a:lnTo>
                <a:lnTo>
                  <a:pt x="13500" y="20342"/>
                </a:lnTo>
                <a:lnTo>
                  <a:pt x="13500" y="1256"/>
                </a:lnTo>
                <a:lnTo>
                  <a:pt x="13698" y="1126"/>
                </a:lnTo>
                <a:lnTo>
                  <a:pt x="13700" y="1127"/>
                </a:lnTo>
                <a:cubicBezTo>
                  <a:pt x="13822" y="1042"/>
                  <a:pt x="13988" y="987"/>
                  <a:pt x="14171" y="987"/>
                </a:cubicBezTo>
                <a:cubicBezTo>
                  <a:pt x="14546" y="987"/>
                  <a:pt x="14850" y="1208"/>
                  <a:pt x="14850" y="1479"/>
                </a:cubicBezTo>
                <a:cubicBezTo>
                  <a:pt x="14850" y="1479"/>
                  <a:pt x="14850" y="20121"/>
                  <a:pt x="14850" y="20121"/>
                </a:cubicBezTo>
                <a:close/>
                <a:moveTo>
                  <a:pt x="12150" y="19448"/>
                </a:moveTo>
                <a:lnTo>
                  <a:pt x="5400" y="14978"/>
                </a:lnTo>
                <a:lnTo>
                  <a:pt x="5400" y="6607"/>
                </a:lnTo>
                <a:lnTo>
                  <a:pt x="5702" y="6407"/>
                </a:lnTo>
                <a:lnTo>
                  <a:pt x="5699" y="6406"/>
                </a:lnTo>
                <a:lnTo>
                  <a:pt x="12150" y="2147"/>
                </a:lnTo>
                <a:cubicBezTo>
                  <a:pt x="12150" y="2147"/>
                  <a:pt x="12150" y="19448"/>
                  <a:pt x="12150" y="19448"/>
                </a:cubicBezTo>
                <a:close/>
                <a:moveTo>
                  <a:pt x="4050" y="14648"/>
                </a:moveTo>
                <a:cubicBezTo>
                  <a:pt x="2509" y="14284"/>
                  <a:pt x="1350" y="12700"/>
                  <a:pt x="1350" y="10800"/>
                </a:cubicBezTo>
                <a:cubicBezTo>
                  <a:pt x="1350" y="8900"/>
                  <a:pt x="2509" y="7315"/>
                  <a:pt x="4050" y="6952"/>
                </a:cubicBezTo>
                <a:cubicBezTo>
                  <a:pt x="4050" y="6952"/>
                  <a:pt x="4050" y="14648"/>
                  <a:pt x="4050" y="14648"/>
                </a:cubicBezTo>
                <a:close/>
                <a:moveTo>
                  <a:pt x="16208" y="1472"/>
                </a:moveTo>
                <a:cubicBezTo>
                  <a:pt x="16208" y="658"/>
                  <a:pt x="15297" y="0"/>
                  <a:pt x="14174" y="0"/>
                </a:cubicBezTo>
                <a:cubicBezTo>
                  <a:pt x="13599" y="0"/>
                  <a:pt x="13083" y="174"/>
                  <a:pt x="12713" y="451"/>
                </a:cubicBezTo>
                <a:lnTo>
                  <a:pt x="4456" y="5905"/>
                </a:lnTo>
                <a:cubicBezTo>
                  <a:pt x="1972" y="6050"/>
                  <a:pt x="0" y="8183"/>
                  <a:pt x="0" y="10800"/>
                </a:cubicBezTo>
                <a:cubicBezTo>
                  <a:pt x="0" y="13425"/>
                  <a:pt x="1985" y="15563"/>
                  <a:pt x="4481" y="15696"/>
                </a:cubicBezTo>
                <a:lnTo>
                  <a:pt x="12713" y="21148"/>
                </a:lnTo>
                <a:cubicBezTo>
                  <a:pt x="13083" y="21426"/>
                  <a:pt x="13599" y="21600"/>
                  <a:pt x="14174" y="21600"/>
                </a:cubicBezTo>
                <a:cubicBezTo>
                  <a:pt x="15297" y="21600"/>
                  <a:pt x="16208" y="20941"/>
                  <a:pt x="16208" y="20129"/>
                </a:cubicBezTo>
                <a:cubicBezTo>
                  <a:pt x="16208" y="20110"/>
                  <a:pt x="16201" y="20092"/>
                  <a:pt x="16200" y="20073"/>
                </a:cubicBezTo>
                <a:lnTo>
                  <a:pt x="16200" y="1527"/>
                </a:lnTo>
                <a:cubicBezTo>
                  <a:pt x="16201" y="1508"/>
                  <a:pt x="16208" y="1490"/>
                  <a:pt x="16208" y="1472"/>
                </a:cubicBezTo>
                <a:moveTo>
                  <a:pt x="18225" y="7855"/>
                </a:moveTo>
                <a:cubicBezTo>
                  <a:pt x="17852" y="7855"/>
                  <a:pt x="17550" y="8074"/>
                  <a:pt x="17550" y="8345"/>
                </a:cubicBezTo>
                <a:cubicBezTo>
                  <a:pt x="17550" y="8617"/>
                  <a:pt x="17852" y="8836"/>
                  <a:pt x="18225" y="8836"/>
                </a:cubicBezTo>
                <a:cubicBezTo>
                  <a:pt x="19344" y="8836"/>
                  <a:pt x="20250" y="9716"/>
                  <a:pt x="20250" y="10800"/>
                </a:cubicBezTo>
                <a:cubicBezTo>
                  <a:pt x="20250" y="11884"/>
                  <a:pt x="19344" y="12764"/>
                  <a:pt x="18225" y="12764"/>
                </a:cubicBezTo>
                <a:cubicBezTo>
                  <a:pt x="17852" y="12764"/>
                  <a:pt x="17550" y="12983"/>
                  <a:pt x="17550" y="13255"/>
                </a:cubicBezTo>
                <a:cubicBezTo>
                  <a:pt x="17550" y="13526"/>
                  <a:pt x="17852" y="13745"/>
                  <a:pt x="18225" y="13745"/>
                </a:cubicBezTo>
                <a:cubicBezTo>
                  <a:pt x="20089" y="13745"/>
                  <a:pt x="21600" y="12426"/>
                  <a:pt x="21600" y="10800"/>
                </a:cubicBezTo>
                <a:cubicBezTo>
                  <a:pt x="21600" y="9173"/>
                  <a:pt x="20089" y="7855"/>
                  <a:pt x="18225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4" name="Shape 2686">
            <a:extLst>
              <a:ext uri="{FF2B5EF4-FFF2-40B4-BE49-F238E27FC236}">
                <a16:creationId xmlns:a16="http://schemas.microsoft.com/office/drawing/2014/main" id="{3A40F656-67E3-3B47-BA62-439F2A68CF5B}"/>
              </a:ext>
            </a:extLst>
          </p:cNvPr>
          <p:cNvSpPr>
            <a:spLocks noChangeAspect="1"/>
          </p:cNvSpPr>
          <p:nvPr/>
        </p:nvSpPr>
        <p:spPr>
          <a:xfrm>
            <a:off x="7049730" y="8136748"/>
            <a:ext cx="649092" cy="64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534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4E7C35-5419-754E-A28E-A995B72680B6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01CDD6-1EDD-D145-AB11-2A3A7DF6E41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354526C6-8A28-2A47-959B-E5750D6420F8}"/>
              </a:ext>
            </a:extLst>
          </p:cNvPr>
          <p:cNvSpPr/>
          <p:nvPr/>
        </p:nvSpPr>
        <p:spPr>
          <a:xfrm>
            <a:off x="4403353" y="2339788"/>
            <a:ext cx="6246692" cy="11376212"/>
          </a:xfrm>
          <a:custGeom>
            <a:avLst/>
            <a:gdLst>
              <a:gd name="connsiteX0" fmla="*/ 0 w 6246692"/>
              <a:gd name="connsiteY0" fmla="*/ 0 h 13150278"/>
              <a:gd name="connsiteX1" fmla="*/ 2687782 w 6246692"/>
              <a:gd name="connsiteY1" fmla="*/ 4876800 h 13150278"/>
              <a:gd name="connsiteX2" fmla="*/ 6123709 w 6246692"/>
              <a:gd name="connsiteY2" fmla="*/ 6927273 h 13150278"/>
              <a:gd name="connsiteX3" fmla="*/ 5541818 w 6246692"/>
              <a:gd name="connsiteY3" fmla="*/ 10668000 h 13150278"/>
              <a:gd name="connsiteX4" fmla="*/ 6123709 w 6246692"/>
              <a:gd name="connsiteY4" fmla="*/ 13078691 h 1315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46692" h="13150278">
                <a:moveTo>
                  <a:pt x="0" y="0"/>
                </a:moveTo>
                <a:cubicBezTo>
                  <a:pt x="833582" y="1861127"/>
                  <a:pt x="1667164" y="3722255"/>
                  <a:pt x="2687782" y="4876800"/>
                </a:cubicBezTo>
                <a:cubicBezTo>
                  <a:pt x="3708400" y="6031345"/>
                  <a:pt x="5648036" y="5962073"/>
                  <a:pt x="6123709" y="6927273"/>
                </a:cubicBezTo>
                <a:cubicBezTo>
                  <a:pt x="6599382" y="7892473"/>
                  <a:pt x="5541818" y="9642764"/>
                  <a:pt x="5541818" y="10668000"/>
                </a:cubicBezTo>
                <a:cubicBezTo>
                  <a:pt x="5541818" y="11693236"/>
                  <a:pt x="6354618" y="13535891"/>
                  <a:pt x="6123709" y="13078691"/>
                </a:cubicBezTo>
              </a:path>
            </a:pathLst>
          </a:custGeom>
          <a:noFill/>
          <a:ln w="63500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3">
            <a:extLst>
              <a:ext uri="{FF2B5EF4-FFF2-40B4-BE49-F238E27FC236}">
                <a16:creationId xmlns:a16="http://schemas.microsoft.com/office/drawing/2014/main" id="{8FD7088B-BE3A-0143-B6EC-85E6AACC5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419" y="3408160"/>
            <a:ext cx="648143" cy="648141"/>
          </a:xfrm>
          <a:custGeom>
            <a:avLst/>
            <a:gdLst>
              <a:gd name="T0" fmla="*/ 745 w 746"/>
              <a:gd name="T1" fmla="*/ 372 h 746"/>
              <a:gd name="T2" fmla="*/ 745 w 746"/>
              <a:gd name="T3" fmla="*/ 372 h 746"/>
              <a:gd name="T4" fmla="*/ 372 w 746"/>
              <a:gd name="T5" fmla="*/ 745 h 746"/>
              <a:gd name="T6" fmla="*/ 372 w 746"/>
              <a:gd name="T7" fmla="*/ 745 h 746"/>
              <a:gd name="T8" fmla="*/ 0 w 746"/>
              <a:gd name="T9" fmla="*/ 372 h 746"/>
              <a:gd name="T10" fmla="*/ 0 w 746"/>
              <a:gd name="T11" fmla="*/ 372 h 746"/>
              <a:gd name="T12" fmla="*/ 372 w 746"/>
              <a:gd name="T13" fmla="*/ 0 h 746"/>
              <a:gd name="T14" fmla="*/ 372 w 746"/>
              <a:gd name="T15" fmla="*/ 0 h 746"/>
              <a:gd name="T16" fmla="*/ 745 w 746"/>
              <a:gd name="T17" fmla="*/ 372 h 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46" h="746">
                <a:moveTo>
                  <a:pt x="745" y="372"/>
                </a:moveTo>
                <a:lnTo>
                  <a:pt x="745" y="372"/>
                </a:lnTo>
                <a:cubicBezTo>
                  <a:pt x="745" y="578"/>
                  <a:pt x="578" y="745"/>
                  <a:pt x="372" y="745"/>
                </a:cubicBezTo>
                <a:lnTo>
                  <a:pt x="372" y="745"/>
                </a:lnTo>
                <a:cubicBezTo>
                  <a:pt x="167" y="745"/>
                  <a:pt x="0" y="578"/>
                  <a:pt x="0" y="372"/>
                </a:cubicBezTo>
                <a:lnTo>
                  <a:pt x="0" y="372"/>
                </a:lnTo>
                <a:cubicBezTo>
                  <a:pt x="0" y="167"/>
                  <a:pt x="167" y="0"/>
                  <a:pt x="372" y="0"/>
                </a:cubicBezTo>
                <a:lnTo>
                  <a:pt x="372" y="0"/>
                </a:lnTo>
                <a:cubicBezTo>
                  <a:pt x="578" y="0"/>
                  <a:pt x="745" y="167"/>
                  <a:pt x="745" y="372"/>
                </a:cubicBezTo>
              </a:path>
            </a:pathLst>
          </a:custGeom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46D7106B-8738-794F-9F4A-F4D6EF9AC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399" y="2944104"/>
            <a:ext cx="9713475" cy="1560911"/>
          </a:xfrm>
          <a:custGeom>
            <a:avLst/>
            <a:gdLst>
              <a:gd name="connsiteX0" fmla="*/ 1221658 w 9713475"/>
              <a:gd name="connsiteY0" fmla="*/ 0 h 1560911"/>
              <a:gd name="connsiteX1" fmla="*/ 6769117 w 9713475"/>
              <a:gd name="connsiteY1" fmla="*/ 0 h 1560911"/>
              <a:gd name="connsiteX2" fmla="*/ 6769122 w 9713475"/>
              <a:gd name="connsiteY2" fmla="*/ 1 h 1560911"/>
              <a:gd name="connsiteX3" fmla="*/ 9551641 w 9713475"/>
              <a:gd name="connsiteY3" fmla="*/ 1 h 1560911"/>
              <a:gd name="connsiteX4" fmla="*/ 9713475 w 9713475"/>
              <a:gd name="connsiteY4" fmla="*/ 161836 h 1560911"/>
              <a:gd name="connsiteX5" fmla="*/ 9713475 w 9713475"/>
              <a:gd name="connsiteY5" fmla="*/ 1399076 h 1560911"/>
              <a:gd name="connsiteX6" fmla="*/ 9551641 w 9713475"/>
              <a:gd name="connsiteY6" fmla="*/ 1560911 h 1560911"/>
              <a:gd name="connsiteX7" fmla="*/ 6724728 w 9713475"/>
              <a:gd name="connsiteY7" fmla="*/ 1560911 h 1560911"/>
              <a:gd name="connsiteX8" fmla="*/ 6720419 w 9713475"/>
              <a:gd name="connsiteY8" fmla="*/ 1560041 h 1560911"/>
              <a:gd name="connsiteX9" fmla="*/ 1831183 w 9713475"/>
              <a:gd name="connsiteY9" fmla="*/ 1560041 h 1560911"/>
              <a:gd name="connsiteX10" fmla="*/ 1289480 w 9713475"/>
              <a:gd name="connsiteY10" fmla="*/ 1560041 h 1560911"/>
              <a:gd name="connsiteX11" fmla="*/ 1221658 w 9713475"/>
              <a:gd name="connsiteY11" fmla="*/ 1560041 h 1560911"/>
              <a:gd name="connsiteX12" fmla="*/ 1053843 w 9713475"/>
              <a:gd name="connsiteY12" fmla="*/ 1392117 h 1560911"/>
              <a:gd name="connsiteX13" fmla="*/ 1053843 w 9713475"/>
              <a:gd name="connsiteY13" fmla="*/ 1292929 h 1560911"/>
              <a:gd name="connsiteX14" fmla="*/ 0 w 9713475"/>
              <a:gd name="connsiteY14" fmla="*/ 795247 h 1560911"/>
              <a:gd name="connsiteX15" fmla="*/ 1053843 w 9713475"/>
              <a:gd name="connsiteY15" fmla="*/ 297565 h 1560911"/>
              <a:gd name="connsiteX16" fmla="*/ 1053843 w 9713475"/>
              <a:gd name="connsiteY16" fmla="*/ 167924 h 1560911"/>
              <a:gd name="connsiteX17" fmla="*/ 1221658 w 9713475"/>
              <a:gd name="connsiteY17" fmla="*/ 0 h 156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713475" h="1560911">
                <a:moveTo>
                  <a:pt x="1221658" y="0"/>
                </a:moveTo>
                <a:lnTo>
                  <a:pt x="6769117" y="0"/>
                </a:lnTo>
                <a:lnTo>
                  <a:pt x="6769122" y="1"/>
                </a:lnTo>
                <a:lnTo>
                  <a:pt x="9551641" y="1"/>
                </a:lnTo>
                <a:cubicBezTo>
                  <a:pt x="9641019" y="1"/>
                  <a:pt x="9713475" y="72457"/>
                  <a:pt x="9713475" y="161836"/>
                </a:cubicBezTo>
                <a:lnTo>
                  <a:pt x="9713475" y="1399076"/>
                </a:lnTo>
                <a:cubicBezTo>
                  <a:pt x="9713475" y="1488455"/>
                  <a:pt x="9641019" y="1560911"/>
                  <a:pt x="9551641" y="1560911"/>
                </a:cubicBezTo>
                <a:lnTo>
                  <a:pt x="6724728" y="1560911"/>
                </a:lnTo>
                <a:lnTo>
                  <a:pt x="6720419" y="1560041"/>
                </a:lnTo>
                <a:lnTo>
                  <a:pt x="1831183" y="1560041"/>
                </a:lnTo>
                <a:lnTo>
                  <a:pt x="1289480" y="1560041"/>
                </a:lnTo>
                <a:lnTo>
                  <a:pt x="1221658" y="1560041"/>
                </a:lnTo>
                <a:cubicBezTo>
                  <a:pt x="1128621" y="1560041"/>
                  <a:pt x="1053843" y="1484345"/>
                  <a:pt x="1053843" y="1392117"/>
                </a:cubicBezTo>
                <a:lnTo>
                  <a:pt x="1053843" y="1292929"/>
                </a:lnTo>
                <a:cubicBezTo>
                  <a:pt x="748646" y="998844"/>
                  <a:pt x="359976" y="795247"/>
                  <a:pt x="0" y="795247"/>
                </a:cubicBezTo>
                <a:cubicBezTo>
                  <a:pt x="359976" y="795247"/>
                  <a:pt x="748646" y="591650"/>
                  <a:pt x="1053843" y="297565"/>
                </a:cubicBezTo>
                <a:lnTo>
                  <a:pt x="1053843" y="167924"/>
                </a:lnTo>
                <a:cubicBezTo>
                  <a:pt x="1053843" y="75696"/>
                  <a:pt x="1128621" y="0"/>
                  <a:pt x="122165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6">
            <a:extLst>
              <a:ext uri="{FF2B5EF4-FFF2-40B4-BE49-F238E27FC236}">
                <a16:creationId xmlns:a16="http://schemas.microsoft.com/office/drawing/2014/main" id="{0A5DD1A2-DDC2-2242-8D37-CE1E4B02F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2650" y="3542389"/>
            <a:ext cx="379680" cy="379682"/>
          </a:xfrm>
          <a:custGeom>
            <a:avLst/>
            <a:gdLst>
              <a:gd name="T0" fmla="*/ 217 w 436"/>
              <a:gd name="T1" fmla="*/ 435 h 436"/>
              <a:gd name="T2" fmla="*/ 217 w 436"/>
              <a:gd name="T3" fmla="*/ 435 h 436"/>
              <a:gd name="T4" fmla="*/ 0 w 436"/>
              <a:gd name="T5" fmla="*/ 217 h 436"/>
              <a:gd name="T6" fmla="*/ 0 w 436"/>
              <a:gd name="T7" fmla="*/ 217 h 436"/>
              <a:gd name="T8" fmla="*/ 217 w 436"/>
              <a:gd name="T9" fmla="*/ 0 h 436"/>
              <a:gd name="T10" fmla="*/ 217 w 436"/>
              <a:gd name="T11" fmla="*/ 0 h 436"/>
              <a:gd name="T12" fmla="*/ 435 w 436"/>
              <a:gd name="T13" fmla="*/ 217 h 436"/>
              <a:gd name="T14" fmla="*/ 435 w 436"/>
              <a:gd name="T15" fmla="*/ 217 h 436"/>
              <a:gd name="T16" fmla="*/ 217 w 436"/>
              <a:gd name="T17" fmla="*/ 43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6" h="436">
                <a:moveTo>
                  <a:pt x="217" y="435"/>
                </a:moveTo>
                <a:lnTo>
                  <a:pt x="217" y="435"/>
                </a:lnTo>
                <a:cubicBezTo>
                  <a:pt x="97" y="435"/>
                  <a:pt x="0" y="337"/>
                  <a:pt x="0" y="217"/>
                </a:cubicBezTo>
                <a:lnTo>
                  <a:pt x="0" y="217"/>
                </a:lnTo>
                <a:cubicBezTo>
                  <a:pt x="0" y="97"/>
                  <a:pt x="97" y="0"/>
                  <a:pt x="217" y="0"/>
                </a:cubicBezTo>
                <a:lnTo>
                  <a:pt x="217" y="0"/>
                </a:lnTo>
                <a:cubicBezTo>
                  <a:pt x="337" y="0"/>
                  <a:pt x="435" y="97"/>
                  <a:pt x="435" y="217"/>
                </a:cubicBezTo>
                <a:lnTo>
                  <a:pt x="435" y="217"/>
                </a:lnTo>
                <a:cubicBezTo>
                  <a:pt x="435" y="337"/>
                  <a:pt x="337" y="435"/>
                  <a:pt x="217" y="43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0" name="Freeform 8">
            <a:extLst>
              <a:ext uri="{FF2B5EF4-FFF2-40B4-BE49-F238E27FC236}">
                <a16:creationId xmlns:a16="http://schemas.microsoft.com/office/drawing/2014/main" id="{73A819A2-E93D-2643-8BDA-1699D6A89F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405" y="5513659"/>
            <a:ext cx="648141" cy="648143"/>
          </a:xfrm>
          <a:custGeom>
            <a:avLst/>
            <a:gdLst>
              <a:gd name="T0" fmla="*/ 743 w 744"/>
              <a:gd name="T1" fmla="*/ 372 h 745"/>
              <a:gd name="T2" fmla="*/ 743 w 744"/>
              <a:gd name="T3" fmla="*/ 372 h 745"/>
              <a:gd name="T4" fmla="*/ 371 w 744"/>
              <a:gd name="T5" fmla="*/ 744 h 745"/>
              <a:gd name="T6" fmla="*/ 371 w 744"/>
              <a:gd name="T7" fmla="*/ 744 h 745"/>
              <a:gd name="T8" fmla="*/ 0 w 744"/>
              <a:gd name="T9" fmla="*/ 372 h 745"/>
              <a:gd name="T10" fmla="*/ 0 w 744"/>
              <a:gd name="T11" fmla="*/ 372 h 745"/>
              <a:gd name="T12" fmla="*/ 371 w 744"/>
              <a:gd name="T13" fmla="*/ 0 h 745"/>
              <a:gd name="T14" fmla="*/ 371 w 744"/>
              <a:gd name="T15" fmla="*/ 0 h 745"/>
              <a:gd name="T16" fmla="*/ 743 w 744"/>
              <a:gd name="T17" fmla="*/ 372 h 7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44" h="745">
                <a:moveTo>
                  <a:pt x="743" y="372"/>
                </a:moveTo>
                <a:lnTo>
                  <a:pt x="743" y="372"/>
                </a:lnTo>
                <a:cubicBezTo>
                  <a:pt x="743" y="578"/>
                  <a:pt x="577" y="744"/>
                  <a:pt x="371" y="744"/>
                </a:cubicBezTo>
                <a:lnTo>
                  <a:pt x="371" y="744"/>
                </a:lnTo>
                <a:cubicBezTo>
                  <a:pt x="166" y="744"/>
                  <a:pt x="0" y="578"/>
                  <a:pt x="0" y="372"/>
                </a:cubicBezTo>
                <a:lnTo>
                  <a:pt x="0" y="372"/>
                </a:lnTo>
                <a:cubicBezTo>
                  <a:pt x="0" y="167"/>
                  <a:pt x="166" y="0"/>
                  <a:pt x="371" y="0"/>
                </a:cubicBezTo>
                <a:lnTo>
                  <a:pt x="371" y="0"/>
                </a:lnTo>
                <a:cubicBezTo>
                  <a:pt x="577" y="0"/>
                  <a:pt x="743" y="167"/>
                  <a:pt x="743" y="372"/>
                </a:cubicBezTo>
              </a:path>
            </a:pathLst>
          </a:custGeom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AA61DC25-D66F-4747-BC6B-182ED6F84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8379" y="5053442"/>
            <a:ext cx="9645426" cy="1560911"/>
          </a:xfrm>
          <a:custGeom>
            <a:avLst/>
            <a:gdLst>
              <a:gd name="connsiteX0" fmla="*/ 1222528 w 9645426"/>
              <a:gd name="connsiteY0" fmla="*/ 0 h 1560911"/>
              <a:gd name="connsiteX1" fmla="*/ 6656679 w 9645426"/>
              <a:gd name="connsiteY1" fmla="*/ 0 h 1560911"/>
              <a:gd name="connsiteX2" fmla="*/ 6769120 w 9645426"/>
              <a:gd name="connsiteY2" fmla="*/ 0 h 1560911"/>
              <a:gd name="connsiteX3" fmla="*/ 9483592 w 9645426"/>
              <a:gd name="connsiteY3" fmla="*/ 0 h 1560911"/>
              <a:gd name="connsiteX4" fmla="*/ 9645426 w 9645426"/>
              <a:gd name="connsiteY4" fmla="*/ 161835 h 1560911"/>
              <a:gd name="connsiteX5" fmla="*/ 9645426 w 9645426"/>
              <a:gd name="connsiteY5" fmla="*/ 1399076 h 1560911"/>
              <a:gd name="connsiteX6" fmla="*/ 9483592 w 9645426"/>
              <a:gd name="connsiteY6" fmla="*/ 1560911 h 1560911"/>
              <a:gd name="connsiteX7" fmla="*/ 6656679 w 9645426"/>
              <a:gd name="connsiteY7" fmla="*/ 1560911 h 1560911"/>
              <a:gd name="connsiteX8" fmla="*/ 6652372 w 9645426"/>
              <a:gd name="connsiteY8" fmla="*/ 1560042 h 1560911"/>
              <a:gd name="connsiteX9" fmla="*/ 1831184 w 9645426"/>
              <a:gd name="connsiteY9" fmla="*/ 1560042 h 1560911"/>
              <a:gd name="connsiteX10" fmla="*/ 1289480 w 9645426"/>
              <a:gd name="connsiteY10" fmla="*/ 1560042 h 1560911"/>
              <a:gd name="connsiteX11" fmla="*/ 1222528 w 9645426"/>
              <a:gd name="connsiteY11" fmla="*/ 1560042 h 1560911"/>
              <a:gd name="connsiteX12" fmla="*/ 1053844 w 9645426"/>
              <a:gd name="connsiteY12" fmla="*/ 1391341 h 1560911"/>
              <a:gd name="connsiteX13" fmla="*/ 1053844 w 9645426"/>
              <a:gd name="connsiteY13" fmla="*/ 1293078 h 1560911"/>
              <a:gd name="connsiteX14" fmla="*/ 0 w 9645426"/>
              <a:gd name="connsiteY14" fmla="*/ 794804 h 1560911"/>
              <a:gd name="connsiteX15" fmla="*/ 1053844 w 9645426"/>
              <a:gd name="connsiteY15" fmla="*/ 297399 h 1560911"/>
              <a:gd name="connsiteX16" fmla="*/ 1053844 w 9645426"/>
              <a:gd name="connsiteY16" fmla="*/ 168700 h 1560911"/>
              <a:gd name="connsiteX17" fmla="*/ 1222528 w 9645426"/>
              <a:gd name="connsiteY17" fmla="*/ 0 h 156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645426" h="1560911">
                <a:moveTo>
                  <a:pt x="1222528" y="0"/>
                </a:moveTo>
                <a:lnTo>
                  <a:pt x="6656679" y="0"/>
                </a:lnTo>
                <a:lnTo>
                  <a:pt x="6769120" y="0"/>
                </a:lnTo>
                <a:lnTo>
                  <a:pt x="9483592" y="0"/>
                </a:lnTo>
                <a:cubicBezTo>
                  <a:pt x="9572970" y="0"/>
                  <a:pt x="9645426" y="72456"/>
                  <a:pt x="9645426" y="161835"/>
                </a:cubicBezTo>
                <a:lnTo>
                  <a:pt x="9645426" y="1399076"/>
                </a:lnTo>
                <a:cubicBezTo>
                  <a:pt x="9645426" y="1488455"/>
                  <a:pt x="9572970" y="1560911"/>
                  <a:pt x="9483592" y="1560911"/>
                </a:cubicBezTo>
                <a:lnTo>
                  <a:pt x="6656679" y="1560911"/>
                </a:lnTo>
                <a:lnTo>
                  <a:pt x="6652372" y="1560042"/>
                </a:lnTo>
                <a:lnTo>
                  <a:pt x="1831184" y="1560042"/>
                </a:lnTo>
                <a:lnTo>
                  <a:pt x="1289480" y="1560042"/>
                </a:lnTo>
                <a:lnTo>
                  <a:pt x="1222528" y="1560042"/>
                </a:lnTo>
                <a:cubicBezTo>
                  <a:pt x="1129491" y="1560042"/>
                  <a:pt x="1053844" y="1484387"/>
                  <a:pt x="1053844" y="1391341"/>
                </a:cubicBezTo>
                <a:lnTo>
                  <a:pt x="1053844" y="1293078"/>
                </a:lnTo>
                <a:cubicBezTo>
                  <a:pt x="748646" y="998288"/>
                  <a:pt x="359976" y="794804"/>
                  <a:pt x="0" y="794804"/>
                </a:cubicBezTo>
                <a:cubicBezTo>
                  <a:pt x="359976" y="794804"/>
                  <a:pt x="748646" y="592190"/>
                  <a:pt x="1053844" y="297399"/>
                </a:cubicBezTo>
                <a:lnTo>
                  <a:pt x="1053844" y="168700"/>
                </a:lnTo>
                <a:cubicBezTo>
                  <a:pt x="1053844" y="76524"/>
                  <a:pt x="1129491" y="0"/>
                  <a:pt x="122252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0C963A8D-9B4F-D843-95A4-39CF1C5A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9635" y="5647892"/>
            <a:ext cx="379682" cy="379680"/>
          </a:xfrm>
          <a:custGeom>
            <a:avLst/>
            <a:gdLst>
              <a:gd name="T0" fmla="*/ 217 w 436"/>
              <a:gd name="T1" fmla="*/ 435 h 436"/>
              <a:gd name="T2" fmla="*/ 217 w 436"/>
              <a:gd name="T3" fmla="*/ 435 h 436"/>
              <a:gd name="T4" fmla="*/ 0 w 436"/>
              <a:gd name="T5" fmla="*/ 217 h 436"/>
              <a:gd name="T6" fmla="*/ 0 w 436"/>
              <a:gd name="T7" fmla="*/ 217 h 436"/>
              <a:gd name="T8" fmla="*/ 217 w 436"/>
              <a:gd name="T9" fmla="*/ 0 h 436"/>
              <a:gd name="T10" fmla="*/ 217 w 436"/>
              <a:gd name="T11" fmla="*/ 0 h 436"/>
              <a:gd name="T12" fmla="*/ 435 w 436"/>
              <a:gd name="T13" fmla="*/ 217 h 436"/>
              <a:gd name="T14" fmla="*/ 435 w 436"/>
              <a:gd name="T15" fmla="*/ 217 h 436"/>
              <a:gd name="T16" fmla="*/ 217 w 436"/>
              <a:gd name="T17" fmla="*/ 43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6" h="436">
                <a:moveTo>
                  <a:pt x="217" y="435"/>
                </a:moveTo>
                <a:lnTo>
                  <a:pt x="217" y="435"/>
                </a:lnTo>
                <a:cubicBezTo>
                  <a:pt x="98" y="435"/>
                  <a:pt x="0" y="337"/>
                  <a:pt x="0" y="217"/>
                </a:cubicBezTo>
                <a:lnTo>
                  <a:pt x="0" y="217"/>
                </a:lnTo>
                <a:cubicBezTo>
                  <a:pt x="0" y="98"/>
                  <a:pt x="98" y="0"/>
                  <a:pt x="217" y="0"/>
                </a:cubicBezTo>
                <a:lnTo>
                  <a:pt x="217" y="0"/>
                </a:lnTo>
                <a:cubicBezTo>
                  <a:pt x="337" y="0"/>
                  <a:pt x="435" y="98"/>
                  <a:pt x="435" y="217"/>
                </a:cubicBezTo>
                <a:lnTo>
                  <a:pt x="435" y="217"/>
                </a:lnTo>
                <a:cubicBezTo>
                  <a:pt x="435" y="337"/>
                  <a:pt x="337" y="435"/>
                  <a:pt x="217" y="43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7" name="Freeform 13">
            <a:extLst>
              <a:ext uri="{FF2B5EF4-FFF2-40B4-BE49-F238E27FC236}">
                <a16:creationId xmlns:a16="http://schemas.microsoft.com/office/drawing/2014/main" id="{DF95D06B-3D70-8143-81AE-F974DF36A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4505" y="9732337"/>
            <a:ext cx="648143" cy="648143"/>
          </a:xfrm>
          <a:custGeom>
            <a:avLst/>
            <a:gdLst>
              <a:gd name="T0" fmla="*/ 745 w 746"/>
              <a:gd name="T1" fmla="*/ 372 h 744"/>
              <a:gd name="T2" fmla="*/ 745 w 746"/>
              <a:gd name="T3" fmla="*/ 372 h 744"/>
              <a:gd name="T4" fmla="*/ 373 w 746"/>
              <a:gd name="T5" fmla="*/ 743 h 744"/>
              <a:gd name="T6" fmla="*/ 373 w 746"/>
              <a:gd name="T7" fmla="*/ 743 h 744"/>
              <a:gd name="T8" fmla="*/ 0 w 746"/>
              <a:gd name="T9" fmla="*/ 372 h 744"/>
              <a:gd name="T10" fmla="*/ 0 w 746"/>
              <a:gd name="T11" fmla="*/ 372 h 744"/>
              <a:gd name="T12" fmla="*/ 373 w 746"/>
              <a:gd name="T13" fmla="*/ 0 h 744"/>
              <a:gd name="T14" fmla="*/ 373 w 746"/>
              <a:gd name="T15" fmla="*/ 0 h 744"/>
              <a:gd name="T16" fmla="*/ 745 w 746"/>
              <a:gd name="T17" fmla="*/ 372 h 7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46" h="744">
                <a:moveTo>
                  <a:pt x="745" y="372"/>
                </a:moveTo>
                <a:lnTo>
                  <a:pt x="745" y="372"/>
                </a:lnTo>
                <a:cubicBezTo>
                  <a:pt x="745" y="576"/>
                  <a:pt x="578" y="743"/>
                  <a:pt x="373" y="743"/>
                </a:cubicBezTo>
                <a:lnTo>
                  <a:pt x="373" y="743"/>
                </a:lnTo>
                <a:cubicBezTo>
                  <a:pt x="167" y="743"/>
                  <a:pt x="0" y="576"/>
                  <a:pt x="0" y="372"/>
                </a:cubicBezTo>
                <a:lnTo>
                  <a:pt x="0" y="372"/>
                </a:lnTo>
                <a:cubicBezTo>
                  <a:pt x="0" y="167"/>
                  <a:pt x="167" y="0"/>
                  <a:pt x="373" y="0"/>
                </a:cubicBezTo>
                <a:lnTo>
                  <a:pt x="373" y="0"/>
                </a:lnTo>
                <a:cubicBezTo>
                  <a:pt x="578" y="0"/>
                  <a:pt x="745" y="167"/>
                  <a:pt x="745" y="372"/>
                </a:cubicBezTo>
              </a:path>
            </a:pathLst>
          </a:custGeom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741F3619-0B08-5F4D-8E23-88A0D5659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486" y="9272118"/>
            <a:ext cx="9745713" cy="1560911"/>
          </a:xfrm>
          <a:custGeom>
            <a:avLst/>
            <a:gdLst>
              <a:gd name="connsiteX0" fmla="*/ 6756965 w 9745713"/>
              <a:gd name="connsiteY0" fmla="*/ 0 h 1560911"/>
              <a:gd name="connsiteX1" fmla="*/ 9583877 w 9745713"/>
              <a:gd name="connsiteY1" fmla="*/ 0 h 1560911"/>
              <a:gd name="connsiteX2" fmla="*/ 9745713 w 9745713"/>
              <a:gd name="connsiteY2" fmla="*/ 161835 h 1560911"/>
              <a:gd name="connsiteX3" fmla="*/ 9745713 w 9745713"/>
              <a:gd name="connsiteY3" fmla="*/ 1399076 h 1560911"/>
              <a:gd name="connsiteX4" fmla="*/ 9583877 w 9745713"/>
              <a:gd name="connsiteY4" fmla="*/ 1560911 h 1560911"/>
              <a:gd name="connsiteX5" fmla="*/ 6756965 w 9745713"/>
              <a:gd name="connsiteY5" fmla="*/ 1560911 h 1560911"/>
              <a:gd name="connsiteX6" fmla="*/ 6752661 w 9745713"/>
              <a:gd name="connsiteY6" fmla="*/ 1560042 h 1560911"/>
              <a:gd name="connsiteX7" fmla="*/ 1831413 w 9745713"/>
              <a:gd name="connsiteY7" fmla="*/ 1560042 h 1560911"/>
              <a:gd name="connsiteX8" fmla="*/ 1288772 w 9745713"/>
              <a:gd name="connsiteY8" fmla="*/ 1560042 h 1560911"/>
              <a:gd name="connsiteX9" fmla="*/ 1221811 w 9745713"/>
              <a:gd name="connsiteY9" fmla="*/ 1560042 h 1560911"/>
              <a:gd name="connsiteX10" fmla="*/ 1053106 w 9745713"/>
              <a:gd name="connsiteY10" fmla="*/ 1392024 h 1560911"/>
              <a:gd name="connsiteX11" fmla="*/ 1053106 w 9745713"/>
              <a:gd name="connsiteY11" fmla="*/ 1292780 h 1560911"/>
              <a:gd name="connsiteX12" fmla="*/ 0 w 9745713"/>
              <a:gd name="connsiteY12" fmla="*/ 795691 h 1560911"/>
              <a:gd name="connsiteX13" fmla="*/ 1053106 w 9745713"/>
              <a:gd name="connsiteY13" fmla="*/ 297732 h 1560911"/>
              <a:gd name="connsiteX14" fmla="*/ 1053106 w 9745713"/>
              <a:gd name="connsiteY14" fmla="*/ 168889 h 1560911"/>
              <a:gd name="connsiteX15" fmla="*/ 1221811 w 9745713"/>
              <a:gd name="connsiteY15" fmla="*/ 1 h 1560911"/>
              <a:gd name="connsiteX16" fmla="*/ 6756961 w 9745713"/>
              <a:gd name="connsiteY16" fmla="*/ 1 h 156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9745713" h="1560911">
                <a:moveTo>
                  <a:pt x="6756965" y="0"/>
                </a:moveTo>
                <a:lnTo>
                  <a:pt x="9583877" y="0"/>
                </a:lnTo>
                <a:cubicBezTo>
                  <a:pt x="9673257" y="0"/>
                  <a:pt x="9745713" y="72456"/>
                  <a:pt x="9745713" y="161835"/>
                </a:cubicBezTo>
                <a:lnTo>
                  <a:pt x="9745713" y="1399076"/>
                </a:lnTo>
                <a:cubicBezTo>
                  <a:pt x="9745713" y="1488455"/>
                  <a:pt x="9673257" y="1560911"/>
                  <a:pt x="9583877" y="1560911"/>
                </a:cubicBezTo>
                <a:lnTo>
                  <a:pt x="6756965" y="1560911"/>
                </a:lnTo>
                <a:lnTo>
                  <a:pt x="6752661" y="1560042"/>
                </a:lnTo>
                <a:lnTo>
                  <a:pt x="1831413" y="1560042"/>
                </a:lnTo>
                <a:lnTo>
                  <a:pt x="1288772" y="1560042"/>
                </a:lnTo>
                <a:lnTo>
                  <a:pt x="1221811" y="1560042"/>
                </a:lnTo>
                <a:cubicBezTo>
                  <a:pt x="1128763" y="1560042"/>
                  <a:pt x="1053106" y="1485173"/>
                  <a:pt x="1053106" y="1392024"/>
                </a:cubicBezTo>
                <a:lnTo>
                  <a:pt x="1053106" y="1292780"/>
                </a:lnTo>
                <a:cubicBezTo>
                  <a:pt x="747870" y="998531"/>
                  <a:pt x="359152" y="795691"/>
                  <a:pt x="0" y="795691"/>
                </a:cubicBezTo>
                <a:cubicBezTo>
                  <a:pt x="359152" y="795691"/>
                  <a:pt x="747870" y="591981"/>
                  <a:pt x="1053106" y="297732"/>
                </a:cubicBezTo>
                <a:lnTo>
                  <a:pt x="1053106" y="168889"/>
                </a:lnTo>
                <a:cubicBezTo>
                  <a:pt x="1053106" y="75740"/>
                  <a:pt x="1128763" y="1"/>
                  <a:pt x="1221811" y="1"/>
                </a:cubicBezTo>
                <a:lnTo>
                  <a:pt x="6756961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1019FDE2-F8E2-D948-B1AA-7A4AD69A2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08738" y="9866568"/>
            <a:ext cx="379680" cy="379680"/>
          </a:xfrm>
          <a:custGeom>
            <a:avLst/>
            <a:gdLst>
              <a:gd name="T0" fmla="*/ 218 w 436"/>
              <a:gd name="T1" fmla="*/ 434 h 435"/>
              <a:gd name="T2" fmla="*/ 218 w 436"/>
              <a:gd name="T3" fmla="*/ 434 h 435"/>
              <a:gd name="T4" fmla="*/ 0 w 436"/>
              <a:gd name="T5" fmla="*/ 218 h 435"/>
              <a:gd name="T6" fmla="*/ 0 w 436"/>
              <a:gd name="T7" fmla="*/ 218 h 435"/>
              <a:gd name="T8" fmla="*/ 218 w 436"/>
              <a:gd name="T9" fmla="*/ 0 h 435"/>
              <a:gd name="T10" fmla="*/ 218 w 436"/>
              <a:gd name="T11" fmla="*/ 0 h 435"/>
              <a:gd name="T12" fmla="*/ 435 w 436"/>
              <a:gd name="T13" fmla="*/ 218 h 435"/>
              <a:gd name="T14" fmla="*/ 435 w 436"/>
              <a:gd name="T15" fmla="*/ 218 h 435"/>
              <a:gd name="T16" fmla="*/ 218 w 436"/>
              <a:gd name="T17" fmla="*/ 434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6" h="435">
                <a:moveTo>
                  <a:pt x="218" y="434"/>
                </a:moveTo>
                <a:lnTo>
                  <a:pt x="218" y="434"/>
                </a:lnTo>
                <a:cubicBezTo>
                  <a:pt x="98" y="434"/>
                  <a:pt x="0" y="336"/>
                  <a:pt x="0" y="218"/>
                </a:cubicBezTo>
                <a:lnTo>
                  <a:pt x="0" y="218"/>
                </a:lnTo>
                <a:cubicBezTo>
                  <a:pt x="0" y="98"/>
                  <a:pt x="98" y="0"/>
                  <a:pt x="218" y="0"/>
                </a:cubicBezTo>
                <a:lnTo>
                  <a:pt x="218" y="0"/>
                </a:lnTo>
                <a:cubicBezTo>
                  <a:pt x="337" y="0"/>
                  <a:pt x="435" y="98"/>
                  <a:pt x="435" y="218"/>
                </a:cubicBezTo>
                <a:lnTo>
                  <a:pt x="435" y="218"/>
                </a:lnTo>
                <a:cubicBezTo>
                  <a:pt x="435" y="336"/>
                  <a:pt x="337" y="434"/>
                  <a:pt x="218" y="43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4" name="Freeform 18">
            <a:extLst>
              <a:ext uri="{FF2B5EF4-FFF2-40B4-BE49-F238E27FC236}">
                <a16:creationId xmlns:a16="http://schemas.microsoft.com/office/drawing/2014/main" id="{AA6E4C42-0002-EE45-80AB-1A796BD2A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9753" y="11841674"/>
            <a:ext cx="648141" cy="648143"/>
          </a:xfrm>
          <a:custGeom>
            <a:avLst/>
            <a:gdLst>
              <a:gd name="T0" fmla="*/ 745 w 746"/>
              <a:gd name="T1" fmla="*/ 373 h 746"/>
              <a:gd name="T2" fmla="*/ 745 w 746"/>
              <a:gd name="T3" fmla="*/ 373 h 746"/>
              <a:gd name="T4" fmla="*/ 373 w 746"/>
              <a:gd name="T5" fmla="*/ 745 h 746"/>
              <a:gd name="T6" fmla="*/ 373 w 746"/>
              <a:gd name="T7" fmla="*/ 745 h 746"/>
              <a:gd name="T8" fmla="*/ 0 w 746"/>
              <a:gd name="T9" fmla="*/ 373 h 746"/>
              <a:gd name="T10" fmla="*/ 0 w 746"/>
              <a:gd name="T11" fmla="*/ 373 h 746"/>
              <a:gd name="T12" fmla="*/ 373 w 746"/>
              <a:gd name="T13" fmla="*/ 0 h 746"/>
              <a:gd name="T14" fmla="*/ 373 w 746"/>
              <a:gd name="T15" fmla="*/ 0 h 746"/>
              <a:gd name="T16" fmla="*/ 745 w 746"/>
              <a:gd name="T17" fmla="*/ 373 h 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46" h="746">
                <a:moveTo>
                  <a:pt x="745" y="373"/>
                </a:moveTo>
                <a:lnTo>
                  <a:pt x="745" y="373"/>
                </a:lnTo>
                <a:cubicBezTo>
                  <a:pt x="745" y="578"/>
                  <a:pt x="578" y="745"/>
                  <a:pt x="373" y="745"/>
                </a:cubicBezTo>
                <a:lnTo>
                  <a:pt x="373" y="745"/>
                </a:lnTo>
                <a:cubicBezTo>
                  <a:pt x="167" y="745"/>
                  <a:pt x="0" y="578"/>
                  <a:pt x="0" y="373"/>
                </a:cubicBezTo>
                <a:lnTo>
                  <a:pt x="0" y="373"/>
                </a:lnTo>
                <a:cubicBezTo>
                  <a:pt x="0" y="167"/>
                  <a:pt x="167" y="0"/>
                  <a:pt x="373" y="0"/>
                </a:cubicBezTo>
                <a:lnTo>
                  <a:pt x="373" y="0"/>
                </a:lnTo>
                <a:cubicBezTo>
                  <a:pt x="578" y="0"/>
                  <a:pt x="745" y="167"/>
                  <a:pt x="745" y="373"/>
                </a:cubicBezTo>
              </a:path>
            </a:pathLst>
          </a:custGeom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7EC70642-A64B-3D48-B2FF-D9DE5B97C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2728" y="11381455"/>
            <a:ext cx="9761247" cy="1560911"/>
          </a:xfrm>
          <a:custGeom>
            <a:avLst/>
            <a:gdLst>
              <a:gd name="connsiteX0" fmla="*/ 1221812 w 9761247"/>
              <a:gd name="connsiteY0" fmla="*/ 0 h 1560911"/>
              <a:gd name="connsiteX1" fmla="*/ 6769099 w 9761247"/>
              <a:gd name="connsiteY1" fmla="*/ 0 h 1560911"/>
              <a:gd name="connsiteX2" fmla="*/ 6770795 w 9761247"/>
              <a:gd name="connsiteY2" fmla="*/ 344 h 1560911"/>
              <a:gd name="connsiteX3" fmla="*/ 6772499 w 9761247"/>
              <a:gd name="connsiteY3" fmla="*/ 0 h 1560911"/>
              <a:gd name="connsiteX4" fmla="*/ 9599411 w 9761247"/>
              <a:gd name="connsiteY4" fmla="*/ 0 h 1560911"/>
              <a:gd name="connsiteX5" fmla="*/ 9761247 w 9761247"/>
              <a:gd name="connsiteY5" fmla="*/ 161835 h 1560911"/>
              <a:gd name="connsiteX6" fmla="*/ 9761247 w 9761247"/>
              <a:gd name="connsiteY6" fmla="*/ 1399076 h 1560911"/>
              <a:gd name="connsiteX7" fmla="*/ 9599411 w 9761247"/>
              <a:gd name="connsiteY7" fmla="*/ 1560911 h 1560911"/>
              <a:gd name="connsiteX8" fmla="*/ 6772499 w 9761247"/>
              <a:gd name="connsiteY8" fmla="*/ 1560911 h 1560911"/>
              <a:gd name="connsiteX9" fmla="*/ 6768189 w 9761247"/>
              <a:gd name="connsiteY9" fmla="*/ 1560041 h 1560911"/>
              <a:gd name="connsiteX10" fmla="*/ 1831413 w 9761247"/>
              <a:gd name="connsiteY10" fmla="*/ 1560041 h 1560911"/>
              <a:gd name="connsiteX11" fmla="*/ 1288773 w 9761247"/>
              <a:gd name="connsiteY11" fmla="*/ 1560041 h 1560911"/>
              <a:gd name="connsiteX12" fmla="*/ 1221812 w 9761247"/>
              <a:gd name="connsiteY12" fmla="*/ 1560041 h 1560911"/>
              <a:gd name="connsiteX13" fmla="*/ 1053106 w 9761247"/>
              <a:gd name="connsiteY13" fmla="*/ 1391247 h 1560911"/>
              <a:gd name="connsiteX14" fmla="*/ 1053106 w 9761247"/>
              <a:gd name="connsiteY14" fmla="*/ 1292929 h 1560911"/>
              <a:gd name="connsiteX15" fmla="*/ 0 w 9761247"/>
              <a:gd name="connsiteY15" fmla="*/ 795247 h 1560911"/>
              <a:gd name="connsiteX16" fmla="*/ 1053106 w 9761247"/>
              <a:gd name="connsiteY16" fmla="*/ 297565 h 1560911"/>
              <a:gd name="connsiteX17" fmla="*/ 1053106 w 9761247"/>
              <a:gd name="connsiteY17" fmla="*/ 168794 h 1560911"/>
              <a:gd name="connsiteX18" fmla="*/ 1221812 w 9761247"/>
              <a:gd name="connsiteY18" fmla="*/ 0 h 156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761247" h="1560911">
                <a:moveTo>
                  <a:pt x="1221812" y="0"/>
                </a:moveTo>
                <a:lnTo>
                  <a:pt x="6769099" y="0"/>
                </a:lnTo>
                <a:lnTo>
                  <a:pt x="6770795" y="344"/>
                </a:lnTo>
                <a:lnTo>
                  <a:pt x="6772499" y="0"/>
                </a:lnTo>
                <a:lnTo>
                  <a:pt x="9599411" y="0"/>
                </a:lnTo>
                <a:cubicBezTo>
                  <a:pt x="9688791" y="0"/>
                  <a:pt x="9761247" y="72456"/>
                  <a:pt x="9761247" y="161835"/>
                </a:cubicBezTo>
                <a:lnTo>
                  <a:pt x="9761247" y="1399076"/>
                </a:lnTo>
                <a:cubicBezTo>
                  <a:pt x="9761247" y="1488455"/>
                  <a:pt x="9688791" y="1560911"/>
                  <a:pt x="9599411" y="1560911"/>
                </a:cubicBezTo>
                <a:lnTo>
                  <a:pt x="6772499" y="1560911"/>
                </a:lnTo>
                <a:lnTo>
                  <a:pt x="6768189" y="1560041"/>
                </a:lnTo>
                <a:lnTo>
                  <a:pt x="1831413" y="1560041"/>
                </a:lnTo>
                <a:lnTo>
                  <a:pt x="1288773" y="1560041"/>
                </a:lnTo>
                <a:lnTo>
                  <a:pt x="1221812" y="1560041"/>
                </a:lnTo>
                <a:cubicBezTo>
                  <a:pt x="1128763" y="1560041"/>
                  <a:pt x="1053106" y="1484345"/>
                  <a:pt x="1053106" y="1391247"/>
                </a:cubicBezTo>
                <a:lnTo>
                  <a:pt x="1053106" y="1292929"/>
                </a:lnTo>
                <a:cubicBezTo>
                  <a:pt x="747871" y="998844"/>
                  <a:pt x="359152" y="795247"/>
                  <a:pt x="0" y="795247"/>
                </a:cubicBezTo>
                <a:cubicBezTo>
                  <a:pt x="359152" y="795247"/>
                  <a:pt x="747871" y="591650"/>
                  <a:pt x="1053106" y="297565"/>
                </a:cubicBezTo>
                <a:lnTo>
                  <a:pt x="1053106" y="168794"/>
                </a:lnTo>
                <a:cubicBezTo>
                  <a:pt x="1053106" y="75696"/>
                  <a:pt x="1128763" y="0"/>
                  <a:pt x="122181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1">
            <a:extLst>
              <a:ext uri="{FF2B5EF4-FFF2-40B4-BE49-F238E27FC236}">
                <a16:creationId xmlns:a16="http://schemas.microsoft.com/office/drawing/2014/main" id="{30E05976-D67A-BF45-A567-4ADB5E69A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3982" y="11975905"/>
            <a:ext cx="379682" cy="379680"/>
          </a:xfrm>
          <a:custGeom>
            <a:avLst/>
            <a:gdLst>
              <a:gd name="T0" fmla="*/ 218 w 436"/>
              <a:gd name="T1" fmla="*/ 435 h 436"/>
              <a:gd name="T2" fmla="*/ 218 w 436"/>
              <a:gd name="T3" fmla="*/ 435 h 436"/>
              <a:gd name="T4" fmla="*/ 0 w 436"/>
              <a:gd name="T5" fmla="*/ 218 h 436"/>
              <a:gd name="T6" fmla="*/ 0 w 436"/>
              <a:gd name="T7" fmla="*/ 218 h 436"/>
              <a:gd name="T8" fmla="*/ 218 w 436"/>
              <a:gd name="T9" fmla="*/ 0 h 436"/>
              <a:gd name="T10" fmla="*/ 218 w 436"/>
              <a:gd name="T11" fmla="*/ 0 h 436"/>
              <a:gd name="T12" fmla="*/ 435 w 436"/>
              <a:gd name="T13" fmla="*/ 218 h 436"/>
              <a:gd name="T14" fmla="*/ 435 w 436"/>
              <a:gd name="T15" fmla="*/ 218 h 436"/>
              <a:gd name="T16" fmla="*/ 218 w 436"/>
              <a:gd name="T17" fmla="*/ 43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6" h="436">
                <a:moveTo>
                  <a:pt x="218" y="435"/>
                </a:moveTo>
                <a:lnTo>
                  <a:pt x="218" y="435"/>
                </a:lnTo>
                <a:cubicBezTo>
                  <a:pt x="98" y="435"/>
                  <a:pt x="0" y="338"/>
                  <a:pt x="0" y="218"/>
                </a:cubicBezTo>
                <a:lnTo>
                  <a:pt x="0" y="218"/>
                </a:lnTo>
                <a:cubicBezTo>
                  <a:pt x="0" y="98"/>
                  <a:pt x="98" y="0"/>
                  <a:pt x="218" y="0"/>
                </a:cubicBezTo>
                <a:lnTo>
                  <a:pt x="218" y="0"/>
                </a:lnTo>
                <a:cubicBezTo>
                  <a:pt x="337" y="0"/>
                  <a:pt x="435" y="98"/>
                  <a:pt x="435" y="218"/>
                </a:cubicBezTo>
                <a:lnTo>
                  <a:pt x="435" y="218"/>
                </a:lnTo>
                <a:cubicBezTo>
                  <a:pt x="435" y="338"/>
                  <a:pt x="337" y="435"/>
                  <a:pt x="218" y="43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23">
            <a:extLst>
              <a:ext uri="{FF2B5EF4-FFF2-40B4-BE49-F238E27FC236}">
                <a16:creationId xmlns:a16="http://schemas.microsoft.com/office/drawing/2014/main" id="{68C35482-AE02-5442-9A87-B5DAF0B01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1513" y="7623000"/>
            <a:ext cx="648143" cy="648143"/>
          </a:xfrm>
          <a:custGeom>
            <a:avLst/>
            <a:gdLst>
              <a:gd name="T0" fmla="*/ 744 w 745"/>
              <a:gd name="T1" fmla="*/ 372 h 746"/>
              <a:gd name="T2" fmla="*/ 744 w 745"/>
              <a:gd name="T3" fmla="*/ 372 h 746"/>
              <a:gd name="T4" fmla="*/ 372 w 745"/>
              <a:gd name="T5" fmla="*/ 745 h 746"/>
              <a:gd name="T6" fmla="*/ 372 w 745"/>
              <a:gd name="T7" fmla="*/ 745 h 746"/>
              <a:gd name="T8" fmla="*/ 0 w 745"/>
              <a:gd name="T9" fmla="*/ 372 h 746"/>
              <a:gd name="T10" fmla="*/ 0 w 745"/>
              <a:gd name="T11" fmla="*/ 372 h 746"/>
              <a:gd name="T12" fmla="*/ 372 w 745"/>
              <a:gd name="T13" fmla="*/ 0 h 746"/>
              <a:gd name="T14" fmla="*/ 372 w 745"/>
              <a:gd name="T15" fmla="*/ 0 h 746"/>
              <a:gd name="T16" fmla="*/ 744 w 745"/>
              <a:gd name="T17" fmla="*/ 372 h 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45" h="746">
                <a:moveTo>
                  <a:pt x="744" y="372"/>
                </a:moveTo>
                <a:lnTo>
                  <a:pt x="744" y="372"/>
                </a:lnTo>
                <a:cubicBezTo>
                  <a:pt x="744" y="578"/>
                  <a:pt x="578" y="745"/>
                  <a:pt x="372" y="745"/>
                </a:cubicBezTo>
                <a:lnTo>
                  <a:pt x="372" y="745"/>
                </a:lnTo>
                <a:cubicBezTo>
                  <a:pt x="167" y="745"/>
                  <a:pt x="0" y="578"/>
                  <a:pt x="0" y="372"/>
                </a:cubicBezTo>
                <a:lnTo>
                  <a:pt x="0" y="372"/>
                </a:lnTo>
                <a:cubicBezTo>
                  <a:pt x="0" y="167"/>
                  <a:pt x="167" y="0"/>
                  <a:pt x="372" y="0"/>
                </a:cubicBezTo>
                <a:lnTo>
                  <a:pt x="372" y="0"/>
                </a:lnTo>
                <a:cubicBezTo>
                  <a:pt x="578" y="0"/>
                  <a:pt x="744" y="167"/>
                  <a:pt x="744" y="372"/>
                </a:cubicBezTo>
              </a:path>
            </a:pathLst>
          </a:custGeom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91E07939-EC77-2A45-BB8A-87ADF3616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4493" y="7162780"/>
            <a:ext cx="9669858" cy="1560911"/>
          </a:xfrm>
          <a:custGeom>
            <a:avLst/>
            <a:gdLst>
              <a:gd name="connsiteX0" fmla="*/ 6681110 w 9669858"/>
              <a:gd name="connsiteY0" fmla="*/ 0 h 1560911"/>
              <a:gd name="connsiteX1" fmla="*/ 9508022 w 9669858"/>
              <a:gd name="connsiteY1" fmla="*/ 0 h 1560911"/>
              <a:gd name="connsiteX2" fmla="*/ 9669858 w 9669858"/>
              <a:gd name="connsiteY2" fmla="*/ 161835 h 1560911"/>
              <a:gd name="connsiteX3" fmla="*/ 9669858 w 9669858"/>
              <a:gd name="connsiteY3" fmla="*/ 1399076 h 1560911"/>
              <a:gd name="connsiteX4" fmla="*/ 9508022 w 9669858"/>
              <a:gd name="connsiteY4" fmla="*/ 1560911 h 1560911"/>
              <a:gd name="connsiteX5" fmla="*/ 6681110 w 9669858"/>
              <a:gd name="connsiteY5" fmla="*/ 1560911 h 1560911"/>
              <a:gd name="connsiteX6" fmla="*/ 6676806 w 9669858"/>
              <a:gd name="connsiteY6" fmla="*/ 1560042 h 1560911"/>
              <a:gd name="connsiteX7" fmla="*/ 1831183 w 9669858"/>
              <a:gd name="connsiteY7" fmla="*/ 1560042 h 1560911"/>
              <a:gd name="connsiteX8" fmla="*/ 1289480 w 9669858"/>
              <a:gd name="connsiteY8" fmla="*/ 1560042 h 1560911"/>
              <a:gd name="connsiteX9" fmla="*/ 1221658 w 9669858"/>
              <a:gd name="connsiteY9" fmla="*/ 1560042 h 1560911"/>
              <a:gd name="connsiteX10" fmla="*/ 1053843 w 9669858"/>
              <a:gd name="connsiteY10" fmla="*/ 1392118 h 1560911"/>
              <a:gd name="connsiteX11" fmla="*/ 1053843 w 9669858"/>
              <a:gd name="connsiteY11" fmla="*/ 1292060 h 1560911"/>
              <a:gd name="connsiteX12" fmla="*/ 0 w 9669858"/>
              <a:gd name="connsiteY12" fmla="*/ 795248 h 1560911"/>
              <a:gd name="connsiteX13" fmla="*/ 1053843 w 9669858"/>
              <a:gd name="connsiteY13" fmla="*/ 296696 h 1560911"/>
              <a:gd name="connsiteX14" fmla="*/ 1053843 w 9669858"/>
              <a:gd name="connsiteY14" fmla="*/ 168795 h 1560911"/>
              <a:gd name="connsiteX15" fmla="*/ 1221658 w 9669858"/>
              <a:gd name="connsiteY15" fmla="*/ 1 h 1560911"/>
              <a:gd name="connsiteX16" fmla="*/ 6681106 w 9669858"/>
              <a:gd name="connsiteY16" fmla="*/ 1 h 156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9669858" h="1560911">
                <a:moveTo>
                  <a:pt x="6681110" y="0"/>
                </a:moveTo>
                <a:lnTo>
                  <a:pt x="9508022" y="0"/>
                </a:lnTo>
                <a:cubicBezTo>
                  <a:pt x="9597402" y="0"/>
                  <a:pt x="9669858" y="72456"/>
                  <a:pt x="9669858" y="161835"/>
                </a:cubicBezTo>
                <a:lnTo>
                  <a:pt x="9669858" y="1399076"/>
                </a:lnTo>
                <a:cubicBezTo>
                  <a:pt x="9669858" y="1488455"/>
                  <a:pt x="9597402" y="1560911"/>
                  <a:pt x="9508022" y="1560911"/>
                </a:cubicBezTo>
                <a:lnTo>
                  <a:pt x="6681110" y="1560911"/>
                </a:lnTo>
                <a:lnTo>
                  <a:pt x="6676806" y="1560042"/>
                </a:lnTo>
                <a:lnTo>
                  <a:pt x="1831183" y="1560042"/>
                </a:lnTo>
                <a:lnTo>
                  <a:pt x="1289480" y="1560042"/>
                </a:lnTo>
                <a:lnTo>
                  <a:pt x="1221658" y="1560042"/>
                </a:lnTo>
                <a:cubicBezTo>
                  <a:pt x="1128621" y="1560042"/>
                  <a:pt x="1053843" y="1484346"/>
                  <a:pt x="1053843" y="1392118"/>
                </a:cubicBezTo>
                <a:lnTo>
                  <a:pt x="1053843" y="1292060"/>
                </a:lnTo>
                <a:cubicBezTo>
                  <a:pt x="748646" y="998845"/>
                  <a:pt x="359976" y="795248"/>
                  <a:pt x="0" y="795248"/>
                </a:cubicBezTo>
                <a:cubicBezTo>
                  <a:pt x="359976" y="795248"/>
                  <a:pt x="748646" y="591651"/>
                  <a:pt x="1053843" y="296696"/>
                </a:cubicBezTo>
                <a:lnTo>
                  <a:pt x="1053843" y="168795"/>
                </a:lnTo>
                <a:cubicBezTo>
                  <a:pt x="1053843" y="74828"/>
                  <a:pt x="1128621" y="1"/>
                  <a:pt x="1221658" y="1"/>
                </a:cubicBezTo>
                <a:lnTo>
                  <a:pt x="6681106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1FFC03B4-03B1-874D-9ABC-8A021F58A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5745" y="7757231"/>
            <a:ext cx="379680" cy="379680"/>
          </a:xfrm>
          <a:custGeom>
            <a:avLst/>
            <a:gdLst>
              <a:gd name="T0" fmla="*/ 217 w 436"/>
              <a:gd name="T1" fmla="*/ 435 h 436"/>
              <a:gd name="T2" fmla="*/ 217 w 436"/>
              <a:gd name="T3" fmla="*/ 435 h 436"/>
              <a:gd name="T4" fmla="*/ 0 w 436"/>
              <a:gd name="T5" fmla="*/ 217 h 436"/>
              <a:gd name="T6" fmla="*/ 0 w 436"/>
              <a:gd name="T7" fmla="*/ 217 h 436"/>
              <a:gd name="T8" fmla="*/ 217 w 436"/>
              <a:gd name="T9" fmla="*/ 0 h 436"/>
              <a:gd name="T10" fmla="*/ 217 w 436"/>
              <a:gd name="T11" fmla="*/ 0 h 436"/>
              <a:gd name="T12" fmla="*/ 435 w 436"/>
              <a:gd name="T13" fmla="*/ 217 h 436"/>
              <a:gd name="T14" fmla="*/ 435 w 436"/>
              <a:gd name="T15" fmla="*/ 217 h 436"/>
              <a:gd name="T16" fmla="*/ 217 w 436"/>
              <a:gd name="T17" fmla="*/ 43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6" h="436">
                <a:moveTo>
                  <a:pt x="217" y="435"/>
                </a:moveTo>
                <a:lnTo>
                  <a:pt x="217" y="435"/>
                </a:lnTo>
                <a:cubicBezTo>
                  <a:pt x="97" y="435"/>
                  <a:pt x="0" y="337"/>
                  <a:pt x="0" y="217"/>
                </a:cubicBezTo>
                <a:lnTo>
                  <a:pt x="0" y="217"/>
                </a:lnTo>
                <a:cubicBezTo>
                  <a:pt x="0" y="98"/>
                  <a:pt x="97" y="0"/>
                  <a:pt x="217" y="0"/>
                </a:cubicBezTo>
                <a:lnTo>
                  <a:pt x="217" y="0"/>
                </a:lnTo>
                <a:cubicBezTo>
                  <a:pt x="337" y="0"/>
                  <a:pt x="435" y="98"/>
                  <a:pt x="435" y="217"/>
                </a:cubicBezTo>
                <a:lnTo>
                  <a:pt x="435" y="217"/>
                </a:lnTo>
                <a:cubicBezTo>
                  <a:pt x="435" y="337"/>
                  <a:pt x="337" y="435"/>
                  <a:pt x="217" y="43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08D2DA4-8FAA-DC41-9323-F8BC935E97D6}"/>
              </a:ext>
            </a:extLst>
          </p:cNvPr>
          <p:cNvSpPr txBox="1"/>
          <p:nvPr/>
        </p:nvSpPr>
        <p:spPr>
          <a:xfrm>
            <a:off x="3520138" y="3432173"/>
            <a:ext cx="109677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AEA61A9-607C-7B40-99BB-381FE924EA80}"/>
              </a:ext>
            </a:extLst>
          </p:cNvPr>
          <p:cNvSpPr txBox="1"/>
          <p:nvPr/>
        </p:nvSpPr>
        <p:spPr>
          <a:xfrm>
            <a:off x="4867231" y="5541510"/>
            <a:ext cx="105830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3D6811-54B0-A444-883D-3F7B5EA4EC32}"/>
              </a:ext>
            </a:extLst>
          </p:cNvPr>
          <p:cNvSpPr txBox="1"/>
          <p:nvPr/>
        </p:nvSpPr>
        <p:spPr>
          <a:xfrm>
            <a:off x="8149572" y="7650848"/>
            <a:ext cx="109837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CE16261-B4B0-1D40-8C11-D23CDCF77448}"/>
              </a:ext>
            </a:extLst>
          </p:cNvPr>
          <p:cNvSpPr txBox="1"/>
          <p:nvPr/>
        </p:nvSpPr>
        <p:spPr>
          <a:xfrm>
            <a:off x="8841424" y="9760186"/>
            <a:ext cx="109036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254B4CB-23D1-F643-ADFC-AC7EC820DDAF}"/>
              </a:ext>
            </a:extLst>
          </p:cNvPr>
          <p:cNvSpPr txBox="1"/>
          <p:nvPr/>
        </p:nvSpPr>
        <p:spPr>
          <a:xfrm>
            <a:off x="8336575" y="11877260"/>
            <a:ext cx="118494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510FB1B9-C062-214C-B81D-2681937BB412}"/>
              </a:ext>
            </a:extLst>
          </p:cNvPr>
          <p:cNvSpPr txBox="1">
            <a:spLocks/>
          </p:cNvSpPr>
          <p:nvPr/>
        </p:nvSpPr>
        <p:spPr>
          <a:xfrm>
            <a:off x="8097323" y="3155051"/>
            <a:ext cx="624669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03AF84A4-0445-314A-8B9E-28566A6C2AF8}"/>
              </a:ext>
            </a:extLst>
          </p:cNvPr>
          <p:cNvSpPr txBox="1">
            <a:spLocks/>
          </p:cNvSpPr>
          <p:nvPr/>
        </p:nvSpPr>
        <p:spPr>
          <a:xfrm>
            <a:off x="9363962" y="5274480"/>
            <a:ext cx="624669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58B4FAA8-447C-0C49-839B-3946A0FE2861}"/>
              </a:ext>
            </a:extLst>
          </p:cNvPr>
          <p:cNvSpPr txBox="1">
            <a:spLocks/>
          </p:cNvSpPr>
          <p:nvPr/>
        </p:nvSpPr>
        <p:spPr>
          <a:xfrm>
            <a:off x="12771482" y="7379235"/>
            <a:ext cx="624669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3686D24A-0F7E-A344-A477-026E32783B1A}"/>
              </a:ext>
            </a:extLst>
          </p:cNvPr>
          <p:cNvSpPr txBox="1">
            <a:spLocks/>
          </p:cNvSpPr>
          <p:nvPr/>
        </p:nvSpPr>
        <p:spPr>
          <a:xfrm>
            <a:off x="13475709" y="9481916"/>
            <a:ext cx="624669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AB94E1EB-AAD2-CF47-95EF-2ACF6F735793}"/>
              </a:ext>
            </a:extLst>
          </p:cNvPr>
          <p:cNvSpPr txBox="1">
            <a:spLocks/>
          </p:cNvSpPr>
          <p:nvPr/>
        </p:nvSpPr>
        <p:spPr>
          <a:xfrm>
            <a:off x="13087196" y="11597910"/>
            <a:ext cx="624669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hape 2637">
            <a:extLst>
              <a:ext uri="{FF2B5EF4-FFF2-40B4-BE49-F238E27FC236}">
                <a16:creationId xmlns:a16="http://schemas.microsoft.com/office/drawing/2014/main" id="{5CA7EF26-222F-1549-B0F5-525521E58721}"/>
              </a:ext>
            </a:extLst>
          </p:cNvPr>
          <p:cNvSpPr>
            <a:spLocks noChangeAspect="1"/>
          </p:cNvSpPr>
          <p:nvPr/>
        </p:nvSpPr>
        <p:spPr>
          <a:xfrm>
            <a:off x="6850095" y="3230441"/>
            <a:ext cx="539038" cy="988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643">
            <a:extLst>
              <a:ext uri="{FF2B5EF4-FFF2-40B4-BE49-F238E27FC236}">
                <a16:creationId xmlns:a16="http://schemas.microsoft.com/office/drawing/2014/main" id="{21D8948C-F16F-8647-9043-0ADB3DCFDA44}"/>
              </a:ext>
            </a:extLst>
          </p:cNvPr>
          <p:cNvSpPr>
            <a:spLocks noChangeAspect="1"/>
          </p:cNvSpPr>
          <p:nvPr/>
        </p:nvSpPr>
        <p:spPr>
          <a:xfrm>
            <a:off x="11918902" y="11674493"/>
            <a:ext cx="539038" cy="988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666">
            <a:extLst>
              <a:ext uri="{FF2B5EF4-FFF2-40B4-BE49-F238E27FC236}">
                <a16:creationId xmlns:a16="http://schemas.microsoft.com/office/drawing/2014/main" id="{B87DA36B-26FB-1545-88BA-B1BC7F1F1F88}"/>
              </a:ext>
            </a:extLst>
          </p:cNvPr>
          <p:cNvSpPr>
            <a:spLocks noChangeAspect="1"/>
          </p:cNvSpPr>
          <p:nvPr/>
        </p:nvSpPr>
        <p:spPr>
          <a:xfrm>
            <a:off x="7937013" y="5559233"/>
            <a:ext cx="988238" cy="539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10800" y="18000"/>
                </a:lnTo>
                <a:lnTo>
                  <a:pt x="10800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672">
            <a:extLst>
              <a:ext uri="{FF2B5EF4-FFF2-40B4-BE49-F238E27FC236}">
                <a16:creationId xmlns:a16="http://schemas.microsoft.com/office/drawing/2014/main" id="{9EFA88E5-5ECE-2E4E-A4E5-12159F0EB37A}"/>
              </a:ext>
            </a:extLst>
          </p:cNvPr>
          <p:cNvSpPr>
            <a:spLocks noChangeAspect="1"/>
          </p:cNvSpPr>
          <p:nvPr/>
        </p:nvSpPr>
        <p:spPr>
          <a:xfrm>
            <a:off x="12028360" y="9693214"/>
            <a:ext cx="988236" cy="7187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21600"/>
                </a:moveTo>
                <a:lnTo>
                  <a:pt x="11782" y="21600"/>
                </a:lnTo>
                <a:lnTo>
                  <a:pt x="11782" y="17550"/>
                </a:lnTo>
                <a:lnTo>
                  <a:pt x="9818" y="17550"/>
                </a:lnTo>
                <a:cubicBezTo>
                  <a:pt x="9818" y="17550"/>
                  <a:pt x="9818" y="21600"/>
                  <a:pt x="9818" y="21600"/>
                </a:cubicBezTo>
                <a:close/>
                <a:moveTo>
                  <a:pt x="7855" y="21600"/>
                </a:moveTo>
                <a:lnTo>
                  <a:pt x="8836" y="21600"/>
                </a:lnTo>
                <a:lnTo>
                  <a:pt x="8836" y="17550"/>
                </a:lnTo>
                <a:lnTo>
                  <a:pt x="7855" y="17550"/>
                </a:lnTo>
                <a:cubicBezTo>
                  <a:pt x="7855" y="17550"/>
                  <a:pt x="7855" y="21600"/>
                  <a:pt x="7855" y="21600"/>
                </a:cubicBezTo>
                <a:close/>
                <a:moveTo>
                  <a:pt x="2945" y="21600"/>
                </a:moveTo>
                <a:lnTo>
                  <a:pt x="3927" y="21600"/>
                </a:lnTo>
                <a:lnTo>
                  <a:pt x="3927" y="17550"/>
                </a:lnTo>
                <a:lnTo>
                  <a:pt x="2945" y="17550"/>
                </a:lnTo>
                <a:cubicBezTo>
                  <a:pt x="2945" y="17550"/>
                  <a:pt x="2945" y="21600"/>
                  <a:pt x="2945" y="21600"/>
                </a:cubicBezTo>
                <a:close/>
                <a:moveTo>
                  <a:pt x="4909" y="21600"/>
                </a:moveTo>
                <a:lnTo>
                  <a:pt x="6873" y="21600"/>
                </a:lnTo>
                <a:lnTo>
                  <a:pt x="6873" y="17550"/>
                </a:lnTo>
                <a:lnTo>
                  <a:pt x="4909" y="17550"/>
                </a:lnTo>
                <a:cubicBezTo>
                  <a:pt x="4909" y="17550"/>
                  <a:pt x="4909" y="21600"/>
                  <a:pt x="4909" y="21600"/>
                </a:cubicBezTo>
                <a:close/>
                <a:moveTo>
                  <a:pt x="12764" y="21600"/>
                </a:moveTo>
                <a:lnTo>
                  <a:pt x="13745" y="21600"/>
                </a:lnTo>
                <a:lnTo>
                  <a:pt x="13745" y="17550"/>
                </a:lnTo>
                <a:lnTo>
                  <a:pt x="12764" y="17550"/>
                </a:lnTo>
                <a:cubicBezTo>
                  <a:pt x="12764" y="17550"/>
                  <a:pt x="12764" y="21600"/>
                  <a:pt x="12764" y="21600"/>
                </a:cubicBezTo>
                <a:close/>
                <a:moveTo>
                  <a:pt x="20618" y="14850"/>
                </a:moveTo>
                <a:lnTo>
                  <a:pt x="982" y="14850"/>
                </a:lnTo>
                <a:lnTo>
                  <a:pt x="982" y="13500"/>
                </a:lnTo>
                <a:lnTo>
                  <a:pt x="20618" y="13500"/>
                </a:lnTo>
                <a:cubicBezTo>
                  <a:pt x="20618" y="13500"/>
                  <a:pt x="20618" y="14850"/>
                  <a:pt x="20618" y="14850"/>
                </a:cubicBezTo>
                <a:close/>
                <a:moveTo>
                  <a:pt x="20618" y="12150"/>
                </a:moveTo>
                <a:lnTo>
                  <a:pt x="982" y="12150"/>
                </a:lnTo>
                <a:cubicBezTo>
                  <a:pt x="440" y="12150"/>
                  <a:pt x="0" y="12755"/>
                  <a:pt x="0" y="13500"/>
                </a:cubicBezTo>
                <a:lnTo>
                  <a:pt x="0" y="14850"/>
                </a:lnTo>
                <a:cubicBezTo>
                  <a:pt x="0" y="15595"/>
                  <a:pt x="440" y="16200"/>
                  <a:pt x="982" y="16200"/>
                </a:cubicBezTo>
                <a:lnTo>
                  <a:pt x="20618" y="16200"/>
                </a:lnTo>
                <a:cubicBezTo>
                  <a:pt x="21160" y="16200"/>
                  <a:pt x="21600" y="15595"/>
                  <a:pt x="21600" y="14850"/>
                </a:cubicBezTo>
                <a:lnTo>
                  <a:pt x="21600" y="13500"/>
                </a:lnTo>
                <a:cubicBezTo>
                  <a:pt x="21600" y="12755"/>
                  <a:pt x="21160" y="12150"/>
                  <a:pt x="20618" y="12150"/>
                </a:cubicBezTo>
                <a:moveTo>
                  <a:pt x="982" y="20250"/>
                </a:moveTo>
                <a:cubicBezTo>
                  <a:pt x="982" y="20996"/>
                  <a:pt x="1422" y="21600"/>
                  <a:pt x="1964" y="21600"/>
                </a:cubicBezTo>
                <a:lnTo>
                  <a:pt x="1964" y="17550"/>
                </a:lnTo>
                <a:lnTo>
                  <a:pt x="982" y="17550"/>
                </a:lnTo>
                <a:cubicBezTo>
                  <a:pt x="982" y="17550"/>
                  <a:pt x="982" y="20250"/>
                  <a:pt x="982" y="20250"/>
                </a:cubicBezTo>
                <a:close/>
                <a:moveTo>
                  <a:pt x="16691" y="21600"/>
                </a:moveTo>
                <a:lnTo>
                  <a:pt x="17673" y="21600"/>
                </a:lnTo>
                <a:lnTo>
                  <a:pt x="17673" y="17550"/>
                </a:lnTo>
                <a:lnTo>
                  <a:pt x="16691" y="17550"/>
                </a:lnTo>
                <a:cubicBezTo>
                  <a:pt x="16691" y="17550"/>
                  <a:pt x="16691" y="21600"/>
                  <a:pt x="16691" y="21600"/>
                </a:cubicBezTo>
                <a:close/>
                <a:moveTo>
                  <a:pt x="14727" y="21600"/>
                </a:moveTo>
                <a:lnTo>
                  <a:pt x="15709" y="21600"/>
                </a:lnTo>
                <a:lnTo>
                  <a:pt x="15709" y="17550"/>
                </a:lnTo>
                <a:lnTo>
                  <a:pt x="14727" y="17550"/>
                </a:lnTo>
                <a:cubicBezTo>
                  <a:pt x="14727" y="17550"/>
                  <a:pt x="14727" y="21600"/>
                  <a:pt x="14727" y="21600"/>
                </a:cubicBezTo>
                <a:close/>
                <a:moveTo>
                  <a:pt x="18655" y="21600"/>
                </a:moveTo>
                <a:lnTo>
                  <a:pt x="19636" y="21600"/>
                </a:lnTo>
                <a:cubicBezTo>
                  <a:pt x="20178" y="21600"/>
                  <a:pt x="20618" y="20996"/>
                  <a:pt x="20618" y="20250"/>
                </a:cubicBezTo>
                <a:lnTo>
                  <a:pt x="20618" y="17550"/>
                </a:lnTo>
                <a:lnTo>
                  <a:pt x="18655" y="17550"/>
                </a:lnTo>
                <a:cubicBezTo>
                  <a:pt x="18655" y="17550"/>
                  <a:pt x="18655" y="21600"/>
                  <a:pt x="18655" y="21600"/>
                </a:cubicBezTo>
                <a:close/>
                <a:moveTo>
                  <a:pt x="15709" y="0"/>
                </a:moveTo>
                <a:lnTo>
                  <a:pt x="14727" y="0"/>
                </a:lnTo>
                <a:lnTo>
                  <a:pt x="14727" y="10800"/>
                </a:lnTo>
                <a:lnTo>
                  <a:pt x="15709" y="10800"/>
                </a:lnTo>
                <a:cubicBezTo>
                  <a:pt x="15709" y="10800"/>
                  <a:pt x="15709" y="0"/>
                  <a:pt x="15709" y="0"/>
                </a:cubicBezTo>
                <a:close/>
                <a:moveTo>
                  <a:pt x="20618" y="1350"/>
                </a:moveTo>
                <a:cubicBezTo>
                  <a:pt x="20618" y="605"/>
                  <a:pt x="20178" y="0"/>
                  <a:pt x="19636" y="0"/>
                </a:cubicBezTo>
                <a:lnTo>
                  <a:pt x="18655" y="0"/>
                </a:lnTo>
                <a:lnTo>
                  <a:pt x="18655" y="10800"/>
                </a:lnTo>
                <a:lnTo>
                  <a:pt x="20618" y="10800"/>
                </a:lnTo>
                <a:cubicBezTo>
                  <a:pt x="20618" y="10800"/>
                  <a:pt x="20618" y="1350"/>
                  <a:pt x="20618" y="1350"/>
                </a:cubicBezTo>
                <a:close/>
                <a:moveTo>
                  <a:pt x="13745" y="0"/>
                </a:moveTo>
                <a:lnTo>
                  <a:pt x="12764" y="0"/>
                </a:lnTo>
                <a:lnTo>
                  <a:pt x="12764" y="10800"/>
                </a:lnTo>
                <a:lnTo>
                  <a:pt x="13745" y="10800"/>
                </a:lnTo>
                <a:cubicBezTo>
                  <a:pt x="13745" y="10800"/>
                  <a:pt x="13745" y="0"/>
                  <a:pt x="13745" y="0"/>
                </a:cubicBezTo>
                <a:close/>
                <a:moveTo>
                  <a:pt x="17673" y="0"/>
                </a:moveTo>
                <a:lnTo>
                  <a:pt x="16691" y="0"/>
                </a:lnTo>
                <a:lnTo>
                  <a:pt x="16691" y="10800"/>
                </a:lnTo>
                <a:lnTo>
                  <a:pt x="17673" y="10800"/>
                </a:lnTo>
                <a:cubicBezTo>
                  <a:pt x="17673" y="10800"/>
                  <a:pt x="17673" y="0"/>
                  <a:pt x="17673" y="0"/>
                </a:cubicBezTo>
                <a:close/>
                <a:moveTo>
                  <a:pt x="1964" y="0"/>
                </a:moveTo>
                <a:cubicBezTo>
                  <a:pt x="1422" y="0"/>
                  <a:pt x="982" y="605"/>
                  <a:pt x="982" y="1350"/>
                </a:cubicBezTo>
                <a:lnTo>
                  <a:pt x="982" y="10800"/>
                </a:lnTo>
                <a:lnTo>
                  <a:pt x="1964" y="10800"/>
                </a:lnTo>
                <a:cubicBezTo>
                  <a:pt x="1964" y="10800"/>
                  <a:pt x="1964" y="0"/>
                  <a:pt x="1964" y="0"/>
                </a:cubicBezTo>
                <a:close/>
                <a:moveTo>
                  <a:pt x="3927" y="0"/>
                </a:moveTo>
                <a:lnTo>
                  <a:pt x="2945" y="0"/>
                </a:lnTo>
                <a:lnTo>
                  <a:pt x="2945" y="10800"/>
                </a:lnTo>
                <a:lnTo>
                  <a:pt x="3927" y="10800"/>
                </a:lnTo>
                <a:cubicBezTo>
                  <a:pt x="3927" y="10800"/>
                  <a:pt x="3927" y="0"/>
                  <a:pt x="3927" y="0"/>
                </a:cubicBezTo>
                <a:close/>
                <a:moveTo>
                  <a:pt x="6873" y="0"/>
                </a:moveTo>
                <a:lnTo>
                  <a:pt x="4909" y="0"/>
                </a:lnTo>
                <a:lnTo>
                  <a:pt x="4909" y="10800"/>
                </a:lnTo>
                <a:lnTo>
                  <a:pt x="6873" y="10800"/>
                </a:lnTo>
                <a:cubicBezTo>
                  <a:pt x="6873" y="10800"/>
                  <a:pt x="6873" y="0"/>
                  <a:pt x="6873" y="0"/>
                </a:cubicBezTo>
                <a:close/>
                <a:moveTo>
                  <a:pt x="8836" y="0"/>
                </a:moveTo>
                <a:lnTo>
                  <a:pt x="7855" y="0"/>
                </a:lnTo>
                <a:lnTo>
                  <a:pt x="7855" y="10800"/>
                </a:lnTo>
                <a:lnTo>
                  <a:pt x="8836" y="10800"/>
                </a:lnTo>
                <a:cubicBezTo>
                  <a:pt x="8836" y="10800"/>
                  <a:pt x="8836" y="0"/>
                  <a:pt x="8836" y="0"/>
                </a:cubicBezTo>
                <a:close/>
                <a:moveTo>
                  <a:pt x="11782" y="0"/>
                </a:moveTo>
                <a:lnTo>
                  <a:pt x="9818" y="0"/>
                </a:lnTo>
                <a:lnTo>
                  <a:pt x="9818" y="10800"/>
                </a:lnTo>
                <a:lnTo>
                  <a:pt x="11782" y="10800"/>
                </a:lnTo>
                <a:cubicBezTo>
                  <a:pt x="11782" y="10800"/>
                  <a:pt x="11782" y="0"/>
                  <a:pt x="11782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86">
            <a:extLst>
              <a:ext uri="{FF2B5EF4-FFF2-40B4-BE49-F238E27FC236}">
                <a16:creationId xmlns:a16="http://schemas.microsoft.com/office/drawing/2014/main" id="{EFC6B95D-D553-C449-BA2F-AB4536293ABD}"/>
              </a:ext>
            </a:extLst>
          </p:cNvPr>
          <p:cNvSpPr>
            <a:spLocks noChangeAspect="1"/>
          </p:cNvSpPr>
          <p:nvPr/>
        </p:nvSpPr>
        <p:spPr>
          <a:xfrm>
            <a:off x="11333736" y="7449117"/>
            <a:ext cx="988236" cy="988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3786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FBE2B6-E525-EB4F-A0CC-D0E121C425DE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7E36F0-BA36-8745-B93F-DA71B0B6F2D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4">
            <a:extLst>
              <a:ext uri="{FF2B5EF4-FFF2-40B4-BE49-F238E27FC236}">
                <a16:creationId xmlns:a16="http://schemas.microsoft.com/office/drawing/2014/main" id="{506D1BD4-D795-B344-9040-65CC408CA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0166" y="5558614"/>
            <a:ext cx="920368" cy="1954081"/>
          </a:xfrm>
          <a:custGeom>
            <a:avLst/>
            <a:gdLst>
              <a:gd name="T0" fmla="*/ 896 w 897"/>
              <a:gd name="T1" fmla="*/ 0 h 1900"/>
              <a:gd name="T2" fmla="*/ 896 w 897"/>
              <a:gd name="T3" fmla="*/ 1442 h 1900"/>
              <a:gd name="T4" fmla="*/ 896 w 897"/>
              <a:gd name="T5" fmla="*/ 1442 h 1900"/>
              <a:gd name="T6" fmla="*/ 439 w 897"/>
              <a:gd name="T7" fmla="*/ 1899 h 1900"/>
              <a:gd name="T8" fmla="*/ 0 w 897"/>
              <a:gd name="T9" fmla="*/ 1899 h 1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7" h="1900">
                <a:moveTo>
                  <a:pt x="896" y="0"/>
                </a:moveTo>
                <a:lnTo>
                  <a:pt x="896" y="1442"/>
                </a:lnTo>
                <a:lnTo>
                  <a:pt x="896" y="1442"/>
                </a:lnTo>
                <a:cubicBezTo>
                  <a:pt x="896" y="1695"/>
                  <a:pt x="691" y="1899"/>
                  <a:pt x="439" y="1899"/>
                </a:cubicBezTo>
                <a:lnTo>
                  <a:pt x="0" y="1899"/>
                </a:ln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Freeform 16">
            <a:extLst>
              <a:ext uri="{FF2B5EF4-FFF2-40B4-BE49-F238E27FC236}">
                <a16:creationId xmlns:a16="http://schemas.microsoft.com/office/drawing/2014/main" id="{454C6A43-7293-B24A-9A30-81871D52C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8356" y="2629759"/>
            <a:ext cx="3268890" cy="3268892"/>
          </a:xfrm>
          <a:custGeom>
            <a:avLst/>
            <a:gdLst>
              <a:gd name="T0" fmla="*/ 2792 w 2793"/>
              <a:gd name="T1" fmla="*/ 1396 h 2792"/>
              <a:gd name="T2" fmla="*/ 2792 w 2793"/>
              <a:gd name="T3" fmla="*/ 1396 h 2792"/>
              <a:gd name="T4" fmla="*/ 1396 w 2793"/>
              <a:gd name="T5" fmla="*/ 0 h 2792"/>
              <a:gd name="T6" fmla="*/ 1396 w 2793"/>
              <a:gd name="T7" fmla="*/ 0 h 2792"/>
              <a:gd name="T8" fmla="*/ 0 w 2793"/>
              <a:gd name="T9" fmla="*/ 1396 h 2792"/>
              <a:gd name="T10" fmla="*/ 0 w 2793"/>
              <a:gd name="T11" fmla="*/ 1396 h 2792"/>
              <a:gd name="T12" fmla="*/ 1396 w 2793"/>
              <a:gd name="T13" fmla="*/ 2791 h 2792"/>
              <a:gd name="T14" fmla="*/ 1396 w 2793"/>
              <a:gd name="T15" fmla="*/ 2791 h 2792"/>
              <a:gd name="T16" fmla="*/ 2792 w 2793"/>
              <a:gd name="T17" fmla="*/ 1396 h 2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93" h="2792">
                <a:moveTo>
                  <a:pt x="2792" y="1396"/>
                </a:moveTo>
                <a:lnTo>
                  <a:pt x="2792" y="1396"/>
                </a:lnTo>
                <a:cubicBezTo>
                  <a:pt x="2792" y="625"/>
                  <a:pt x="2166" y="0"/>
                  <a:pt x="1396" y="0"/>
                </a:cubicBezTo>
                <a:lnTo>
                  <a:pt x="1396" y="0"/>
                </a:lnTo>
                <a:cubicBezTo>
                  <a:pt x="624" y="0"/>
                  <a:pt x="0" y="625"/>
                  <a:pt x="0" y="1396"/>
                </a:cubicBezTo>
                <a:lnTo>
                  <a:pt x="0" y="1396"/>
                </a:lnTo>
                <a:cubicBezTo>
                  <a:pt x="0" y="2167"/>
                  <a:pt x="624" y="2791"/>
                  <a:pt x="1396" y="2791"/>
                </a:cubicBezTo>
                <a:lnTo>
                  <a:pt x="1396" y="2791"/>
                </a:lnTo>
                <a:cubicBezTo>
                  <a:pt x="2166" y="2791"/>
                  <a:pt x="2792" y="2167"/>
                  <a:pt x="2792" y="1396"/>
                </a:cubicBezTo>
              </a:path>
            </a:pathLst>
          </a:custGeom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" name="Freeform 15">
            <a:extLst>
              <a:ext uri="{FF2B5EF4-FFF2-40B4-BE49-F238E27FC236}">
                <a16:creationId xmlns:a16="http://schemas.microsoft.com/office/drawing/2014/main" id="{C9161188-1DEC-7D47-B9EB-E4E4517E1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280" y="2784683"/>
            <a:ext cx="2959041" cy="2959044"/>
          </a:xfrm>
          <a:custGeom>
            <a:avLst/>
            <a:gdLst>
              <a:gd name="T0" fmla="*/ 2525 w 2526"/>
              <a:gd name="T1" fmla="*/ 1263 h 2526"/>
              <a:gd name="T2" fmla="*/ 2525 w 2526"/>
              <a:gd name="T3" fmla="*/ 1263 h 2526"/>
              <a:gd name="T4" fmla="*/ 1263 w 2526"/>
              <a:gd name="T5" fmla="*/ 0 h 2526"/>
              <a:gd name="T6" fmla="*/ 1263 w 2526"/>
              <a:gd name="T7" fmla="*/ 0 h 2526"/>
              <a:gd name="T8" fmla="*/ 0 w 2526"/>
              <a:gd name="T9" fmla="*/ 1263 h 2526"/>
              <a:gd name="T10" fmla="*/ 0 w 2526"/>
              <a:gd name="T11" fmla="*/ 1263 h 2526"/>
              <a:gd name="T12" fmla="*/ 1263 w 2526"/>
              <a:gd name="T13" fmla="*/ 2525 h 2526"/>
              <a:gd name="T14" fmla="*/ 1263 w 2526"/>
              <a:gd name="T15" fmla="*/ 2525 h 2526"/>
              <a:gd name="T16" fmla="*/ 2525 w 2526"/>
              <a:gd name="T17" fmla="*/ 1263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26" h="2526">
                <a:moveTo>
                  <a:pt x="2525" y="1263"/>
                </a:moveTo>
                <a:lnTo>
                  <a:pt x="2525" y="1263"/>
                </a:lnTo>
                <a:cubicBezTo>
                  <a:pt x="2525" y="566"/>
                  <a:pt x="1960" y="0"/>
                  <a:pt x="1263" y="0"/>
                </a:cubicBezTo>
                <a:lnTo>
                  <a:pt x="1263" y="0"/>
                </a:lnTo>
                <a:cubicBezTo>
                  <a:pt x="566" y="0"/>
                  <a:pt x="0" y="566"/>
                  <a:pt x="0" y="1263"/>
                </a:cubicBezTo>
                <a:lnTo>
                  <a:pt x="0" y="1263"/>
                </a:lnTo>
                <a:cubicBezTo>
                  <a:pt x="0" y="1960"/>
                  <a:pt x="566" y="2525"/>
                  <a:pt x="1263" y="2525"/>
                </a:cubicBezTo>
                <a:lnTo>
                  <a:pt x="1263" y="2525"/>
                </a:lnTo>
                <a:cubicBezTo>
                  <a:pt x="1960" y="2525"/>
                  <a:pt x="2525" y="1960"/>
                  <a:pt x="2525" y="1263"/>
                </a:cubicBezTo>
              </a:path>
            </a:pathLst>
          </a:custGeom>
          <a:ln w="889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17">
            <a:extLst>
              <a:ext uri="{FF2B5EF4-FFF2-40B4-BE49-F238E27FC236}">
                <a16:creationId xmlns:a16="http://schemas.microsoft.com/office/drawing/2014/main" id="{BA3B0490-ED75-D344-A85E-83EE886CD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7542" y="5209508"/>
            <a:ext cx="920368" cy="2303185"/>
          </a:xfrm>
          <a:custGeom>
            <a:avLst/>
            <a:gdLst>
              <a:gd name="T0" fmla="*/ 895 w 896"/>
              <a:gd name="T1" fmla="*/ 0 h 2240"/>
              <a:gd name="T2" fmla="*/ 895 w 896"/>
              <a:gd name="T3" fmla="*/ 1782 h 2240"/>
              <a:gd name="T4" fmla="*/ 895 w 896"/>
              <a:gd name="T5" fmla="*/ 1782 h 2240"/>
              <a:gd name="T6" fmla="*/ 438 w 896"/>
              <a:gd name="T7" fmla="*/ 2239 h 2240"/>
              <a:gd name="T8" fmla="*/ 0 w 896"/>
              <a:gd name="T9" fmla="*/ 2239 h 2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6" h="2240">
                <a:moveTo>
                  <a:pt x="895" y="0"/>
                </a:moveTo>
                <a:lnTo>
                  <a:pt x="895" y="1782"/>
                </a:lnTo>
                <a:lnTo>
                  <a:pt x="895" y="1782"/>
                </a:lnTo>
                <a:cubicBezTo>
                  <a:pt x="895" y="2035"/>
                  <a:pt x="690" y="2239"/>
                  <a:pt x="438" y="2239"/>
                </a:cubicBezTo>
                <a:lnTo>
                  <a:pt x="0" y="2239"/>
                </a:lnTo>
              </a:path>
            </a:pathLst>
          </a:cu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19">
            <a:extLst>
              <a:ext uri="{FF2B5EF4-FFF2-40B4-BE49-F238E27FC236}">
                <a16:creationId xmlns:a16="http://schemas.microsoft.com/office/drawing/2014/main" id="{5C145350-8C79-6D48-8164-63263B0F1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6664" y="2276120"/>
            <a:ext cx="3268890" cy="3268892"/>
          </a:xfrm>
          <a:custGeom>
            <a:avLst/>
            <a:gdLst>
              <a:gd name="T0" fmla="*/ 2790 w 2791"/>
              <a:gd name="T1" fmla="*/ 1396 h 2793"/>
              <a:gd name="T2" fmla="*/ 2790 w 2791"/>
              <a:gd name="T3" fmla="*/ 1396 h 2793"/>
              <a:gd name="T4" fmla="*/ 1396 w 2791"/>
              <a:gd name="T5" fmla="*/ 0 h 2793"/>
              <a:gd name="T6" fmla="*/ 1396 w 2791"/>
              <a:gd name="T7" fmla="*/ 0 h 2793"/>
              <a:gd name="T8" fmla="*/ 0 w 2791"/>
              <a:gd name="T9" fmla="*/ 1396 h 2793"/>
              <a:gd name="T10" fmla="*/ 0 w 2791"/>
              <a:gd name="T11" fmla="*/ 1396 h 2793"/>
              <a:gd name="T12" fmla="*/ 1396 w 2791"/>
              <a:gd name="T13" fmla="*/ 2792 h 2793"/>
              <a:gd name="T14" fmla="*/ 1396 w 2791"/>
              <a:gd name="T15" fmla="*/ 2792 h 2793"/>
              <a:gd name="T16" fmla="*/ 2790 w 2791"/>
              <a:gd name="T17" fmla="*/ 1396 h 2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91" h="2793">
                <a:moveTo>
                  <a:pt x="2790" y="1396"/>
                </a:moveTo>
                <a:lnTo>
                  <a:pt x="2790" y="1396"/>
                </a:lnTo>
                <a:cubicBezTo>
                  <a:pt x="2790" y="625"/>
                  <a:pt x="2166" y="0"/>
                  <a:pt x="1396" y="0"/>
                </a:cubicBezTo>
                <a:lnTo>
                  <a:pt x="1396" y="0"/>
                </a:lnTo>
                <a:cubicBezTo>
                  <a:pt x="625" y="0"/>
                  <a:pt x="0" y="625"/>
                  <a:pt x="0" y="1396"/>
                </a:cubicBezTo>
                <a:lnTo>
                  <a:pt x="0" y="1396"/>
                </a:lnTo>
                <a:cubicBezTo>
                  <a:pt x="0" y="2167"/>
                  <a:pt x="625" y="2792"/>
                  <a:pt x="1396" y="2792"/>
                </a:cubicBezTo>
                <a:lnTo>
                  <a:pt x="1396" y="2792"/>
                </a:lnTo>
                <a:cubicBezTo>
                  <a:pt x="2166" y="2792"/>
                  <a:pt x="2790" y="2167"/>
                  <a:pt x="2790" y="1396"/>
                </a:cubicBezTo>
              </a:path>
            </a:pathLst>
          </a:custGeom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Freeform 18">
            <a:extLst>
              <a:ext uri="{FF2B5EF4-FFF2-40B4-BE49-F238E27FC236}">
                <a16:creationId xmlns:a16="http://schemas.microsoft.com/office/drawing/2014/main" id="{18A9E5D1-A43D-F948-8E6C-4A54FDBFB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1589" y="2436211"/>
            <a:ext cx="2959041" cy="2959041"/>
          </a:xfrm>
          <a:custGeom>
            <a:avLst/>
            <a:gdLst>
              <a:gd name="T0" fmla="*/ 2524 w 2525"/>
              <a:gd name="T1" fmla="*/ 1262 h 2526"/>
              <a:gd name="T2" fmla="*/ 2524 w 2525"/>
              <a:gd name="T3" fmla="*/ 1262 h 2526"/>
              <a:gd name="T4" fmla="*/ 1263 w 2525"/>
              <a:gd name="T5" fmla="*/ 0 h 2526"/>
              <a:gd name="T6" fmla="*/ 1263 w 2525"/>
              <a:gd name="T7" fmla="*/ 0 h 2526"/>
              <a:gd name="T8" fmla="*/ 0 w 2525"/>
              <a:gd name="T9" fmla="*/ 1262 h 2526"/>
              <a:gd name="T10" fmla="*/ 0 w 2525"/>
              <a:gd name="T11" fmla="*/ 1262 h 2526"/>
              <a:gd name="T12" fmla="*/ 1263 w 2525"/>
              <a:gd name="T13" fmla="*/ 2525 h 2526"/>
              <a:gd name="T14" fmla="*/ 1263 w 2525"/>
              <a:gd name="T15" fmla="*/ 2525 h 2526"/>
              <a:gd name="T16" fmla="*/ 2524 w 2525"/>
              <a:gd name="T17" fmla="*/ 1262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25" h="2526">
                <a:moveTo>
                  <a:pt x="2524" y="1262"/>
                </a:moveTo>
                <a:lnTo>
                  <a:pt x="2524" y="1262"/>
                </a:lnTo>
                <a:cubicBezTo>
                  <a:pt x="2524" y="565"/>
                  <a:pt x="1960" y="0"/>
                  <a:pt x="1263" y="0"/>
                </a:cubicBezTo>
                <a:lnTo>
                  <a:pt x="1263" y="0"/>
                </a:lnTo>
                <a:cubicBezTo>
                  <a:pt x="565" y="0"/>
                  <a:pt x="0" y="565"/>
                  <a:pt x="0" y="1262"/>
                </a:cubicBezTo>
                <a:lnTo>
                  <a:pt x="0" y="1262"/>
                </a:lnTo>
                <a:cubicBezTo>
                  <a:pt x="0" y="1959"/>
                  <a:pt x="565" y="2525"/>
                  <a:pt x="1263" y="2525"/>
                </a:cubicBezTo>
                <a:lnTo>
                  <a:pt x="1263" y="2525"/>
                </a:lnTo>
                <a:cubicBezTo>
                  <a:pt x="1960" y="2525"/>
                  <a:pt x="2524" y="1959"/>
                  <a:pt x="2524" y="1262"/>
                </a:cubicBezTo>
              </a:path>
            </a:pathLst>
          </a:custGeom>
          <a:ln w="889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20">
            <a:extLst>
              <a:ext uri="{FF2B5EF4-FFF2-40B4-BE49-F238E27FC236}">
                <a16:creationId xmlns:a16="http://schemas.microsoft.com/office/drawing/2014/main" id="{323434CE-88E8-894F-B8F7-A44A0D0DA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0384" y="5572216"/>
            <a:ext cx="920365" cy="1940478"/>
          </a:xfrm>
          <a:custGeom>
            <a:avLst/>
            <a:gdLst>
              <a:gd name="T0" fmla="*/ 895 w 896"/>
              <a:gd name="T1" fmla="*/ 0 h 1886"/>
              <a:gd name="T2" fmla="*/ 895 w 896"/>
              <a:gd name="T3" fmla="*/ 1428 h 1886"/>
              <a:gd name="T4" fmla="*/ 895 w 896"/>
              <a:gd name="T5" fmla="*/ 1428 h 1886"/>
              <a:gd name="T6" fmla="*/ 439 w 896"/>
              <a:gd name="T7" fmla="*/ 1885 h 1886"/>
              <a:gd name="T8" fmla="*/ 0 w 896"/>
              <a:gd name="T9" fmla="*/ 1885 h 1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6" h="1886">
                <a:moveTo>
                  <a:pt x="895" y="0"/>
                </a:moveTo>
                <a:lnTo>
                  <a:pt x="895" y="1428"/>
                </a:lnTo>
                <a:lnTo>
                  <a:pt x="895" y="1428"/>
                </a:lnTo>
                <a:cubicBezTo>
                  <a:pt x="895" y="1681"/>
                  <a:pt x="691" y="1885"/>
                  <a:pt x="439" y="1885"/>
                </a:cubicBezTo>
                <a:lnTo>
                  <a:pt x="0" y="1885"/>
                </a:lnTo>
              </a:path>
            </a:pathLst>
          </a:cu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3" name="Freeform 22">
            <a:extLst>
              <a:ext uri="{FF2B5EF4-FFF2-40B4-BE49-F238E27FC236}">
                <a16:creationId xmlns:a16="http://schemas.microsoft.com/office/drawing/2014/main" id="{A0DBE301-A976-BA4B-B3D8-682497B42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4039" y="2643362"/>
            <a:ext cx="3268890" cy="3268890"/>
          </a:xfrm>
          <a:custGeom>
            <a:avLst/>
            <a:gdLst>
              <a:gd name="T0" fmla="*/ 2791 w 2792"/>
              <a:gd name="T1" fmla="*/ 1395 h 2793"/>
              <a:gd name="T2" fmla="*/ 2791 w 2792"/>
              <a:gd name="T3" fmla="*/ 1395 h 2793"/>
              <a:gd name="T4" fmla="*/ 1395 w 2792"/>
              <a:gd name="T5" fmla="*/ 0 h 2793"/>
              <a:gd name="T6" fmla="*/ 1395 w 2792"/>
              <a:gd name="T7" fmla="*/ 0 h 2793"/>
              <a:gd name="T8" fmla="*/ 0 w 2792"/>
              <a:gd name="T9" fmla="*/ 1395 h 2793"/>
              <a:gd name="T10" fmla="*/ 0 w 2792"/>
              <a:gd name="T11" fmla="*/ 1395 h 2793"/>
              <a:gd name="T12" fmla="*/ 1395 w 2792"/>
              <a:gd name="T13" fmla="*/ 2792 h 2793"/>
              <a:gd name="T14" fmla="*/ 1395 w 2792"/>
              <a:gd name="T15" fmla="*/ 2792 h 2793"/>
              <a:gd name="T16" fmla="*/ 2791 w 2792"/>
              <a:gd name="T17" fmla="*/ 1395 h 2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92" h="2793">
                <a:moveTo>
                  <a:pt x="2791" y="1395"/>
                </a:moveTo>
                <a:lnTo>
                  <a:pt x="2791" y="1395"/>
                </a:lnTo>
                <a:cubicBezTo>
                  <a:pt x="2791" y="625"/>
                  <a:pt x="2166" y="0"/>
                  <a:pt x="1395" y="0"/>
                </a:cubicBezTo>
                <a:lnTo>
                  <a:pt x="1395" y="0"/>
                </a:lnTo>
                <a:cubicBezTo>
                  <a:pt x="625" y="0"/>
                  <a:pt x="0" y="625"/>
                  <a:pt x="0" y="1395"/>
                </a:cubicBezTo>
                <a:lnTo>
                  <a:pt x="0" y="1395"/>
                </a:lnTo>
                <a:cubicBezTo>
                  <a:pt x="0" y="2166"/>
                  <a:pt x="625" y="2792"/>
                  <a:pt x="1395" y="2792"/>
                </a:cubicBezTo>
                <a:lnTo>
                  <a:pt x="1395" y="2792"/>
                </a:lnTo>
                <a:cubicBezTo>
                  <a:pt x="2166" y="2792"/>
                  <a:pt x="2791" y="2166"/>
                  <a:pt x="2791" y="1395"/>
                </a:cubicBezTo>
              </a:path>
            </a:pathLst>
          </a:custGeom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Freeform 21">
            <a:extLst>
              <a:ext uri="{FF2B5EF4-FFF2-40B4-BE49-F238E27FC236}">
                <a16:creationId xmlns:a16="http://schemas.microsoft.com/office/drawing/2014/main" id="{5B7DB422-9FCE-844E-B76B-A2DEF69B0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8965" y="2798288"/>
            <a:ext cx="2959041" cy="2959041"/>
          </a:xfrm>
          <a:custGeom>
            <a:avLst/>
            <a:gdLst>
              <a:gd name="T0" fmla="*/ 2525 w 2526"/>
              <a:gd name="T1" fmla="*/ 1262 h 2526"/>
              <a:gd name="T2" fmla="*/ 2525 w 2526"/>
              <a:gd name="T3" fmla="*/ 1262 h 2526"/>
              <a:gd name="T4" fmla="*/ 1262 w 2526"/>
              <a:gd name="T5" fmla="*/ 0 h 2526"/>
              <a:gd name="T6" fmla="*/ 1262 w 2526"/>
              <a:gd name="T7" fmla="*/ 0 h 2526"/>
              <a:gd name="T8" fmla="*/ 0 w 2526"/>
              <a:gd name="T9" fmla="*/ 1262 h 2526"/>
              <a:gd name="T10" fmla="*/ 0 w 2526"/>
              <a:gd name="T11" fmla="*/ 1262 h 2526"/>
              <a:gd name="T12" fmla="*/ 1262 w 2526"/>
              <a:gd name="T13" fmla="*/ 2525 h 2526"/>
              <a:gd name="T14" fmla="*/ 1262 w 2526"/>
              <a:gd name="T15" fmla="*/ 2525 h 2526"/>
              <a:gd name="T16" fmla="*/ 2525 w 2526"/>
              <a:gd name="T17" fmla="*/ 1262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26" h="2526">
                <a:moveTo>
                  <a:pt x="2525" y="1262"/>
                </a:moveTo>
                <a:lnTo>
                  <a:pt x="2525" y="1262"/>
                </a:lnTo>
                <a:cubicBezTo>
                  <a:pt x="2525" y="565"/>
                  <a:pt x="1959" y="0"/>
                  <a:pt x="1262" y="0"/>
                </a:cubicBezTo>
                <a:lnTo>
                  <a:pt x="1262" y="0"/>
                </a:lnTo>
                <a:cubicBezTo>
                  <a:pt x="565" y="0"/>
                  <a:pt x="0" y="565"/>
                  <a:pt x="0" y="1262"/>
                </a:cubicBezTo>
                <a:lnTo>
                  <a:pt x="0" y="1262"/>
                </a:lnTo>
                <a:cubicBezTo>
                  <a:pt x="0" y="1960"/>
                  <a:pt x="565" y="2525"/>
                  <a:pt x="1262" y="2525"/>
                </a:cubicBezTo>
                <a:lnTo>
                  <a:pt x="1262" y="2525"/>
                </a:lnTo>
                <a:cubicBezTo>
                  <a:pt x="1959" y="2525"/>
                  <a:pt x="2525" y="1960"/>
                  <a:pt x="2525" y="1262"/>
                </a:cubicBezTo>
              </a:path>
            </a:pathLst>
          </a:custGeom>
          <a:ln w="889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23">
            <a:extLst>
              <a:ext uri="{FF2B5EF4-FFF2-40B4-BE49-F238E27FC236}">
                <a16:creationId xmlns:a16="http://schemas.microsoft.com/office/drawing/2014/main" id="{3AC45358-3F28-1346-9E53-E270368C4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8689" y="7784723"/>
            <a:ext cx="920368" cy="1958614"/>
          </a:xfrm>
          <a:custGeom>
            <a:avLst/>
            <a:gdLst>
              <a:gd name="T0" fmla="*/ 896 w 897"/>
              <a:gd name="T1" fmla="*/ 1906 h 1907"/>
              <a:gd name="T2" fmla="*/ 896 w 897"/>
              <a:gd name="T3" fmla="*/ 457 h 1907"/>
              <a:gd name="T4" fmla="*/ 896 w 897"/>
              <a:gd name="T5" fmla="*/ 457 h 1907"/>
              <a:gd name="T6" fmla="*/ 439 w 897"/>
              <a:gd name="T7" fmla="*/ 0 h 1907"/>
              <a:gd name="T8" fmla="*/ 0 w 897"/>
              <a:gd name="T9" fmla="*/ 0 h 1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7" h="1907">
                <a:moveTo>
                  <a:pt x="896" y="1906"/>
                </a:moveTo>
                <a:lnTo>
                  <a:pt x="896" y="457"/>
                </a:lnTo>
                <a:lnTo>
                  <a:pt x="896" y="457"/>
                </a:lnTo>
                <a:cubicBezTo>
                  <a:pt x="896" y="204"/>
                  <a:pt x="691" y="0"/>
                  <a:pt x="439" y="0"/>
                </a:cubicBez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9" name="Freeform 38">
            <a:extLst>
              <a:ext uri="{FF2B5EF4-FFF2-40B4-BE49-F238E27FC236}">
                <a16:creationId xmlns:a16="http://schemas.microsoft.com/office/drawing/2014/main" id="{41D164F5-37BB-1140-A422-685593C3B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6878" y="9407833"/>
            <a:ext cx="3268890" cy="3268890"/>
          </a:xfrm>
          <a:custGeom>
            <a:avLst/>
            <a:gdLst>
              <a:gd name="T0" fmla="*/ 2791 w 2792"/>
              <a:gd name="T1" fmla="*/ 1396 h 2793"/>
              <a:gd name="T2" fmla="*/ 2791 w 2792"/>
              <a:gd name="T3" fmla="*/ 1396 h 2793"/>
              <a:gd name="T4" fmla="*/ 1396 w 2792"/>
              <a:gd name="T5" fmla="*/ 0 h 2793"/>
              <a:gd name="T6" fmla="*/ 1396 w 2792"/>
              <a:gd name="T7" fmla="*/ 0 h 2793"/>
              <a:gd name="T8" fmla="*/ 0 w 2792"/>
              <a:gd name="T9" fmla="*/ 1396 h 2793"/>
              <a:gd name="T10" fmla="*/ 0 w 2792"/>
              <a:gd name="T11" fmla="*/ 1396 h 2793"/>
              <a:gd name="T12" fmla="*/ 1396 w 2792"/>
              <a:gd name="T13" fmla="*/ 2792 h 2793"/>
              <a:gd name="T14" fmla="*/ 1396 w 2792"/>
              <a:gd name="T15" fmla="*/ 2792 h 2793"/>
              <a:gd name="T16" fmla="*/ 2791 w 2792"/>
              <a:gd name="T17" fmla="*/ 1396 h 2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92" h="2793">
                <a:moveTo>
                  <a:pt x="2791" y="1396"/>
                </a:moveTo>
                <a:lnTo>
                  <a:pt x="2791" y="1396"/>
                </a:lnTo>
                <a:cubicBezTo>
                  <a:pt x="2791" y="626"/>
                  <a:pt x="2166" y="0"/>
                  <a:pt x="1396" y="0"/>
                </a:cubicBezTo>
                <a:lnTo>
                  <a:pt x="1396" y="0"/>
                </a:lnTo>
                <a:cubicBezTo>
                  <a:pt x="624" y="0"/>
                  <a:pt x="0" y="626"/>
                  <a:pt x="0" y="1396"/>
                </a:cubicBezTo>
                <a:lnTo>
                  <a:pt x="0" y="1396"/>
                </a:lnTo>
                <a:cubicBezTo>
                  <a:pt x="0" y="2167"/>
                  <a:pt x="624" y="2792"/>
                  <a:pt x="1396" y="2792"/>
                </a:cubicBezTo>
                <a:lnTo>
                  <a:pt x="1396" y="2792"/>
                </a:lnTo>
                <a:cubicBezTo>
                  <a:pt x="2166" y="2792"/>
                  <a:pt x="2791" y="2167"/>
                  <a:pt x="2791" y="1396"/>
                </a:cubicBezTo>
              </a:path>
            </a:pathLst>
          </a:custGeom>
          <a:ln w="38100" cap="flat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24">
            <a:extLst>
              <a:ext uri="{FF2B5EF4-FFF2-40B4-BE49-F238E27FC236}">
                <a16:creationId xmlns:a16="http://schemas.microsoft.com/office/drawing/2014/main" id="{B7FD3C2C-36DC-6049-9CAB-E64FAFF1A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803" y="9562758"/>
            <a:ext cx="2959041" cy="2959041"/>
          </a:xfrm>
          <a:custGeom>
            <a:avLst/>
            <a:gdLst>
              <a:gd name="T0" fmla="*/ 2524 w 2525"/>
              <a:gd name="T1" fmla="*/ 1262 h 2526"/>
              <a:gd name="T2" fmla="*/ 2524 w 2525"/>
              <a:gd name="T3" fmla="*/ 1262 h 2526"/>
              <a:gd name="T4" fmla="*/ 1262 w 2525"/>
              <a:gd name="T5" fmla="*/ 2525 h 2526"/>
              <a:gd name="T6" fmla="*/ 1262 w 2525"/>
              <a:gd name="T7" fmla="*/ 2525 h 2526"/>
              <a:gd name="T8" fmla="*/ 0 w 2525"/>
              <a:gd name="T9" fmla="*/ 1262 h 2526"/>
              <a:gd name="T10" fmla="*/ 0 w 2525"/>
              <a:gd name="T11" fmla="*/ 1262 h 2526"/>
              <a:gd name="T12" fmla="*/ 1262 w 2525"/>
              <a:gd name="T13" fmla="*/ 0 h 2526"/>
              <a:gd name="T14" fmla="*/ 1262 w 2525"/>
              <a:gd name="T15" fmla="*/ 0 h 2526"/>
              <a:gd name="T16" fmla="*/ 2524 w 2525"/>
              <a:gd name="T17" fmla="*/ 1262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25" h="2526">
                <a:moveTo>
                  <a:pt x="2524" y="1262"/>
                </a:moveTo>
                <a:lnTo>
                  <a:pt x="2524" y="1262"/>
                </a:lnTo>
                <a:cubicBezTo>
                  <a:pt x="2524" y="1959"/>
                  <a:pt x="1959" y="2525"/>
                  <a:pt x="1262" y="2525"/>
                </a:cubicBezTo>
                <a:lnTo>
                  <a:pt x="1262" y="2525"/>
                </a:lnTo>
                <a:cubicBezTo>
                  <a:pt x="565" y="2525"/>
                  <a:pt x="0" y="1959"/>
                  <a:pt x="0" y="1262"/>
                </a:cubicBezTo>
                <a:lnTo>
                  <a:pt x="0" y="1262"/>
                </a:lnTo>
                <a:cubicBezTo>
                  <a:pt x="0" y="565"/>
                  <a:pt x="565" y="0"/>
                  <a:pt x="1262" y="0"/>
                </a:cubicBezTo>
                <a:lnTo>
                  <a:pt x="1262" y="0"/>
                </a:lnTo>
                <a:cubicBezTo>
                  <a:pt x="1959" y="0"/>
                  <a:pt x="2524" y="565"/>
                  <a:pt x="2524" y="1262"/>
                </a:cubicBezTo>
              </a:path>
            </a:pathLst>
          </a:custGeom>
          <a:ln w="88900" cap="flat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ACF08DF3-9591-9D40-B46E-492F79C75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0727" y="7784723"/>
            <a:ext cx="920368" cy="2262379"/>
          </a:xfrm>
          <a:custGeom>
            <a:avLst/>
            <a:gdLst>
              <a:gd name="T0" fmla="*/ 896 w 897"/>
              <a:gd name="T1" fmla="*/ 2198 h 2199"/>
              <a:gd name="T2" fmla="*/ 896 w 897"/>
              <a:gd name="T3" fmla="*/ 457 h 2199"/>
              <a:gd name="T4" fmla="*/ 896 w 897"/>
              <a:gd name="T5" fmla="*/ 457 h 2199"/>
              <a:gd name="T6" fmla="*/ 439 w 897"/>
              <a:gd name="T7" fmla="*/ 0 h 2199"/>
              <a:gd name="T8" fmla="*/ 0 w 897"/>
              <a:gd name="T9" fmla="*/ 0 h 2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7" h="2199">
                <a:moveTo>
                  <a:pt x="896" y="2198"/>
                </a:moveTo>
                <a:lnTo>
                  <a:pt x="896" y="457"/>
                </a:lnTo>
                <a:lnTo>
                  <a:pt x="896" y="457"/>
                </a:lnTo>
                <a:cubicBezTo>
                  <a:pt x="896" y="204"/>
                  <a:pt x="692" y="0"/>
                  <a:pt x="439" y="0"/>
                </a:cubicBez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8" name="Freeform 27">
            <a:extLst>
              <a:ext uri="{FF2B5EF4-FFF2-40B4-BE49-F238E27FC236}">
                <a16:creationId xmlns:a16="http://schemas.microsoft.com/office/drawing/2014/main" id="{3FA31494-2966-7945-83DC-F1EEF5E00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4381" y="9706751"/>
            <a:ext cx="3268892" cy="3274056"/>
          </a:xfrm>
          <a:custGeom>
            <a:avLst/>
            <a:gdLst>
              <a:gd name="T0" fmla="*/ 2791 w 2792"/>
              <a:gd name="T1" fmla="*/ 1397 h 2794"/>
              <a:gd name="T2" fmla="*/ 2791 w 2792"/>
              <a:gd name="T3" fmla="*/ 1397 h 2794"/>
              <a:gd name="T4" fmla="*/ 1395 w 2792"/>
              <a:gd name="T5" fmla="*/ 0 h 2794"/>
              <a:gd name="T6" fmla="*/ 1395 w 2792"/>
              <a:gd name="T7" fmla="*/ 0 h 2794"/>
              <a:gd name="T8" fmla="*/ 0 w 2792"/>
              <a:gd name="T9" fmla="*/ 1397 h 2794"/>
              <a:gd name="T10" fmla="*/ 0 w 2792"/>
              <a:gd name="T11" fmla="*/ 1397 h 2794"/>
              <a:gd name="T12" fmla="*/ 1395 w 2792"/>
              <a:gd name="T13" fmla="*/ 2793 h 2794"/>
              <a:gd name="T14" fmla="*/ 1395 w 2792"/>
              <a:gd name="T15" fmla="*/ 2793 h 2794"/>
              <a:gd name="T16" fmla="*/ 2791 w 2792"/>
              <a:gd name="T17" fmla="*/ 1397 h 2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92" h="2794">
                <a:moveTo>
                  <a:pt x="2791" y="1397"/>
                </a:moveTo>
                <a:lnTo>
                  <a:pt x="2791" y="1397"/>
                </a:lnTo>
                <a:cubicBezTo>
                  <a:pt x="2791" y="626"/>
                  <a:pt x="2165" y="0"/>
                  <a:pt x="1395" y="0"/>
                </a:cubicBezTo>
                <a:lnTo>
                  <a:pt x="1395" y="0"/>
                </a:lnTo>
                <a:cubicBezTo>
                  <a:pt x="624" y="0"/>
                  <a:pt x="0" y="626"/>
                  <a:pt x="0" y="1397"/>
                </a:cubicBezTo>
                <a:lnTo>
                  <a:pt x="0" y="1397"/>
                </a:lnTo>
                <a:cubicBezTo>
                  <a:pt x="0" y="2168"/>
                  <a:pt x="624" y="2793"/>
                  <a:pt x="1395" y="2793"/>
                </a:cubicBezTo>
                <a:lnTo>
                  <a:pt x="1395" y="2793"/>
                </a:lnTo>
                <a:cubicBezTo>
                  <a:pt x="2165" y="2793"/>
                  <a:pt x="2791" y="2168"/>
                  <a:pt x="2791" y="1397"/>
                </a:cubicBezTo>
              </a:path>
            </a:pathLst>
          </a:custGeom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7" name="Freeform 26">
            <a:extLst>
              <a:ext uri="{FF2B5EF4-FFF2-40B4-BE49-F238E27FC236}">
                <a16:creationId xmlns:a16="http://schemas.microsoft.com/office/drawing/2014/main" id="{99418B02-E109-704E-B67A-2A02C5D3E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4469" y="9861676"/>
            <a:ext cx="2953880" cy="2959041"/>
          </a:xfrm>
          <a:custGeom>
            <a:avLst/>
            <a:gdLst>
              <a:gd name="T0" fmla="*/ 2523 w 2524"/>
              <a:gd name="T1" fmla="*/ 1263 h 2526"/>
              <a:gd name="T2" fmla="*/ 2523 w 2524"/>
              <a:gd name="T3" fmla="*/ 1263 h 2526"/>
              <a:gd name="T4" fmla="*/ 1261 w 2524"/>
              <a:gd name="T5" fmla="*/ 2525 h 2526"/>
              <a:gd name="T6" fmla="*/ 1261 w 2524"/>
              <a:gd name="T7" fmla="*/ 2525 h 2526"/>
              <a:gd name="T8" fmla="*/ 0 w 2524"/>
              <a:gd name="T9" fmla="*/ 1263 h 2526"/>
              <a:gd name="T10" fmla="*/ 0 w 2524"/>
              <a:gd name="T11" fmla="*/ 1263 h 2526"/>
              <a:gd name="T12" fmla="*/ 1261 w 2524"/>
              <a:gd name="T13" fmla="*/ 0 h 2526"/>
              <a:gd name="T14" fmla="*/ 1261 w 2524"/>
              <a:gd name="T15" fmla="*/ 0 h 2526"/>
              <a:gd name="T16" fmla="*/ 2523 w 2524"/>
              <a:gd name="T17" fmla="*/ 1263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24" h="2526">
                <a:moveTo>
                  <a:pt x="2523" y="1263"/>
                </a:moveTo>
                <a:lnTo>
                  <a:pt x="2523" y="1263"/>
                </a:lnTo>
                <a:cubicBezTo>
                  <a:pt x="2523" y="1960"/>
                  <a:pt x="1958" y="2525"/>
                  <a:pt x="1261" y="2525"/>
                </a:cubicBezTo>
                <a:lnTo>
                  <a:pt x="1261" y="2525"/>
                </a:lnTo>
                <a:cubicBezTo>
                  <a:pt x="564" y="2525"/>
                  <a:pt x="0" y="1960"/>
                  <a:pt x="0" y="1263"/>
                </a:cubicBezTo>
                <a:lnTo>
                  <a:pt x="0" y="1263"/>
                </a:lnTo>
                <a:cubicBezTo>
                  <a:pt x="0" y="565"/>
                  <a:pt x="564" y="0"/>
                  <a:pt x="1261" y="0"/>
                </a:cubicBezTo>
                <a:lnTo>
                  <a:pt x="1261" y="0"/>
                </a:lnTo>
                <a:cubicBezTo>
                  <a:pt x="1958" y="0"/>
                  <a:pt x="2523" y="565"/>
                  <a:pt x="2523" y="1263"/>
                </a:cubicBezTo>
              </a:path>
            </a:pathLst>
          </a:custGeom>
          <a:ln w="889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8">
            <a:extLst>
              <a:ext uri="{FF2B5EF4-FFF2-40B4-BE49-F238E27FC236}">
                <a16:creationId xmlns:a16="http://schemas.microsoft.com/office/drawing/2014/main" id="{4B4C6B95-DB92-DE4F-985F-D8169B3D4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8231" y="7784723"/>
            <a:ext cx="920365" cy="1867938"/>
          </a:xfrm>
          <a:custGeom>
            <a:avLst/>
            <a:gdLst>
              <a:gd name="T0" fmla="*/ 895 w 896"/>
              <a:gd name="T1" fmla="*/ 1815 h 1816"/>
              <a:gd name="T2" fmla="*/ 895 w 896"/>
              <a:gd name="T3" fmla="*/ 457 h 1816"/>
              <a:gd name="T4" fmla="*/ 895 w 896"/>
              <a:gd name="T5" fmla="*/ 457 h 1816"/>
              <a:gd name="T6" fmla="*/ 438 w 896"/>
              <a:gd name="T7" fmla="*/ 0 h 1816"/>
              <a:gd name="T8" fmla="*/ 0 w 896"/>
              <a:gd name="T9" fmla="*/ 0 h 1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6" h="1816">
                <a:moveTo>
                  <a:pt x="895" y="1815"/>
                </a:moveTo>
                <a:lnTo>
                  <a:pt x="895" y="457"/>
                </a:lnTo>
                <a:lnTo>
                  <a:pt x="895" y="457"/>
                </a:lnTo>
                <a:cubicBezTo>
                  <a:pt x="895" y="204"/>
                  <a:pt x="691" y="0"/>
                  <a:pt x="438" y="0"/>
                </a:cubicBez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1" name="Freeform 30">
            <a:extLst>
              <a:ext uri="{FF2B5EF4-FFF2-40B4-BE49-F238E27FC236}">
                <a16:creationId xmlns:a16="http://schemas.microsoft.com/office/drawing/2014/main" id="{CDD2CE2F-78B5-ED42-A35B-27CF25623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26418" y="9312622"/>
            <a:ext cx="3268892" cy="3268892"/>
          </a:xfrm>
          <a:custGeom>
            <a:avLst/>
            <a:gdLst>
              <a:gd name="T0" fmla="*/ 2792 w 2793"/>
              <a:gd name="T1" fmla="*/ 1396 h 2793"/>
              <a:gd name="T2" fmla="*/ 2792 w 2793"/>
              <a:gd name="T3" fmla="*/ 1396 h 2793"/>
              <a:gd name="T4" fmla="*/ 1396 w 2793"/>
              <a:gd name="T5" fmla="*/ 0 h 2793"/>
              <a:gd name="T6" fmla="*/ 1396 w 2793"/>
              <a:gd name="T7" fmla="*/ 0 h 2793"/>
              <a:gd name="T8" fmla="*/ 0 w 2793"/>
              <a:gd name="T9" fmla="*/ 1396 h 2793"/>
              <a:gd name="T10" fmla="*/ 0 w 2793"/>
              <a:gd name="T11" fmla="*/ 1396 h 2793"/>
              <a:gd name="T12" fmla="*/ 1396 w 2793"/>
              <a:gd name="T13" fmla="*/ 2792 h 2793"/>
              <a:gd name="T14" fmla="*/ 1396 w 2793"/>
              <a:gd name="T15" fmla="*/ 2792 h 2793"/>
              <a:gd name="T16" fmla="*/ 2792 w 2793"/>
              <a:gd name="T17" fmla="*/ 1396 h 2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93" h="2793">
                <a:moveTo>
                  <a:pt x="2792" y="1396"/>
                </a:moveTo>
                <a:lnTo>
                  <a:pt x="2792" y="1396"/>
                </a:lnTo>
                <a:cubicBezTo>
                  <a:pt x="2792" y="625"/>
                  <a:pt x="2167" y="0"/>
                  <a:pt x="1396" y="0"/>
                </a:cubicBezTo>
                <a:lnTo>
                  <a:pt x="1396" y="0"/>
                </a:lnTo>
                <a:cubicBezTo>
                  <a:pt x="625" y="0"/>
                  <a:pt x="0" y="625"/>
                  <a:pt x="0" y="1396"/>
                </a:cubicBezTo>
                <a:lnTo>
                  <a:pt x="0" y="1396"/>
                </a:lnTo>
                <a:cubicBezTo>
                  <a:pt x="0" y="2167"/>
                  <a:pt x="625" y="2792"/>
                  <a:pt x="1396" y="2792"/>
                </a:cubicBezTo>
                <a:lnTo>
                  <a:pt x="1396" y="2792"/>
                </a:lnTo>
                <a:cubicBezTo>
                  <a:pt x="2167" y="2792"/>
                  <a:pt x="2792" y="2167"/>
                  <a:pt x="2792" y="1396"/>
                </a:cubicBezTo>
              </a:path>
            </a:pathLst>
          </a:custGeom>
          <a:ln w="381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0" name="Freeform 29">
            <a:extLst>
              <a:ext uri="{FF2B5EF4-FFF2-40B4-BE49-F238E27FC236}">
                <a16:creationId xmlns:a16="http://schemas.microsoft.com/office/drawing/2014/main" id="{241E7A6A-E606-6341-835F-4A1347D41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81342" y="9472713"/>
            <a:ext cx="2959044" cy="2959041"/>
          </a:xfrm>
          <a:custGeom>
            <a:avLst/>
            <a:gdLst>
              <a:gd name="T0" fmla="*/ 2524 w 2525"/>
              <a:gd name="T1" fmla="*/ 1262 h 2525"/>
              <a:gd name="T2" fmla="*/ 2524 w 2525"/>
              <a:gd name="T3" fmla="*/ 1262 h 2525"/>
              <a:gd name="T4" fmla="*/ 1262 w 2525"/>
              <a:gd name="T5" fmla="*/ 2524 h 2525"/>
              <a:gd name="T6" fmla="*/ 1262 w 2525"/>
              <a:gd name="T7" fmla="*/ 2524 h 2525"/>
              <a:gd name="T8" fmla="*/ 0 w 2525"/>
              <a:gd name="T9" fmla="*/ 1262 h 2525"/>
              <a:gd name="T10" fmla="*/ 0 w 2525"/>
              <a:gd name="T11" fmla="*/ 1262 h 2525"/>
              <a:gd name="T12" fmla="*/ 1262 w 2525"/>
              <a:gd name="T13" fmla="*/ 0 h 2525"/>
              <a:gd name="T14" fmla="*/ 1262 w 2525"/>
              <a:gd name="T15" fmla="*/ 0 h 2525"/>
              <a:gd name="T16" fmla="*/ 2524 w 2525"/>
              <a:gd name="T17" fmla="*/ 1262 h 2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25" h="2525">
                <a:moveTo>
                  <a:pt x="2524" y="1262"/>
                </a:moveTo>
                <a:lnTo>
                  <a:pt x="2524" y="1262"/>
                </a:lnTo>
                <a:cubicBezTo>
                  <a:pt x="2524" y="1959"/>
                  <a:pt x="1959" y="2524"/>
                  <a:pt x="1262" y="2524"/>
                </a:cubicBezTo>
                <a:lnTo>
                  <a:pt x="1262" y="2524"/>
                </a:lnTo>
                <a:cubicBezTo>
                  <a:pt x="565" y="2524"/>
                  <a:pt x="0" y="1959"/>
                  <a:pt x="0" y="1262"/>
                </a:cubicBezTo>
                <a:lnTo>
                  <a:pt x="0" y="1262"/>
                </a:lnTo>
                <a:cubicBezTo>
                  <a:pt x="0" y="565"/>
                  <a:pt x="565" y="0"/>
                  <a:pt x="1262" y="0"/>
                </a:cubicBezTo>
                <a:lnTo>
                  <a:pt x="1262" y="0"/>
                </a:lnTo>
                <a:cubicBezTo>
                  <a:pt x="1959" y="0"/>
                  <a:pt x="2524" y="565"/>
                  <a:pt x="2524" y="1262"/>
                </a:cubicBezTo>
              </a:path>
            </a:pathLst>
          </a:custGeom>
          <a:ln w="889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31">
            <a:extLst>
              <a:ext uri="{FF2B5EF4-FFF2-40B4-BE49-F238E27FC236}">
                <a16:creationId xmlns:a16="http://schemas.microsoft.com/office/drawing/2014/main" id="{AA392056-F0A1-D645-8FF0-B1060B9E2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3860" y="8156498"/>
            <a:ext cx="1382816" cy="1382816"/>
          </a:xfrm>
          <a:custGeom>
            <a:avLst/>
            <a:gdLst>
              <a:gd name="T0" fmla="*/ 1344 w 1345"/>
              <a:gd name="T1" fmla="*/ 672 h 1345"/>
              <a:gd name="T2" fmla="*/ 1344 w 1345"/>
              <a:gd name="T3" fmla="*/ 672 h 1345"/>
              <a:gd name="T4" fmla="*/ 672 w 1345"/>
              <a:gd name="T5" fmla="*/ 1344 h 1345"/>
              <a:gd name="T6" fmla="*/ 672 w 1345"/>
              <a:gd name="T7" fmla="*/ 1344 h 1345"/>
              <a:gd name="T8" fmla="*/ 0 w 1345"/>
              <a:gd name="T9" fmla="*/ 672 h 1345"/>
              <a:gd name="T10" fmla="*/ 0 w 1345"/>
              <a:gd name="T11" fmla="*/ 672 h 1345"/>
              <a:gd name="T12" fmla="*/ 672 w 1345"/>
              <a:gd name="T13" fmla="*/ 0 h 1345"/>
              <a:gd name="T14" fmla="*/ 672 w 1345"/>
              <a:gd name="T15" fmla="*/ 0 h 1345"/>
              <a:gd name="T16" fmla="*/ 1344 w 1345"/>
              <a:gd name="T17" fmla="*/ 672 h 1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45" h="1345">
                <a:moveTo>
                  <a:pt x="1344" y="672"/>
                </a:moveTo>
                <a:lnTo>
                  <a:pt x="1344" y="672"/>
                </a:lnTo>
                <a:cubicBezTo>
                  <a:pt x="1344" y="1043"/>
                  <a:pt x="1043" y="1344"/>
                  <a:pt x="672" y="1344"/>
                </a:cubicBezTo>
                <a:lnTo>
                  <a:pt x="672" y="1344"/>
                </a:lnTo>
                <a:cubicBezTo>
                  <a:pt x="301" y="1344"/>
                  <a:pt x="0" y="1043"/>
                  <a:pt x="0" y="672"/>
                </a:cubicBezTo>
                <a:lnTo>
                  <a:pt x="0" y="672"/>
                </a:lnTo>
                <a:cubicBezTo>
                  <a:pt x="0" y="301"/>
                  <a:pt x="301" y="0"/>
                  <a:pt x="672" y="0"/>
                </a:cubicBezTo>
                <a:lnTo>
                  <a:pt x="672" y="0"/>
                </a:lnTo>
                <a:cubicBezTo>
                  <a:pt x="1043" y="0"/>
                  <a:pt x="1344" y="301"/>
                  <a:pt x="1344" y="67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32">
            <a:extLst>
              <a:ext uri="{FF2B5EF4-FFF2-40B4-BE49-F238E27FC236}">
                <a16:creationId xmlns:a16="http://schemas.microsoft.com/office/drawing/2014/main" id="{D55BBD70-848A-524F-B2C0-5CCC4FA38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3101" y="8156498"/>
            <a:ext cx="1382816" cy="1382816"/>
          </a:xfrm>
          <a:custGeom>
            <a:avLst/>
            <a:gdLst>
              <a:gd name="T0" fmla="*/ 1343 w 1344"/>
              <a:gd name="T1" fmla="*/ 672 h 1345"/>
              <a:gd name="T2" fmla="*/ 1343 w 1344"/>
              <a:gd name="T3" fmla="*/ 672 h 1345"/>
              <a:gd name="T4" fmla="*/ 672 w 1344"/>
              <a:gd name="T5" fmla="*/ 1344 h 1345"/>
              <a:gd name="T6" fmla="*/ 672 w 1344"/>
              <a:gd name="T7" fmla="*/ 1344 h 1345"/>
              <a:gd name="T8" fmla="*/ 0 w 1344"/>
              <a:gd name="T9" fmla="*/ 672 h 1345"/>
              <a:gd name="T10" fmla="*/ 0 w 1344"/>
              <a:gd name="T11" fmla="*/ 672 h 1345"/>
              <a:gd name="T12" fmla="*/ 672 w 1344"/>
              <a:gd name="T13" fmla="*/ 0 h 1345"/>
              <a:gd name="T14" fmla="*/ 672 w 1344"/>
              <a:gd name="T15" fmla="*/ 0 h 1345"/>
              <a:gd name="T16" fmla="*/ 1343 w 1344"/>
              <a:gd name="T17" fmla="*/ 672 h 1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44" h="1345">
                <a:moveTo>
                  <a:pt x="1343" y="672"/>
                </a:moveTo>
                <a:lnTo>
                  <a:pt x="1343" y="672"/>
                </a:lnTo>
                <a:cubicBezTo>
                  <a:pt x="1343" y="1043"/>
                  <a:pt x="1042" y="1344"/>
                  <a:pt x="672" y="1344"/>
                </a:cubicBezTo>
                <a:lnTo>
                  <a:pt x="672" y="1344"/>
                </a:lnTo>
                <a:cubicBezTo>
                  <a:pt x="301" y="1344"/>
                  <a:pt x="0" y="1043"/>
                  <a:pt x="0" y="672"/>
                </a:cubicBezTo>
                <a:lnTo>
                  <a:pt x="0" y="672"/>
                </a:lnTo>
                <a:cubicBezTo>
                  <a:pt x="0" y="301"/>
                  <a:pt x="301" y="0"/>
                  <a:pt x="672" y="0"/>
                </a:cubicBezTo>
                <a:lnTo>
                  <a:pt x="672" y="0"/>
                </a:lnTo>
                <a:cubicBezTo>
                  <a:pt x="1042" y="0"/>
                  <a:pt x="1343" y="301"/>
                  <a:pt x="1343" y="67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33">
            <a:extLst>
              <a:ext uri="{FF2B5EF4-FFF2-40B4-BE49-F238E27FC236}">
                <a16:creationId xmlns:a16="http://schemas.microsoft.com/office/drawing/2014/main" id="{43049D51-B6E3-9740-8990-DECCA58D2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3273" y="8156498"/>
            <a:ext cx="1459892" cy="1459892"/>
          </a:xfrm>
          <a:custGeom>
            <a:avLst/>
            <a:gdLst>
              <a:gd name="T0" fmla="*/ 1420 w 1421"/>
              <a:gd name="T1" fmla="*/ 710 h 1421"/>
              <a:gd name="T2" fmla="*/ 1420 w 1421"/>
              <a:gd name="T3" fmla="*/ 710 h 1421"/>
              <a:gd name="T4" fmla="*/ 710 w 1421"/>
              <a:gd name="T5" fmla="*/ 1420 h 1421"/>
              <a:gd name="T6" fmla="*/ 710 w 1421"/>
              <a:gd name="T7" fmla="*/ 1420 h 1421"/>
              <a:gd name="T8" fmla="*/ 0 w 1421"/>
              <a:gd name="T9" fmla="*/ 710 h 1421"/>
              <a:gd name="T10" fmla="*/ 0 w 1421"/>
              <a:gd name="T11" fmla="*/ 710 h 1421"/>
              <a:gd name="T12" fmla="*/ 710 w 1421"/>
              <a:gd name="T13" fmla="*/ 0 h 1421"/>
              <a:gd name="T14" fmla="*/ 710 w 1421"/>
              <a:gd name="T15" fmla="*/ 0 h 1421"/>
              <a:gd name="T16" fmla="*/ 1420 w 1421"/>
              <a:gd name="T17" fmla="*/ 710 h 1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1" h="1421">
                <a:moveTo>
                  <a:pt x="1420" y="710"/>
                </a:moveTo>
                <a:lnTo>
                  <a:pt x="1420" y="710"/>
                </a:lnTo>
                <a:cubicBezTo>
                  <a:pt x="1420" y="1103"/>
                  <a:pt x="1102" y="1420"/>
                  <a:pt x="710" y="1420"/>
                </a:cubicBezTo>
                <a:lnTo>
                  <a:pt x="710" y="1420"/>
                </a:lnTo>
                <a:cubicBezTo>
                  <a:pt x="318" y="1420"/>
                  <a:pt x="0" y="1103"/>
                  <a:pt x="0" y="710"/>
                </a:cubicBezTo>
                <a:lnTo>
                  <a:pt x="0" y="710"/>
                </a:lnTo>
                <a:cubicBezTo>
                  <a:pt x="0" y="318"/>
                  <a:pt x="318" y="0"/>
                  <a:pt x="710" y="0"/>
                </a:cubicBezTo>
                <a:lnTo>
                  <a:pt x="710" y="0"/>
                </a:lnTo>
                <a:cubicBezTo>
                  <a:pt x="1102" y="0"/>
                  <a:pt x="1420" y="318"/>
                  <a:pt x="1420" y="71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34">
            <a:extLst>
              <a:ext uri="{FF2B5EF4-FFF2-40B4-BE49-F238E27FC236}">
                <a16:creationId xmlns:a16="http://schemas.microsoft.com/office/drawing/2014/main" id="{23030766-BD09-4048-BE38-9BFD66B4C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1705" y="5617554"/>
            <a:ext cx="1573237" cy="1568705"/>
          </a:xfrm>
          <a:custGeom>
            <a:avLst/>
            <a:gdLst>
              <a:gd name="T0" fmla="*/ 1528 w 1529"/>
              <a:gd name="T1" fmla="*/ 763 h 1527"/>
              <a:gd name="T2" fmla="*/ 1528 w 1529"/>
              <a:gd name="T3" fmla="*/ 763 h 1527"/>
              <a:gd name="T4" fmla="*/ 764 w 1529"/>
              <a:gd name="T5" fmla="*/ 1526 h 1527"/>
              <a:gd name="T6" fmla="*/ 764 w 1529"/>
              <a:gd name="T7" fmla="*/ 1526 h 1527"/>
              <a:gd name="T8" fmla="*/ 0 w 1529"/>
              <a:gd name="T9" fmla="*/ 763 h 1527"/>
              <a:gd name="T10" fmla="*/ 0 w 1529"/>
              <a:gd name="T11" fmla="*/ 763 h 1527"/>
              <a:gd name="T12" fmla="*/ 764 w 1529"/>
              <a:gd name="T13" fmla="*/ 0 h 1527"/>
              <a:gd name="T14" fmla="*/ 764 w 1529"/>
              <a:gd name="T15" fmla="*/ 0 h 1527"/>
              <a:gd name="T16" fmla="*/ 1528 w 1529"/>
              <a:gd name="T17" fmla="*/ 763 h 1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9" h="1527">
                <a:moveTo>
                  <a:pt x="1528" y="763"/>
                </a:moveTo>
                <a:lnTo>
                  <a:pt x="1528" y="763"/>
                </a:lnTo>
                <a:cubicBezTo>
                  <a:pt x="1528" y="1185"/>
                  <a:pt x="1186" y="1526"/>
                  <a:pt x="764" y="1526"/>
                </a:cubicBezTo>
                <a:lnTo>
                  <a:pt x="764" y="1526"/>
                </a:lnTo>
                <a:cubicBezTo>
                  <a:pt x="342" y="1526"/>
                  <a:pt x="0" y="1185"/>
                  <a:pt x="0" y="763"/>
                </a:cubicBezTo>
                <a:lnTo>
                  <a:pt x="0" y="763"/>
                </a:lnTo>
                <a:cubicBezTo>
                  <a:pt x="0" y="342"/>
                  <a:pt x="342" y="0"/>
                  <a:pt x="764" y="0"/>
                </a:cubicBezTo>
                <a:lnTo>
                  <a:pt x="764" y="0"/>
                </a:lnTo>
                <a:cubicBezTo>
                  <a:pt x="1186" y="0"/>
                  <a:pt x="1528" y="342"/>
                  <a:pt x="1528" y="76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35">
            <a:extLst>
              <a:ext uri="{FF2B5EF4-FFF2-40B4-BE49-F238E27FC236}">
                <a16:creationId xmlns:a16="http://schemas.microsoft.com/office/drawing/2014/main" id="{57CE795F-7F16-CA4E-BD5C-9F54B93F6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25652" y="5617554"/>
            <a:ext cx="1573240" cy="1568705"/>
          </a:xfrm>
          <a:custGeom>
            <a:avLst/>
            <a:gdLst>
              <a:gd name="T0" fmla="*/ 1527 w 1528"/>
              <a:gd name="T1" fmla="*/ 763 h 1527"/>
              <a:gd name="T2" fmla="*/ 1527 w 1528"/>
              <a:gd name="T3" fmla="*/ 763 h 1527"/>
              <a:gd name="T4" fmla="*/ 764 w 1528"/>
              <a:gd name="T5" fmla="*/ 1526 h 1527"/>
              <a:gd name="T6" fmla="*/ 764 w 1528"/>
              <a:gd name="T7" fmla="*/ 1526 h 1527"/>
              <a:gd name="T8" fmla="*/ 0 w 1528"/>
              <a:gd name="T9" fmla="*/ 763 h 1527"/>
              <a:gd name="T10" fmla="*/ 0 w 1528"/>
              <a:gd name="T11" fmla="*/ 763 h 1527"/>
              <a:gd name="T12" fmla="*/ 764 w 1528"/>
              <a:gd name="T13" fmla="*/ 0 h 1527"/>
              <a:gd name="T14" fmla="*/ 764 w 1528"/>
              <a:gd name="T15" fmla="*/ 0 h 1527"/>
              <a:gd name="T16" fmla="*/ 1527 w 1528"/>
              <a:gd name="T17" fmla="*/ 763 h 1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8" h="1527">
                <a:moveTo>
                  <a:pt x="1527" y="763"/>
                </a:moveTo>
                <a:lnTo>
                  <a:pt x="1527" y="763"/>
                </a:lnTo>
                <a:cubicBezTo>
                  <a:pt x="1527" y="1185"/>
                  <a:pt x="1185" y="1526"/>
                  <a:pt x="764" y="1526"/>
                </a:cubicBezTo>
                <a:lnTo>
                  <a:pt x="764" y="1526"/>
                </a:lnTo>
                <a:cubicBezTo>
                  <a:pt x="342" y="1526"/>
                  <a:pt x="0" y="1185"/>
                  <a:pt x="0" y="763"/>
                </a:cubicBezTo>
                <a:lnTo>
                  <a:pt x="0" y="763"/>
                </a:lnTo>
                <a:cubicBezTo>
                  <a:pt x="0" y="342"/>
                  <a:pt x="342" y="0"/>
                  <a:pt x="764" y="0"/>
                </a:cubicBezTo>
                <a:lnTo>
                  <a:pt x="764" y="0"/>
                </a:lnTo>
                <a:cubicBezTo>
                  <a:pt x="1185" y="0"/>
                  <a:pt x="1527" y="342"/>
                  <a:pt x="1527" y="763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36">
            <a:extLst>
              <a:ext uri="{FF2B5EF4-FFF2-40B4-BE49-F238E27FC236}">
                <a16:creationId xmlns:a16="http://schemas.microsoft.com/office/drawing/2014/main" id="{958E03AE-DA73-7A4F-9EAD-A57E1794D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57088" y="5794372"/>
            <a:ext cx="1391887" cy="1391887"/>
          </a:xfrm>
          <a:custGeom>
            <a:avLst/>
            <a:gdLst>
              <a:gd name="T0" fmla="*/ 1352 w 1353"/>
              <a:gd name="T1" fmla="*/ 676 h 1353"/>
              <a:gd name="T2" fmla="*/ 1352 w 1353"/>
              <a:gd name="T3" fmla="*/ 676 h 1353"/>
              <a:gd name="T4" fmla="*/ 676 w 1353"/>
              <a:gd name="T5" fmla="*/ 1352 h 1353"/>
              <a:gd name="T6" fmla="*/ 676 w 1353"/>
              <a:gd name="T7" fmla="*/ 1352 h 1353"/>
              <a:gd name="T8" fmla="*/ 0 w 1353"/>
              <a:gd name="T9" fmla="*/ 676 h 1353"/>
              <a:gd name="T10" fmla="*/ 0 w 1353"/>
              <a:gd name="T11" fmla="*/ 676 h 1353"/>
              <a:gd name="T12" fmla="*/ 676 w 1353"/>
              <a:gd name="T13" fmla="*/ 0 h 1353"/>
              <a:gd name="T14" fmla="*/ 676 w 1353"/>
              <a:gd name="T15" fmla="*/ 0 h 1353"/>
              <a:gd name="T16" fmla="*/ 1352 w 1353"/>
              <a:gd name="T17" fmla="*/ 676 h 1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53" h="1353">
                <a:moveTo>
                  <a:pt x="1352" y="676"/>
                </a:moveTo>
                <a:lnTo>
                  <a:pt x="1352" y="676"/>
                </a:lnTo>
                <a:cubicBezTo>
                  <a:pt x="1352" y="1049"/>
                  <a:pt x="1050" y="1352"/>
                  <a:pt x="676" y="1352"/>
                </a:cubicBezTo>
                <a:lnTo>
                  <a:pt x="676" y="1352"/>
                </a:lnTo>
                <a:cubicBezTo>
                  <a:pt x="302" y="1352"/>
                  <a:pt x="0" y="1049"/>
                  <a:pt x="0" y="676"/>
                </a:cubicBezTo>
                <a:lnTo>
                  <a:pt x="0" y="676"/>
                </a:lnTo>
                <a:cubicBezTo>
                  <a:pt x="0" y="303"/>
                  <a:pt x="302" y="0"/>
                  <a:pt x="676" y="0"/>
                </a:cubicBezTo>
                <a:lnTo>
                  <a:pt x="676" y="0"/>
                </a:lnTo>
                <a:cubicBezTo>
                  <a:pt x="1050" y="0"/>
                  <a:pt x="1352" y="303"/>
                  <a:pt x="1352" y="67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37">
            <a:extLst>
              <a:ext uri="{FF2B5EF4-FFF2-40B4-BE49-F238E27FC236}">
                <a16:creationId xmlns:a16="http://schemas.microsoft.com/office/drawing/2014/main" id="{BC8DB857-3AE3-3649-89F1-B4C8129BF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416" y="7485492"/>
            <a:ext cx="16058818" cy="330968"/>
          </a:xfrm>
          <a:custGeom>
            <a:avLst/>
            <a:gdLst>
              <a:gd name="T0" fmla="*/ 13557 w 15621"/>
              <a:gd name="T1" fmla="*/ 236 h 320"/>
              <a:gd name="T2" fmla="*/ 13481 w 15621"/>
              <a:gd name="T3" fmla="*/ 159 h 320"/>
              <a:gd name="T4" fmla="*/ 13557 w 15621"/>
              <a:gd name="T5" fmla="*/ 83 h 320"/>
              <a:gd name="T6" fmla="*/ 13634 w 15621"/>
              <a:gd name="T7" fmla="*/ 159 h 320"/>
              <a:gd name="T8" fmla="*/ 11357 w 15621"/>
              <a:gd name="T9" fmla="*/ 236 h 320"/>
              <a:gd name="T10" fmla="*/ 11280 w 15621"/>
              <a:gd name="T11" fmla="*/ 159 h 320"/>
              <a:gd name="T12" fmla="*/ 11357 w 15621"/>
              <a:gd name="T13" fmla="*/ 83 h 320"/>
              <a:gd name="T14" fmla="*/ 11434 w 15621"/>
              <a:gd name="T15" fmla="*/ 159 h 320"/>
              <a:gd name="T16" fmla="*/ 11357 w 15621"/>
              <a:gd name="T17" fmla="*/ 236 h 320"/>
              <a:gd name="T18" fmla="*/ 8470 w 15621"/>
              <a:gd name="T19" fmla="*/ 236 h 320"/>
              <a:gd name="T20" fmla="*/ 8393 w 15621"/>
              <a:gd name="T21" fmla="*/ 159 h 320"/>
              <a:gd name="T22" fmla="*/ 8470 w 15621"/>
              <a:gd name="T23" fmla="*/ 83 h 320"/>
              <a:gd name="T24" fmla="*/ 8546 w 15621"/>
              <a:gd name="T25" fmla="*/ 159 h 320"/>
              <a:gd name="T26" fmla="*/ 6228 w 15621"/>
              <a:gd name="T27" fmla="*/ 236 h 320"/>
              <a:gd name="T28" fmla="*/ 6152 w 15621"/>
              <a:gd name="T29" fmla="*/ 159 h 320"/>
              <a:gd name="T30" fmla="*/ 6228 w 15621"/>
              <a:gd name="T31" fmla="*/ 83 h 320"/>
              <a:gd name="T32" fmla="*/ 6306 w 15621"/>
              <a:gd name="T33" fmla="*/ 159 h 320"/>
              <a:gd name="T34" fmla="*/ 6228 w 15621"/>
              <a:gd name="T35" fmla="*/ 236 h 320"/>
              <a:gd name="T36" fmla="*/ 3383 w 15621"/>
              <a:gd name="T37" fmla="*/ 236 h 320"/>
              <a:gd name="T38" fmla="*/ 3307 w 15621"/>
              <a:gd name="T39" fmla="*/ 159 h 320"/>
              <a:gd name="T40" fmla="*/ 3383 w 15621"/>
              <a:gd name="T41" fmla="*/ 83 h 320"/>
              <a:gd name="T42" fmla="*/ 3460 w 15621"/>
              <a:gd name="T43" fmla="*/ 159 h 320"/>
              <a:gd name="T44" fmla="*/ 1100 w 15621"/>
              <a:gd name="T45" fmla="*/ 236 h 320"/>
              <a:gd name="T46" fmla="*/ 1023 w 15621"/>
              <a:gd name="T47" fmla="*/ 159 h 320"/>
              <a:gd name="T48" fmla="*/ 1100 w 15621"/>
              <a:gd name="T49" fmla="*/ 83 h 320"/>
              <a:gd name="T50" fmla="*/ 1176 w 15621"/>
              <a:gd name="T51" fmla="*/ 159 h 320"/>
              <a:gd name="T52" fmla="*/ 1100 w 15621"/>
              <a:gd name="T53" fmla="*/ 236 h 320"/>
              <a:gd name="T54" fmla="*/ 159 w 15621"/>
              <a:gd name="T55" fmla="*/ 0 h 320"/>
              <a:gd name="T56" fmla="*/ 0 w 15621"/>
              <a:gd name="T57" fmla="*/ 159 h 320"/>
              <a:gd name="T58" fmla="*/ 159 w 15621"/>
              <a:gd name="T59" fmla="*/ 319 h 320"/>
              <a:gd name="T60" fmla="*/ 15461 w 15621"/>
              <a:gd name="T61" fmla="*/ 319 h 320"/>
              <a:gd name="T62" fmla="*/ 15620 w 15621"/>
              <a:gd name="T63" fmla="*/ 159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5621" h="320">
                <a:moveTo>
                  <a:pt x="13557" y="236"/>
                </a:moveTo>
                <a:lnTo>
                  <a:pt x="13557" y="236"/>
                </a:lnTo>
                <a:cubicBezTo>
                  <a:pt x="13514" y="236"/>
                  <a:pt x="13481" y="202"/>
                  <a:pt x="13481" y="159"/>
                </a:cubicBezTo>
                <a:lnTo>
                  <a:pt x="13481" y="159"/>
                </a:lnTo>
                <a:cubicBezTo>
                  <a:pt x="13481" y="117"/>
                  <a:pt x="13514" y="83"/>
                  <a:pt x="13557" y="83"/>
                </a:cubicBezTo>
                <a:lnTo>
                  <a:pt x="13557" y="83"/>
                </a:lnTo>
                <a:cubicBezTo>
                  <a:pt x="13600" y="83"/>
                  <a:pt x="13634" y="117"/>
                  <a:pt x="13634" y="159"/>
                </a:cubicBezTo>
                <a:lnTo>
                  <a:pt x="13634" y="159"/>
                </a:lnTo>
                <a:cubicBezTo>
                  <a:pt x="13634" y="202"/>
                  <a:pt x="13600" y="236"/>
                  <a:pt x="13557" y="236"/>
                </a:cubicBezTo>
                <a:close/>
                <a:moveTo>
                  <a:pt x="11357" y="236"/>
                </a:moveTo>
                <a:lnTo>
                  <a:pt x="11357" y="236"/>
                </a:lnTo>
                <a:cubicBezTo>
                  <a:pt x="11315" y="236"/>
                  <a:pt x="11280" y="202"/>
                  <a:pt x="11280" y="159"/>
                </a:cubicBezTo>
                <a:lnTo>
                  <a:pt x="11280" y="159"/>
                </a:lnTo>
                <a:cubicBezTo>
                  <a:pt x="11280" y="117"/>
                  <a:pt x="11315" y="83"/>
                  <a:pt x="11357" y="83"/>
                </a:cubicBezTo>
                <a:lnTo>
                  <a:pt x="11357" y="83"/>
                </a:lnTo>
                <a:cubicBezTo>
                  <a:pt x="11399" y="83"/>
                  <a:pt x="11434" y="117"/>
                  <a:pt x="11434" y="159"/>
                </a:cubicBezTo>
                <a:lnTo>
                  <a:pt x="11434" y="159"/>
                </a:lnTo>
                <a:cubicBezTo>
                  <a:pt x="11434" y="202"/>
                  <a:pt x="11399" y="236"/>
                  <a:pt x="11357" y="236"/>
                </a:cubicBezTo>
                <a:close/>
                <a:moveTo>
                  <a:pt x="8470" y="236"/>
                </a:moveTo>
                <a:lnTo>
                  <a:pt x="8470" y="236"/>
                </a:lnTo>
                <a:cubicBezTo>
                  <a:pt x="8427" y="236"/>
                  <a:pt x="8393" y="202"/>
                  <a:pt x="8393" y="159"/>
                </a:cubicBezTo>
                <a:lnTo>
                  <a:pt x="8393" y="159"/>
                </a:lnTo>
                <a:cubicBezTo>
                  <a:pt x="8393" y="117"/>
                  <a:pt x="8427" y="83"/>
                  <a:pt x="8470" y="83"/>
                </a:cubicBezTo>
                <a:lnTo>
                  <a:pt x="8470" y="83"/>
                </a:lnTo>
                <a:cubicBezTo>
                  <a:pt x="8512" y="83"/>
                  <a:pt x="8546" y="117"/>
                  <a:pt x="8546" y="159"/>
                </a:cubicBezTo>
                <a:lnTo>
                  <a:pt x="8546" y="159"/>
                </a:lnTo>
                <a:cubicBezTo>
                  <a:pt x="8546" y="202"/>
                  <a:pt x="8512" y="236"/>
                  <a:pt x="8470" y="236"/>
                </a:cubicBezTo>
                <a:close/>
                <a:moveTo>
                  <a:pt x="6228" y="236"/>
                </a:moveTo>
                <a:lnTo>
                  <a:pt x="6228" y="236"/>
                </a:lnTo>
                <a:cubicBezTo>
                  <a:pt x="6186" y="236"/>
                  <a:pt x="6152" y="202"/>
                  <a:pt x="6152" y="159"/>
                </a:cubicBezTo>
                <a:lnTo>
                  <a:pt x="6152" y="159"/>
                </a:lnTo>
                <a:cubicBezTo>
                  <a:pt x="6152" y="117"/>
                  <a:pt x="6186" y="83"/>
                  <a:pt x="6228" y="83"/>
                </a:cubicBezTo>
                <a:lnTo>
                  <a:pt x="6228" y="83"/>
                </a:lnTo>
                <a:cubicBezTo>
                  <a:pt x="6271" y="83"/>
                  <a:pt x="6306" y="117"/>
                  <a:pt x="6306" y="159"/>
                </a:cubicBezTo>
                <a:lnTo>
                  <a:pt x="6306" y="159"/>
                </a:lnTo>
                <a:cubicBezTo>
                  <a:pt x="6306" y="202"/>
                  <a:pt x="6271" y="236"/>
                  <a:pt x="6228" y="236"/>
                </a:cubicBezTo>
                <a:close/>
                <a:moveTo>
                  <a:pt x="3383" y="236"/>
                </a:moveTo>
                <a:lnTo>
                  <a:pt x="3383" y="236"/>
                </a:lnTo>
                <a:cubicBezTo>
                  <a:pt x="3341" y="236"/>
                  <a:pt x="3307" y="202"/>
                  <a:pt x="3307" y="159"/>
                </a:cubicBezTo>
                <a:lnTo>
                  <a:pt x="3307" y="159"/>
                </a:lnTo>
                <a:cubicBezTo>
                  <a:pt x="3307" y="117"/>
                  <a:pt x="3341" y="83"/>
                  <a:pt x="3383" y="83"/>
                </a:cubicBezTo>
                <a:lnTo>
                  <a:pt x="3383" y="83"/>
                </a:lnTo>
                <a:cubicBezTo>
                  <a:pt x="3426" y="83"/>
                  <a:pt x="3460" y="117"/>
                  <a:pt x="3460" y="159"/>
                </a:cubicBezTo>
                <a:lnTo>
                  <a:pt x="3460" y="159"/>
                </a:lnTo>
                <a:cubicBezTo>
                  <a:pt x="3460" y="202"/>
                  <a:pt x="3426" y="236"/>
                  <a:pt x="3383" y="236"/>
                </a:cubicBezTo>
                <a:close/>
                <a:moveTo>
                  <a:pt x="1100" y="236"/>
                </a:moveTo>
                <a:lnTo>
                  <a:pt x="1100" y="236"/>
                </a:lnTo>
                <a:cubicBezTo>
                  <a:pt x="1057" y="236"/>
                  <a:pt x="1023" y="202"/>
                  <a:pt x="1023" y="159"/>
                </a:cubicBezTo>
                <a:lnTo>
                  <a:pt x="1023" y="159"/>
                </a:lnTo>
                <a:cubicBezTo>
                  <a:pt x="1023" y="117"/>
                  <a:pt x="1057" y="83"/>
                  <a:pt x="1100" y="83"/>
                </a:cubicBezTo>
                <a:lnTo>
                  <a:pt x="1100" y="83"/>
                </a:lnTo>
                <a:cubicBezTo>
                  <a:pt x="1142" y="83"/>
                  <a:pt x="1176" y="117"/>
                  <a:pt x="1176" y="159"/>
                </a:cubicBezTo>
                <a:lnTo>
                  <a:pt x="1176" y="159"/>
                </a:lnTo>
                <a:cubicBezTo>
                  <a:pt x="1176" y="202"/>
                  <a:pt x="1142" y="236"/>
                  <a:pt x="1100" y="236"/>
                </a:cubicBezTo>
                <a:close/>
                <a:moveTo>
                  <a:pt x="15461" y="0"/>
                </a:moveTo>
                <a:lnTo>
                  <a:pt x="159" y="0"/>
                </a:lnTo>
                <a:lnTo>
                  <a:pt x="159" y="0"/>
                </a:lnTo>
                <a:cubicBezTo>
                  <a:pt x="71" y="0"/>
                  <a:pt x="0" y="72"/>
                  <a:pt x="0" y="159"/>
                </a:cubicBezTo>
                <a:lnTo>
                  <a:pt x="0" y="159"/>
                </a:lnTo>
                <a:cubicBezTo>
                  <a:pt x="0" y="248"/>
                  <a:pt x="71" y="319"/>
                  <a:pt x="159" y="319"/>
                </a:cubicBezTo>
                <a:lnTo>
                  <a:pt x="15461" y="319"/>
                </a:lnTo>
                <a:lnTo>
                  <a:pt x="15461" y="319"/>
                </a:lnTo>
                <a:cubicBezTo>
                  <a:pt x="15549" y="319"/>
                  <a:pt x="15620" y="248"/>
                  <a:pt x="15620" y="159"/>
                </a:cubicBezTo>
                <a:lnTo>
                  <a:pt x="15620" y="159"/>
                </a:lnTo>
                <a:cubicBezTo>
                  <a:pt x="15620" y="72"/>
                  <a:pt x="15549" y="0"/>
                  <a:pt x="15461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Shape 2641">
            <a:extLst>
              <a:ext uri="{FF2B5EF4-FFF2-40B4-BE49-F238E27FC236}">
                <a16:creationId xmlns:a16="http://schemas.microsoft.com/office/drawing/2014/main" id="{86089689-BDFF-3A44-B973-D706E60BBDA9}"/>
              </a:ext>
            </a:extLst>
          </p:cNvPr>
          <p:cNvSpPr>
            <a:spLocks noChangeAspect="1"/>
          </p:cNvSpPr>
          <p:nvPr/>
        </p:nvSpPr>
        <p:spPr>
          <a:xfrm>
            <a:off x="4920722" y="8641376"/>
            <a:ext cx="649092" cy="4130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606"/>
                </a:moveTo>
                <a:lnTo>
                  <a:pt x="16691" y="14138"/>
                </a:lnTo>
                <a:lnTo>
                  <a:pt x="16691" y="7462"/>
                </a:lnTo>
                <a:lnTo>
                  <a:pt x="20618" y="4994"/>
                </a:lnTo>
                <a:cubicBezTo>
                  <a:pt x="20618" y="4994"/>
                  <a:pt x="20618" y="16606"/>
                  <a:pt x="20618" y="16606"/>
                </a:cubicBezTo>
                <a:close/>
                <a:moveTo>
                  <a:pt x="21109" y="3086"/>
                </a:moveTo>
                <a:cubicBezTo>
                  <a:pt x="21030" y="3086"/>
                  <a:pt x="20958" y="3122"/>
                  <a:pt x="20892" y="3174"/>
                </a:cubicBezTo>
                <a:lnTo>
                  <a:pt x="20890" y="3167"/>
                </a:lnTo>
                <a:lnTo>
                  <a:pt x="16018" y="6229"/>
                </a:lnTo>
                <a:cubicBezTo>
                  <a:pt x="16013" y="6233"/>
                  <a:pt x="16008" y="6235"/>
                  <a:pt x="16003" y="6239"/>
                </a:cubicBezTo>
                <a:lnTo>
                  <a:pt x="15980" y="6252"/>
                </a:lnTo>
                <a:lnTo>
                  <a:pt x="15983" y="6260"/>
                </a:lnTo>
                <a:cubicBezTo>
                  <a:pt x="15822" y="6387"/>
                  <a:pt x="15709" y="6641"/>
                  <a:pt x="15709" y="6943"/>
                </a:cubicBezTo>
                <a:lnTo>
                  <a:pt x="15709" y="14657"/>
                </a:lnTo>
                <a:cubicBezTo>
                  <a:pt x="15709" y="14959"/>
                  <a:pt x="15822" y="15213"/>
                  <a:pt x="15983" y="15340"/>
                </a:cubicBezTo>
                <a:lnTo>
                  <a:pt x="15980" y="15347"/>
                </a:lnTo>
                <a:lnTo>
                  <a:pt x="16002" y="15360"/>
                </a:lnTo>
                <a:cubicBezTo>
                  <a:pt x="16008" y="15365"/>
                  <a:pt x="16013" y="15368"/>
                  <a:pt x="16018" y="15371"/>
                </a:cubicBezTo>
                <a:lnTo>
                  <a:pt x="20890" y="18433"/>
                </a:lnTo>
                <a:lnTo>
                  <a:pt x="20892" y="18426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69"/>
                  <a:pt x="21600" y="17743"/>
                </a:cubicBezTo>
                <a:lnTo>
                  <a:pt x="21600" y="3857"/>
                </a:lnTo>
                <a:cubicBezTo>
                  <a:pt x="21600" y="3431"/>
                  <a:pt x="21380" y="3086"/>
                  <a:pt x="21109" y="3086"/>
                </a:cubicBezTo>
                <a:moveTo>
                  <a:pt x="13745" y="18514"/>
                </a:moveTo>
                <a:cubicBezTo>
                  <a:pt x="13745" y="19367"/>
                  <a:pt x="13306" y="20057"/>
                  <a:pt x="12764" y="20057"/>
                </a:cubicBez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982" y="3086"/>
                </a:lnTo>
                <a:cubicBezTo>
                  <a:pt x="982" y="2233"/>
                  <a:pt x="1422" y="1543"/>
                  <a:pt x="1964" y="1543"/>
                </a:cubicBezTo>
                <a:lnTo>
                  <a:pt x="12764" y="1543"/>
                </a:lnTo>
                <a:cubicBezTo>
                  <a:pt x="13306" y="1543"/>
                  <a:pt x="13745" y="2233"/>
                  <a:pt x="13745" y="3086"/>
                </a:cubicBezTo>
                <a:cubicBezTo>
                  <a:pt x="13745" y="3086"/>
                  <a:pt x="13745" y="18514"/>
                  <a:pt x="13745" y="18514"/>
                </a:cubicBezTo>
                <a:close/>
                <a:moveTo>
                  <a:pt x="12764" y="0"/>
                </a:move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2764" y="21600"/>
                </a:lnTo>
                <a:cubicBezTo>
                  <a:pt x="13848" y="21600"/>
                  <a:pt x="14727" y="20219"/>
                  <a:pt x="14727" y="18514"/>
                </a:cubicBezTo>
                <a:lnTo>
                  <a:pt x="14727" y="3086"/>
                </a:lnTo>
                <a:cubicBezTo>
                  <a:pt x="14727" y="1382"/>
                  <a:pt x="13848" y="0"/>
                  <a:pt x="12764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643">
            <a:extLst>
              <a:ext uri="{FF2B5EF4-FFF2-40B4-BE49-F238E27FC236}">
                <a16:creationId xmlns:a16="http://schemas.microsoft.com/office/drawing/2014/main" id="{BF54589A-4D37-4941-8D39-ACA323D89155}"/>
              </a:ext>
            </a:extLst>
          </p:cNvPr>
          <p:cNvSpPr>
            <a:spLocks noChangeAspect="1"/>
          </p:cNvSpPr>
          <p:nvPr/>
        </p:nvSpPr>
        <p:spPr>
          <a:xfrm>
            <a:off x="12676005" y="6165768"/>
            <a:ext cx="354052" cy="6490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646">
            <a:extLst>
              <a:ext uri="{FF2B5EF4-FFF2-40B4-BE49-F238E27FC236}">
                <a16:creationId xmlns:a16="http://schemas.microsoft.com/office/drawing/2014/main" id="{40EC4FC2-EFE3-2140-B990-C5B9619AAB42}"/>
              </a:ext>
            </a:extLst>
          </p:cNvPr>
          <p:cNvSpPr>
            <a:spLocks noChangeAspect="1"/>
          </p:cNvSpPr>
          <p:nvPr/>
        </p:nvSpPr>
        <p:spPr>
          <a:xfrm>
            <a:off x="17787726" y="6077360"/>
            <a:ext cx="649092" cy="64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668">
            <a:extLst>
              <a:ext uri="{FF2B5EF4-FFF2-40B4-BE49-F238E27FC236}">
                <a16:creationId xmlns:a16="http://schemas.microsoft.com/office/drawing/2014/main" id="{E5E9F8B2-3688-7441-955B-82FD5B31FDBB}"/>
              </a:ext>
            </a:extLst>
          </p:cNvPr>
          <p:cNvSpPr>
            <a:spLocks noChangeAspect="1"/>
          </p:cNvSpPr>
          <p:nvPr/>
        </p:nvSpPr>
        <p:spPr>
          <a:xfrm>
            <a:off x="10178887" y="8670880"/>
            <a:ext cx="649094" cy="3540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8655" y="18000"/>
                </a:lnTo>
                <a:lnTo>
                  <a:pt x="18655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676">
            <a:extLst>
              <a:ext uri="{FF2B5EF4-FFF2-40B4-BE49-F238E27FC236}">
                <a16:creationId xmlns:a16="http://schemas.microsoft.com/office/drawing/2014/main" id="{865BA54B-FF52-034A-A0AD-CCF165CC97D2}"/>
              </a:ext>
            </a:extLst>
          </p:cNvPr>
          <p:cNvSpPr>
            <a:spLocks noChangeAspect="1"/>
          </p:cNvSpPr>
          <p:nvPr/>
        </p:nvSpPr>
        <p:spPr>
          <a:xfrm>
            <a:off x="15557185" y="8561898"/>
            <a:ext cx="472068" cy="64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50" y="20121"/>
                </a:moveTo>
                <a:cubicBezTo>
                  <a:pt x="14850" y="20393"/>
                  <a:pt x="14546" y="20612"/>
                  <a:pt x="14171" y="20612"/>
                </a:cubicBezTo>
                <a:cubicBezTo>
                  <a:pt x="13977" y="20612"/>
                  <a:pt x="13804" y="20552"/>
                  <a:pt x="13680" y="20457"/>
                </a:cubicBezTo>
                <a:lnTo>
                  <a:pt x="13677" y="20459"/>
                </a:lnTo>
                <a:lnTo>
                  <a:pt x="13500" y="20342"/>
                </a:lnTo>
                <a:lnTo>
                  <a:pt x="13500" y="1256"/>
                </a:lnTo>
                <a:lnTo>
                  <a:pt x="13698" y="1126"/>
                </a:lnTo>
                <a:lnTo>
                  <a:pt x="13700" y="1127"/>
                </a:lnTo>
                <a:cubicBezTo>
                  <a:pt x="13822" y="1042"/>
                  <a:pt x="13988" y="987"/>
                  <a:pt x="14171" y="987"/>
                </a:cubicBezTo>
                <a:cubicBezTo>
                  <a:pt x="14546" y="987"/>
                  <a:pt x="14850" y="1208"/>
                  <a:pt x="14850" y="1479"/>
                </a:cubicBezTo>
                <a:cubicBezTo>
                  <a:pt x="14850" y="1479"/>
                  <a:pt x="14850" y="20121"/>
                  <a:pt x="14850" y="20121"/>
                </a:cubicBezTo>
                <a:close/>
                <a:moveTo>
                  <a:pt x="12150" y="19448"/>
                </a:moveTo>
                <a:lnTo>
                  <a:pt x="5400" y="14978"/>
                </a:lnTo>
                <a:lnTo>
                  <a:pt x="5400" y="6607"/>
                </a:lnTo>
                <a:lnTo>
                  <a:pt x="5702" y="6407"/>
                </a:lnTo>
                <a:lnTo>
                  <a:pt x="5699" y="6406"/>
                </a:lnTo>
                <a:lnTo>
                  <a:pt x="12150" y="2147"/>
                </a:lnTo>
                <a:cubicBezTo>
                  <a:pt x="12150" y="2147"/>
                  <a:pt x="12150" y="19448"/>
                  <a:pt x="12150" y="19448"/>
                </a:cubicBezTo>
                <a:close/>
                <a:moveTo>
                  <a:pt x="4050" y="14648"/>
                </a:moveTo>
                <a:cubicBezTo>
                  <a:pt x="2509" y="14284"/>
                  <a:pt x="1350" y="12700"/>
                  <a:pt x="1350" y="10800"/>
                </a:cubicBezTo>
                <a:cubicBezTo>
                  <a:pt x="1350" y="8900"/>
                  <a:pt x="2509" y="7315"/>
                  <a:pt x="4050" y="6952"/>
                </a:cubicBezTo>
                <a:cubicBezTo>
                  <a:pt x="4050" y="6952"/>
                  <a:pt x="4050" y="14648"/>
                  <a:pt x="4050" y="14648"/>
                </a:cubicBezTo>
                <a:close/>
                <a:moveTo>
                  <a:pt x="16208" y="1472"/>
                </a:moveTo>
                <a:cubicBezTo>
                  <a:pt x="16208" y="658"/>
                  <a:pt x="15297" y="0"/>
                  <a:pt x="14174" y="0"/>
                </a:cubicBezTo>
                <a:cubicBezTo>
                  <a:pt x="13599" y="0"/>
                  <a:pt x="13083" y="174"/>
                  <a:pt x="12713" y="451"/>
                </a:cubicBezTo>
                <a:lnTo>
                  <a:pt x="4456" y="5905"/>
                </a:lnTo>
                <a:cubicBezTo>
                  <a:pt x="1972" y="6050"/>
                  <a:pt x="0" y="8183"/>
                  <a:pt x="0" y="10800"/>
                </a:cubicBezTo>
                <a:cubicBezTo>
                  <a:pt x="0" y="13425"/>
                  <a:pt x="1985" y="15563"/>
                  <a:pt x="4481" y="15696"/>
                </a:cubicBezTo>
                <a:lnTo>
                  <a:pt x="12713" y="21148"/>
                </a:lnTo>
                <a:cubicBezTo>
                  <a:pt x="13083" y="21426"/>
                  <a:pt x="13599" y="21600"/>
                  <a:pt x="14174" y="21600"/>
                </a:cubicBezTo>
                <a:cubicBezTo>
                  <a:pt x="15297" y="21600"/>
                  <a:pt x="16208" y="20941"/>
                  <a:pt x="16208" y="20129"/>
                </a:cubicBezTo>
                <a:cubicBezTo>
                  <a:pt x="16208" y="20110"/>
                  <a:pt x="16201" y="20092"/>
                  <a:pt x="16200" y="20073"/>
                </a:cubicBezTo>
                <a:lnTo>
                  <a:pt x="16200" y="1527"/>
                </a:lnTo>
                <a:cubicBezTo>
                  <a:pt x="16201" y="1508"/>
                  <a:pt x="16208" y="1490"/>
                  <a:pt x="16208" y="1472"/>
                </a:cubicBezTo>
                <a:moveTo>
                  <a:pt x="18225" y="7855"/>
                </a:moveTo>
                <a:cubicBezTo>
                  <a:pt x="17852" y="7855"/>
                  <a:pt x="17550" y="8074"/>
                  <a:pt x="17550" y="8345"/>
                </a:cubicBezTo>
                <a:cubicBezTo>
                  <a:pt x="17550" y="8617"/>
                  <a:pt x="17852" y="8836"/>
                  <a:pt x="18225" y="8836"/>
                </a:cubicBezTo>
                <a:cubicBezTo>
                  <a:pt x="19344" y="8836"/>
                  <a:pt x="20250" y="9716"/>
                  <a:pt x="20250" y="10800"/>
                </a:cubicBezTo>
                <a:cubicBezTo>
                  <a:pt x="20250" y="11884"/>
                  <a:pt x="19344" y="12764"/>
                  <a:pt x="18225" y="12764"/>
                </a:cubicBezTo>
                <a:cubicBezTo>
                  <a:pt x="17852" y="12764"/>
                  <a:pt x="17550" y="12983"/>
                  <a:pt x="17550" y="13255"/>
                </a:cubicBezTo>
                <a:cubicBezTo>
                  <a:pt x="17550" y="13526"/>
                  <a:pt x="17852" y="13745"/>
                  <a:pt x="18225" y="13745"/>
                </a:cubicBezTo>
                <a:cubicBezTo>
                  <a:pt x="20089" y="13745"/>
                  <a:pt x="21600" y="12426"/>
                  <a:pt x="21600" y="10800"/>
                </a:cubicBezTo>
                <a:cubicBezTo>
                  <a:pt x="21600" y="9173"/>
                  <a:pt x="20089" y="7855"/>
                  <a:pt x="18225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686">
            <a:extLst>
              <a:ext uri="{FF2B5EF4-FFF2-40B4-BE49-F238E27FC236}">
                <a16:creationId xmlns:a16="http://schemas.microsoft.com/office/drawing/2014/main" id="{AABB96FD-764D-D645-9966-3606C1BD231A}"/>
              </a:ext>
            </a:extLst>
          </p:cNvPr>
          <p:cNvSpPr>
            <a:spLocks noChangeAspect="1"/>
          </p:cNvSpPr>
          <p:nvPr/>
        </p:nvSpPr>
        <p:spPr>
          <a:xfrm>
            <a:off x="7269296" y="6077360"/>
            <a:ext cx="649092" cy="64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C7357638-C0BD-3448-80E2-B2203FEBC9A3}"/>
              </a:ext>
            </a:extLst>
          </p:cNvPr>
          <p:cNvSpPr txBox="1">
            <a:spLocks/>
          </p:cNvSpPr>
          <p:nvPr/>
        </p:nvSpPr>
        <p:spPr>
          <a:xfrm>
            <a:off x="7005920" y="9945791"/>
            <a:ext cx="2386274" cy="219297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F270C0A4-931C-FF49-A517-C1B8E7F34187}"/>
              </a:ext>
            </a:extLst>
          </p:cNvPr>
          <p:cNvSpPr txBox="1">
            <a:spLocks/>
          </p:cNvSpPr>
          <p:nvPr/>
        </p:nvSpPr>
        <p:spPr>
          <a:xfrm>
            <a:off x="12235690" y="10245024"/>
            <a:ext cx="2386274" cy="219297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DC10D3AD-4D96-4F44-9E2E-E6ED1F4DC31E}"/>
              </a:ext>
            </a:extLst>
          </p:cNvPr>
          <p:cNvSpPr txBox="1">
            <a:spLocks/>
          </p:cNvSpPr>
          <p:nvPr/>
        </p:nvSpPr>
        <p:spPr>
          <a:xfrm>
            <a:off x="17465459" y="9850581"/>
            <a:ext cx="2386274" cy="219297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2312E24D-85EF-D447-867A-6AB77F5B752B}"/>
              </a:ext>
            </a:extLst>
          </p:cNvPr>
          <p:cNvSpPr txBox="1">
            <a:spLocks/>
          </p:cNvSpPr>
          <p:nvPr/>
        </p:nvSpPr>
        <p:spPr>
          <a:xfrm>
            <a:off x="15205347" y="3179826"/>
            <a:ext cx="2386274" cy="219297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09C64C60-50FA-4645-933B-963EB6173F22}"/>
              </a:ext>
            </a:extLst>
          </p:cNvPr>
          <p:cNvSpPr txBox="1">
            <a:spLocks/>
          </p:cNvSpPr>
          <p:nvPr/>
        </p:nvSpPr>
        <p:spPr>
          <a:xfrm>
            <a:off x="9934773" y="2814079"/>
            <a:ext cx="2386274" cy="219297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0CE5C1FD-EBC1-744F-B0AC-802F6E1CD5F6}"/>
              </a:ext>
            </a:extLst>
          </p:cNvPr>
          <p:cNvSpPr txBox="1">
            <a:spLocks/>
          </p:cNvSpPr>
          <p:nvPr/>
        </p:nvSpPr>
        <p:spPr>
          <a:xfrm>
            <a:off x="4657397" y="3163186"/>
            <a:ext cx="2386274" cy="219297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1CAC0A6F-7232-B645-8B35-BFD8BD70E071}"/>
              </a:ext>
            </a:extLst>
          </p:cNvPr>
          <p:cNvSpPr/>
          <p:nvPr/>
        </p:nvSpPr>
        <p:spPr>
          <a:xfrm>
            <a:off x="1516190" y="7485492"/>
            <a:ext cx="2643226" cy="330968"/>
          </a:xfrm>
          <a:custGeom>
            <a:avLst/>
            <a:gdLst>
              <a:gd name="connsiteX0" fmla="*/ 1985846 w 2643226"/>
              <a:gd name="connsiteY0" fmla="*/ 0 h 330968"/>
              <a:gd name="connsiteX1" fmla="*/ 2643226 w 2643226"/>
              <a:gd name="connsiteY1" fmla="*/ 0 h 330968"/>
              <a:gd name="connsiteX2" fmla="*/ 2511719 w 2643226"/>
              <a:gd name="connsiteY2" fmla="*/ 165484 h 330968"/>
              <a:gd name="connsiteX3" fmla="*/ 2643226 w 2643226"/>
              <a:gd name="connsiteY3" fmla="*/ 330968 h 330968"/>
              <a:gd name="connsiteX4" fmla="*/ 1985846 w 2643226"/>
              <a:gd name="connsiteY4" fmla="*/ 330968 h 330968"/>
              <a:gd name="connsiteX5" fmla="*/ 1854338 w 2643226"/>
              <a:gd name="connsiteY5" fmla="*/ 165484 h 330968"/>
              <a:gd name="connsiteX6" fmla="*/ 1985846 w 2643226"/>
              <a:gd name="connsiteY6" fmla="*/ 0 h 330968"/>
              <a:gd name="connsiteX7" fmla="*/ 131508 w 2643226"/>
              <a:gd name="connsiteY7" fmla="*/ 0 h 330968"/>
              <a:gd name="connsiteX8" fmla="*/ 680102 w 2643226"/>
              <a:gd name="connsiteY8" fmla="*/ 0 h 330968"/>
              <a:gd name="connsiteX9" fmla="*/ 788888 w 2643226"/>
              <a:gd name="connsiteY9" fmla="*/ 0 h 330968"/>
              <a:gd name="connsiteX10" fmla="*/ 1328441 w 2643226"/>
              <a:gd name="connsiteY10" fmla="*/ 0 h 330968"/>
              <a:gd name="connsiteX11" fmla="*/ 1337482 w 2643226"/>
              <a:gd name="connsiteY11" fmla="*/ 0 h 330968"/>
              <a:gd name="connsiteX12" fmla="*/ 1985821 w 2643226"/>
              <a:gd name="connsiteY12" fmla="*/ 0 h 330968"/>
              <a:gd name="connsiteX13" fmla="*/ 1854314 w 2643226"/>
              <a:gd name="connsiteY13" fmla="*/ 165484 h 330968"/>
              <a:gd name="connsiteX14" fmla="*/ 1985821 w 2643226"/>
              <a:gd name="connsiteY14" fmla="*/ 330968 h 330968"/>
              <a:gd name="connsiteX15" fmla="*/ 1337482 w 2643226"/>
              <a:gd name="connsiteY15" fmla="*/ 330968 h 330968"/>
              <a:gd name="connsiteX16" fmla="*/ 1328441 w 2643226"/>
              <a:gd name="connsiteY16" fmla="*/ 330968 h 330968"/>
              <a:gd name="connsiteX17" fmla="*/ 788888 w 2643226"/>
              <a:gd name="connsiteY17" fmla="*/ 330968 h 330968"/>
              <a:gd name="connsiteX18" fmla="*/ 680102 w 2643226"/>
              <a:gd name="connsiteY18" fmla="*/ 330968 h 330968"/>
              <a:gd name="connsiteX19" fmla="*/ 131508 w 2643226"/>
              <a:gd name="connsiteY19" fmla="*/ 330968 h 330968"/>
              <a:gd name="connsiteX20" fmla="*/ 0 w 2643226"/>
              <a:gd name="connsiteY20" fmla="*/ 165484 h 330968"/>
              <a:gd name="connsiteX21" fmla="*/ 131508 w 2643226"/>
              <a:gd name="connsiteY21" fmla="*/ 0 h 330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643226" h="330968">
                <a:moveTo>
                  <a:pt x="1985846" y="0"/>
                </a:moveTo>
                <a:lnTo>
                  <a:pt x="2643226" y="0"/>
                </a:lnTo>
                <a:cubicBezTo>
                  <a:pt x="2570570" y="0"/>
                  <a:pt x="2511719" y="74104"/>
                  <a:pt x="2511719" y="165484"/>
                </a:cubicBezTo>
                <a:cubicBezTo>
                  <a:pt x="2511719" y="256865"/>
                  <a:pt x="2570570" y="330968"/>
                  <a:pt x="2643226" y="330968"/>
                </a:cubicBezTo>
                <a:lnTo>
                  <a:pt x="1985846" y="330968"/>
                </a:lnTo>
                <a:cubicBezTo>
                  <a:pt x="1913189" y="330968"/>
                  <a:pt x="1854338" y="256865"/>
                  <a:pt x="1854338" y="165484"/>
                </a:cubicBezTo>
                <a:cubicBezTo>
                  <a:pt x="1854338" y="74104"/>
                  <a:pt x="1913189" y="0"/>
                  <a:pt x="1985846" y="0"/>
                </a:cubicBezTo>
                <a:close/>
                <a:moveTo>
                  <a:pt x="131508" y="0"/>
                </a:moveTo>
                <a:lnTo>
                  <a:pt x="680102" y="0"/>
                </a:lnTo>
                <a:lnTo>
                  <a:pt x="788888" y="0"/>
                </a:lnTo>
                <a:lnTo>
                  <a:pt x="1328441" y="0"/>
                </a:lnTo>
                <a:lnTo>
                  <a:pt x="1337482" y="0"/>
                </a:lnTo>
                <a:lnTo>
                  <a:pt x="1985821" y="0"/>
                </a:lnTo>
                <a:cubicBezTo>
                  <a:pt x="1913165" y="0"/>
                  <a:pt x="1854314" y="74104"/>
                  <a:pt x="1854314" y="165484"/>
                </a:cubicBezTo>
                <a:cubicBezTo>
                  <a:pt x="1854314" y="256865"/>
                  <a:pt x="1913165" y="330968"/>
                  <a:pt x="1985821" y="330968"/>
                </a:cubicBezTo>
                <a:lnTo>
                  <a:pt x="1337482" y="330968"/>
                </a:lnTo>
                <a:lnTo>
                  <a:pt x="1328441" y="330968"/>
                </a:lnTo>
                <a:lnTo>
                  <a:pt x="788888" y="330968"/>
                </a:lnTo>
                <a:lnTo>
                  <a:pt x="680102" y="330968"/>
                </a:lnTo>
                <a:lnTo>
                  <a:pt x="131508" y="330968"/>
                </a:lnTo>
                <a:cubicBezTo>
                  <a:pt x="58851" y="330968"/>
                  <a:pt x="0" y="256865"/>
                  <a:pt x="0" y="165484"/>
                </a:cubicBezTo>
                <a:cubicBezTo>
                  <a:pt x="0" y="74104"/>
                  <a:pt x="58851" y="0"/>
                  <a:pt x="131508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0" name="Freeform 59">
            <a:extLst>
              <a:ext uri="{FF2B5EF4-FFF2-40B4-BE49-F238E27FC236}">
                <a16:creationId xmlns:a16="http://schemas.microsoft.com/office/drawing/2014/main" id="{7A1AA90E-8CB9-DE42-9F89-7C17730D648D}"/>
              </a:ext>
            </a:extLst>
          </p:cNvPr>
          <p:cNvSpPr/>
          <p:nvPr/>
        </p:nvSpPr>
        <p:spPr>
          <a:xfrm flipH="1">
            <a:off x="20218844" y="7485492"/>
            <a:ext cx="2642616" cy="330968"/>
          </a:xfrm>
          <a:custGeom>
            <a:avLst/>
            <a:gdLst>
              <a:gd name="connsiteX0" fmla="*/ 1985846 w 2643226"/>
              <a:gd name="connsiteY0" fmla="*/ 0 h 330968"/>
              <a:gd name="connsiteX1" fmla="*/ 2643226 w 2643226"/>
              <a:gd name="connsiteY1" fmla="*/ 0 h 330968"/>
              <a:gd name="connsiteX2" fmla="*/ 2511719 w 2643226"/>
              <a:gd name="connsiteY2" fmla="*/ 165484 h 330968"/>
              <a:gd name="connsiteX3" fmla="*/ 2643226 w 2643226"/>
              <a:gd name="connsiteY3" fmla="*/ 330968 h 330968"/>
              <a:gd name="connsiteX4" fmla="*/ 1985846 w 2643226"/>
              <a:gd name="connsiteY4" fmla="*/ 330968 h 330968"/>
              <a:gd name="connsiteX5" fmla="*/ 1854338 w 2643226"/>
              <a:gd name="connsiteY5" fmla="*/ 165484 h 330968"/>
              <a:gd name="connsiteX6" fmla="*/ 1985846 w 2643226"/>
              <a:gd name="connsiteY6" fmla="*/ 0 h 330968"/>
              <a:gd name="connsiteX7" fmla="*/ 131508 w 2643226"/>
              <a:gd name="connsiteY7" fmla="*/ 0 h 330968"/>
              <a:gd name="connsiteX8" fmla="*/ 680102 w 2643226"/>
              <a:gd name="connsiteY8" fmla="*/ 0 h 330968"/>
              <a:gd name="connsiteX9" fmla="*/ 788888 w 2643226"/>
              <a:gd name="connsiteY9" fmla="*/ 0 h 330968"/>
              <a:gd name="connsiteX10" fmla="*/ 1328441 w 2643226"/>
              <a:gd name="connsiteY10" fmla="*/ 0 h 330968"/>
              <a:gd name="connsiteX11" fmla="*/ 1337482 w 2643226"/>
              <a:gd name="connsiteY11" fmla="*/ 0 h 330968"/>
              <a:gd name="connsiteX12" fmla="*/ 1985821 w 2643226"/>
              <a:gd name="connsiteY12" fmla="*/ 0 h 330968"/>
              <a:gd name="connsiteX13" fmla="*/ 1854314 w 2643226"/>
              <a:gd name="connsiteY13" fmla="*/ 165484 h 330968"/>
              <a:gd name="connsiteX14" fmla="*/ 1985821 w 2643226"/>
              <a:gd name="connsiteY14" fmla="*/ 330968 h 330968"/>
              <a:gd name="connsiteX15" fmla="*/ 1337482 w 2643226"/>
              <a:gd name="connsiteY15" fmla="*/ 330968 h 330968"/>
              <a:gd name="connsiteX16" fmla="*/ 1328441 w 2643226"/>
              <a:gd name="connsiteY16" fmla="*/ 330968 h 330968"/>
              <a:gd name="connsiteX17" fmla="*/ 788888 w 2643226"/>
              <a:gd name="connsiteY17" fmla="*/ 330968 h 330968"/>
              <a:gd name="connsiteX18" fmla="*/ 680102 w 2643226"/>
              <a:gd name="connsiteY18" fmla="*/ 330968 h 330968"/>
              <a:gd name="connsiteX19" fmla="*/ 131508 w 2643226"/>
              <a:gd name="connsiteY19" fmla="*/ 330968 h 330968"/>
              <a:gd name="connsiteX20" fmla="*/ 0 w 2643226"/>
              <a:gd name="connsiteY20" fmla="*/ 165484 h 330968"/>
              <a:gd name="connsiteX21" fmla="*/ 131508 w 2643226"/>
              <a:gd name="connsiteY21" fmla="*/ 0 h 330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643226" h="330968">
                <a:moveTo>
                  <a:pt x="1985846" y="0"/>
                </a:moveTo>
                <a:lnTo>
                  <a:pt x="2643226" y="0"/>
                </a:lnTo>
                <a:cubicBezTo>
                  <a:pt x="2570570" y="0"/>
                  <a:pt x="2511719" y="74104"/>
                  <a:pt x="2511719" y="165484"/>
                </a:cubicBezTo>
                <a:cubicBezTo>
                  <a:pt x="2511719" y="256865"/>
                  <a:pt x="2570570" y="330968"/>
                  <a:pt x="2643226" y="330968"/>
                </a:cubicBezTo>
                <a:lnTo>
                  <a:pt x="1985846" y="330968"/>
                </a:lnTo>
                <a:cubicBezTo>
                  <a:pt x="1913189" y="330968"/>
                  <a:pt x="1854338" y="256865"/>
                  <a:pt x="1854338" y="165484"/>
                </a:cubicBezTo>
                <a:cubicBezTo>
                  <a:pt x="1854338" y="74104"/>
                  <a:pt x="1913189" y="0"/>
                  <a:pt x="1985846" y="0"/>
                </a:cubicBezTo>
                <a:close/>
                <a:moveTo>
                  <a:pt x="131508" y="0"/>
                </a:moveTo>
                <a:lnTo>
                  <a:pt x="680102" y="0"/>
                </a:lnTo>
                <a:lnTo>
                  <a:pt x="788888" y="0"/>
                </a:lnTo>
                <a:lnTo>
                  <a:pt x="1328441" y="0"/>
                </a:lnTo>
                <a:lnTo>
                  <a:pt x="1337482" y="0"/>
                </a:lnTo>
                <a:lnTo>
                  <a:pt x="1985821" y="0"/>
                </a:lnTo>
                <a:cubicBezTo>
                  <a:pt x="1913165" y="0"/>
                  <a:pt x="1854314" y="74104"/>
                  <a:pt x="1854314" y="165484"/>
                </a:cubicBezTo>
                <a:cubicBezTo>
                  <a:pt x="1854314" y="256865"/>
                  <a:pt x="1913165" y="330968"/>
                  <a:pt x="1985821" y="330968"/>
                </a:cubicBezTo>
                <a:lnTo>
                  <a:pt x="1337482" y="330968"/>
                </a:lnTo>
                <a:lnTo>
                  <a:pt x="1328441" y="330968"/>
                </a:lnTo>
                <a:lnTo>
                  <a:pt x="788888" y="330968"/>
                </a:lnTo>
                <a:lnTo>
                  <a:pt x="680102" y="330968"/>
                </a:lnTo>
                <a:lnTo>
                  <a:pt x="131508" y="330968"/>
                </a:lnTo>
                <a:cubicBezTo>
                  <a:pt x="58851" y="330968"/>
                  <a:pt x="0" y="256865"/>
                  <a:pt x="0" y="165484"/>
                </a:cubicBezTo>
                <a:cubicBezTo>
                  <a:pt x="0" y="74104"/>
                  <a:pt x="58851" y="0"/>
                  <a:pt x="131508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63BA7F1-DA90-334D-ACB8-3DC93CA27E6F}"/>
              </a:ext>
            </a:extLst>
          </p:cNvPr>
          <p:cNvSpPr txBox="1"/>
          <p:nvPr/>
        </p:nvSpPr>
        <p:spPr>
          <a:xfrm>
            <a:off x="13701635" y="6274871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9AFE788-1608-0949-955C-F0208C9745E3}"/>
              </a:ext>
            </a:extLst>
          </p:cNvPr>
          <p:cNvSpPr txBox="1"/>
          <p:nvPr/>
        </p:nvSpPr>
        <p:spPr>
          <a:xfrm>
            <a:off x="19040962" y="6274871"/>
            <a:ext cx="87395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dirty="0">
                <a:solidFill>
                  <a:schemeClr val="accent6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58B010C-D771-AD48-BD6F-40528B9175F5}"/>
              </a:ext>
            </a:extLst>
          </p:cNvPr>
          <p:cNvSpPr txBox="1"/>
          <p:nvPr/>
        </p:nvSpPr>
        <p:spPr>
          <a:xfrm>
            <a:off x="8558841" y="6274871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6694745-2498-EC45-A732-0D954E7E6360}"/>
              </a:ext>
            </a:extLst>
          </p:cNvPr>
          <p:cNvSpPr txBox="1"/>
          <p:nvPr/>
        </p:nvSpPr>
        <p:spPr>
          <a:xfrm>
            <a:off x="6119796" y="8632462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2015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53F0AE8-D961-764E-80FD-58FFA4249030}"/>
              </a:ext>
            </a:extLst>
          </p:cNvPr>
          <p:cNvSpPr txBox="1"/>
          <p:nvPr/>
        </p:nvSpPr>
        <p:spPr>
          <a:xfrm>
            <a:off x="11419239" y="8632462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B0129B7-FA9B-3C4C-BC27-6187EE3FFAC9}"/>
              </a:ext>
            </a:extLst>
          </p:cNvPr>
          <p:cNvSpPr txBox="1"/>
          <p:nvPr/>
        </p:nvSpPr>
        <p:spPr>
          <a:xfrm>
            <a:off x="16724176" y="8632462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15037544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">
            <a:extLst>
              <a:ext uri="{FF2B5EF4-FFF2-40B4-BE49-F238E27FC236}">
                <a16:creationId xmlns:a16="http://schemas.microsoft.com/office/drawing/2014/main" id="{97081D9E-8369-EC4E-8221-5F70B93E2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8412" y="7598354"/>
            <a:ext cx="4399669" cy="4399670"/>
          </a:xfrm>
          <a:custGeom>
            <a:avLst/>
            <a:gdLst>
              <a:gd name="T0" fmla="*/ 0 w 3125"/>
              <a:gd name="T1" fmla="*/ 20 h 3125"/>
              <a:gd name="T2" fmla="*/ 1562 w 3125"/>
              <a:gd name="T3" fmla="*/ 0 h 3125"/>
              <a:gd name="T4" fmla="*/ 1562 w 3125"/>
              <a:gd name="T5" fmla="*/ 0 h 3125"/>
              <a:gd name="T6" fmla="*/ 3124 w 3125"/>
              <a:gd name="T7" fmla="*/ 1562 h 3125"/>
              <a:gd name="T8" fmla="*/ 3124 w 3125"/>
              <a:gd name="T9" fmla="*/ 1562 h 3125"/>
              <a:gd name="T10" fmla="*/ 3124 w 3125"/>
              <a:gd name="T11" fmla="*/ 1562 h 3125"/>
              <a:gd name="T12" fmla="*/ 1562 w 3125"/>
              <a:gd name="T13" fmla="*/ 3124 h 3125"/>
              <a:gd name="T14" fmla="*/ 1562 w 3125"/>
              <a:gd name="T15" fmla="*/ 3124 h 3125"/>
              <a:gd name="T16" fmla="*/ 1562 w 3125"/>
              <a:gd name="T17" fmla="*/ 3124 h 3125"/>
              <a:gd name="T18" fmla="*/ 0 w 3125"/>
              <a:gd name="T19" fmla="*/ 1562 h 3125"/>
              <a:gd name="T20" fmla="*/ 0 w 3125"/>
              <a:gd name="T21" fmla="*/ 1562 h 3125"/>
              <a:gd name="T22" fmla="*/ 0 w 3125"/>
              <a:gd name="T23" fmla="*/ 20 h 3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25" h="3125">
                <a:moveTo>
                  <a:pt x="0" y="20"/>
                </a:moveTo>
                <a:lnTo>
                  <a:pt x="1562" y="0"/>
                </a:lnTo>
                <a:lnTo>
                  <a:pt x="1562" y="0"/>
                </a:lnTo>
                <a:cubicBezTo>
                  <a:pt x="2424" y="0"/>
                  <a:pt x="3124" y="699"/>
                  <a:pt x="3124" y="1562"/>
                </a:cubicBezTo>
                <a:lnTo>
                  <a:pt x="3124" y="1562"/>
                </a:lnTo>
                <a:lnTo>
                  <a:pt x="3124" y="1562"/>
                </a:lnTo>
                <a:cubicBezTo>
                  <a:pt x="3124" y="2424"/>
                  <a:pt x="2424" y="3124"/>
                  <a:pt x="1562" y="3124"/>
                </a:cubicBezTo>
                <a:lnTo>
                  <a:pt x="1562" y="3124"/>
                </a:lnTo>
                <a:lnTo>
                  <a:pt x="1562" y="3124"/>
                </a:lnTo>
                <a:cubicBezTo>
                  <a:pt x="699" y="3124"/>
                  <a:pt x="0" y="2424"/>
                  <a:pt x="0" y="1562"/>
                </a:cubicBezTo>
                <a:lnTo>
                  <a:pt x="0" y="1562"/>
                </a:lnTo>
                <a:lnTo>
                  <a:pt x="0" y="2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2">
            <a:extLst>
              <a:ext uri="{FF2B5EF4-FFF2-40B4-BE49-F238E27FC236}">
                <a16:creationId xmlns:a16="http://schemas.microsoft.com/office/drawing/2014/main" id="{216D4652-9B32-3048-BF77-ACD041F68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297" y="7927239"/>
            <a:ext cx="3748099" cy="3748100"/>
          </a:xfrm>
          <a:custGeom>
            <a:avLst/>
            <a:gdLst>
              <a:gd name="T0" fmla="*/ 1331 w 2662"/>
              <a:gd name="T1" fmla="*/ 116 h 2662"/>
              <a:gd name="T2" fmla="*/ 1331 w 2662"/>
              <a:gd name="T3" fmla="*/ 116 h 2662"/>
              <a:gd name="T4" fmla="*/ 116 w 2662"/>
              <a:gd name="T5" fmla="*/ 1331 h 2662"/>
              <a:gd name="T6" fmla="*/ 116 w 2662"/>
              <a:gd name="T7" fmla="*/ 1331 h 2662"/>
              <a:gd name="T8" fmla="*/ 1331 w 2662"/>
              <a:gd name="T9" fmla="*/ 2546 h 2662"/>
              <a:gd name="T10" fmla="*/ 1331 w 2662"/>
              <a:gd name="T11" fmla="*/ 2546 h 2662"/>
              <a:gd name="T12" fmla="*/ 2546 w 2662"/>
              <a:gd name="T13" fmla="*/ 1331 h 2662"/>
              <a:gd name="T14" fmla="*/ 2546 w 2662"/>
              <a:gd name="T15" fmla="*/ 1331 h 2662"/>
              <a:gd name="T16" fmla="*/ 1331 w 2662"/>
              <a:gd name="T17" fmla="*/ 116 h 2662"/>
              <a:gd name="T18" fmla="*/ 21 w 2662"/>
              <a:gd name="T19" fmla="*/ 0 h 2662"/>
              <a:gd name="T20" fmla="*/ 1331 w 2662"/>
              <a:gd name="T21" fmla="*/ 0 h 2662"/>
              <a:gd name="T22" fmla="*/ 1331 w 2662"/>
              <a:gd name="T23" fmla="*/ 0 h 2662"/>
              <a:gd name="T24" fmla="*/ 2661 w 2662"/>
              <a:gd name="T25" fmla="*/ 1331 h 2662"/>
              <a:gd name="T26" fmla="*/ 2661 w 2662"/>
              <a:gd name="T27" fmla="*/ 1331 h 2662"/>
              <a:gd name="T28" fmla="*/ 1331 w 2662"/>
              <a:gd name="T29" fmla="*/ 2661 h 2662"/>
              <a:gd name="T30" fmla="*/ 1331 w 2662"/>
              <a:gd name="T31" fmla="*/ 2661 h 2662"/>
              <a:gd name="T32" fmla="*/ 0 w 2662"/>
              <a:gd name="T33" fmla="*/ 1331 h 2662"/>
              <a:gd name="T34" fmla="*/ 21 w 2662"/>
              <a:gd name="T35" fmla="*/ 0 h 2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62" h="2662">
                <a:moveTo>
                  <a:pt x="1331" y="116"/>
                </a:moveTo>
                <a:lnTo>
                  <a:pt x="1331" y="116"/>
                </a:lnTo>
                <a:cubicBezTo>
                  <a:pt x="661" y="116"/>
                  <a:pt x="116" y="661"/>
                  <a:pt x="116" y="1331"/>
                </a:cubicBezTo>
                <a:lnTo>
                  <a:pt x="116" y="1331"/>
                </a:lnTo>
                <a:cubicBezTo>
                  <a:pt x="116" y="2000"/>
                  <a:pt x="661" y="2546"/>
                  <a:pt x="1331" y="2546"/>
                </a:cubicBezTo>
                <a:lnTo>
                  <a:pt x="1331" y="2546"/>
                </a:lnTo>
                <a:cubicBezTo>
                  <a:pt x="2001" y="2546"/>
                  <a:pt x="2546" y="2000"/>
                  <a:pt x="2546" y="1331"/>
                </a:cubicBezTo>
                <a:lnTo>
                  <a:pt x="2546" y="1331"/>
                </a:lnTo>
                <a:cubicBezTo>
                  <a:pt x="2546" y="661"/>
                  <a:pt x="2001" y="116"/>
                  <a:pt x="1331" y="116"/>
                </a:cubicBezTo>
                <a:close/>
                <a:moveTo>
                  <a:pt x="21" y="0"/>
                </a:moveTo>
                <a:lnTo>
                  <a:pt x="1331" y="0"/>
                </a:lnTo>
                <a:lnTo>
                  <a:pt x="1331" y="0"/>
                </a:lnTo>
                <a:cubicBezTo>
                  <a:pt x="2064" y="0"/>
                  <a:pt x="2661" y="597"/>
                  <a:pt x="2661" y="1331"/>
                </a:cubicBezTo>
                <a:lnTo>
                  <a:pt x="2661" y="1331"/>
                </a:lnTo>
                <a:cubicBezTo>
                  <a:pt x="2661" y="2064"/>
                  <a:pt x="2064" y="2661"/>
                  <a:pt x="1331" y="2661"/>
                </a:cubicBezTo>
                <a:lnTo>
                  <a:pt x="1331" y="2661"/>
                </a:lnTo>
                <a:cubicBezTo>
                  <a:pt x="597" y="2661"/>
                  <a:pt x="0" y="2064"/>
                  <a:pt x="0" y="1331"/>
                </a:cubicBezTo>
                <a:lnTo>
                  <a:pt x="2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3">
            <a:extLst>
              <a:ext uri="{FF2B5EF4-FFF2-40B4-BE49-F238E27FC236}">
                <a16:creationId xmlns:a16="http://schemas.microsoft.com/office/drawing/2014/main" id="{1EC1EB48-EA7A-F649-8385-4628FF01D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0999" y="3819224"/>
            <a:ext cx="4399669" cy="4393467"/>
          </a:xfrm>
          <a:custGeom>
            <a:avLst/>
            <a:gdLst>
              <a:gd name="T0" fmla="*/ 0 w 3125"/>
              <a:gd name="T1" fmla="*/ 1561 h 3124"/>
              <a:gd name="T2" fmla="*/ 1562 w 3125"/>
              <a:gd name="T3" fmla="*/ 0 h 3124"/>
              <a:gd name="T4" fmla="*/ 1562 w 3125"/>
              <a:gd name="T5" fmla="*/ 0 h 3124"/>
              <a:gd name="T6" fmla="*/ 1562 w 3125"/>
              <a:gd name="T7" fmla="*/ 0 h 3124"/>
              <a:gd name="T8" fmla="*/ 3124 w 3125"/>
              <a:gd name="T9" fmla="*/ 1561 h 3124"/>
              <a:gd name="T10" fmla="*/ 3124 w 3125"/>
              <a:gd name="T11" fmla="*/ 1561 h 3124"/>
              <a:gd name="T12" fmla="*/ 3124 w 3125"/>
              <a:gd name="T13" fmla="*/ 1561 h 3124"/>
              <a:gd name="T14" fmla="*/ 1562 w 3125"/>
              <a:gd name="T15" fmla="*/ 3123 h 3124"/>
              <a:gd name="T16" fmla="*/ 1562 w 3125"/>
              <a:gd name="T17" fmla="*/ 3123 h 3124"/>
              <a:gd name="T18" fmla="*/ 0 w 3125"/>
              <a:gd name="T19" fmla="*/ 3117 h 3124"/>
              <a:gd name="T20" fmla="*/ 0 w 3125"/>
              <a:gd name="T21" fmla="*/ 1561 h 3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25" h="3124">
                <a:moveTo>
                  <a:pt x="0" y="1561"/>
                </a:moveTo>
                <a:cubicBezTo>
                  <a:pt x="0" y="700"/>
                  <a:pt x="699" y="0"/>
                  <a:pt x="1562" y="0"/>
                </a:cubicBezTo>
                <a:lnTo>
                  <a:pt x="1562" y="0"/>
                </a:lnTo>
                <a:lnTo>
                  <a:pt x="1562" y="0"/>
                </a:lnTo>
                <a:cubicBezTo>
                  <a:pt x="2425" y="0"/>
                  <a:pt x="3124" y="700"/>
                  <a:pt x="3124" y="1561"/>
                </a:cubicBezTo>
                <a:lnTo>
                  <a:pt x="3124" y="1561"/>
                </a:lnTo>
                <a:lnTo>
                  <a:pt x="3124" y="1561"/>
                </a:lnTo>
                <a:cubicBezTo>
                  <a:pt x="3124" y="2424"/>
                  <a:pt x="2425" y="3123"/>
                  <a:pt x="1562" y="3123"/>
                </a:cubicBezTo>
                <a:lnTo>
                  <a:pt x="1562" y="3123"/>
                </a:lnTo>
                <a:lnTo>
                  <a:pt x="0" y="3117"/>
                </a:lnTo>
                <a:lnTo>
                  <a:pt x="0" y="1561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4">
            <a:extLst>
              <a:ext uri="{FF2B5EF4-FFF2-40B4-BE49-F238E27FC236}">
                <a16:creationId xmlns:a16="http://schemas.microsoft.com/office/drawing/2014/main" id="{A558ADA0-26C2-844C-A6EA-E0CA45B2E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681" y="4141911"/>
            <a:ext cx="3741890" cy="3741895"/>
          </a:xfrm>
          <a:custGeom>
            <a:avLst/>
            <a:gdLst>
              <a:gd name="T0" fmla="*/ 1330 w 2661"/>
              <a:gd name="T1" fmla="*/ 115 h 2661"/>
              <a:gd name="T2" fmla="*/ 1330 w 2661"/>
              <a:gd name="T3" fmla="*/ 115 h 2661"/>
              <a:gd name="T4" fmla="*/ 115 w 2661"/>
              <a:gd name="T5" fmla="*/ 1329 h 2661"/>
              <a:gd name="T6" fmla="*/ 115 w 2661"/>
              <a:gd name="T7" fmla="*/ 1329 h 2661"/>
              <a:gd name="T8" fmla="*/ 1330 w 2661"/>
              <a:gd name="T9" fmla="*/ 2544 h 2661"/>
              <a:gd name="T10" fmla="*/ 1330 w 2661"/>
              <a:gd name="T11" fmla="*/ 2544 h 2661"/>
              <a:gd name="T12" fmla="*/ 2545 w 2661"/>
              <a:gd name="T13" fmla="*/ 1329 h 2661"/>
              <a:gd name="T14" fmla="*/ 2545 w 2661"/>
              <a:gd name="T15" fmla="*/ 1329 h 2661"/>
              <a:gd name="T16" fmla="*/ 1330 w 2661"/>
              <a:gd name="T17" fmla="*/ 115 h 2661"/>
              <a:gd name="T18" fmla="*/ 0 w 2661"/>
              <a:gd name="T19" fmla="*/ 2660 h 2661"/>
              <a:gd name="T20" fmla="*/ 0 w 2661"/>
              <a:gd name="T21" fmla="*/ 1329 h 2661"/>
              <a:gd name="T22" fmla="*/ 0 w 2661"/>
              <a:gd name="T23" fmla="*/ 1329 h 2661"/>
              <a:gd name="T24" fmla="*/ 1330 w 2661"/>
              <a:gd name="T25" fmla="*/ 0 h 2661"/>
              <a:gd name="T26" fmla="*/ 1330 w 2661"/>
              <a:gd name="T27" fmla="*/ 0 h 2661"/>
              <a:gd name="T28" fmla="*/ 2660 w 2661"/>
              <a:gd name="T29" fmla="*/ 1329 h 2661"/>
              <a:gd name="T30" fmla="*/ 2660 w 2661"/>
              <a:gd name="T31" fmla="*/ 1329 h 2661"/>
              <a:gd name="T32" fmla="*/ 1330 w 2661"/>
              <a:gd name="T33" fmla="*/ 2660 h 2661"/>
              <a:gd name="T34" fmla="*/ 0 w 2661"/>
              <a:gd name="T35" fmla="*/ 2660 h 2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61" h="2661">
                <a:moveTo>
                  <a:pt x="1330" y="115"/>
                </a:moveTo>
                <a:lnTo>
                  <a:pt x="1330" y="115"/>
                </a:lnTo>
                <a:cubicBezTo>
                  <a:pt x="660" y="115"/>
                  <a:pt x="115" y="660"/>
                  <a:pt x="115" y="1329"/>
                </a:cubicBezTo>
                <a:lnTo>
                  <a:pt x="115" y="1329"/>
                </a:lnTo>
                <a:cubicBezTo>
                  <a:pt x="115" y="1999"/>
                  <a:pt x="660" y="2544"/>
                  <a:pt x="1330" y="2544"/>
                </a:cubicBezTo>
                <a:lnTo>
                  <a:pt x="1330" y="2544"/>
                </a:lnTo>
                <a:cubicBezTo>
                  <a:pt x="2000" y="2544"/>
                  <a:pt x="2545" y="1999"/>
                  <a:pt x="2545" y="1329"/>
                </a:cubicBezTo>
                <a:lnTo>
                  <a:pt x="2545" y="1329"/>
                </a:lnTo>
                <a:cubicBezTo>
                  <a:pt x="2545" y="660"/>
                  <a:pt x="2000" y="115"/>
                  <a:pt x="1330" y="115"/>
                </a:cubicBezTo>
                <a:close/>
                <a:moveTo>
                  <a:pt x="0" y="2660"/>
                </a:moveTo>
                <a:lnTo>
                  <a:pt x="0" y="1329"/>
                </a:lnTo>
                <a:lnTo>
                  <a:pt x="0" y="1329"/>
                </a:lnTo>
                <a:cubicBezTo>
                  <a:pt x="0" y="596"/>
                  <a:pt x="596" y="0"/>
                  <a:pt x="1330" y="0"/>
                </a:cubicBezTo>
                <a:lnTo>
                  <a:pt x="1330" y="0"/>
                </a:lnTo>
                <a:cubicBezTo>
                  <a:pt x="2063" y="0"/>
                  <a:pt x="2660" y="596"/>
                  <a:pt x="2660" y="1329"/>
                </a:cubicBezTo>
                <a:lnTo>
                  <a:pt x="2660" y="1329"/>
                </a:lnTo>
                <a:cubicBezTo>
                  <a:pt x="2660" y="2063"/>
                  <a:pt x="2063" y="2660"/>
                  <a:pt x="1330" y="2660"/>
                </a:cubicBezTo>
                <a:lnTo>
                  <a:pt x="0" y="266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BF235EBF-F219-1345-8B97-8A29B5651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3183" y="7598354"/>
            <a:ext cx="4393466" cy="4399670"/>
          </a:xfrm>
          <a:custGeom>
            <a:avLst/>
            <a:gdLst>
              <a:gd name="T0" fmla="*/ 0 w 3124"/>
              <a:gd name="T1" fmla="*/ 20 h 3125"/>
              <a:gd name="T2" fmla="*/ 1562 w 3124"/>
              <a:gd name="T3" fmla="*/ 0 h 3125"/>
              <a:gd name="T4" fmla="*/ 1562 w 3124"/>
              <a:gd name="T5" fmla="*/ 0 h 3125"/>
              <a:gd name="T6" fmla="*/ 3123 w 3124"/>
              <a:gd name="T7" fmla="*/ 1562 h 3125"/>
              <a:gd name="T8" fmla="*/ 3123 w 3124"/>
              <a:gd name="T9" fmla="*/ 1562 h 3125"/>
              <a:gd name="T10" fmla="*/ 3123 w 3124"/>
              <a:gd name="T11" fmla="*/ 1562 h 3125"/>
              <a:gd name="T12" fmla="*/ 1562 w 3124"/>
              <a:gd name="T13" fmla="*/ 3124 h 3125"/>
              <a:gd name="T14" fmla="*/ 1562 w 3124"/>
              <a:gd name="T15" fmla="*/ 3124 h 3125"/>
              <a:gd name="T16" fmla="*/ 1562 w 3124"/>
              <a:gd name="T17" fmla="*/ 3124 h 3125"/>
              <a:gd name="T18" fmla="*/ 0 w 3124"/>
              <a:gd name="T19" fmla="*/ 1562 h 3125"/>
              <a:gd name="T20" fmla="*/ 0 w 3124"/>
              <a:gd name="T21" fmla="*/ 1562 h 3125"/>
              <a:gd name="T22" fmla="*/ 0 w 3124"/>
              <a:gd name="T23" fmla="*/ 20 h 3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24" h="3125">
                <a:moveTo>
                  <a:pt x="0" y="20"/>
                </a:moveTo>
                <a:lnTo>
                  <a:pt x="1562" y="0"/>
                </a:lnTo>
                <a:lnTo>
                  <a:pt x="1562" y="0"/>
                </a:lnTo>
                <a:cubicBezTo>
                  <a:pt x="2424" y="0"/>
                  <a:pt x="3123" y="699"/>
                  <a:pt x="3123" y="1562"/>
                </a:cubicBezTo>
                <a:lnTo>
                  <a:pt x="3123" y="1562"/>
                </a:lnTo>
                <a:lnTo>
                  <a:pt x="3123" y="1562"/>
                </a:lnTo>
                <a:cubicBezTo>
                  <a:pt x="3123" y="2424"/>
                  <a:pt x="2424" y="3124"/>
                  <a:pt x="1562" y="3124"/>
                </a:cubicBezTo>
                <a:lnTo>
                  <a:pt x="1562" y="3124"/>
                </a:lnTo>
                <a:lnTo>
                  <a:pt x="1562" y="3124"/>
                </a:lnTo>
                <a:cubicBezTo>
                  <a:pt x="699" y="3124"/>
                  <a:pt x="0" y="2424"/>
                  <a:pt x="0" y="1562"/>
                </a:cubicBezTo>
                <a:lnTo>
                  <a:pt x="0" y="1562"/>
                </a:lnTo>
                <a:lnTo>
                  <a:pt x="0" y="2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4BD34FA4-8D6B-9D4A-A500-BF99E2E68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5870" y="7927239"/>
            <a:ext cx="3741894" cy="3748100"/>
          </a:xfrm>
          <a:custGeom>
            <a:avLst/>
            <a:gdLst>
              <a:gd name="T0" fmla="*/ 1331 w 2661"/>
              <a:gd name="T1" fmla="*/ 116 h 2662"/>
              <a:gd name="T2" fmla="*/ 1331 w 2661"/>
              <a:gd name="T3" fmla="*/ 116 h 2662"/>
              <a:gd name="T4" fmla="*/ 116 w 2661"/>
              <a:gd name="T5" fmla="*/ 1331 h 2662"/>
              <a:gd name="T6" fmla="*/ 116 w 2661"/>
              <a:gd name="T7" fmla="*/ 1331 h 2662"/>
              <a:gd name="T8" fmla="*/ 1331 w 2661"/>
              <a:gd name="T9" fmla="*/ 2546 h 2662"/>
              <a:gd name="T10" fmla="*/ 1331 w 2661"/>
              <a:gd name="T11" fmla="*/ 2546 h 2662"/>
              <a:gd name="T12" fmla="*/ 2545 w 2661"/>
              <a:gd name="T13" fmla="*/ 1331 h 2662"/>
              <a:gd name="T14" fmla="*/ 2545 w 2661"/>
              <a:gd name="T15" fmla="*/ 1331 h 2662"/>
              <a:gd name="T16" fmla="*/ 1331 w 2661"/>
              <a:gd name="T17" fmla="*/ 116 h 2662"/>
              <a:gd name="T18" fmla="*/ 22 w 2661"/>
              <a:gd name="T19" fmla="*/ 4 h 2662"/>
              <a:gd name="T20" fmla="*/ 1331 w 2661"/>
              <a:gd name="T21" fmla="*/ 0 h 2662"/>
              <a:gd name="T22" fmla="*/ 1331 w 2661"/>
              <a:gd name="T23" fmla="*/ 0 h 2662"/>
              <a:gd name="T24" fmla="*/ 2660 w 2661"/>
              <a:gd name="T25" fmla="*/ 1331 h 2662"/>
              <a:gd name="T26" fmla="*/ 2660 w 2661"/>
              <a:gd name="T27" fmla="*/ 1331 h 2662"/>
              <a:gd name="T28" fmla="*/ 1331 w 2661"/>
              <a:gd name="T29" fmla="*/ 2661 h 2662"/>
              <a:gd name="T30" fmla="*/ 1331 w 2661"/>
              <a:gd name="T31" fmla="*/ 2661 h 2662"/>
              <a:gd name="T32" fmla="*/ 0 w 2661"/>
              <a:gd name="T33" fmla="*/ 1331 h 2662"/>
              <a:gd name="T34" fmla="*/ 22 w 2661"/>
              <a:gd name="T35" fmla="*/ 4 h 2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61" h="2662">
                <a:moveTo>
                  <a:pt x="1331" y="116"/>
                </a:moveTo>
                <a:lnTo>
                  <a:pt x="1331" y="116"/>
                </a:lnTo>
                <a:cubicBezTo>
                  <a:pt x="661" y="116"/>
                  <a:pt x="116" y="661"/>
                  <a:pt x="116" y="1331"/>
                </a:cubicBezTo>
                <a:lnTo>
                  <a:pt x="116" y="1331"/>
                </a:lnTo>
                <a:cubicBezTo>
                  <a:pt x="116" y="2000"/>
                  <a:pt x="661" y="2546"/>
                  <a:pt x="1331" y="2546"/>
                </a:cubicBezTo>
                <a:lnTo>
                  <a:pt x="1331" y="2546"/>
                </a:lnTo>
                <a:cubicBezTo>
                  <a:pt x="2000" y="2546"/>
                  <a:pt x="2545" y="2000"/>
                  <a:pt x="2545" y="1331"/>
                </a:cubicBezTo>
                <a:lnTo>
                  <a:pt x="2545" y="1331"/>
                </a:lnTo>
                <a:cubicBezTo>
                  <a:pt x="2545" y="661"/>
                  <a:pt x="2000" y="116"/>
                  <a:pt x="1331" y="116"/>
                </a:cubicBezTo>
                <a:close/>
                <a:moveTo>
                  <a:pt x="22" y="4"/>
                </a:moveTo>
                <a:lnTo>
                  <a:pt x="1331" y="0"/>
                </a:lnTo>
                <a:lnTo>
                  <a:pt x="1331" y="0"/>
                </a:lnTo>
                <a:cubicBezTo>
                  <a:pt x="2063" y="0"/>
                  <a:pt x="2660" y="597"/>
                  <a:pt x="2660" y="1331"/>
                </a:cubicBezTo>
                <a:lnTo>
                  <a:pt x="2660" y="1331"/>
                </a:lnTo>
                <a:cubicBezTo>
                  <a:pt x="2660" y="2064"/>
                  <a:pt x="2063" y="2661"/>
                  <a:pt x="1331" y="2661"/>
                </a:cubicBezTo>
                <a:lnTo>
                  <a:pt x="1331" y="2661"/>
                </a:lnTo>
                <a:cubicBezTo>
                  <a:pt x="597" y="2661"/>
                  <a:pt x="0" y="2064"/>
                  <a:pt x="0" y="1331"/>
                </a:cubicBezTo>
                <a:lnTo>
                  <a:pt x="22" y="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9">
            <a:extLst>
              <a:ext uri="{FF2B5EF4-FFF2-40B4-BE49-F238E27FC236}">
                <a16:creationId xmlns:a16="http://schemas.microsoft.com/office/drawing/2014/main" id="{10AE9434-2518-7E4A-81B3-59B5517B5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19569" y="3819224"/>
            <a:ext cx="4399669" cy="4393467"/>
          </a:xfrm>
          <a:custGeom>
            <a:avLst/>
            <a:gdLst>
              <a:gd name="T0" fmla="*/ 0 w 3125"/>
              <a:gd name="T1" fmla="*/ 1561 h 3124"/>
              <a:gd name="T2" fmla="*/ 1562 w 3125"/>
              <a:gd name="T3" fmla="*/ 0 h 3124"/>
              <a:gd name="T4" fmla="*/ 1562 w 3125"/>
              <a:gd name="T5" fmla="*/ 0 h 3124"/>
              <a:gd name="T6" fmla="*/ 1562 w 3125"/>
              <a:gd name="T7" fmla="*/ 0 h 3124"/>
              <a:gd name="T8" fmla="*/ 3124 w 3125"/>
              <a:gd name="T9" fmla="*/ 1561 h 3124"/>
              <a:gd name="T10" fmla="*/ 3124 w 3125"/>
              <a:gd name="T11" fmla="*/ 1561 h 3124"/>
              <a:gd name="T12" fmla="*/ 3124 w 3125"/>
              <a:gd name="T13" fmla="*/ 1561 h 3124"/>
              <a:gd name="T14" fmla="*/ 1562 w 3125"/>
              <a:gd name="T15" fmla="*/ 3123 h 3124"/>
              <a:gd name="T16" fmla="*/ 1562 w 3125"/>
              <a:gd name="T17" fmla="*/ 3123 h 3124"/>
              <a:gd name="T18" fmla="*/ 0 w 3125"/>
              <a:gd name="T19" fmla="*/ 3117 h 3124"/>
              <a:gd name="T20" fmla="*/ 0 w 3125"/>
              <a:gd name="T21" fmla="*/ 1561 h 3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25" h="3124">
                <a:moveTo>
                  <a:pt x="0" y="1561"/>
                </a:moveTo>
                <a:cubicBezTo>
                  <a:pt x="0" y="700"/>
                  <a:pt x="699" y="0"/>
                  <a:pt x="1562" y="0"/>
                </a:cubicBezTo>
                <a:lnTo>
                  <a:pt x="1562" y="0"/>
                </a:lnTo>
                <a:lnTo>
                  <a:pt x="1562" y="0"/>
                </a:lnTo>
                <a:cubicBezTo>
                  <a:pt x="2425" y="0"/>
                  <a:pt x="3124" y="700"/>
                  <a:pt x="3124" y="1561"/>
                </a:cubicBezTo>
                <a:lnTo>
                  <a:pt x="3124" y="1561"/>
                </a:lnTo>
                <a:lnTo>
                  <a:pt x="3124" y="1561"/>
                </a:lnTo>
                <a:cubicBezTo>
                  <a:pt x="3124" y="2424"/>
                  <a:pt x="2425" y="3123"/>
                  <a:pt x="1562" y="3123"/>
                </a:cubicBezTo>
                <a:lnTo>
                  <a:pt x="1562" y="3123"/>
                </a:lnTo>
                <a:lnTo>
                  <a:pt x="0" y="3117"/>
                </a:lnTo>
                <a:lnTo>
                  <a:pt x="0" y="1561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10">
            <a:extLst>
              <a:ext uri="{FF2B5EF4-FFF2-40B4-BE49-F238E27FC236}">
                <a16:creationId xmlns:a16="http://schemas.microsoft.com/office/drawing/2014/main" id="{8C348D27-B5C6-1943-AC9B-BF7BBBAE4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8454" y="4141911"/>
            <a:ext cx="3748099" cy="3741895"/>
          </a:xfrm>
          <a:custGeom>
            <a:avLst/>
            <a:gdLst>
              <a:gd name="T0" fmla="*/ 1330 w 2662"/>
              <a:gd name="T1" fmla="*/ 115 h 2661"/>
              <a:gd name="T2" fmla="*/ 1330 w 2662"/>
              <a:gd name="T3" fmla="*/ 115 h 2661"/>
              <a:gd name="T4" fmla="*/ 115 w 2662"/>
              <a:gd name="T5" fmla="*/ 1329 h 2661"/>
              <a:gd name="T6" fmla="*/ 115 w 2662"/>
              <a:gd name="T7" fmla="*/ 1329 h 2661"/>
              <a:gd name="T8" fmla="*/ 1330 w 2662"/>
              <a:gd name="T9" fmla="*/ 2544 h 2661"/>
              <a:gd name="T10" fmla="*/ 1330 w 2662"/>
              <a:gd name="T11" fmla="*/ 2544 h 2661"/>
              <a:gd name="T12" fmla="*/ 2545 w 2662"/>
              <a:gd name="T13" fmla="*/ 1329 h 2661"/>
              <a:gd name="T14" fmla="*/ 2545 w 2662"/>
              <a:gd name="T15" fmla="*/ 1329 h 2661"/>
              <a:gd name="T16" fmla="*/ 1330 w 2662"/>
              <a:gd name="T17" fmla="*/ 115 h 2661"/>
              <a:gd name="T18" fmla="*/ 0 w 2662"/>
              <a:gd name="T19" fmla="*/ 2660 h 2661"/>
              <a:gd name="T20" fmla="*/ 0 w 2662"/>
              <a:gd name="T21" fmla="*/ 1329 h 2661"/>
              <a:gd name="T22" fmla="*/ 0 w 2662"/>
              <a:gd name="T23" fmla="*/ 1329 h 2661"/>
              <a:gd name="T24" fmla="*/ 1330 w 2662"/>
              <a:gd name="T25" fmla="*/ 0 h 2661"/>
              <a:gd name="T26" fmla="*/ 1330 w 2662"/>
              <a:gd name="T27" fmla="*/ 0 h 2661"/>
              <a:gd name="T28" fmla="*/ 2661 w 2662"/>
              <a:gd name="T29" fmla="*/ 1329 h 2661"/>
              <a:gd name="T30" fmla="*/ 2661 w 2662"/>
              <a:gd name="T31" fmla="*/ 1329 h 2661"/>
              <a:gd name="T32" fmla="*/ 1330 w 2662"/>
              <a:gd name="T33" fmla="*/ 2660 h 2661"/>
              <a:gd name="T34" fmla="*/ 0 w 2662"/>
              <a:gd name="T35" fmla="*/ 2660 h 2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62" h="2661">
                <a:moveTo>
                  <a:pt x="1330" y="115"/>
                </a:moveTo>
                <a:lnTo>
                  <a:pt x="1330" y="115"/>
                </a:lnTo>
                <a:cubicBezTo>
                  <a:pt x="660" y="115"/>
                  <a:pt x="115" y="660"/>
                  <a:pt x="115" y="1329"/>
                </a:cubicBezTo>
                <a:lnTo>
                  <a:pt x="115" y="1329"/>
                </a:lnTo>
                <a:cubicBezTo>
                  <a:pt x="115" y="1999"/>
                  <a:pt x="660" y="2544"/>
                  <a:pt x="1330" y="2544"/>
                </a:cubicBezTo>
                <a:lnTo>
                  <a:pt x="1330" y="2544"/>
                </a:lnTo>
                <a:cubicBezTo>
                  <a:pt x="2000" y="2544"/>
                  <a:pt x="2545" y="1999"/>
                  <a:pt x="2545" y="1329"/>
                </a:cubicBezTo>
                <a:lnTo>
                  <a:pt x="2545" y="1329"/>
                </a:lnTo>
                <a:cubicBezTo>
                  <a:pt x="2545" y="660"/>
                  <a:pt x="2000" y="115"/>
                  <a:pt x="1330" y="115"/>
                </a:cubicBezTo>
                <a:close/>
                <a:moveTo>
                  <a:pt x="0" y="2660"/>
                </a:moveTo>
                <a:lnTo>
                  <a:pt x="0" y="1329"/>
                </a:lnTo>
                <a:lnTo>
                  <a:pt x="0" y="1329"/>
                </a:lnTo>
                <a:cubicBezTo>
                  <a:pt x="0" y="596"/>
                  <a:pt x="596" y="0"/>
                  <a:pt x="1330" y="0"/>
                </a:cubicBezTo>
                <a:lnTo>
                  <a:pt x="1330" y="0"/>
                </a:lnTo>
                <a:cubicBezTo>
                  <a:pt x="2064" y="0"/>
                  <a:pt x="2661" y="596"/>
                  <a:pt x="2661" y="1329"/>
                </a:cubicBezTo>
                <a:lnTo>
                  <a:pt x="2661" y="1329"/>
                </a:lnTo>
                <a:cubicBezTo>
                  <a:pt x="2661" y="2063"/>
                  <a:pt x="2064" y="2660"/>
                  <a:pt x="1330" y="2660"/>
                </a:cubicBezTo>
                <a:lnTo>
                  <a:pt x="0" y="266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F89DEE-9CB8-FF4D-A5BE-23E2B9504224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4EE7BA-2BA9-0040-8E04-30FE21AAD19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6EEFAAB-F239-4B44-BC24-1D05CBB386C7}"/>
              </a:ext>
            </a:extLst>
          </p:cNvPr>
          <p:cNvCxnSpPr/>
          <p:nvPr/>
        </p:nvCxnSpPr>
        <p:spPr>
          <a:xfrm>
            <a:off x="2058412" y="3819224"/>
            <a:ext cx="0" cy="3546776"/>
          </a:xfrm>
          <a:prstGeom prst="line">
            <a:avLst/>
          </a:prstGeom>
          <a:ln w="381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979A994-CB8A-8247-A49C-375BAEA929BD}"/>
              </a:ext>
            </a:extLst>
          </p:cNvPr>
          <p:cNvCxnSpPr/>
          <p:nvPr/>
        </p:nvCxnSpPr>
        <p:spPr>
          <a:xfrm>
            <a:off x="12739595" y="3819224"/>
            <a:ext cx="0" cy="3546776"/>
          </a:xfrm>
          <a:prstGeom prst="line">
            <a:avLst/>
          </a:prstGeom>
          <a:ln w="38100">
            <a:solidFill>
              <a:schemeClr val="accent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9A792DA-5592-4B4C-9599-49AD438EF025}"/>
              </a:ext>
            </a:extLst>
          </p:cNvPr>
          <p:cNvCxnSpPr/>
          <p:nvPr/>
        </p:nvCxnSpPr>
        <p:spPr>
          <a:xfrm>
            <a:off x="7270999" y="8451248"/>
            <a:ext cx="0" cy="3546776"/>
          </a:xfrm>
          <a:prstGeom prst="line">
            <a:avLst/>
          </a:prstGeom>
          <a:ln w="38100">
            <a:solidFill>
              <a:schemeClr val="accent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C3D3CE9-7C52-4749-8313-0EF170F51DE1}"/>
              </a:ext>
            </a:extLst>
          </p:cNvPr>
          <p:cNvCxnSpPr/>
          <p:nvPr/>
        </p:nvCxnSpPr>
        <p:spPr>
          <a:xfrm>
            <a:off x="17919569" y="8451248"/>
            <a:ext cx="0" cy="3546776"/>
          </a:xfrm>
          <a:prstGeom prst="line">
            <a:avLst/>
          </a:prstGeom>
          <a:ln w="38100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D2877BD-C749-0348-BA02-0E77AACAC6B8}"/>
              </a:ext>
            </a:extLst>
          </p:cNvPr>
          <p:cNvGrpSpPr/>
          <p:nvPr/>
        </p:nvGrpSpPr>
        <p:grpSpPr>
          <a:xfrm>
            <a:off x="2468567" y="4428646"/>
            <a:ext cx="3989515" cy="2327931"/>
            <a:chOff x="2468567" y="3813026"/>
            <a:chExt cx="3989515" cy="2327931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7A3EF51-A31F-224C-80EB-7728139471C2}"/>
                </a:ext>
              </a:extLst>
            </p:cNvPr>
            <p:cNvSpPr txBox="1"/>
            <p:nvPr/>
          </p:nvSpPr>
          <p:spPr>
            <a:xfrm>
              <a:off x="2468567" y="3813026"/>
              <a:ext cx="1058303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accent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2017</a:t>
              </a:r>
            </a:p>
          </p:txBody>
        </p:sp>
        <p:sp>
          <p:nvSpPr>
            <p:cNvPr id="23" name="Subtitle 2">
              <a:extLst>
                <a:ext uri="{FF2B5EF4-FFF2-40B4-BE49-F238E27FC236}">
                  <a16:creationId xmlns:a16="http://schemas.microsoft.com/office/drawing/2014/main" id="{25C362A0-0673-4745-B274-CC02477D038E}"/>
                </a:ext>
              </a:extLst>
            </p:cNvPr>
            <p:cNvSpPr txBox="1">
              <a:spLocks/>
            </p:cNvSpPr>
            <p:nvPr/>
          </p:nvSpPr>
          <p:spPr>
            <a:xfrm>
              <a:off x="2468568" y="4473769"/>
              <a:ext cx="3989514" cy="166718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841DD1A-9EA7-5641-9874-6349EB451EC0}"/>
              </a:ext>
            </a:extLst>
          </p:cNvPr>
          <p:cNvGrpSpPr/>
          <p:nvPr/>
        </p:nvGrpSpPr>
        <p:grpSpPr>
          <a:xfrm>
            <a:off x="13148697" y="4428646"/>
            <a:ext cx="3989515" cy="2327931"/>
            <a:chOff x="2468567" y="3813026"/>
            <a:chExt cx="3989515" cy="2327931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D4B8FDE-CD18-024F-ADA9-5B9478E875A9}"/>
                </a:ext>
              </a:extLst>
            </p:cNvPr>
            <p:cNvSpPr txBox="1"/>
            <p:nvPr/>
          </p:nvSpPr>
          <p:spPr>
            <a:xfrm>
              <a:off x="2468567" y="3813026"/>
              <a:ext cx="1090363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accent3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2019</a:t>
              </a:r>
            </a:p>
          </p:txBody>
        </p:sp>
        <p:sp>
          <p:nvSpPr>
            <p:cNvPr id="27" name="Subtitle 2">
              <a:extLst>
                <a:ext uri="{FF2B5EF4-FFF2-40B4-BE49-F238E27FC236}">
                  <a16:creationId xmlns:a16="http://schemas.microsoft.com/office/drawing/2014/main" id="{AD9B47F7-392C-8443-90F2-E3C1926CB86C}"/>
                </a:ext>
              </a:extLst>
            </p:cNvPr>
            <p:cNvSpPr txBox="1">
              <a:spLocks/>
            </p:cNvSpPr>
            <p:nvPr/>
          </p:nvSpPr>
          <p:spPr>
            <a:xfrm>
              <a:off x="2468568" y="4473769"/>
              <a:ext cx="3989514" cy="166718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C0CD019-693B-FB4C-8B96-7D5D6414E633}"/>
              </a:ext>
            </a:extLst>
          </p:cNvPr>
          <p:cNvGrpSpPr/>
          <p:nvPr/>
        </p:nvGrpSpPr>
        <p:grpSpPr>
          <a:xfrm>
            <a:off x="7672154" y="9060670"/>
            <a:ext cx="3989515" cy="2327931"/>
            <a:chOff x="2468567" y="3813026"/>
            <a:chExt cx="3989515" cy="2327931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4BE256E-C8A5-3D4E-B263-257BA71F6616}"/>
                </a:ext>
              </a:extLst>
            </p:cNvPr>
            <p:cNvSpPr txBox="1"/>
            <p:nvPr/>
          </p:nvSpPr>
          <p:spPr>
            <a:xfrm>
              <a:off x="2468567" y="3813026"/>
              <a:ext cx="1098378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accent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2018</a:t>
              </a:r>
            </a:p>
          </p:txBody>
        </p:sp>
        <p:sp>
          <p:nvSpPr>
            <p:cNvPr id="30" name="Subtitle 2">
              <a:extLst>
                <a:ext uri="{FF2B5EF4-FFF2-40B4-BE49-F238E27FC236}">
                  <a16:creationId xmlns:a16="http://schemas.microsoft.com/office/drawing/2014/main" id="{AA4A752C-A6EC-4C42-8D99-E76927988F44}"/>
                </a:ext>
              </a:extLst>
            </p:cNvPr>
            <p:cNvSpPr txBox="1">
              <a:spLocks/>
            </p:cNvSpPr>
            <p:nvPr/>
          </p:nvSpPr>
          <p:spPr>
            <a:xfrm>
              <a:off x="2468568" y="4473769"/>
              <a:ext cx="3989514" cy="166718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FA31FA0-6D68-1F4F-B636-1612010FCC6C}"/>
              </a:ext>
            </a:extLst>
          </p:cNvPr>
          <p:cNvGrpSpPr/>
          <p:nvPr/>
        </p:nvGrpSpPr>
        <p:grpSpPr>
          <a:xfrm>
            <a:off x="18329734" y="9060670"/>
            <a:ext cx="3989515" cy="2327931"/>
            <a:chOff x="2468567" y="3813026"/>
            <a:chExt cx="3989515" cy="232793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4650042-693F-C145-B4F3-8ACFD7715E8B}"/>
                </a:ext>
              </a:extLst>
            </p:cNvPr>
            <p:cNvSpPr txBox="1"/>
            <p:nvPr/>
          </p:nvSpPr>
          <p:spPr>
            <a:xfrm>
              <a:off x="2468567" y="3813026"/>
              <a:ext cx="118494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accent4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2020</a:t>
              </a:r>
            </a:p>
          </p:txBody>
        </p:sp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13EBDE44-A5CE-3940-A301-96E904AAD4CA}"/>
                </a:ext>
              </a:extLst>
            </p:cNvPr>
            <p:cNvSpPr txBox="1">
              <a:spLocks/>
            </p:cNvSpPr>
            <p:nvPr/>
          </p:nvSpPr>
          <p:spPr>
            <a:xfrm>
              <a:off x="2468568" y="4473769"/>
              <a:ext cx="3989514" cy="166718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34" name="Shape 2646">
            <a:extLst>
              <a:ext uri="{FF2B5EF4-FFF2-40B4-BE49-F238E27FC236}">
                <a16:creationId xmlns:a16="http://schemas.microsoft.com/office/drawing/2014/main" id="{23AF8DB7-8F6C-1E49-B4B8-9020EEE5B06F}"/>
              </a:ext>
            </a:extLst>
          </p:cNvPr>
          <p:cNvSpPr>
            <a:spLocks noChangeAspect="1"/>
          </p:cNvSpPr>
          <p:nvPr/>
        </p:nvSpPr>
        <p:spPr>
          <a:xfrm>
            <a:off x="19287273" y="5180728"/>
            <a:ext cx="1664260" cy="16642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668">
            <a:extLst>
              <a:ext uri="{FF2B5EF4-FFF2-40B4-BE49-F238E27FC236}">
                <a16:creationId xmlns:a16="http://schemas.microsoft.com/office/drawing/2014/main" id="{8FE6DAF8-7182-084A-9911-FD260B257815}"/>
              </a:ext>
            </a:extLst>
          </p:cNvPr>
          <p:cNvSpPr>
            <a:spLocks noChangeAspect="1"/>
          </p:cNvSpPr>
          <p:nvPr/>
        </p:nvSpPr>
        <p:spPr>
          <a:xfrm>
            <a:off x="8632493" y="5558966"/>
            <a:ext cx="1664266" cy="9077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8655" y="18000"/>
                </a:lnTo>
                <a:lnTo>
                  <a:pt x="18655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676">
            <a:extLst>
              <a:ext uri="{FF2B5EF4-FFF2-40B4-BE49-F238E27FC236}">
                <a16:creationId xmlns:a16="http://schemas.microsoft.com/office/drawing/2014/main" id="{4CF6CEC5-971F-FC43-A1BC-1F5B14D542A2}"/>
              </a:ext>
            </a:extLst>
          </p:cNvPr>
          <p:cNvSpPr>
            <a:spLocks noChangeAspect="1"/>
          </p:cNvSpPr>
          <p:nvPr/>
        </p:nvSpPr>
        <p:spPr>
          <a:xfrm>
            <a:off x="14301630" y="8966059"/>
            <a:ext cx="1210374" cy="16642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50" y="20121"/>
                </a:moveTo>
                <a:cubicBezTo>
                  <a:pt x="14850" y="20393"/>
                  <a:pt x="14546" y="20612"/>
                  <a:pt x="14171" y="20612"/>
                </a:cubicBezTo>
                <a:cubicBezTo>
                  <a:pt x="13977" y="20612"/>
                  <a:pt x="13804" y="20552"/>
                  <a:pt x="13680" y="20457"/>
                </a:cubicBezTo>
                <a:lnTo>
                  <a:pt x="13677" y="20459"/>
                </a:lnTo>
                <a:lnTo>
                  <a:pt x="13500" y="20342"/>
                </a:lnTo>
                <a:lnTo>
                  <a:pt x="13500" y="1256"/>
                </a:lnTo>
                <a:lnTo>
                  <a:pt x="13698" y="1126"/>
                </a:lnTo>
                <a:lnTo>
                  <a:pt x="13700" y="1127"/>
                </a:lnTo>
                <a:cubicBezTo>
                  <a:pt x="13822" y="1042"/>
                  <a:pt x="13988" y="987"/>
                  <a:pt x="14171" y="987"/>
                </a:cubicBezTo>
                <a:cubicBezTo>
                  <a:pt x="14546" y="987"/>
                  <a:pt x="14850" y="1208"/>
                  <a:pt x="14850" y="1479"/>
                </a:cubicBezTo>
                <a:cubicBezTo>
                  <a:pt x="14850" y="1479"/>
                  <a:pt x="14850" y="20121"/>
                  <a:pt x="14850" y="20121"/>
                </a:cubicBezTo>
                <a:close/>
                <a:moveTo>
                  <a:pt x="12150" y="19448"/>
                </a:moveTo>
                <a:lnTo>
                  <a:pt x="5400" y="14978"/>
                </a:lnTo>
                <a:lnTo>
                  <a:pt x="5400" y="6607"/>
                </a:lnTo>
                <a:lnTo>
                  <a:pt x="5702" y="6407"/>
                </a:lnTo>
                <a:lnTo>
                  <a:pt x="5699" y="6406"/>
                </a:lnTo>
                <a:lnTo>
                  <a:pt x="12150" y="2147"/>
                </a:lnTo>
                <a:cubicBezTo>
                  <a:pt x="12150" y="2147"/>
                  <a:pt x="12150" y="19448"/>
                  <a:pt x="12150" y="19448"/>
                </a:cubicBezTo>
                <a:close/>
                <a:moveTo>
                  <a:pt x="4050" y="14648"/>
                </a:moveTo>
                <a:cubicBezTo>
                  <a:pt x="2509" y="14284"/>
                  <a:pt x="1350" y="12700"/>
                  <a:pt x="1350" y="10800"/>
                </a:cubicBezTo>
                <a:cubicBezTo>
                  <a:pt x="1350" y="8900"/>
                  <a:pt x="2509" y="7315"/>
                  <a:pt x="4050" y="6952"/>
                </a:cubicBezTo>
                <a:cubicBezTo>
                  <a:pt x="4050" y="6952"/>
                  <a:pt x="4050" y="14648"/>
                  <a:pt x="4050" y="14648"/>
                </a:cubicBezTo>
                <a:close/>
                <a:moveTo>
                  <a:pt x="16208" y="1472"/>
                </a:moveTo>
                <a:cubicBezTo>
                  <a:pt x="16208" y="658"/>
                  <a:pt x="15297" y="0"/>
                  <a:pt x="14174" y="0"/>
                </a:cubicBezTo>
                <a:cubicBezTo>
                  <a:pt x="13599" y="0"/>
                  <a:pt x="13083" y="174"/>
                  <a:pt x="12713" y="451"/>
                </a:cubicBezTo>
                <a:lnTo>
                  <a:pt x="4456" y="5905"/>
                </a:lnTo>
                <a:cubicBezTo>
                  <a:pt x="1972" y="6050"/>
                  <a:pt x="0" y="8183"/>
                  <a:pt x="0" y="10800"/>
                </a:cubicBezTo>
                <a:cubicBezTo>
                  <a:pt x="0" y="13425"/>
                  <a:pt x="1985" y="15563"/>
                  <a:pt x="4481" y="15696"/>
                </a:cubicBezTo>
                <a:lnTo>
                  <a:pt x="12713" y="21148"/>
                </a:lnTo>
                <a:cubicBezTo>
                  <a:pt x="13083" y="21426"/>
                  <a:pt x="13599" y="21600"/>
                  <a:pt x="14174" y="21600"/>
                </a:cubicBezTo>
                <a:cubicBezTo>
                  <a:pt x="15297" y="21600"/>
                  <a:pt x="16208" y="20941"/>
                  <a:pt x="16208" y="20129"/>
                </a:cubicBezTo>
                <a:cubicBezTo>
                  <a:pt x="16208" y="20110"/>
                  <a:pt x="16201" y="20092"/>
                  <a:pt x="16200" y="20073"/>
                </a:cubicBezTo>
                <a:lnTo>
                  <a:pt x="16200" y="1527"/>
                </a:lnTo>
                <a:cubicBezTo>
                  <a:pt x="16201" y="1508"/>
                  <a:pt x="16208" y="1490"/>
                  <a:pt x="16208" y="1472"/>
                </a:cubicBezTo>
                <a:moveTo>
                  <a:pt x="18225" y="7855"/>
                </a:moveTo>
                <a:cubicBezTo>
                  <a:pt x="17852" y="7855"/>
                  <a:pt x="17550" y="8074"/>
                  <a:pt x="17550" y="8345"/>
                </a:cubicBezTo>
                <a:cubicBezTo>
                  <a:pt x="17550" y="8617"/>
                  <a:pt x="17852" y="8836"/>
                  <a:pt x="18225" y="8836"/>
                </a:cubicBezTo>
                <a:cubicBezTo>
                  <a:pt x="19344" y="8836"/>
                  <a:pt x="20250" y="9716"/>
                  <a:pt x="20250" y="10800"/>
                </a:cubicBezTo>
                <a:cubicBezTo>
                  <a:pt x="20250" y="11884"/>
                  <a:pt x="19344" y="12764"/>
                  <a:pt x="18225" y="12764"/>
                </a:cubicBezTo>
                <a:cubicBezTo>
                  <a:pt x="17852" y="12764"/>
                  <a:pt x="17550" y="12983"/>
                  <a:pt x="17550" y="13255"/>
                </a:cubicBezTo>
                <a:cubicBezTo>
                  <a:pt x="17550" y="13526"/>
                  <a:pt x="17852" y="13745"/>
                  <a:pt x="18225" y="13745"/>
                </a:cubicBezTo>
                <a:cubicBezTo>
                  <a:pt x="20089" y="13745"/>
                  <a:pt x="21600" y="12426"/>
                  <a:pt x="21600" y="10800"/>
                </a:cubicBezTo>
                <a:cubicBezTo>
                  <a:pt x="21600" y="9173"/>
                  <a:pt x="20089" y="7855"/>
                  <a:pt x="18225" y="7855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686">
            <a:extLst>
              <a:ext uri="{FF2B5EF4-FFF2-40B4-BE49-F238E27FC236}">
                <a16:creationId xmlns:a16="http://schemas.microsoft.com/office/drawing/2014/main" id="{CAE9467B-724C-114E-8AE8-A861DC9FF66C}"/>
              </a:ext>
            </a:extLst>
          </p:cNvPr>
          <p:cNvSpPr>
            <a:spLocks noChangeAspect="1"/>
          </p:cNvSpPr>
          <p:nvPr/>
        </p:nvSpPr>
        <p:spPr>
          <a:xfrm>
            <a:off x="3426116" y="8966059"/>
            <a:ext cx="1664260" cy="16642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5804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7F3768B2-0D7E-5F45-B65C-B9EBC2255A88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9FBC62D-6C32-0442-B810-264FF868179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66">
            <a:extLst>
              <a:ext uri="{FF2B5EF4-FFF2-40B4-BE49-F238E27FC236}">
                <a16:creationId xmlns:a16="http://schemas.microsoft.com/office/drawing/2014/main" id="{9FFD610E-51B4-FC40-8C23-692A57F19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5378" y="3001544"/>
            <a:ext cx="203302" cy="9532338"/>
          </a:xfrm>
          <a:custGeom>
            <a:avLst/>
            <a:gdLst>
              <a:gd name="T0" fmla="*/ 224 w 286"/>
              <a:gd name="T1" fmla="*/ 0 h 16829"/>
              <a:gd name="T2" fmla="*/ 62 w 286"/>
              <a:gd name="T3" fmla="*/ 0 h 16829"/>
              <a:gd name="T4" fmla="*/ 62 w 286"/>
              <a:gd name="T5" fmla="*/ 0 h 16829"/>
              <a:gd name="T6" fmla="*/ 0 w 286"/>
              <a:gd name="T7" fmla="*/ 94 h 16829"/>
              <a:gd name="T8" fmla="*/ 0 w 286"/>
              <a:gd name="T9" fmla="*/ 3365 h 16829"/>
              <a:gd name="T10" fmla="*/ 0 w 286"/>
              <a:gd name="T11" fmla="*/ 6731 h 16829"/>
              <a:gd name="T12" fmla="*/ 0 w 286"/>
              <a:gd name="T13" fmla="*/ 10097 h 16829"/>
              <a:gd name="T14" fmla="*/ 0 w 286"/>
              <a:gd name="T15" fmla="*/ 13462 h 16829"/>
              <a:gd name="T16" fmla="*/ 0 w 286"/>
              <a:gd name="T17" fmla="*/ 16713 h 16829"/>
              <a:gd name="T18" fmla="*/ 0 w 286"/>
              <a:gd name="T19" fmla="*/ 16713 h 16829"/>
              <a:gd name="T20" fmla="*/ 143 w 286"/>
              <a:gd name="T21" fmla="*/ 16828 h 16829"/>
              <a:gd name="T22" fmla="*/ 143 w 286"/>
              <a:gd name="T23" fmla="*/ 16828 h 16829"/>
              <a:gd name="T24" fmla="*/ 143 w 286"/>
              <a:gd name="T25" fmla="*/ 16828 h 16829"/>
              <a:gd name="T26" fmla="*/ 285 w 286"/>
              <a:gd name="T27" fmla="*/ 16713 h 16829"/>
              <a:gd name="T28" fmla="*/ 285 w 286"/>
              <a:gd name="T29" fmla="*/ 13462 h 16829"/>
              <a:gd name="T30" fmla="*/ 285 w 286"/>
              <a:gd name="T31" fmla="*/ 10097 h 16829"/>
              <a:gd name="T32" fmla="*/ 285 w 286"/>
              <a:gd name="T33" fmla="*/ 6731 h 16829"/>
              <a:gd name="T34" fmla="*/ 285 w 286"/>
              <a:gd name="T35" fmla="*/ 3365 h 16829"/>
              <a:gd name="T36" fmla="*/ 285 w 286"/>
              <a:gd name="T37" fmla="*/ 94 h 16829"/>
              <a:gd name="T38" fmla="*/ 285 w 286"/>
              <a:gd name="T39" fmla="*/ 94 h 16829"/>
              <a:gd name="T40" fmla="*/ 224 w 286"/>
              <a:gd name="T41" fmla="*/ 0 h 168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86" h="16829">
                <a:moveTo>
                  <a:pt x="224" y="0"/>
                </a:moveTo>
                <a:lnTo>
                  <a:pt x="62" y="0"/>
                </a:lnTo>
                <a:lnTo>
                  <a:pt x="62" y="0"/>
                </a:lnTo>
                <a:cubicBezTo>
                  <a:pt x="25" y="21"/>
                  <a:pt x="0" y="55"/>
                  <a:pt x="0" y="94"/>
                </a:cubicBezTo>
                <a:lnTo>
                  <a:pt x="0" y="3365"/>
                </a:lnTo>
                <a:lnTo>
                  <a:pt x="0" y="6731"/>
                </a:lnTo>
                <a:lnTo>
                  <a:pt x="0" y="10097"/>
                </a:lnTo>
                <a:lnTo>
                  <a:pt x="0" y="13462"/>
                </a:lnTo>
                <a:lnTo>
                  <a:pt x="0" y="16713"/>
                </a:lnTo>
                <a:lnTo>
                  <a:pt x="0" y="16713"/>
                </a:lnTo>
                <a:cubicBezTo>
                  <a:pt x="0" y="16777"/>
                  <a:pt x="64" y="16828"/>
                  <a:pt x="143" y="16828"/>
                </a:cubicBezTo>
                <a:lnTo>
                  <a:pt x="143" y="16828"/>
                </a:lnTo>
                <a:lnTo>
                  <a:pt x="143" y="16828"/>
                </a:lnTo>
                <a:cubicBezTo>
                  <a:pt x="221" y="16828"/>
                  <a:pt x="285" y="16777"/>
                  <a:pt x="285" y="16713"/>
                </a:cubicBezTo>
                <a:lnTo>
                  <a:pt x="285" y="13462"/>
                </a:lnTo>
                <a:lnTo>
                  <a:pt x="285" y="10097"/>
                </a:lnTo>
                <a:lnTo>
                  <a:pt x="285" y="6731"/>
                </a:lnTo>
                <a:lnTo>
                  <a:pt x="285" y="3365"/>
                </a:lnTo>
                <a:lnTo>
                  <a:pt x="285" y="94"/>
                </a:lnTo>
                <a:lnTo>
                  <a:pt x="285" y="94"/>
                </a:lnTo>
                <a:cubicBezTo>
                  <a:pt x="285" y="55"/>
                  <a:pt x="261" y="21"/>
                  <a:pt x="224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727844FD-147B-E242-ABE2-ECE9F5AEB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8679" y="2817007"/>
            <a:ext cx="6630800" cy="2946327"/>
          </a:xfrm>
          <a:custGeom>
            <a:avLst/>
            <a:gdLst>
              <a:gd name="T0" fmla="*/ 9346 w 9347"/>
              <a:gd name="T1" fmla="*/ 2014 h 4155"/>
              <a:gd name="T2" fmla="*/ 8799 w 9347"/>
              <a:gd name="T3" fmla="*/ 2506 h 4155"/>
              <a:gd name="T4" fmla="*/ 8367 w 9347"/>
              <a:gd name="T5" fmla="*/ 2506 h 4155"/>
              <a:gd name="T6" fmla="*/ 8367 w 9347"/>
              <a:gd name="T7" fmla="*/ 2506 h 4155"/>
              <a:gd name="T8" fmla="*/ 6335 w 9347"/>
              <a:gd name="T9" fmla="*/ 4154 h 4155"/>
              <a:gd name="T10" fmla="*/ 6335 w 9347"/>
              <a:gd name="T11" fmla="*/ 4154 h 4155"/>
              <a:gd name="T12" fmla="*/ 4301 w 9347"/>
              <a:gd name="T13" fmla="*/ 2499 h 4155"/>
              <a:gd name="T14" fmla="*/ 0 w 9347"/>
              <a:gd name="T15" fmla="*/ 2499 h 4155"/>
              <a:gd name="T16" fmla="*/ 0 w 9347"/>
              <a:gd name="T17" fmla="*/ 1443 h 4155"/>
              <a:gd name="T18" fmla="*/ 4357 w 9347"/>
              <a:gd name="T19" fmla="*/ 1443 h 4155"/>
              <a:gd name="T20" fmla="*/ 4357 w 9347"/>
              <a:gd name="T21" fmla="*/ 1443 h 4155"/>
              <a:gd name="T22" fmla="*/ 6335 w 9347"/>
              <a:gd name="T23" fmla="*/ 0 h 4155"/>
              <a:gd name="T24" fmla="*/ 6335 w 9347"/>
              <a:gd name="T25" fmla="*/ 0 h 4155"/>
              <a:gd name="T26" fmla="*/ 8328 w 9347"/>
              <a:gd name="T27" fmla="*/ 1494 h 4155"/>
              <a:gd name="T28" fmla="*/ 8799 w 9347"/>
              <a:gd name="T29" fmla="*/ 1494 h 4155"/>
              <a:gd name="T30" fmla="*/ 9346 w 9347"/>
              <a:gd name="T31" fmla="*/ 2014 h 4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347" h="4155">
                <a:moveTo>
                  <a:pt x="9346" y="2014"/>
                </a:moveTo>
                <a:lnTo>
                  <a:pt x="8799" y="2506"/>
                </a:lnTo>
                <a:lnTo>
                  <a:pt x="8367" y="2506"/>
                </a:lnTo>
                <a:lnTo>
                  <a:pt x="8367" y="2506"/>
                </a:lnTo>
                <a:cubicBezTo>
                  <a:pt x="8169" y="3447"/>
                  <a:pt x="7335" y="4154"/>
                  <a:pt x="6335" y="4154"/>
                </a:cubicBezTo>
                <a:lnTo>
                  <a:pt x="6335" y="4154"/>
                </a:lnTo>
                <a:cubicBezTo>
                  <a:pt x="5332" y="4154"/>
                  <a:pt x="4496" y="3444"/>
                  <a:pt x="4301" y="2499"/>
                </a:cubicBezTo>
                <a:lnTo>
                  <a:pt x="0" y="2499"/>
                </a:lnTo>
                <a:lnTo>
                  <a:pt x="0" y="1443"/>
                </a:lnTo>
                <a:lnTo>
                  <a:pt x="4357" y="1443"/>
                </a:lnTo>
                <a:lnTo>
                  <a:pt x="4357" y="1443"/>
                </a:lnTo>
                <a:cubicBezTo>
                  <a:pt x="4625" y="606"/>
                  <a:pt x="5409" y="0"/>
                  <a:pt x="6335" y="0"/>
                </a:cubicBezTo>
                <a:lnTo>
                  <a:pt x="6335" y="0"/>
                </a:lnTo>
                <a:cubicBezTo>
                  <a:pt x="7280" y="0"/>
                  <a:pt x="8076" y="631"/>
                  <a:pt x="8328" y="1494"/>
                </a:cubicBezTo>
                <a:lnTo>
                  <a:pt x="8799" y="1494"/>
                </a:lnTo>
                <a:lnTo>
                  <a:pt x="9346" y="201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E8F04963-9A29-E747-A5B8-95D563543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0368" y="3744381"/>
            <a:ext cx="1025897" cy="716250"/>
          </a:xfrm>
          <a:custGeom>
            <a:avLst/>
            <a:gdLst>
              <a:gd name="T0" fmla="*/ 898 w 1446"/>
              <a:gd name="T1" fmla="*/ 0 h 1012"/>
              <a:gd name="T2" fmla="*/ 0 w 1446"/>
              <a:gd name="T3" fmla="*/ 0 h 1012"/>
              <a:gd name="T4" fmla="*/ 0 w 1446"/>
              <a:gd name="T5" fmla="*/ 1011 h 1012"/>
              <a:gd name="T6" fmla="*/ 898 w 1446"/>
              <a:gd name="T7" fmla="*/ 1011 h 1012"/>
              <a:gd name="T8" fmla="*/ 1445 w 1446"/>
              <a:gd name="T9" fmla="*/ 520 h 1012"/>
              <a:gd name="T10" fmla="*/ 898 w 1446"/>
              <a:gd name="T11" fmla="*/ 0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6" h="1012">
                <a:moveTo>
                  <a:pt x="898" y="0"/>
                </a:moveTo>
                <a:lnTo>
                  <a:pt x="0" y="0"/>
                </a:lnTo>
                <a:lnTo>
                  <a:pt x="0" y="1011"/>
                </a:lnTo>
                <a:lnTo>
                  <a:pt x="898" y="1011"/>
                </a:lnTo>
                <a:lnTo>
                  <a:pt x="1445" y="520"/>
                </a:lnTo>
                <a:lnTo>
                  <a:pt x="898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E9C413F9-C0BC-2945-B82F-0BED809EA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5377" y="3727178"/>
            <a:ext cx="4876140" cy="750657"/>
          </a:xfrm>
          <a:custGeom>
            <a:avLst/>
            <a:gdLst>
              <a:gd name="T0" fmla="*/ 6840 w 6876"/>
              <a:gd name="T1" fmla="*/ 0 h 1057"/>
              <a:gd name="T2" fmla="*/ 0 w 6876"/>
              <a:gd name="T3" fmla="*/ 0 h 1057"/>
              <a:gd name="T4" fmla="*/ 0 w 6876"/>
              <a:gd name="T5" fmla="*/ 1056 h 1057"/>
              <a:gd name="T6" fmla="*/ 0 w 6876"/>
              <a:gd name="T7" fmla="*/ 1056 h 1057"/>
              <a:gd name="T8" fmla="*/ 3 w 6876"/>
              <a:gd name="T9" fmla="*/ 1056 h 1057"/>
              <a:gd name="T10" fmla="*/ 6875 w 6876"/>
              <a:gd name="T11" fmla="*/ 1056 h 1057"/>
              <a:gd name="T12" fmla="*/ 6840 w 6876"/>
              <a:gd name="T13" fmla="*/ 0 h 1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876" h="1057">
                <a:moveTo>
                  <a:pt x="6840" y="0"/>
                </a:moveTo>
                <a:lnTo>
                  <a:pt x="0" y="0"/>
                </a:lnTo>
                <a:lnTo>
                  <a:pt x="0" y="1056"/>
                </a:lnTo>
                <a:lnTo>
                  <a:pt x="0" y="1056"/>
                </a:lnTo>
                <a:cubicBezTo>
                  <a:pt x="1" y="1056"/>
                  <a:pt x="2" y="1056"/>
                  <a:pt x="3" y="1056"/>
                </a:cubicBezTo>
                <a:lnTo>
                  <a:pt x="6875" y="1056"/>
                </a:lnTo>
                <a:lnTo>
                  <a:pt x="684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C5EEC6DE-91FE-0F45-B389-9B9A2B73E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6859" y="2629343"/>
            <a:ext cx="2946327" cy="2946327"/>
          </a:xfrm>
          <a:custGeom>
            <a:avLst/>
            <a:gdLst>
              <a:gd name="T0" fmla="*/ 4154 w 4155"/>
              <a:gd name="T1" fmla="*/ 2077 h 4155"/>
              <a:gd name="T2" fmla="*/ 4154 w 4155"/>
              <a:gd name="T3" fmla="*/ 2077 h 4155"/>
              <a:gd name="T4" fmla="*/ 2077 w 4155"/>
              <a:gd name="T5" fmla="*/ 0 h 4155"/>
              <a:gd name="T6" fmla="*/ 2077 w 4155"/>
              <a:gd name="T7" fmla="*/ 0 h 4155"/>
              <a:gd name="T8" fmla="*/ 0 w 4155"/>
              <a:gd name="T9" fmla="*/ 2077 h 4155"/>
              <a:gd name="T10" fmla="*/ 0 w 4155"/>
              <a:gd name="T11" fmla="*/ 2077 h 4155"/>
              <a:gd name="T12" fmla="*/ 2077 w 4155"/>
              <a:gd name="T13" fmla="*/ 4154 h 4155"/>
              <a:gd name="T14" fmla="*/ 2077 w 4155"/>
              <a:gd name="T15" fmla="*/ 4154 h 4155"/>
              <a:gd name="T16" fmla="*/ 4154 w 4155"/>
              <a:gd name="T17" fmla="*/ 2077 h 4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55" h="4155">
                <a:moveTo>
                  <a:pt x="4154" y="2077"/>
                </a:moveTo>
                <a:lnTo>
                  <a:pt x="4154" y="2077"/>
                </a:lnTo>
                <a:cubicBezTo>
                  <a:pt x="4154" y="930"/>
                  <a:pt x="3224" y="0"/>
                  <a:pt x="2077" y="0"/>
                </a:cubicBezTo>
                <a:lnTo>
                  <a:pt x="2077" y="0"/>
                </a:lnTo>
                <a:cubicBezTo>
                  <a:pt x="930" y="0"/>
                  <a:pt x="0" y="930"/>
                  <a:pt x="0" y="2077"/>
                </a:cubicBezTo>
                <a:lnTo>
                  <a:pt x="0" y="2077"/>
                </a:lnTo>
                <a:cubicBezTo>
                  <a:pt x="0" y="3224"/>
                  <a:pt x="930" y="4154"/>
                  <a:pt x="2077" y="4154"/>
                </a:cubicBezTo>
                <a:lnTo>
                  <a:pt x="2077" y="4154"/>
                </a:lnTo>
                <a:cubicBezTo>
                  <a:pt x="3224" y="4154"/>
                  <a:pt x="4154" y="3224"/>
                  <a:pt x="4154" y="207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77B1404-4A16-784A-8F20-A9F59D2A1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321" y="3276785"/>
            <a:ext cx="1898536" cy="1898535"/>
          </a:xfrm>
          <a:custGeom>
            <a:avLst/>
            <a:gdLst>
              <a:gd name="T0" fmla="*/ 2675 w 2676"/>
              <a:gd name="T1" fmla="*/ 1338 h 2676"/>
              <a:gd name="T2" fmla="*/ 2675 w 2676"/>
              <a:gd name="T3" fmla="*/ 1338 h 2676"/>
              <a:gd name="T4" fmla="*/ 1338 w 2676"/>
              <a:gd name="T5" fmla="*/ 0 h 2676"/>
              <a:gd name="T6" fmla="*/ 1338 w 2676"/>
              <a:gd name="T7" fmla="*/ 0 h 2676"/>
              <a:gd name="T8" fmla="*/ 0 w 2676"/>
              <a:gd name="T9" fmla="*/ 1338 h 2676"/>
              <a:gd name="T10" fmla="*/ 0 w 2676"/>
              <a:gd name="T11" fmla="*/ 1338 h 2676"/>
              <a:gd name="T12" fmla="*/ 1338 w 2676"/>
              <a:gd name="T13" fmla="*/ 2675 h 2676"/>
              <a:gd name="T14" fmla="*/ 1338 w 2676"/>
              <a:gd name="T15" fmla="*/ 2675 h 2676"/>
              <a:gd name="T16" fmla="*/ 2675 w 2676"/>
              <a:gd name="T17" fmla="*/ 1338 h 2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76" h="2676">
                <a:moveTo>
                  <a:pt x="2675" y="1338"/>
                </a:moveTo>
                <a:lnTo>
                  <a:pt x="2675" y="1338"/>
                </a:lnTo>
                <a:cubicBezTo>
                  <a:pt x="2675" y="599"/>
                  <a:pt x="2076" y="0"/>
                  <a:pt x="1338" y="0"/>
                </a:cubicBezTo>
                <a:lnTo>
                  <a:pt x="1338" y="0"/>
                </a:lnTo>
                <a:cubicBezTo>
                  <a:pt x="599" y="0"/>
                  <a:pt x="0" y="599"/>
                  <a:pt x="0" y="1338"/>
                </a:cubicBezTo>
                <a:lnTo>
                  <a:pt x="0" y="1338"/>
                </a:lnTo>
                <a:cubicBezTo>
                  <a:pt x="0" y="2076"/>
                  <a:pt x="599" y="2675"/>
                  <a:pt x="1338" y="2675"/>
                </a:cubicBezTo>
                <a:lnTo>
                  <a:pt x="1338" y="2675"/>
                </a:lnTo>
                <a:cubicBezTo>
                  <a:pt x="2076" y="2675"/>
                  <a:pt x="2675" y="2076"/>
                  <a:pt x="2675" y="1338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Freeform 6">
            <a:extLst>
              <a:ext uri="{FF2B5EF4-FFF2-40B4-BE49-F238E27FC236}">
                <a16:creationId xmlns:a16="http://schemas.microsoft.com/office/drawing/2014/main" id="{30D96449-2774-5943-B991-6AFB5A3B1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190" y="3153238"/>
            <a:ext cx="1898536" cy="1898536"/>
          </a:xfrm>
          <a:custGeom>
            <a:avLst/>
            <a:gdLst>
              <a:gd name="T0" fmla="*/ 2674 w 2675"/>
              <a:gd name="T1" fmla="*/ 1337 h 2676"/>
              <a:gd name="T2" fmla="*/ 2674 w 2675"/>
              <a:gd name="T3" fmla="*/ 1337 h 2676"/>
              <a:gd name="T4" fmla="*/ 1337 w 2675"/>
              <a:gd name="T5" fmla="*/ 0 h 2676"/>
              <a:gd name="T6" fmla="*/ 1337 w 2675"/>
              <a:gd name="T7" fmla="*/ 0 h 2676"/>
              <a:gd name="T8" fmla="*/ 0 w 2675"/>
              <a:gd name="T9" fmla="*/ 1337 h 2676"/>
              <a:gd name="T10" fmla="*/ 0 w 2675"/>
              <a:gd name="T11" fmla="*/ 1337 h 2676"/>
              <a:gd name="T12" fmla="*/ 1337 w 2675"/>
              <a:gd name="T13" fmla="*/ 2675 h 2676"/>
              <a:gd name="T14" fmla="*/ 1337 w 2675"/>
              <a:gd name="T15" fmla="*/ 2675 h 2676"/>
              <a:gd name="T16" fmla="*/ 2674 w 2675"/>
              <a:gd name="T17" fmla="*/ 1337 h 2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75" h="2676">
                <a:moveTo>
                  <a:pt x="2674" y="1337"/>
                </a:moveTo>
                <a:lnTo>
                  <a:pt x="2674" y="1337"/>
                </a:lnTo>
                <a:cubicBezTo>
                  <a:pt x="2674" y="598"/>
                  <a:pt x="2076" y="0"/>
                  <a:pt x="1337" y="0"/>
                </a:cubicBezTo>
                <a:lnTo>
                  <a:pt x="1337" y="0"/>
                </a:lnTo>
                <a:cubicBezTo>
                  <a:pt x="598" y="0"/>
                  <a:pt x="0" y="598"/>
                  <a:pt x="0" y="1337"/>
                </a:cubicBezTo>
                <a:lnTo>
                  <a:pt x="0" y="1337"/>
                </a:lnTo>
                <a:cubicBezTo>
                  <a:pt x="0" y="2076"/>
                  <a:pt x="598" y="2675"/>
                  <a:pt x="1337" y="2675"/>
                </a:cubicBezTo>
                <a:lnTo>
                  <a:pt x="1337" y="2675"/>
                </a:lnTo>
                <a:cubicBezTo>
                  <a:pt x="2076" y="2675"/>
                  <a:pt x="2674" y="2076"/>
                  <a:pt x="2674" y="1337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6D3E4DB9-0648-B945-B166-EF569BD86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0781" y="3902331"/>
            <a:ext cx="259603" cy="400351"/>
          </a:xfrm>
          <a:custGeom>
            <a:avLst/>
            <a:gdLst>
              <a:gd name="T0" fmla="*/ 363 w 364"/>
              <a:gd name="T1" fmla="*/ 282 h 564"/>
              <a:gd name="T2" fmla="*/ 170 w 364"/>
              <a:gd name="T3" fmla="*/ 0 h 564"/>
              <a:gd name="T4" fmla="*/ 0 w 364"/>
              <a:gd name="T5" fmla="*/ 0 h 564"/>
              <a:gd name="T6" fmla="*/ 192 w 364"/>
              <a:gd name="T7" fmla="*/ 282 h 564"/>
              <a:gd name="T8" fmla="*/ 0 w 364"/>
              <a:gd name="T9" fmla="*/ 563 h 564"/>
              <a:gd name="T10" fmla="*/ 170 w 364"/>
              <a:gd name="T11" fmla="*/ 563 h 564"/>
              <a:gd name="T12" fmla="*/ 363 w 364"/>
              <a:gd name="T13" fmla="*/ 282 h 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4" h="564">
                <a:moveTo>
                  <a:pt x="363" y="282"/>
                </a:moveTo>
                <a:lnTo>
                  <a:pt x="170" y="0"/>
                </a:lnTo>
                <a:lnTo>
                  <a:pt x="0" y="0"/>
                </a:lnTo>
                <a:lnTo>
                  <a:pt x="192" y="282"/>
                </a:lnTo>
                <a:lnTo>
                  <a:pt x="0" y="563"/>
                </a:lnTo>
                <a:lnTo>
                  <a:pt x="170" y="563"/>
                </a:lnTo>
                <a:lnTo>
                  <a:pt x="363" y="28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5">
            <a:extLst>
              <a:ext uri="{FF2B5EF4-FFF2-40B4-BE49-F238E27FC236}">
                <a16:creationId xmlns:a16="http://schemas.microsoft.com/office/drawing/2014/main" id="{342D49FC-FE5D-6A42-B92B-45613B3D2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8680" y="7715042"/>
            <a:ext cx="6352433" cy="2946327"/>
          </a:xfrm>
          <a:custGeom>
            <a:avLst/>
            <a:gdLst>
              <a:gd name="T0" fmla="*/ 8956 w 8957"/>
              <a:gd name="T1" fmla="*/ 2059 h 4153"/>
              <a:gd name="T2" fmla="*/ 8411 w 8957"/>
              <a:gd name="T3" fmla="*/ 2550 h 4153"/>
              <a:gd name="T4" fmla="*/ 7919 w 8957"/>
              <a:gd name="T5" fmla="*/ 2550 h 4153"/>
              <a:gd name="T6" fmla="*/ 7919 w 8957"/>
              <a:gd name="T7" fmla="*/ 2550 h 4153"/>
              <a:gd name="T8" fmla="*/ 5897 w 8957"/>
              <a:gd name="T9" fmla="*/ 4152 h 4153"/>
              <a:gd name="T10" fmla="*/ 5897 w 8957"/>
              <a:gd name="T11" fmla="*/ 4152 h 4153"/>
              <a:gd name="T12" fmla="*/ 3871 w 8957"/>
              <a:gd name="T13" fmla="*/ 2533 h 4153"/>
              <a:gd name="T14" fmla="*/ 0 w 8957"/>
              <a:gd name="T15" fmla="*/ 2533 h 4153"/>
              <a:gd name="T16" fmla="*/ 0 w 8957"/>
              <a:gd name="T17" fmla="*/ 1478 h 4153"/>
              <a:gd name="T18" fmla="*/ 3908 w 8957"/>
              <a:gd name="T19" fmla="*/ 1478 h 4153"/>
              <a:gd name="T20" fmla="*/ 3908 w 8957"/>
              <a:gd name="T21" fmla="*/ 1478 h 4153"/>
              <a:gd name="T22" fmla="*/ 5897 w 8957"/>
              <a:gd name="T23" fmla="*/ 0 h 4153"/>
              <a:gd name="T24" fmla="*/ 5897 w 8957"/>
              <a:gd name="T25" fmla="*/ 0 h 4153"/>
              <a:gd name="T26" fmla="*/ 7903 w 8957"/>
              <a:gd name="T27" fmla="*/ 1540 h 4153"/>
              <a:gd name="T28" fmla="*/ 8411 w 8957"/>
              <a:gd name="T29" fmla="*/ 1540 h 4153"/>
              <a:gd name="T30" fmla="*/ 8956 w 8957"/>
              <a:gd name="T31" fmla="*/ 2059 h 4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957" h="4153">
                <a:moveTo>
                  <a:pt x="8956" y="2059"/>
                </a:moveTo>
                <a:lnTo>
                  <a:pt x="8411" y="2550"/>
                </a:lnTo>
                <a:lnTo>
                  <a:pt x="7919" y="2550"/>
                </a:lnTo>
                <a:lnTo>
                  <a:pt x="7919" y="2550"/>
                </a:lnTo>
                <a:cubicBezTo>
                  <a:pt x="7704" y="3468"/>
                  <a:pt x="6881" y="4152"/>
                  <a:pt x="5897" y="4152"/>
                </a:cubicBezTo>
                <a:lnTo>
                  <a:pt x="5897" y="4152"/>
                </a:lnTo>
                <a:cubicBezTo>
                  <a:pt x="4907" y="4152"/>
                  <a:pt x="4080" y="3460"/>
                  <a:pt x="3871" y="2533"/>
                </a:cubicBezTo>
                <a:lnTo>
                  <a:pt x="0" y="2533"/>
                </a:lnTo>
                <a:lnTo>
                  <a:pt x="0" y="1478"/>
                </a:lnTo>
                <a:lnTo>
                  <a:pt x="3908" y="1478"/>
                </a:lnTo>
                <a:lnTo>
                  <a:pt x="3908" y="1478"/>
                </a:lnTo>
                <a:cubicBezTo>
                  <a:pt x="4166" y="623"/>
                  <a:pt x="4958" y="0"/>
                  <a:pt x="5897" y="0"/>
                </a:cubicBezTo>
                <a:lnTo>
                  <a:pt x="5897" y="0"/>
                </a:lnTo>
                <a:cubicBezTo>
                  <a:pt x="6858" y="0"/>
                  <a:pt x="7667" y="653"/>
                  <a:pt x="7903" y="1540"/>
                </a:cubicBezTo>
                <a:lnTo>
                  <a:pt x="8411" y="1540"/>
                </a:lnTo>
                <a:lnTo>
                  <a:pt x="8956" y="2059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6E59E1DE-C942-8247-A693-75DD48117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1998" y="8642416"/>
            <a:ext cx="1025897" cy="716250"/>
          </a:xfrm>
          <a:custGeom>
            <a:avLst/>
            <a:gdLst>
              <a:gd name="T0" fmla="*/ 899 w 1446"/>
              <a:gd name="T1" fmla="*/ 0 h 1012"/>
              <a:gd name="T2" fmla="*/ 0 w 1446"/>
              <a:gd name="T3" fmla="*/ 0 h 1012"/>
              <a:gd name="T4" fmla="*/ 0 w 1446"/>
              <a:gd name="T5" fmla="*/ 1011 h 1012"/>
              <a:gd name="T6" fmla="*/ 899 w 1446"/>
              <a:gd name="T7" fmla="*/ 1011 h 1012"/>
              <a:gd name="T8" fmla="*/ 1445 w 1446"/>
              <a:gd name="T9" fmla="*/ 519 h 1012"/>
              <a:gd name="T10" fmla="*/ 899 w 1446"/>
              <a:gd name="T11" fmla="*/ 0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6" h="1012">
                <a:moveTo>
                  <a:pt x="899" y="0"/>
                </a:moveTo>
                <a:lnTo>
                  <a:pt x="0" y="0"/>
                </a:lnTo>
                <a:lnTo>
                  <a:pt x="0" y="1011"/>
                </a:lnTo>
                <a:lnTo>
                  <a:pt x="899" y="1011"/>
                </a:lnTo>
                <a:lnTo>
                  <a:pt x="1445" y="519"/>
                </a:lnTo>
                <a:lnTo>
                  <a:pt x="89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7">
            <a:extLst>
              <a:ext uri="{FF2B5EF4-FFF2-40B4-BE49-F238E27FC236}">
                <a16:creationId xmlns:a16="http://schemas.microsoft.com/office/drawing/2014/main" id="{1ED9B438-A630-6D4A-855C-D2D4D0B39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8504" y="8626778"/>
            <a:ext cx="5242086" cy="747527"/>
          </a:xfrm>
          <a:custGeom>
            <a:avLst/>
            <a:gdLst>
              <a:gd name="T0" fmla="*/ 0 w 7392"/>
              <a:gd name="T1" fmla="*/ 1055 h 1056"/>
              <a:gd name="T2" fmla="*/ 7391 w 7392"/>
              <a:gd name="T3" fmla="*/ 1055 h 1056"/>
              <a:gd name="T4" fmla="*/ 7312 w 7392"/>
              <a:gd name="T5" fmla="*/ 0 h 1056"/>
              <a:gd name="T6" fmla="*/ 0 w 7392"/>
              <a:gd name="T7" fmla="*/ 0 h 1056"/>
              <a:gd name="T8" fmla="*/ 0 w 7392"/>
              <a:gd name="T9" fmla="*/ 1055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392" h="1056">
                <a:moveTo>
                  <a:pt x="0" y="1055"/>
                </a:moveTo>
                <a:lnTo>
                  <a:pt x="7391" y="1055"/>
                </a:lnTo>
                <a:lnTo>
                  <a:pt x="7312" y="0"/>
                </a:lnTo>
                <a:lnTo>
                  <a:pt x="0" y="0"/>
                </a:lnTo>
                <a:lnTo>
                  <a:pt x="0" y="105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8">
            <a:extLst>
              <a:ext uri="{FF2B5EF4-FFF2-40B4-BE49-F238E27FC236}">
                <a16:creationId xmlns:a16="http://schemas.microsoft.com/office/drawing/2014/main" id="{F7087416-D0DC-C649-85C9-142B4210E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4086" y="7527378"/>
            <a:ext cx="2946327" cy="2946327"/>
          </a:xfrm>
          <a:custGeom>
            <a:avLst/>
            <a:gdLst>
              <a:gd name="T0" fmla="*/ 4153 w 4154"/>
              <a:gd name="T1" fmla="*/ 2076 h 4153"/>
              <a:gd name="T2" fmla="*/ 4153 w 4154"/>
              <a:gd name="T3" fmla="*/ 2076 h 4153"/>
              <a:gd name="T4" fmla="*/ 2077 w 4154"/>
              <a:gd name="T5" fmla="*/ 0 h 4153"/>
              <a:gd name="T6" fmla="*/ 2077 w 4154"/>
              <a:gd name="T7" fmla="*/ 0 h 4153"/>
              <a:gd name="T8" fmla="*/ 0 w 4154"/>
              <a:gd name="T9" fmla="*/ 2076 h 4153"/>
              <a:gd name="T10" fmla="*/ 0 w 4154"/>
              <a:gd name="T11" fmla="*/ 2076 h 4153"/>
              <a:gd name="T12" fmla="*/ 2077 w 4154"/>
              <a:gd name="T13" fmla="*/ 4152 h 4153"/>
              <a:gd name="T14" fmla="*/ 2077 w 4154"/>
              <a:gd name="T15" fmla="*/ 4152 h 4153"/>
              <a:gd name="T16" fmla="*/ 4153 w 4154"/>
              <a:gd name="T17" fmla="*/ 2076 h 4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54" h="4153">
                <a:moveTo>
                  <a:pt x="4153" y="2076"/>
                </a:moveTo>
                <a:lnTo>
                  <a:pt x="4153" y="2076"/>
                </a:lnTo>
                <a:cubicBezTo>
                  <a:pt x="4153" y="929"/>
                  <a:pt x="3224" y="0"/>
                  <a:pt x="2077" y="0"/>
                </a:cubicBezTo>
                <a:lnTo>
                  <a:pt x="2077" y="0"/>
                </a:lnTo>
                <a:cubicBezTo>
                  <a:pt x="930" y="0"/>
                  <a:pt x="0" y="929"/>
                  <a:pt x="0" y="2076"/>
                </a:cubicBezTo>
                <a:lnTo>
                  <a:pt x="0" y="2076"/>
                </a:lnTo>
                <a:cubicBezTo>
                  <a:pt x="0" y="3222"/>
                  <a:pt x="930" y="4152"/>
                  <a:pt x="2077" y="4152"/>
                </a:cubicBezTo>
                <a:lnTo>
                  <a:pt x="2077" y="4152"/>
                </a:lnTo>
                <a:cubicBezTo>
                  <a:pt x="3224" y="4152"/>
                  <a:pt x="4153" y="3222"/>
                  <a:pt x="4153" y="207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9">
            <a:extLst>
              <a:ext uri="{FF2B5EF4-FFF2-40B4-BE49-F238E27FC236}">
                <a16:creationId xmlns:a16="http://schemas.microsoft.com/office/drawing/2014/main" id="{D5099866-3ACC-8C42-8246-424A08C33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9675" y="8174820"/>
            <a:ext cx="1898535" cy="1895408"/>
          </a:xfrm>
          <a:custGeom>
            <a:avLst/>
            <a:gdLst>
              <a:gd name="T0" fmla="*/ 2675 w 2676"/>
              <a:gd name="T1" fmla="*/ 1337 h 2674"/>
              <a:gd name="T2" fmla="*/ 2675 w 2676"/>
              <a:gd name="T3" fmla="*/ 1337 h 2674"/>
              <a:gd name="T4" fmla="*/ 1338 w 2676"/>
              <a:gd name="T5" fmla="*/ 0 h 2674"/>
              <a:gd name="T6" fmla="*/ 1338 w 2676"/>
              <a:gd name="T7" fmla="*/ 0 h 2674"/>
              <a:gd name="T8" fmla="*/ 0 w 2676"/>
              <a:gd name="T9" fmla="*/ 1337 h 2674"/>
              <a:gd name="T10" fmla="*/ 0 w 2676"/>
              <a:gd name="T11" fmla="*/ 1337 h 2674"/>
              <a:gd name="T12" fmla="*/ 1338 w 2676"/>
              <a:gd name="T13" fmla="*/ 2673 h 2674"/>
              <a:gd name="T14" fmla="*/ 1338 w 2676"/>
              <a:gd name="T15" fmla="*/ 2673 h 2674"/>
              <a:gd name="T16" fmla="*/ 2675 w 2676"/>
              <a:gd name="T17" fmla="*/ 1337 h 2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76" h="2674">
                <a:moveTo>
                  <a:pt x="2675" y="1337"/>
                </a:moveTo>
                <a:lnTo>
                  <a:pt x="2675" y="1337"/>
                </a:lnTo>
                <a:cubicBezTo>
                  <a:pt x="2675" y="598"/>
                  <a:pt x="2076" y="0"/>
                  <a:pt x="1338" y="0"/>
                </a:cubicBezTo>
                <a:lnTo>
                  <a:pt x="1338" y="0"/>
                </a:lnTo>
                <a:cubicBezTo>
                  <a:pt x="599" y="0"/>
                  <a:pt x="0" y="598"/>
                  <a:pt x="0" y="1337"/>
                </a:cubicBezTo>
                <a:lnTo>
                  <a:pt x="0" y="1337"/>
                </a:lnTo>
                <a:cubicBezTo>
                  <a:pt x="0" y="2075"/>
                  <a:pt x="599" y="2673"/>
                  <a:pt x="1338" y="2673"/>
                </a:cubicBezTo>
                <a:lnTo>
                  <a:pt x="1338" y="2673"/>
                </a:lnTo>
                <a:cubicBezTo>
                  <a:pt x="2076" y="2673"/>
                  <a:pt x="2675" y="2075"/>
                  <a:pt x="2675" y="1337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6" name="Freeform 20">
            <a:extLst>
              <a:ext uri="{FF2B5EF4-FFF2-40B4-BE49-F238E27FC236}">
                <a16:creationId xmlns:a16="http://schemas.microsoft.com/office/drawing/2014/main" id="{38B05E74-6079-274F-9F2F-308C5F6E6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9544" y="8051274"/>
            <a:ext cx="1898535" cy="1898535"/>
          </a:xfrm>
          <a:custGeom>
            <a:avLst/>
            <a:gdLst>
              <a:gd name="T0" fmla="*/ 2675 w 2676"/>
              <a:gd name="T1" fmla="*/ 1337 h 2675"/>
              <a:gd name="T2" fmla="*/ 2675 w 2676"/>
              <a:gd name="T3" fmla="*/ 1337 h 2675"/>
              <a:gd name="T4" fmla="*/ 1338 w 2676"/>
              <a:gd name="T5" fmla="*/ 0 h 2675"/>
              <a:gd name="T6" fmla="*/ 1338 w 2676"/>
              <a:gd name="T7" fmla="*/ 0 h 2675"/>
              <a:gd name="T8" fmla="*/ 0 w 2676"/>
              <a:gd name="T9" fmla="*/ 1337 h 2675"/>
              <a:gd name="T10" fmla="*/ 0 w 2676"/>
              <a:gd name="T11" fmla="*/ 1337 h 2675"/>
              <a:gd name="T12" fmla="*/ 1338 w 2676"/>
              <a:gd name="T13" fmla="*/ 2674 h 2675"/>
              <a:gd name="T14" fmla="*/ 1338 w 2676"/>
              <a:gd name="T15" fmla="*/ 2674 h 2675"/>
              <a:gd name="T16" fmla="*/ 2675 w 2676"/>
              <a:gd name="T17" fmla="*/ 1337 h 26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76" h="2675">
                <a:moveTo>
                  <a:pt x="2675" y="1337"/>
                </a:moveTo>
                <a:lnTo>
                  <a:pt x="2675" y="1337"/>
                </a:lnTo>
                <a:cubicBezTo>
                  <a:pt x="2675" y="599"/>
                  <a:pt x="2076" y="0"/>
                  <a:pt x="1338" y="0"/>
                </a:cubicBezTo>
                <a:lnTo>
                  <a:pt x="1338" y="0"/>
                </a:lnTo>
                <a:cubicBezTo>
                  <a:pt x="599" y="0"/>
                  <a:pt x="0" y="599"/>
                  <a:pt x="0" y="1337"/>
                </a:cubicBezTo>
                <a:lnTo>
                  <a:pt x="0" y="1337"/>
                </a:lnTo>
                <a:cubicBezTo>
                  <a:pt x="0" y="2075"/>
                  <a:pt x="599" y="2674"/>
                  <a:pt x="1338" y="2674"/>
                </a:cubicBezTo>
                <a:lnTo>
                  <a:pt x="1338" y="2674"/>
                </a:lnTo>
                <a:cubicBezTo>
                  <a:pt x="2076" y="2674"/>
                  <a:pt x="2675" y="2075"/>
                  <a:pt x="2675" y="1337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1">
            <a:extLst>
              <a:ext uri="{FF2B5EF4-FFF2-40B4-BE49-F238E27FC236}">
                <a16:creationId xmlns:a16="http://schemas.microsoft.com/office/drawing/2014/main" id="{941707A4-BE34-054C-AD2F-B2B2841EE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307" y="8800366"/>
            <a:ext cx="259603" cy="400351"/>
          </a:xfrm>
          <a:custGeom>
            <a:avLst/>
            <a:gdLst>
              <a:gd name="T0" fmla="*/ 363 w 364"/>
              <a:gd name="T1" fmla="*/ 281 h 564"/>
              <a:gd name="T2" fmla="*/ 171 w 364"/>
              <a:gd name="T3" fmla="*/ 0 h 564"/>
              <a:gd name="T4" fmla="*/ 0 w 364"/>
              <a:gd name="T5" fmla="*/ 0 h 564"/>
              <a:gd name="T6" fmla="*/ 192 w 364"/>
              <a:gd name="T7" fmla="*/ 281 h 564"/>
              <a:gd name="T8" fmla="*/ 0 w 364"/>
              <a:gd name="T9" fmla="*/ 563 h 564"/>
              <a:gd name="T10" fmla="*/ 171 w 364"/>
              <a:gd name="T11" fmla="*/ 563 h 564"/>
              <a:gd name="T12" fmla="*/ 363 w 364"/>
              <a:gd name="T13" fmla="*/ 281 h 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4" h="564">
                <a:moveTo>
                  <a:pt x="363" y="281"/>
                </a:moveTo>
                <a:lnTo>
                  <a:pt x="171" y="0"/>
                </a:lnTo>
                <a:lnTo>
                  <a:pt x="0" y="0"/>
                </a:lnTo>
                <a:lnTo>
                  <a:pt x="192" y="281"/>
                </a:lnTo>
                <a:lnTo>
                  <a:pt x="0" y="563"/>
                </a:lnTo>
                <a:lnTo>
                  <a:pt x="171" y="563"/>
                </a:lnTo>
                <a:lnTo>
                  <a:pt x="363" y="28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4">
            <a:extLst>
              <a:ext uri="{FF2B5EF4-FFF2-40B4-BE49-F238E27FC236}">
                <a16:creationId xmlns:a16="http://schemas.microsoft.com/office/drawing/2014/main" id="{3643B8C8-839C-864F-B39B-4E0228759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8680" y="10007673"/>
            <a:ext cx="8813960" cy="2946327"/>
          </a:xfrm>
          <a:custGeom>
            <a:avLst/>
            <a:gdLst>
              <a:gd name="T0" fmla="*/ 12427 w 12428"/>
              <a:gd name="T1" fmla="*/ 2188 h 4154"/>
              <a:gd name="T2" fmla="*/ 11881 w 12428"/>
              <a:gd name="T3" fmla="*/ 2680 h 4154"/>
              <a:gd name="T4" fmla="*/ 11401 w 12428"/>
              <a:gd name="T5" fmla="*/ 2680 h 4154"/>
              <a:gd name="T6" fmla="*/ 11401 w 12428"/>
              <a:gd name="T7" fmla="*/ 2680 h 4154"/>
              <a:gd name="T8" fmla="*/ 9414 w 12428"/>
              <a:gd name="T9" fmla="*/ 4153 h 4154"/>
              <a:gd name="T10" fmla="*/ 9414 w 12428"/>
              <a:gd name="T11" fmla="*/ 4153 h 4154"/>
              <a:gd name="T12" fmla="*/ 7437 w 12428"/>
              <a:gd name="T13" fmla="*/ 2711 h 4154"/>
              <a:gd name="T14" fmla="*/ 0 w 12428"/>
              <a:gd name="T15" fmla="*/ 2711 h 4154"/>
              <a:gd name="T16" fmla="*/ 0 w 12428"/>
              <a:gd name="T17" fmla="*/ 1654 h 4154"/>
              <a:gd name="T18" fmla="*/ 7382 w 12428"/>
              <a:gd name="T19" fmla="*/ 1654 h 4154"/>
              <a:gd name="T20" fmla="*/ 7382 w 12428"/>
              <a:gd name="T21" fmla="*/ 1654 h 4154"/>
              <a:gd name="T22" fmla="*/ 9414 w 12428"/>
              <a:gd name="T23" fmla="*/ 0 h 4154"/>
              <a:gd name="T24" fmla="*/ 9414 w 12428"/>
              <a:gd name="T25" fmla="*/ 0 h 4154"/>
              <a:gd name="T26" fmla="*/ 11450 w 12428"/>
              <a:gd name="T27" fmla="*/ 1668 h 4154"/>
              <a:gd name="T28" fmla="*/ 11881 w 12428"/>
              <a:gd name="T29" fmla="*/ 1668 h 4154"/>
              <a:gd name="T30" fmla="*/ 12427 w 12428"/>
              <a:gd name="T31" fmla="*/ 2188 h 4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2428" h="4154">
                <a:moveTo>
                  <a:pt x="12427" y="2188"/>
                </a:moveTo>
                <a:lnTo>
                  <a:pt x="11881" y="2680"/>
                </a:lnTo>
                <a:lnTo>
                  <a:pt x="11401" y="2680"/>
                </a:lnTo>
                <a:lnTo>
                  <a:pt x="11401" y="2680"/>
                </a:lnTo>
                <a:cubicBezTo>
                  <a:pt x="11143" y="3532"/>
                  <a:pt x="10351" y="4153"/>
                  <a:pt x="9414" y="4153"/>
                </a:cubicBezTo>
                <a:lnTo>
                  <a:pt x="9414" y="4153"/>
                </a:lnTo>
                <a:cubicBezTo>
                  <a:pt x="8488" y="4153"/>
                  <a:pt x="7705" y="3547"/>
                  <a:pt x="7437" y="2711"/>
                </a:cubicBezTo>
                <a:lnTo>
                  <a:pt x="0" y="2711"/>
                </a:lnTo>
                <a:lnTo>
                  <a:pt x="0" y="1654"/>
                </a:lnTo>
                <a:lnTo>
                  <a:pt x="7382" y="1654"/>
                </a:lnTo>
                <a:lnTo>
                  <a:pt x="7382" y="1654"/>
                </a:lnTo>
                <a:cubicBezTo>
                  <a:pt x="7577" y="710"/>
                  <a:pt x="8413" y="0"/>
                  <a:pt x="9414" y="0"/>
                </a:cubicBezTo>
                <a:lnTo>
                  <a:pt x="9414" y="0"/>
                </a:lnTo>
                <a:cubicBezTo>
                  <a:pt x="10421" y="0"/>
                  <a:pt x="11260" y="717"/>
                  <a:pt x="11450" y="1668"/>
                </a:cubicBezTo>
                <a:lnTo>
                  <a:pt x="11881" y="1668"/>
                </a:lnTo>
                <a:lnTo>
                  <a:pt x="12427" y="218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5">
            <a:extLst>
              <a:ext uri="{FF2B5EF4-FFF2-40B4-BE49-F238E27FC236}">
                <a16:creationId xmlns:a16="http://schemas.microsoft.com/office/drawing/2014/main" id="{7D1B7C93-5717-BC42-9595-393B41045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3528" y="10931918"/>
            <a:ext cx="1025897" cy="716250"/>
          </a:xfrm>
          <a:custGeom>
            <a:avLst/>
            <a:gdLst>
              <a:gd name="T0" fmla="*/ 900 w 1448"/>
              <a:gd name="T1" fmla="*/ 0 h 1012"/>
              <a:gd name="T2" fmla="*/ 0 w 1448"/>
              <a:gd name="T3" fmla="*/ 0 h 1012"/>
              <a:gd name="T4" fmla="*/ 0 w 1448"/>
              <a:gd name="T5" fmla="*/ 1011 h 1012"/>
              <a:gd name="T6" fmla="*/ 900 w 1448"/>
              <a:gd name="T7" fmla="*/ 1011 h 1012"/>
              <a:gd name="T8" fmla="*/ 1447 w 1448"/>
              <a:gd name="T9" fmla="*/ 519 h 1012"/>
              <a:gd name="T10" fmla="*/ 900 w 1448"/>
              <a:gd name="T11" fmla="*/ 0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8" h="1012">
                <a:moveTo>
                  <a:pt x="900" y="0"/>
                </a:moveTo>
                <a:lnTo>
                  <a:pt x="0" y="0"/>
                </a:lnTo>
                <a:lnTo>
                  <a:pt x="0" y="1011"/>
                </a:lnTo>
                <a:lnTo>
                  <a:pt x="900" y="1011"/>
                </a:lnTo>
                <a:lnTo>
                  <a:pt x="1447" y="519"/>
                </a:lnTo>
                <a:lnTo>
                  <a:pt x="90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79711C69-F92B-C441-BC6C-573083854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2250" y="10914715"/>
            <a:ext cx="7891279" cy="750657"/>
          </a:xfrm>
          <a:custGeom>
            <a:avLst/>
            <a:gdLst>
              <a:gd name="T0" fmla="*/ 0 w 11125"/>
              <a:gd name="T1" fmla="*/ 0 h 1057"/>
              <a:gd name="T2" fmla="*/ 0 w 11125"/>
              <a:gd name="T3" fmla="*/ 1056 h 1057"/>
              <a:gd name="T4" fmla="*/ 11089 w 11125"/>
              <a:gd name="T5" fmla="*/ 1056 h 1057"/>
              <a:gd name="T6" fmla="*/ 11124 w 11125"/>
              <a:gd name="T7" fmla="*/ 0 h 1057"/>
              <a:gd name="T8" fmla="*/ 0 w 11125"/>
              <a:gd name="T9" fmla="*/ 0 h 1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25" h="1057">
                <a:moveTo>
                  <a:pt x="0" y="0"/>
                </a:moveTo>
                <a:lnTo>
                  <a:pt x="0" y="1056"/>
                </a:lnTo>
                <a:lnTo>
                  <a:pt x="11089" y="1056"/>
                </a:lnTo>
                <a:lnTo>
                  <a:pt x="11124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7">
            <a:extLst>
              <a:ext uri="{FF2B5EF4-FFF2-40B4-BE49-F238E27FC236}">
                <a16:creationId xmlns:a16="http://schemas.microsoft.com/office/drawing/2014/main" id="{4281F0CF-9F92-9D4C-810B-C41D70B07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0018" y="9816880"/>
            <a:ext cx="2946327" cy="2946327"/>
          </a:xfrm>
          <a:custGeom>
            <a:avLst/>
            <a:gdLst>
              <a:gd name="T0" fmla="*/ 4152 w 4153"/>
              <a:gd name="T1" fmla="*/ 2077 h 4155"/>
              <a:gd name="T2" fmla="*/ 4152 w 4153"/>
              <a:gd name="T3" fmla="*/ 2077 h 4155"/>
              <a:gd name="T4" fmla="*/ 2076 w 4153"/>
              <a:gd name="T5" fmla="*/ 4154 h 4155"/>
              <a:gd name="T6" fmla="*/ 2076 w 4153"/>
              <a:gd name="T7" fmla="*/ 4154 h 4155"/>
              <a:gd name="T8" fmla="*/ 0 w 4153"/>
              <a:gd name="T9" fmla="*/ 2077 h 4155"/>
              <a:gd name="T10" fmla="*/ 0 w 4153"/>
              <a:gd name="T11" fmla="*/ 2077 h 4155"/>
              <a:gd name="T12" fmla="*/ 2076 w 4153"/>
              <a:gd name="T13" fmla="*/ 0 h 4155"/>
              <a:gd name="T14" fmla="*/ 2076 w 4153"/>
              <a:gd name="T15" fmla="*/ 0 h 4155"/>
              <a:gd name="T16" fmla="*/ 4152 w 4153"/>
              <a:gd name="T17" fmla="*/ 2077 h 4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53" h="4155">
                <a:moveTo>
                  <a:pt x="4152" y="2077"/>
                </a:moveTo>
                <a:lnTo>
                  <a:pt x="4152" y="2077"/>
                </a:lnTo>
                <a:cubicBezTo>
                  <a:pt x="4152" y="3224"/>
                  <a:pt x="3222" y="4154"/>
                  <a:pt x="2076" y="4154"/>
                </a:cubicBezTo>
                <a:lnTo>
                  <a:pt x="2076" y="4154"/>
                </a:lnTo>
                <a:cubicBezTo>
                  <a:pt x="930" y="4154"/>
                  <a:pt x="0" y="3224"/>
                  <a:pt x="0" y="2077"/>
                </a:cubicBezTo>
                <a:lnTo>
                  <a:pt x="0" y="2077"/>
                </a:lnTo>
                <a:cubicBezTo>
                  <a:pt x="0" y="931"/>
                  <a:pt x="930" y="0"/>
                  <a:pt x="2076" y="0"/>
                </a:cubicBezTo>
                <a:lnTo>
                  <a:pt x="2076" y="0"/>
                </a:lnTo>
                <a:cubicBezTo>
                  <a:pt x="3222" y="0"/>
                  <a:pt x="4152" y="931"/>
                  <a:pt x="4152" y="207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8">
            <a:extLst>
              <a:ext uri="{FF2B5EF4-FFF2-40B4-BE49-F238E27FC236}">
                <a16:creationId xmlns:a16="http://schemas.microsoft.com/office/drawing/2014/main" id="{0CA6C735-9591-2641-AD83-2C9CC968F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0587" y="10448683"/>
            <a:ext cx="1898535" cy="1898536"/>
          </a:xfrm>
          <a:custGeom>
            <a:avLst/>
            <a:gdLst>
              <a:gd name="T0" fmla="*/ 2674 w 2675"/>
              <a:gd name="T1" fmla="*/ 1337 h 2676"/>
              <a:gd name="T2" fmla="*/ 2674 w 2675"/>
              <a:gd name="T3" fmla="*/ 1337 h 2676"/>
              <a:gd name="T4" fmla="*/ 1336 w 2675"/>
              <a:gd name="T5" fmla="*/ 2675 h 2676"/>
              <a:gd name="T6" fmla="*/ 1336 w 2675"/>
              <a:gd name="T7" fmla="*/ 2675 h 2676"/>
              <a:gd name="T8" fmla="*/ 0 w 2675"/>
              <a:gd name="T9" fmla="*/ 1337 h 2676"/>
              <a:gd name="T10" fmla="*/ 0 w 2675"/>
              <a:gd name="T11" fmla="*/ 1337 h 2676"/>
              <a:gd name="T12" fmla="*/ 1336 w 2675"/>
              <a:gd name="T13" fmla="*/ 0 h 2676"/>
              <a:gd name="T14" fmla="*/ 1336 w 2675"/>
              <a:gd name="T15" fmla="*/ 0 h 2676"/>
              <a:gd name="T16" fmla="*/ 2674 w 2675"/>
              <a:gd name="T17" fmla="*/ 1337 h 2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75" h="2676">
                <a:moveTo>
                  <a:pt x="2674" y="1337"/>
                </a:moveTo>
                <a:lnTo>
                  <a:pt x="2674" y="1337"/>
                </a:lnTo>
                <a:cubicBezTo>
                  <a:pt x="2674" y="2076"/>
                  <a:pt x="2075" y="2675"/>
                  <a:pt x="1336" y="2675"/>
                </a:cubicBezTo>
                <a:lnTo>
                  <a:pt x="1336" y="2675"/>
                </a:lnTo>
                <a:cubicBezTo>
                  <a:pt x="598" y="2675"/>
                  <a:pt x="0" y="2076"/>
                  <a:pt x="0" y="1337"/>
                </a:cubicBezTo>
                <a:lnTo>
                  <a:pt x="0" y="1337"/>
                </a:lnTo>
                <a:cubicBezTo>
                  <a:pt x="0" y="598"/>
                  <a:pt x="598" y="0"/>
                  <a:pt x="1336" y="0"/>
                </a:cubicBezTo>
                <a:lnTo>
                  <a:pt x="1336" y="0"/>
                </a:lnTo>
                <a:cubicBezTo>
                  <a:pt x="2075" y="0"/>
                  <a:pt x="2674" y="598"/>
                  <a:pt x="2674" y="1337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29">
            <a:extLst>
              <a:ext uri="{FF2B5EF4-FFF2-40B4-BE49-F238E27FC236}">
                <a16:creationId xmlns:a16="http://schemas.microsoft.com/office/drawing/2014/main" id="{9A2949ED-227A-9148-B8A5-A83104CB9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5477" y="10340775"/>
            <a:ext cx="1898535" cy="1898536"/>
          </a:xfrm>
          <a:custGeom>
            <a:avLst/>
            <a:gdLst>
              <a:gd name="T0" fmla="*/ 2674 w 2675"/>
              <a:gd name="T1" fmla="*/ 1337 h 2676"/>
              <a:gd name="T2" fmla="*/ 2674 w 2675"/>
              <a:gd name="T3" fmla="*/ 1337 h 2676"/>
              <a:gd name="T4" fmla="*/ 1337 w 2675"/>
              <a:gd name="T5" fmla="*/ 2675 h 2676"/>
              <a:gd name="T6" fmla="*/ 1337 w 2675"/>
              <a:gd name="T7" fmla="*/ 2675 h 2676"/>
              <a:gd name="T8" fmla="*/ 0 w 2675"/>
              <a:gd name="T9" fmla="*/ 1337 h 2676"/>
              <a:gd name="T10" fmla="*/ 0 w 2675"/>
              <a:gd name="T11" fmla="*/ 1337 h 2676"/>
              <a:gd name="T12" fmla="*/ 1337 w 2675"/>
              <a:gd name="T13" fmla="*/ 0 h 2676"/>
              <a:gd name="T14" fmla="*/ 1337 w 2675"/>
              <a:gd name="T15" fmla="*/ 0 h 2676"/>
              <a:gd name="T16" fmla="*/ 2674 w 2675"/>
              <a:gd name="T17" fmla="*/ 1337 h 2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75" h="2676">
                <a:moveTo>
                  <a:pt x="2674" y="1337"/>
                </a:moveTo>
                <a:lnTo>
                  <a:pt x="2674" y="1337"/>
                </a:lnTo>
                <a:cubicBezTo>
                  <a:pt x="2674" y="2076"/>
                  <a:pt x="2075" y="2675"/>
                  <a:pt x="1337" y="2675"/>
                </a:cubicBezTo>
                <a:lnTo>
                  <a:pt x="1337" y="2675"/>
                </a:lnTo>
                <a:cubicBezTo>
                  <a:pt x="598" y="2675"/>
                  <a:pt x="0" y="2076"/>
                  <a:pt x="0" y="1337"/>
                </a:cubicBezTo>
                <a:lnTo>
                  <a:pt x="0" y="1337"/>
                </a:lnTo>
                <a:cubicBezTo>
                  <a:pt x="0" y="599"/>
                  <a:pt x="598" y="0"/>
                  <a:pt x="1337" y="0"/>
                </a:cubicBezTo>
                <a:lnTo>
                  <a:pt x="1337" y="0"/>
                </a:lnTo>
                <a:cubicBezTo>
                  <a:pt x="2075" y="0"/>
                  <a:pt x="2674" y="599"/>
                  <a:pt x="2674" y="1337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30">
            <a:extLst>
              <a:ext uri="{FF2B5EF4-FFF2-40B4-BE49-F238E27FC236}">
                <a16:creationId xmlns:a16="http://schemas.microsoft.com/office/drawing/2014/main" id="{7F1675C1-D47F-0447-B7A9-F851BE85F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9536" y="11089868"/>
            <a:ext cx="259601" cy="400351"/>
          </a:xfrm>
          <a:custGeom>
            <a:avLst/>
            <a:gdLst>
              <a:gd name="T0" fmla="*/ 363 w 364"/>
              <a:gd name="T1" fmla="*/ 282 h 564"/>
              <a:gd name="T2" fmla="*/ 171 w 364"/>
              <a:gd name="T3" fmla="*/ 0 h 564"/>
              <a:gd name="T4" fmla="*/ 0 w 364"/>
              <a:gd name="T5" fmla="*/ 0 h 564"/>
              <a:gd name="T6" fmla="*/ 192 w 364"/>
              <a:gd name="T7" fmla="*/ 282 h 564"/>
              <a:gd name="T8" fmla="*/ 0 w 364"/>
              <a:gd name="T9" fmla="*/ 563 h 564"/>
              <a:gd name="T10" fmla="*/ 171 w 364"/>
              <a:gd name="T11" fmla="*/ 563 h 564"/>
              <a:gd name="T12" fmla="*/ 363 w 364"/>
              <a:gd name="T13" fmla="*/ 282 h 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4" h="564">
                <a:moveTo>
                  <a:pt x="363" y="282"/>
                </a:moveTo>
                <a:lnTo>
                  <a:pt x="171" y="0"/>
                </a:lnTo>
                <a:lnTo>
                  <a:pt x="0" y="0"/>
                </a:lnTo>
                <a:lnTo>
                  <a:pt x="192" y="282"/>
                </a:lnTo>
                <a:lnTo>
                  <a:pt x="0" y="563"/>
                </a:lnTo>
                <a:lnTo>
                  <a:pt x="171" y="563"/>
                </a:lnTo>
                <a:lnTo>
                  <a:pt x="363" y="282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45">
            <a:extLst>
              <a:ext uri="{FF2B5EF4-FFF2-40B4-BE49-F238E27FC236}">
                <a16:creationId xmlns:a16="http://schemas.microsoft.com/office/drawing/2014/main" id="{FE008971-EB33-C541-A33B-A10741753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8679" y="5278536"/>
            <a:ext cx="8707617" cy="2946327"/>
          </a:xfrm>
          <a:custGeom>
            <a:avLst/>
            <a:gdLst>
              <a:gd name="T0" fmla="*/ 12277 w 12278"/>
              <a:gd name="T1" fmla="*/ 2062 h 4154"/>
              <a:gd name="T2" fmla="*/ 11730 w 12278"/>
              <a:gd name="T3" fmla="*/ 2555 h 4154"/>
              <a:gd name="T4" fmla="*/ 11299 w 12278"/>
              <a:gd name="T5" fmla="*/ 2555 h 4154"/>
              <a:gd name="T6" fmla="*/ 11299 w 12278"/>
              <a:gd name="T7" fmla="*/ 2555 h 4154"/>
              <a:gd name="T8" fmla="*/ 9278 w 12278"/>
              <a:gd name="T9" fmla="*/ 4153 h 4154"/>
              <a:gd name="T10" fmla="*/ 9278 w 12278"/>
              <a:gd name="T11" fmla="*/ 4153 h 4154"/>
              <a:gd name="T12" fmla="*/ 7254 w 12278"/>
              <a:gd name="T13" fmla="*/ 2534 h 4154"/>
              <a:gd name="T14" fmla="*/ 0 w 12278"/>
              <a:gd name="T15" fmla="*/ 2534 h 4154"/>
              <a:gd name="T16" fmla="*/ 0 w 12278"/>
              <a:gd name="T17" fmla="*/ 1478 h 4154"/>
              <a:gd name="T18" fmla="*/ 7290 w 12278"/>
              <a:gd name="T19" fmla="*/ 1478 h 4154"/>
              <a:gd name="T20" fmla="*/ 7290 w 12278"/>
              <a:gd name="T21" fmla="*/ 1478 h 4154"/>
              <a:gd name="T22" fmla="*/ 9278 w 12278"/>
              <a:gd name="T23" fmla="*/ 0 h 4154"/>
              <a:gd name="T24" fmla="*/ 9278 w 12278"/>
              <a:gd name="T25" fmla="*/ 0 h 4154"/>
              <a:gd name="T26" fmla="*/ 11285 w 12278"/>
              <a:gd name="T27" fmla="*/ 1543 h 4154"/>
              <a:gd name="T28" fmla="*/ 11730 w 12278"/>
              <a:gd name="T29" fmla="*/ 1543 h 4154"/>
              <a:gd name="T30" fmla="*/ 12277 w 12278"/>
              <a:gd name="T31" fmla="*/ 2062 h 4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2278" h="4154">
                <a:moveTo>
                  <a:pt x="12277" y="2062"/>
                </a:moveTo>
                <a:lnTo>
                  <a:pt x="11730" y="2555"/>
                </a:lnTo>
                <a:lnTo>
                  <a:pt x="11299" y="2555"/>
                </a:lnTo>
                <a:lnTo>
                  <a:pt x="11299" y="2555"/>
                </a:lnTo>
                <a:cubicBezTo>
                  <a:pt x="11083" y="3471"/>
                  <a:pt x="10260" y="4153"/>
                  <a:pt x="9278" y="4153"/>
                </a:cubicBezTo>
                <a:lnTo>
                  <a:pt x="9278" y="4153"/>
                </a:lnTo>
                <a:cubicBezTo>
                  <a:pt x="8289" y="4153"/>
                  <a:pt x="7462" y="3461"/>
                  <a:pt x="7254" y="2534"/>
                </a:cubicBezTo>
                <a:lnTo>
                  <a:pt x="0" y="2534"/>
                </a:lnTo>
                <a:lnTo>
                  <a:pt x="0" y="1478"/>
                </a:lnTo>
                <a:lnTo>
                  <a:pt x="7290" y="1478"/>
                </a:lnTo>
                <a:lnTo>
                  <a:pt x="7290" y="1478"/>
                </a:lnTo>
                <a:cubicBezTo>
                  <a:pt x="7547" y="623"/>
                  <a:pt x="8340" y="0"/>
                  <a:pt x="9278" y="0"/>
                </a:cubicBezTo>
                <a:lnTo>
                  <a:pt x="9278" y="0"/>
                </a:lnTo>
                <a:cubicBezTo>
                  <a:pt x="10240" y="0"/>
                  <a:pt x="11050" y="654"/>
                  <a:pt x="11285" y="1543"/>
                </a:cubicBezTo>
                <a:lnTo>
                  <a:pt x="11730" y="1543"/>
                </a:lnTo>
                <a:lnTo>
                  <a:pt x="12277" y="2062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46">
            <a:extLst>
              <a:ext uri="{FF2B5EF4-FFF2-40B4-BE49-F238E27FC236}">
                <a16:creationId xmlns:a16="http://schemas.microsoft.com/office/drawing/2014/main" id="{B7BDCB2E-5F5F-A442-BE81-182BC8DD6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7185" y="6202781"/>
            <a:ext cx="1025897" cy="716252"/>
          </a:xfrm>
          <a:custGeom>
            <a:avLst/>
            <a:gdLst>
              <a:gd name="T0" fmla="*/ 900 w 1448"/>
              <a:gd name="T1" fmla="*/ 0 h 1012"/>
              <a:gd name="T2" fmla="*/ 0 w 1448"/>
              <a:gd name="T3" fmla="*/ 0 h 1012"/>
              <a:gd name="T4" fmla="*/ 0 w 1448"/>
              <a:gd name="T5" fmla="*/ 1011 h 1012"/>
              <a:gd name="T6" fmla="*/ 900 w 1448"/>
              <a:gd name="T7" fmla="*/ 1011 h 1012"/>
              <a:gd name="T8" fmla="*/ 1447 w 1448"/>
              <a:gd name="T9" fmla="*/ 519 h 1012"/>
              <a:gd name="T10" fmla="*/ 900 w 1448"/>
              <a:gd name="T11" fmla="*/ 0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8" h="1012">
                <a:moveTo>
                  <a:pt x="900" y="0"/>
                </a:moveTo>
                <a:lnTo>
                  <a:pt x="0" y="0"/>
                </a:lnTo>
                <a:lnTo>
                  <a:pt x="0" y="1011"/>
                </a:lnTo>
                <a:lnTo>
                  <a:pt x="900" y="1011"/>
                </a:lnTo>
                <a:lnTo>
                  <a:pt x="1447" y="519"/>
                </a:lnTo>
                <a:lnTo>
                  <a:pt x="90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47">
            <a:extLst>
              <a:ext uri="{FF2B5EF4-FFF2-40B4-BE49-F238E27FC236}">
                <a16:creationId xmlns:a16="http://schemas.microsoft.com/office/drawing/2014/main" id="{F97D64E4-01A1-F540-8ECA-7DA45B8DC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4100" y="6187144"/>
            <a:ext cx="6890401" cy="747527"/>
          </a:xfrm>
          <a:custGeom>
            <a:avLst/>
            <a:gdLst>
              <a:gd name="T0" fmla="*/ 0 w 9714"/>
              <a:gd name="T1" fmla="*/ 1055 h 1056"/>
              <a:gd name="T2" fmla="*/ 9713 w 9714"/>
              <a:gd name="T3" fmla="*/ 1055 h 1056"/>
              <a:gd name="T4" fmla="*/ 9637 w 9714"/>
              <a:gd name="T5" fmla="*/ 0 h 1056"/>
              <a:gd name="T6" fmla="*/ 0 w 9714"/>
              <a:gd name="T7" fmla="*/ 0 h 1056"/>
              <a:gd name="T8" fmla="*/ 0 w 9714"/>
              <a:gd name="T9" fmla="*/ 1055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14" h="1056">
                <a:moveTo>
                  <a:pt x="0" y="1055"/>
                </a:moveTo>
                <a:lnTo>
                  <a:pt x="9713" y="1055"/>
                </a:lnTo>
                <a:lnTo>
                  <a:pt x="9637" y="0"/>
                </a:lnTo>
                <a:lnTo>
                  <a:pt x="0" y="0"/>
                </a:lnTo>
                <a:lnTo>
                  <a:pt x="0" y="105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48">
            <a:extLst>
              <a:ext uri="{FF2B5EF4-FFF2-40B4-BE49-F238E27FC236}">
                <a16:creationId xmlns:a16="http://schemas.microsoft.com/office/drawing/2014/main" id="{BB0324BB-E9EE-1147-B705-97EDD483C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3058" y="5087744"/>
            <a:ext cx="2946327" cy="2946327"/>
          </a:xfrm>
          <a:custGeom>
            <a:avLst/>
            <a:gdLst>
              <a:gd name="T0" fmla="*/ 4152 w 4153"/>
              <a:gd name="T1" fmla="*/ 2077 h 4154"/>
              <a:gd name="T2" fmla="*/ 4152 w 4153"/>
              <a:gd name="T3" fmla="*/ 2077 h 4154"/>
              <a:gd name="T4" fmla="*/ 2075 w 4153"/>
              <a:gd name="T5" fmla="*/ 0 h 4154"/>
              <a:gd name="T6" fmla="*/ 2075 w 4153"/>
              <a:gd name="T7" fmla="*/ 0 h 4154"/>
              <a:gd name="T8" fmla="*/ 0 w 4153"/>
              <a:gd name="T9" fmla="*/ 2077 h 4154"/>
              <a:gd name="T10" fmla="*/ 0 w 4153"/>
              <a:gd name="T11" fmla="*/ 2077 h 4154"/>
              <a:gd name="T12" fmla="*/ 2075 w 4153"/>
              <a:gd name="T13" fmla="*/ 4153 h 4154"/>
              <a:gd name="T14" fmla="*/ 2075 w 4153"/>
              <a:gd name="T15" fmla="*/ 4153 h 4154"/>
              <a:gd name="T16" fmla="*/ 4152 w 4153"/>
              <a:gd name="T17" fmla="*/ 2077 h 4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53" h="4154">
                <a:moveTo>
                  <a:pt x="4152" y="2077"/>
                </a:moveTo>
                <a:lnTo>
                  <a:pt x="4152" y="2077"/>
                </a:lnTo>
                <a:cubicBezTo>
                  <a:pt x="4152" y="930"/>
                  <a:pt x="3222" y="0"/>
                  <a:pt x="2075" y="0"/>
                </a:cubicBezTo>
                <a:lnTo>
                  <a:pt x="2075" y="0"/>
                </a:lnTo>
                <a:cubicBezTo>
                  <a:pt x="930" y="0"/>
                  <a:pt x="0" y="930"/>
                  <a:pt x="0" y="2077"/>
                </a:cubicBezTo>
                <a:lnTo>
                  <a:pt x="0" y="2077"/>
                </a:lnTo>
                <a:cubicBezTo>
                  <a:pt x="0" y="3224"/>
                  <a:pt x="930" y="4153"/>
                  <a:pt x="2075" y="4153"/>
                </a:cubicBezTo>
                <a:lnTo>
                  <a:pt x="2075" y="4153"/>
                </a:lnTo>
                <a:cubicBezTo>
                  <a:pt x="3222" y="4153"/>
                  <a:pt x="4152" y="3224"/>
                  <a:pt x="4152" y="207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49">
            <a:extLst>
              <a:ext uri="{FF2B5EF4-FFF2-40B4-BE49-F238E27FC236}">
                <a16:creationId xmlns:a16="http://schemas.microsoft.com/office/drawing/2014/main" id="{0289B1F0-6179-2643-9A0D-5051A5792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649" y="5738313"/>
            <a:ext cx="1898536" cy="1898536"/>
          </a:xfrm>
          <a:custGeom>
            <a:avLst/>
            <a:gdLst>
              <a:gd name="T0" fmla="*/ 2674 w 2675"/>
              <a:gd name="T1" fmla="*/ 1337 h 2675"/>
              <a:gd name="T2" fmla="*/ 2674 w 2675"/>
              <a:gd name="T3" fmla="*/ 1337 h 2675"/>
              <a:gd name="T4" fmla="*/ 1337 w 2675"/>
              <a:gd name="T5" fmla="*/ 0 h 2675"/>
              <a:gd name="T6" fmla="*/ 1337 w 2675"/>
              <a:gd name="T7" fmla="*/ 0 h 2675"/>
              <a:gd name="T8" fmla="*/ 0 w 2675"/>
              <a:gd name="T9" fmla="*/ 1337 h 2675"/>
              <a:gd name="T10" fmla="*/ 0 w 2675"/>
              <a:gd name="T11" fmla="*/ 1337 h 2675"/>
              <a:gd name="T12" fmla="*/ 1337 w 2675"/>
              <a:gd name="T13" fmla="*/ 2674 h 2675"/>
              <a:gd name="T14" fmla="*/ 1337 w 2675"/>
              <a:gd name="T15" fmla="*/ 2674 h 2675"/>
              <a:gd name="T16" fmla="*/ 2674 w 2675"/>
              <a:gd name="T17" fmla="*/ 1337 h 26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75" h="2675">
                <a:moveTo>
                  <a:pt x="2674" y="1337"/>
                </a:moveTo>
                <a:lnTo>
                  <a:pt x="2674" y="1337"/>
                </a:lnTo>
                <a:cubicBezTo>
                  <a:pt x="2674" y="598"/>
                  <a:pt x="2075" y="0"/>
                  <a:pt x="1337" y="0"/>
                </a:cubicBezTo>
                <a:lnTo>
                  <a:pt x="1337" y="0"/>
                </a:lnTo>
                <a:cubicBezTo>
                  <a:pt x="598" y="0"/>
                  <a:pt x="0" y="598"/>
                  <a:pt x="0" y="1337"/>
                </a:cubicBezTo>
                <a:lnTo>
                  <a:pt x="0" y="1337"/>
                </a:lnTo>
                <a:cubicBezTo>
                  <a:pt x="0" y="2076"/>
                  <a:pt x="598" y="2674"/>
                  <a:pt x="1337" y="2674"/>
                </a:cubicBezTo>
                <a:lnTo>
                  <a:pt x="1337" y="2674"/>
                </a:lnTo>
                <a:cubicBezTo>
                  <a:pt x="2075" y="2674"/>
                  <a:pt x="2674" y="2076"/>
                  <a:pt x="2674" y="1337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0" name="Freeform 50">
            <a:extLst>
              <a:ext uri="{FF2B5EF4-FFF2-40B4-BE49-F238E27FC236}">
                <a16:creationId xmlns:a16="http://schemas.microsoft.com/office/drawing/2014/main" id="{30B3D8D0-A6CB-5749-9D27-616ED664E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8518" y="5611639"/>
            <a:ext cx="1898536" cy="1898536"/>
          </a:xfrm>
          <a:custGeom>
            <a:avLst/>
            <a:gdLst>
              <a:gd name="T0" fmla="*/ 2674 w 2675"/>
              <a:gd name="T1" fmla="*/ 1338 h 2677"/>
              <a:gd name="T2" fmla="*/ 2674 w 2675"/>
              <a:gd name="T3" fmla="*/ 1338 h 2677"/>
              <a:gd name="T4" fmla="*/ 1336 w 2675"/>
              <a:gd name="T5" fmla="*/ 0 h 2677"/>
              <a:gd name="T6" fmla="*/ 1336 w 2675"/>
              <a:gd name="T7" fmla="*/ 0 h 2677"/>
              <a:gd name="T8" fmla="*/ 0 w 2675"/>
              <a:gd name="T9" fmla="*/ 1338 h 2677"/>
              <a:gd name="T10" fmla="*/ 0 w 2675"/>
              <a:gd name="T11" fmla="*/ 1338 h 2677"/>
              <a:gd name="T12" fmla="*/ 1336 w 2675"/>
              <a:gd name="T13" fmla="*/ 2676 h 2677"/>
              <a:gd name="T14" fmla="*/ 1336 w 2675"/>
              <a:gd name="T15" fmla="*/ 2676 h 2677"/>
              <a:gd name="T16" fmla="*/ 2674 w 2675"/>
              <a:gd name="T17" fmla="*/ 1338 h 2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75" h="2677">
                <a:moveTo>
                  <a:pt x="2674" y="1338"/>
                </a:moveTo>
                <a:lnTo>
                  <a:pt x="2674" y="1338"/>
                </a:lnTo>
                <a:cubicBezTo>
                  <a:pt x="2674" y="599"/>
                  <a:pt x="2075" y="0"/>
                  <a:pt x="1336" y="0"/>
                </a:cubicBezTo>
                <a:lnTo>
                  <a:pt x="1336" y="0"/>
                </a:lnTo>
                <a:cubicBezTo>
                  <a:pt x="599" y="0"/>
                  <a:pt x="0" y="599"/>
                  <a:pt x="0" y="1338"/>
                </a:cubicBezTo>
                <a:lnTo>
                  <a:pt x="0" y="1338"/>
                </a:lnTo>
                <a:cubicBezTo>
                  <a:pt x="0" y="2076"/>
                  <a:pt x="599" y="2676"/>
                  <a:pt x="1336" y="2676"/>
                </a:cubicBezTo>
                <a:lnTo>
                  <a:pt x="1336" y="2676"/>
                </a:lnTo>
                <a:cubicBezTo>
                  <a:pt x="2075" y="2676"/>
                  <a:pt x="2674" y="2076"/>
                  <a:pt x="2674" y="1338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51">
            <a:extLst>
              <a:ext uri="{FF2B5EF4-FFF2-40B4-BE49-F238E27FC236}">
                <a16:creationId xmlns:a16="http://schemas.microsoft.com/office/drawing/2014/main" id="{A832AD11-C504-7C4E-A536-96C4BB4FD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642" y="6360732"/>
            <a:ext cx="259603" cy="400351"/>
          </a:xfrm>
          <a:custGeom>
            <a:avLst/>
            <a:gdLst>
              <a:gd name="T0" fmla="*/ 363 w 364"/>
              <a:gd name="T1" fmla="*/ 282 h 565"/>
              <a:gd name="T2" fmla="*/ 170 w 364"/>
              <a:gd name="T3" fmla="*/ 0 h 565"/>
              <a:gd name="T4" fmla="*/ 0 w 364"/>
              <a:gd name="T5" fmla="*/ 0 h 565"/>
              <a:gd name="T6" fmla="*/ 192 w 364"/>
              <a:gd name="T7" fmla="*/ 282 h 565"/>
              <a:gd name="T8" fmla="*/ 0 w 364"/>
              <a:gd name="T9" fmla="*/ 564 h 565"/>
              <a:gd name="T10" fmla="*/ 170 w 364"/>
              <a:gd name="T11" fmla="*/ 564 h 565"/>
              <a:gd name="T12" fmla="*/ 363 w 364"/>
              <a:gd name="T13" fmla="*/ 282 h 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4" h="565">
                <a:moveTo>
                  <a:pt x="363" y="282"/>
                </a:moveTo>
                <a:lnTo>
                  <a:pt x="170" y="0"/>
                </a:lnTo>
                <a:lnTo>
                  <a:pt x="0" y="0"/>
                </a:lnTo>
                <a:lnTo>
                  <a:pt x="192" y="282"/>
                </a:lnTo>
                <a:lnTo>
                  <a:pt x="0" y="564"/>
                </a:lnTo>
                <a:lnTo>
                  <a:pt x="170" y="564"/>
                </a:lnTo>
                <a:lnTo>
                  <a:pt x="363" y="282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60">
            <a:extLst>
              <a:ext uri="{FF2B5EF4-FFF2-40B4-BE49-F238E27FC236}">
                <a16:creationId xmlns:a16="http://schemas.microsoft.com/office/drawing/2014/main" id="{1B02852C-4FD5-9B43-BA20-D6EABC333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9606" y="10164059"/>
            <a:ext cx="162643" cy="2386462"/>
          </a:xfrm>
          <a:custGeom>
            <a:avLst/>
            <a:gdLst>
              <a:gd name="T0" fmla="*/ 0 w 230"/>
              <a:gd name="T1" fmla="*/ 3365 h 3366"/>
              <a:gd name="T2" fmla="*/ 229 w 230"/>
              <a:gd name="T3" fmla="*/ 3365 h 3366"/>
              <a:gd name="T4" fmla="*/ 229 w 230"/>
              <a:gd name="T5" fmla="*/ 0 h 3366"/>
              <a:gd name="T6" fmla="*/ 0 w 230"/>
              <a:gd name="T7" fmla="*/ 0 h 3366"/>
              <a:gd name="T8" fmla="*/ 0 w 230"/>
              <a:gd name="T9" fmla="*/ 3365 h 3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0" h="3366">
                <a:moveTo>
                  <a:pt x="0" y="3365"/>
                </a:moveTo>
                <a:lnTo>
                  <a:pt x="229" y="3365"/>
                </a:lnTo>
                <a:lnTo>
                  <a:pt x="229" y="0"/>
                </a:lnTo>
                <a:lnTo>
                  <a:pt x="0" y="0"/>
                </a:lnTo>
                <a:lnTo>
                  <a:pt x="0" y="336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62">
            <a:extLst>
              <a:ext uri="{FF2B5EF4-FFF2-40B4-BE49-F238E27FC236}">
                <a16:creationId xmlns:a16="http://schemas.microsoft.com/office/drawing/2014/main" id="{4B98B9DB-FC0B-3242-A4E7-670C1FE60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9606" y="7774469"/>
            <a:ext cx="162643" cy="2389590"/>
          </a:xfrm>
          <a:custGeom>
            <a:avLst/>
            <a:gdLst>
              <a:gd name="T0" fmla="*/ 0 w 230"/>
              <a:gd name="T1" fmla="*/ 3366 h 3367"/>
              <a:gd name="T2" fmla="*/ 229 w 230"/>
              <a:gd name="T3" fmla="*/ 3366 h 3367"/>
              <a:gd name="T4" fmla="*/ 229 w 230"/>
              <a:gd name="T5" fmla="*/ 0 h 3367"/>
              <a:gd name="T6" fmla="*/ 0 w 230"/>
              <a:gd name="T7" fmla="*/ 0 h 3367"/>
              <a:gd name="T8" fmla="*/ 0 w 230"/>
              <a:gd name="T9" fmla="*/ 3366 h 3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0" h="3367">
                <a:moveTo>
                  <a:pt x="0" y="3366"/>
                </a:moveTo>
                <a:lnTo>
                  <a:pt x="229" y="3366"/>
                </a:lnTo>
                <a:lnTo>
                  <a:pt x="229" y="0"/>
                </a:lnTo>
                <a:lnTo>
                  <a:pt x="0" y="0"/>
                </a:lnTo>
                <a:lnTo>
                  <a:pt x="0" y="336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63">
            <a:extLst>
              <a:ext uri="{FF2B5EF4-FFF2-40B4-BE49-F238E27FC236}">
                <a16:creationId xmlns:a16="http://schemas.microsoft.com/office/drawing/2014/main" id="{A48CEC5A-6FA5-7A47-891B-9C27D8C9F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9606" y="5388005"/>
            <a:ext cx="162643" cy="2389590"/>
          </a:xfrm>
          <a:custGeom>
            <a:avLst/>
            <a:gdLst>
              <a:gd name="T0" fmla="*/ 0 w 230"/>
              <a:gd name="T1" fmla="*/ 3366 h 3367"/>
              <a:gd name="T2" fmla="*/ 229 w 230"/>
              <a:gd name="T3" fmla="*/ 3366 h 3367"/>
              <a:gd name="T4" fmla="*/ 229 w 230"/>
              <a:gd name="T5" fmla="*/ 0 h 3367"/>
              <a:gd name="T6" fmla="*/ 0 w 230"/>
              <a:gd name="T7" fmla="*/ 0 h 3367"/>
              <a:gd name="T8" fmla="*/ 0 w 230"/>
              <a:gd name="T9" fmla="*/ 3366 h 3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0" h="3367">
                <a:moveTo>
                  <a:pt x="0" y="3366"/>
                </a:moveTo>
                <a:lnTo>
                  <a:pt x="229" y="3366"/>
                </a:lnTo>
                <a:lnTo>
                  <a:pt x="229" y="0"/>
                </a:lnTo>
                <a:lnTo>
                  <a:pt x="0" y="0"/>
                </a:lnTo>
                <a:lnTo>
                  <a:pt x="0" y="336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EFC5783F-9398-B348-8837-A66804BB2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9607" y="2985904"/>
            <a:ext cx="161936" cy="2401392"/>
          </a:xfrm>
          <a:custGeom>
            <a:avLst/>
            <a:gdLst>
              <a:gd name="connsiteX0" fmla="*/ 31909 w 149125"/>
              <a:gd name="connsiteY0" fmla="*/ 14402 h 2211419"/>
              <a:gd name="connsiteX1" fmla="*/ 117216 w 149125"/>
              <a:gd name="connsiteY1" fmla="*/ 14402 h 2211419"/>
              <a:gd name="connsiteX2" fmla="*/ 149125 w 149125"/>
              <a:gd name="connsiteY2" fmla="*/ 75775 h 2211419"/>
              <a:gd name="connsiteX3" fmla="*/ 149125 w 149125"/>
              <a:gd name="connsiteY3" fmla="*/ 2211419 h 2211419"/>
              <a:gd name="connsiteX4" fmla="*/ 0 w 149125"/>
              <a:gd name="connsiteY4" fmla="*/ 2211419 h 2211419"/>
              <a:gd name="connsiteX5" fmla="*/ 0 w 149125"/>
              <a:gd name="connsiteY5" fmla="*/ 75775 h 2211419"/>
              <a:gd name="connsiteX6" fmla="*/ 31909 w 149125"/>
              <a:gd name="connsiteY6" fmla="*/ 14402 h 2211419"/>
              <a:gd name="connsiteX7" fmla="*/ 74891 w 149125"/>
              <a:gd name="connsiteY7" fmla="*/ 0 h 2211419"/>
              <a:gd name="connsiteX8" fmla="*/ 117441 w 149125"/>
              <a:gd name="connsiteY8" fmla="*/ 13716 h 2211419"/>
              <a:gd name="connsiteX9" fmla="*/ 31686 w 149125"/>
              <a:gd name="connsiteY9" fmla="*/ 13716 h 2211419"/>
              <a:gd name="connsiteX10" fmla="*/ 74891 w 149125"/>
              <a:gd name="connsiteY10" fmla="*/ 0 h 2211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9125" h="2211419">
                <a:moveTo>
                  <a:pt x="31909" y="14402"/>
                </a:moveTo>
                <a:lnTo>
                  <a:pt x="117216" y="14402"/>
                </a:lnTo>
                <a:cubicBezTo>
                  <a:pt x="136752" y="28113"/>
                  <a:pt x="149125" y="50312"/>
                  <a:pt x="149125" y="75775"/>
                </a:cubicBezTo>
                <a:lnTo>
                  <a:pt x="149125" y="2211419"/>
                </a:lnTo>
                <a:lnTo>
                  <a:pt x="0" y="2211419"/>
                </a:lnTo>
                <a:lnTo>
                  <a:pt x="0" y="75775"/>
                </a:lnTo>
                <a:cubicBezTo>
                  <a:pt x="0" y="50312"/>
                  <a:pt x="13024" y="28113"/>
                  <a:pt x="31909" y="14402"/>
                </a:cubicBezTo>
                <a:close/>
                <a:moveTo>
                  <a:pt x="74891" y="0"/>
                </a:moveTo>
                <a:cubicBezTo>
                  <a:pt x="90601" y="0"/>
                  <a:pt x="105003" y="4801"/>
                  <a:pt x="117441" y="13716"/>
                </a:cubicBezTo>
                <a:lnTo>
                  <a:pt x="31686" y="13716"/>
                </a:lnTo>
                <a:cubicBezTo>
                  <a:pt x="44124" y="4801"/>
                  <a:pt x="58525" y="0"/>
                  <a:pt x="7489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A1ACCD3-4ADD-A146-9FE2-254762AEF237}"/>
              </a:ext>
            </a:extLst>
          </p:cNvPr>
          <p:cNvSpPr txBox="1"/>
          <p:nvPr/>
        </p:nvSpPr>
        <p:spPr>
          <a:xfrm>
            <a:off x="3785205" y="3810119"/>
            <a:ext cx="10583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4ABE272-84E4-594B-8075-85EE199B874A}"/>
              </a:ext>
            </a:extLst>
          </p:cNvPr>
          <p:cNvSpPr txBox="1"/>
          <p:nvPr/>
        </p:nvSpPr>
        <p:spPr>
          <a:xfrm>
            <a:off x="3785205" y="6268520"/>
            <a:ext cx="109837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8B40B97-EE0C-B84F-8A8C-066769E6B946}"/>
              </a:ext>
            </a:extLst>
          </p:cNvPr>
          <p:cNvSpPr txBox="1"/>
          <p:nvPr/>
        </p:nvSpPr>
        <p:spPr>
          <a:xfrm>
            <a:off x="3785205" y="8708154"/>
            <a:ext cx="109036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5A55FAF-107F-5A48-B1D8-4F8D2343D881}"/>
              </a:ext>
            </a:extLst>
          </p:cNvPr>
          <p:cNvSpPr txBox="1"/>
          <p:nvPr/>
        </p:nvSpPr>
        <p:spPr>
          <a:xfrm>
            <a:off x="3785205" y="10997656"/>
            <a:ext cx="11849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42" name="Shape 2646">
            <a:extLst>
              <a:ext uri="{FF2B5EF4-FFF2-40B4-BE49-F238E27FC236}">
                <a16:creationId xmlns:a16="http://schemas.microsoft.com/office/drawing/2014/main" id="{EC01BC31-0479-E241-B670-A8190A0A37BF}"/>
              </a:ext>
            </a:extLst>
          </p:cNvPr>
          <p:cNvSpPr>
            <a:spLocks noChangeAspect="1"/>
          </p:cNvSpPr>
          <p:nvPr/>
        </p:nvSpPr>
        <p:spPr>
          <a:xfrm>
            <a:off x="9536309" y="10805863"/>
            <a:ext cx="980390" cy="9803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668">
            <a:extLst>
              <a:ext uri="{FF2B5EF4-FFF2-40B4-BE49-F238E27FC236}">
                <a16:creationId xmlns:a16="http://schemas.microsoft.com/office/drawing/2014/main" id="{78B9318E-A271-3F40-BB72-888E6C1EA3B2}"/>
              </a:ext>
            </a:extLst>
          </p:cNvPr>
          <p:cNvSpPr>
            <a:spLocks noChangeAspect="1"/>
          </p:cNvSpPr>
          <p:nvPr/>
        </p:nvSpPr>
        <p:spPr>
          <a:xfrm>
            <a:off x="9465735" y="6293526"/>
            <a:ext cx="980394" cy="5347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8655" y="18000"/>
                </a:lnTo>
                <a:lnTo>
                  <a:pt x="18655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676">
            <a:extLst>
              <a:ext uri="{FF2B5EF4-FFF2-40B4-BE49-F238E27FC236}">
                <a16:creationId xmlns:a16="http://schemas.microsoft.com/office/drawing/2014/main" id="{160B95F9-C13F-C648-961B-596E890AD501}"/>
              </a:ext>
            </a:extLst>
          </p:cNvPr>
          <p:cNvSpPr>
            <a:spLocks noChangeAspect="1"/>
          </p:cNvSpPr>
          <p:nvPr/>
        </p:nvSpPr>
        <p:spPr>
          <a:xfrm>
            <a:off x="7170742" y="8510346"/>
            <a:ext cx="713014" cy="9803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50" y="20121"/>
                </a:moveTo>
                <a:cubicBezTo>
                  <a:pt x="14850" y="20393"/>
                  <a:pt x="14546" y="20612"/>
                  <a:pt x="14171" y="20612"/>
                </a:cubicBezTo>
                <a:cubicBezTo>
                  <a:pt x="13977" y="20612"/>
                  <a:pt x="13804" y="20552"/>
                  <a:pt x="13680" y="20457"/>
                </a:cubicBezTo>
                <a:lnTo>
                  <a:pt x="13677" y="20459"/>
                </a:lnTo>
                <a:lnTo>
                  <a:pt x="13500" y="20342"/>
                </a:lnTo>
                <a:lnTo>
                  <a:pt x="13500" y="1256"/>
                </a:lnTo>
                <a:lnTo>
                  <a:pt x="13698" y="1126"/>
                </a:lnTo>
                <a:lnTo>
                  <a:pt x="13700" y="1127"/>
                </a:lnTo>
                <a:cubicBezTo>
                  <a:pt x="13822" y="1042"/>
                  <a:pt x="13988" y="987"/>
                  <a:pt x="14171" y="987"/>
                </a:cubicBezTo>
                <a:cubicBezTo>
                  <a:pt x="14546" y="987"/>
                  <a:pt x="14850" y="1208"/>
                  <a:pt x="14850" y="1479"/>
                </a:cubicBezTo>
                <a:cubicBezTo>
                  <a:pt x="14850" y="1479"/>
                  <a:pt x="14850" y="20121"/>
                  <a:pt x="14850" y="20121"/>
                </a:cubicBezTo>
                <a:close/>
                <a:moveTo>
                  <a:pt x="12150" y="19448"/>
                </a:moveTo>
                <a:lnTo>
                  <a:pt x="5400" y="14978"/>
                </a:lnTo>
                <a:lnTo>
                  <a:pt x="5400" y="6607"/>
                </a:lnTo>
                <a:lnTo>
                  <a:pt x="5702" y="6407"/>
                </a:lnTo>
                <a:lnTo>
                  <a:pt x="5699" y="6406"/>
                </a:lnTo>
                <a:lnTo>
                  <a:pt x="12150" y="2147"/>
                </a:lnTo>
                <a:cubicBezTo>
                  <a:pt x="12150" y="2147"/>
                  <a:pt x="12150" y="19448"/>
                  <a:pt x="12150" y="19448"/>
                </a:cubicBezTo>
                <a:close/>
                <a:moveTo>
                  <a:pt x="4050" y="14648"/>
                </a:moveTo>
                <a:cubicBezTo>
                  <a:pt x="2509" y="14284"/>
                  <a:pt x="1350" y="12700"/>
                  <a:pt x="1350" y="10800"/>
                </a:cubicBezTo>
                <a:cubicBezTo>
                  <a:pt x="1350" y="8900"/>
                  <a:pt x="2509" y="7315"/>
                  <a:pt x="4050" y="6952"/>
                </a:cubicBezTo>
                <a:cubicBezTo>
                  <a:pt x="4050" y="6952"/>
                  <a:pt x="4050" y="14648"/>
                  <a:pt x="4050" y="14648"/>
                </a:cubicBezTo>
                <a:close/>
                <a:moveTo>
                  <a:pt x="16208" y="1472"/>
                </a:moveTo>
                <a:cubicBezTo>
                  <a:pt x="16208" y="658"/>
                  <a:pt x="15297" y="0"/>
                  <a:pt x="14174" y="0"/>
                </a:cubicBezTo>
                <a:cubicBezTo>
                  <a:pt x="13599" y="0"/>
                  <a:pt x="13083" y="174"/>
                  <a:pt x="12713" y="451"/>
                </a:cubicBezTo>
                <a:lnTo>
                  <a:pt x="4456" y="5905"/>
                </a:lnTo>
                <a:cubicBezTo>
                  <a:pt x="1972" y="6050"/>
                  <a:pt x="0" y="8183"/>
                  <a:pt x="0" y="10800"/>
                </a:cubicBezTo>
                <a:cubicBezTo>
                  <a:pt x="0" y="13425"/>
                  <a:pt x="1985" y="15563"/>
                  <a:pt x="4481" y="15696"/>
                </a:cubicBezTo>
                <a:lnTo>
                  <a:pt x="12713" y="21148"/>
                </a:lnTo>
                <a:cubicBezTo>
                  <a:pt x="13083" y="21426"/>
                  <a:pt x="13599" y="21600"/>
                  <a:pt x="14174" y="21600"/>
                </a:cubicBezTo>
                <a:cubicBezTo>
                  <a:pt x="15297" y="21600"/>
                  <a:pt x="16208" y="20941"/>
                  <a:pt x="16208" y="20129"/>
                </a:cubicBezTo>
                <a:cubicBezTo>
                  <a:pt x="16208" y="20110"/>
                  <a:pt x="16201" y="20092"/>
                  <a:pt x="16200" y="20073"/>
                </a:cubicBezTo>
                <a:lnTo>
                  <a:pt x="16200" y="1527"/>
                </a:lnTo>
                <a:cubicBezTo>
                  <a:pt x="16201" y="1508"/>
                  <a:pt x="16208" y="1490"/>
                  <a:pt x="16208" y="1472"/>
                </a:cubicBezTo>
                <a:moveTo>
                  <a:pt x="18225" y="7855"/>
                </a:moveTo>
                <a:cubicBezTo>
                  <a:pt x="17852" y="7855"/>
                  <a:pt x="17550" y="8074"/>
                  <a:pt x="17550" y="8345"/>
                </a:cubicBezTo>
                <a:cubicBezTo>
                  <a:pt x="17550" y="8617"/>
                  <a:pt x="17852" y="8836"/>
                  <a:pt x="18225" y="8836"/>
                </a:cubicBezTo>
                <a:cubicBezTo>
                  <a:pt x="19344" y="8836"/>
                  <a:pt x="20250" y="9716"/>
                  <a:pt x="20250" y="10800"/>
                </a:cubicBezTo>
                <a:cubicBezTo>
                  <a:pt x="20250" y="11884"/>
                  <a:pt x="19344" y="12764"/>
                  <a:pt x="18225" y="12764"/>
                </a:cubicBezTo>
                <a:cubicBezTo>
                  <a:pt x="17852" y="12764"/>
                  <a:pt x="17550" y="12983"/>
                  <a:pt x="17550" y="13255"/>
                </a:cubicBezTo>
                <a:cubicBezTo>
                  <a:pt x="17550" y="13526"/>
                  <a:pt x="17852" y="13745"/>
                  <a:pt x="18225" y="13745"/>
                </a:cubicBezTo>
                <a:cubicBezTo>
                  <a:pt x="20089" y="13745"/>
                  <a:pt x="21600" y="12426"/>
                  <a:pt x="21600" y="10800"/>
                </a:cubicBezTo>
                <a:cubicBezTo>
                  <a:pt x="21600" y="9173"/>
                  <a:pt x="20089" y="7855"/>
                  <a:pt x="18225" y="7855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86">
            <a:extLst>
              <a:ext uri="{FF2B5EF4-FFF2-40B4-BE49-F238E27FC236}">
                <a16:creationId xmlns:a16="http://schemas.microsoft.com/office/drawing/2014/main" id="{61E48453-50C3-884C-9B04-E6DFC0190E12}"/>
              </a:ext>
            </a:extLst>
          </p:cNvPr>
          <p:cNvSpPr>
            <a:spLocks noChangeAspect="1"/>
          </p:cNvSpPr>
          <p:nvPr/>
        </p:nvSpPr>
        <p:spPr>
          <a:xfrm>
            <a:off x="7348263" y="3609463"/>
            <a:ext cx="980390" cy="9803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F78CE457-DEE2-C347-88CB-BE45B761D1AA}"/>
              </a:ext>
            </a:extLst>
          </p:cNvPr>
          <p:cNvSpPr txBox="1">
            <a:spLocks/>
          </p:cNvSpPr>
          <p:nvPr/>
        </p:nvSpPr>
        <p:spPr>
          <a:xfrm>
            <a:off x="12913209" y="1073878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FF64CE0B-7D44-444A-B9AA-4EE0321D7A9E}"/>
              </a:ext>
            </a:extLst>
          </p:cNvPr>
          <p:cNvSpPr txBox="1">
            <a:spLocks/>
          </p:cNvSpPr>
          <p:nvPr/>
        </p:nvSpPr>
        <p:spPr>
          <a:xfrm>
            <a:off x="12913209" y="6035182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64AA4A10-3CA2-DE47-B167-0A7E20CBD34E}"/>
              </a:ext>
            </a:extLst>
          </p:cNvPr>
          <p:cNvSpPr txBox="1">
            <a:spLocks/>
          </p:cNvSpPr>
          <p:nvPr/>
        </p:nvSpPr>
        <p:spPr>
          <a:xfrm>
            <a:off x="10446129" y="842164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FCFD06E3-BB5D-CE45-A9D7-F785727A9044}"/>
              </a:ext>
            </a:extLst>
          </p:cNvPr>
          <p:cNvSpPr txBox="1">
            <a:spLocks/>
          </p:cNvSpPr>
          <p:nvPr/>
        </p:nvSpPr>
        <p:spPr>
          <a:xfrm>
            <a:off x="10446129" y="3552040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7126203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32351F71-EE27-FF40-BD69-7075504E7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55366" y="2210246"/>
            <a:ext cx="853429" cy="10743754"/>
          </a:xfrm>
          <a:custGeom>
            <a:avLst/>
            <a:gdLst>
              <a:gd name="T0" fmla="*/ 559 w 1115"/>
              <a:gd name="T1" fmla="*/ 498 h 14043"/>
              <a:gd name="T2" fmla="*/ 547 w 1115"/>
              <a:gd name="T3" fmla="*/ 499 h 14043"/>
              <a:gd name="T4" fmla="*/ 559 w 1115"/>
              <a:gd name="T5" fmla="*/ 218 h 14043"/>
              <a:gd name="T6" fmla="*/ 699 w 1115"/>
              <a:gd name="T7" fmla="*/ 359 h 14043"/>
              <a:gd name="T8" fmla="*/ 699 w 1115"/>
              <a:gd name="T9" fmla="*/ 13683 h 14043"/>
              <a:gd name="T10" fmla="*/ 417 w 1115"/>
              <a:gd name="T11" fmla="*/ 13683 h 14043"/>
              <a:gd name="T12" fmla="*/ 547 w 1115"/>
              <a:gd name="T13" fmla="*/ 13543 h 14043"/>
              <a:gd name="T14" fmla="*/ 571 w 1115"/>
              <a:gd name="T15" fmla="*/ 13543 h 14043"/>
              <a:gd name="T16" fmla="*/ 1114 w 1115"/>
              <a:gd name="T17" fmla="*/ 7085 h 14043"/>
              <a:gd name="T18" fmla="*/ 855 w 1115"/>
              <a:gd name="T19" fmla="*/ 6618 h 14043"/>
              <a:gd name="T20" fmla="*/ 652 w 1115"/>
              <a:gd name="T21" fmla="*/ 5334 h 14043"/>
              <a:gd name="T22" fmla="*/ 1108 w 1115"/>
              <a:gd name="T23" fmla="*/ 4504 h 14043"/>
              <a:gd name="T24" fmla="*/ 853 w 1115"/>
              <a:gd name="T25" fmla="*/ 4038 h 14043"/>
              <a:gd name="T26" fmla="*/ 652 w 1115"/>
              <a:gd name="T27" fmla="*/ 2754 h 14043"/>
              <a:gd name="T28" fmla="*/ 1114 w 1115"/>
              <a:gd name="T29" fmla="*/ 1921 h 14043"/>
              <a:gd name="T30" fmla="*/ 855 w 1115"/>
              <a:gd name="T31" fmla="*/ 1453 h 14043"/>
              <a:gd name="T32" fmla="*/ 652 w 1115"/>
              <a:gd name="T33" fmla="*/ 887 h 14043"/>
              <a:gd name="T34" fmla="*/ 877 w 1115"/>
              <a:gd name="T35" fmla="*/ 296 h 14043"/>
              <a:gd name="T36" fmla="*/ 623 w 1115"/>
              <a:gd name="T37" fmla="*/ 41 h 14043"/>
              <a:gd name="T38" fmla="*/ 339 w 1115"/>
              <a:gd name="T39" fmla="*/ 597 h 14043"/>
              <a:gd name="T40" fmla="*/ 464 w 1115"/>
              <a:gd name="T41" fmla="*/ 1090 h 14043"/>
              <a:gd name="T42" fmla="*/ 262 w 1115"/>
              <a:gd name="T43" fmla="*/ 1454 h 14043"/>
              <a:gd name="T44" fmla="*/ 262 w 1115"/>
              <a:gd name="T45" fmla="*/ 2389 h 14043"/>
              <a:gd name="T46" fmla="*/ 464 w 1115"/>
              <a:gd name="T47" fmla="*/ 3670 h 14043"/>
              <a:gd name="T48" fmla="*/ 260 w 1115"/>
              <a:gd name="T49" fmla="*/ 4035 h 14043"/>
              <a:gd name="T50" fmla="*/ 260 w 1115"/>
              <a:gd name="T51" fmla="*/ 4973 h 14043"/>
              <a:gd name="T52" fmla="*/ 464 w 1115"/>
              <a:gd name="T53" fmla="*/ 6255 h 14043"/>
              <a:gd name="T54" fmla="*/ 262 w 1115"/>
              <a:gd name="T55" fmla="*/ 6618 h 14043"/>
              <a:gd name="T56" fmla="*/ 262 w 1115"/>
              <a:gd name="T57" fmla="*/ 7553 h 14043"/>
              <a:gd name="T58" fmla="*/ 464 w 1115"/>
              <a:gd name="T59" fmla="*/ 8834 h 14043"/>
              <a:gd name="T60" fmla="*/ 260 w 1115"/>
              <a:gd name="T61" fmla="*/ 9199 h 14043"/>
              <a:gd name="T62" fmla="*/ 260 w 1115"/>
              <a:gd name="T63" fmla="*/ 10137 h 14043"/>
              <a:gd name="T64" fmla="*/ 464 w 1115"/>
              <a:gd name="T65" fmla="*/ 11420 h 14043"/>
              <a:gd name="T66" fmla="*/ 262 w 1115"/>
              <a:gd name="T67" fmla="*/ 11784 h 14043"/>
              <a:gd name="T68" fmla="*/ 262 w 1115"/>
              <a:gd name="T69" fmla="*/ 12718 h 14043"/>
              <a:gd name="T70" fmla="*/ 464 w 1115"/>
              <a:gd name="T71" fmla="*/ 13154 h 14043"/>
              <a:gd name="T72" fmla="*/ 332 w 1115"/>
              <a:gd name="T73" fmla="*/ 13451 h 14043"/>
              <a:gd name="T74" fmla="*/ 494 w 1115"/>
              <a:gd name="T75" fmla="*/ 14001 h 14043"/>
              <a:gd name="T76" fmla="*/ 883 w 1115"/>
              <a:gd name="T77" fmla="*/ 13683 h 14043"/>
              <a:gd name="T78" fmla="*/ 652 w 1115"/>
              <a:gd name="T79" fmla="*/ 13172 h 14043"/>
              <a:gd name="T80" fmla="*/ 855 w 1115"/>
              <a:gd name="T81" fmla="*/ 12719 h 14043"/>
              <a:gd name="T82" fmla="*/ 1114 w 1115"/>
              <a:gd name="T83" fmla="*/ 12251 h 14043"/>
              <a:gd name="T84" fmla="*/ 652 w 1115"/>
              <a:gd name="T85" fmla="*/ 11418 h 14043"/>
              <a:gd name="T86" fmla="*/ 853 w 1115"/>
              <a:gd name="T87" fmla="*/ 10134 h 14043"/>
              <a:gd name="T88" fmla="*/ 1108 w 1115"/>
              <a:gd name="T89" fmla="*/ 9669 h 14043"/>
              <a:gd name="T90" fmla="*/ 652 w 1115"/>
              <a:gd name="T91" fmla="*/ 8839 h 14043"/>
              <a:gd name="T92" fmla="*/ 855 w 1115"/>
              <a:gd name="T93" fmla="*/ 7554 h 14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115" h="14043">
                <a:moveTo>
                  <a:pt x="571" y="499"/>
                </a:moveTo>
                <a:lnTo>
                  <a:pt x="571" y="499"/>
                </a:lnTo>
                <a:cubicBezTo>
                  <a:pt x="567" y="498"/>
                  <a:pt x="563" y="498"/>
                  <a:pt x="559" y="498"/>
                </a:cubicBezTo>
                <a:lnTo>
                  <a:pt x="559" y="498"/>
                </a:lnTo>
                <a:cubicBezTo>
                  <a:pt x="555" y="498"/>
                  <a:pt x="551" y="498"/>
                  <a:pt x="547" y="499"/>
                </a:cubicBezTo>
                <a:lnTo>
                  <a:pt x="547" y="499"/>
                </a:lnTo>
                <a:cubicBezTo>
                  <a:pt x="474" y="493"/>
                  <a:pt x="417" y="433"/>
                  <a:pt x="417" y="359"/>
                </a:cubicBezTo>
                <a:lnTo>
                  <a:pt x="417" y="359"/>
                </a:lnTo>
                <a:cubicBezTo>
                  <a:pt x="417" y="281"/>
                  <a:pt x="481" y="218"/>
                  <a:pt x="559" y="218"/>
                </a:cubicBezTo>
                <a:lnTo>
                  <a:pt x="559" y="218"/>
                </a:lnTo>
                <a:cubicBezTo>
                  <a:pt x="635" y="218"/>
                  <a:pt x="699" y="281"/>
                  <a:pt x="699" y="359"/>
                </a:cubicBezTo>
                <a:lnTo>
                  <a:pt x="699" y="359"/>
                </a:lnTo>
                <a:cubicBezTo>
                  <a:pt x="699" y="433"/>
                  <a:pt x="642" y="493"/>
                  <a:pt x="571" y="499"/>
                </a:cubicBezTo>
                <a:close/>
                <a:moveTo>
                  <a:pt x="699" y="13683"/>
                </a:moveTo>
                <a:lnTo>
                  <a:pt x="699" y="13683"/>
                </a:lnTo>
                <a:cubicBezTo>
                  <a:pt x="699" y="13761"/>
                  <a:pt x="635" y="13824"/>
                  <a:pt x="559" y="13824"/>
                </a:cubicBezTo>
                <a:lnTo>
                  <a:pt x="559" y="13824"/>
                </a:lnTo>
                <a:cubicBezTo>
                  <a:pt x="481" y="13824"/>
                  <a:pt x="417" y="13761"/>
                  <a:pt x="417" y="13683"/>
                </a:cubicBezTo>
                <a:lnTo>
                  <a:pt x="417" y="13683"/>
                </a:lnTo>
                <a:cubicBezTo>
                  <a:pt x="417" y="13609"/>
                  <a:pt x="474" y="13549"/>
                  <a:pt x="547" y="13543"/>
                </a:cubicBezTo>
                <a:lnTo>
                  <a:pt x="547" y="13543"/>
                </a:lnTo>
                <a:cubicBezTo>
                  <a:pt x="551" y="13543"/>
                  <a:pt x="555" y="13544"/>
                  <a:pt x="559" y="13544"/>
                </a:cubicBezTo>
                <a:lnTo>
                  <a:pt x="559" y="13544"/>
                </a:lnTo>
                <a:cubicBezTo>
                  <a:pt x="563" y="13544"/>
                  <a:pt x="567" y="13543"/>
                  <a:pt x="571" y="13543"/>
                </a:cubicBezTo>
                <a:lnTo>
                  <a:pt x="571" y="13543"/>
                </a:lnTo>
                <a:cubicBezTo>
                  <a:pt x="642" y="13549"/>
                  <a:pt x="699" y="13609"/>
                  <a:pt x="699" y="13683"/>
                </a:cubicBezTo>
                <a:close/>
                <a:moveTo>
                  <a:pt x="1114" y="7085"/>
                </a:moveTo>
                <a:lnTo>
                  <a:pt x="1114" y="7085"/>
                </a:lnTo>
                <a:cubicBezTo>
                  <a:pt x="1114" y="6889"/>
                  <a:pt x="1010" y="6716"/>
                  <a:pt x="855" y="6618"/>
                </a:cubicBezTo>
                <a:lnTo>
                  <a:pt x="855" y="6618"/>
                </a:lnTo>
                <a:cubicBezTo>
                  <a:pt x="730" y="6539"/>
                  <a:pt x="652" y="6403"/>
                  <a:pt x="652" y="6254"/>
                </a:cubicBezTo>
                <a:lnTo>
                  <a:pt x="652" y="5334"/>
                </a:lnTo>
                <a:lnTo>
                  <a:pt x="652" y="5334"/>
                </a:lnTo>
                <a:cubicBezTo>
                  <a:pt x="652" y="5186"/>
                  <a:pt x="729" y="5050"/>
                  <a:pt x="853" y="4970"/>
                </a:cubicBezTo>
                <a:lnTo>
                  <a:pt x="853" y="4970"/>
                </a:lnTo>
                <a:cubicBezTo>
                  <a:pt x="1006" y="4872"/>
                  <a:pt x="1108" y="4700"/>
                  <a:pt x="1108" y="4504"/>
                </a:cubicBezTo>
                <a:lnTo>
                  <a:pt x="1108" y="4504"/>
                </a:lnTo>
                <a:cubicBezTo>
                  <a:pt x="1108" y="4308"/>
                  <a:pt x="1006" y="4136"/>
                  <a:pt x="853" y="4038"/>
                </a:cubicBezTo>
                <a:lnTo>
                  <a:pt x="853" y="4038"/>
                </a:lnTo>
                <a:cubicBezTo>
                  <a:pt x="729" y="3958"/>
                  <a:pt x="652" y="3822"/>
                  <a:pt x="652" y="3675"/>
                </a:cubicBezTo>
                <a:lnTo>
                  <a:pt x="652" y="2754"/>
                </a:lnTo>
                <a:lnTo>
                  <a:pt x="652" y="2754"/>
                </a:lnTo>
                <a:cubicBezTo>
                  <a:pt x="652" y="2606"/>
                  <a:pt x="730" y="2469"/>
                  <a:pt x="855" y="2390"/>
                </a:cubicBezTo>
                <a:lnTo>
                  <a:pt x="855" y="2390"/>
                </a:lnTo>
                <a:cubicBezTo>
                  <a:pt x="1010" y="2292"/>
                  <a:pt x="1114" y="2119"/>
                  <a:pt x="1114" y="1921"/>
                </a:cubicBezTo>
                <a:lnTo>
                  <a:pt x="1114" y="1921"/>
                </a:lnTo>
                <a:cubicBezTo>
                  <a:pt x="1114" y="1725"/>
                  <a:pt x="1010" y="1552"/>
                  <a:pt x="855" y="1453"/>
                </a:cubicBezTo>
                <a:lnTo>
                  <a:pt x="855" y="1453"/>
                </a:lnTo>
                <a:cubicBezTo>
                  <a:pt x="730" y="1374"/>
                  <a:pt x="652" y="1238"/>
                  <a:pt x="652" y="1089"/>
                </a:cubicBezTo>
                <a:lnTo>
                  <a:pt x="652" y="887"/>
                </a:lnTo>
                <a:lnTo>
                  <a:pt x="652" y="887"/>
                </a:lnTo>
                <a:cubicBezTo>
                  <a:pt x="652" y="774"/>
                  <a:pt x="704" y="670"/>
                  <a:pt x="785" y="591"/>
                </a:cubicBezTo>
                <a:lnTo>
                  <a:pt x="785" y="591"/>
                </a:lnTo>
                <a:cubicBezTo>
                  <a:pt x="859" y="518"/>
                  <a:pt x="899" y="411"/>
                  <a:pt x="877" y="296"/>
                </a:cubicBezTo>
                <a:lnTo>
                  <a:pt x="877" y="296"/>
                </a:lnTo>
                <a:cubicBezTo>
                  <a:pt x="853" y="169"/>
                  <a:pt x="751" y="65"/>
                  <a:pt x="623" y="41"/>
                </a:cubicBezTo>
                <a:lnTo>
                  <a:pt x="623" y="41"/>
                </a:lnTo>
                <a:cubicBezTo>
                  <a:pt x="417" y="0"/>
                  <a:pt x="234" y="158"/>
                  <a:pt x="234" y="359"/>
                </a:cubicBezTo>
                <a:lnTo>
                  <a:pt x="234" y="359"/>
                </a:lnTo>
                <a:cubicBezTo>
                  <a:pt x="234" y="453"/>
                  <a:pt x="274" y="538"/>
                  <a:pt x="339" y="597"/>
                </a:cubicBezTo>
                <a:lnTo>
                  <a:pt x="339" y="597"/>
                </a:lnTo>
                <a:cubicBezTo>
                  <a:pt x="416" y="669"/>
                  <a:pt x="464" y="764"/>
                  <a:pt x="464" y="870"/>
                </a:cubicBezTo>
                <a:lnTo>
                  <a:pt x="464" y="1090"/>
                </a:lnTo>
                <a:lnTo>
                  <a:pt x="464" y="1090"/>
                </a:lnTo>
                <a:cubicBezTo>
                  <a:pt x="464" y="1238"/>
                  <a:pt x="387" y="1375"/>
                  <a:pt x="262" y="1454"/>
                </a:cubicBezTo>
                <a:lnTo>
                  <a:pt x="262" y="1454"/>
                </a:lnTo>
                <a:cubicBezTo>
                  <a:pt x="108" y="1553"/>
                  <a:pt x="6" y="1725"/>
                  <a:pt x="6" y="1921"/>
                </a:cubicBezTo>
                <a:lnTo>
                  <a:pt x="6" y="1921"/>
                </a:lnTo>
                <a:cubicBezTo>
                  <a:pt x="6" y="2118"/>
                  <a:pt x="108" y="2290"/>
                  <a:pt x="262" y="2389"/>
                </a:cubicBezTo>
                <a:lnTo>
                  <a:pt x="262" y="2389"/>
                </a:lnTo>
                <a:cubicBezTo>
                  <a:pt x="387" y="2468"/>
                  <a:pt x="464" y="2605"/>
                  <a:pt x="464" y="2753"/>
                </a:cubicBezTo>
                <a:lnTo>
                  <a:pt x="464" y="3670"/>
                </a:lnTo>
                <a:lnTo>
                  <a:pt x="464" y="3670"/>
                </a:lnTo>
                <a:cubicBezTo>
                  <a:pt x="464" y="3819"/>
                  <a:pt x="386" y="3956"/>
                  <a:pt x="260" y="4035"/>
                </a:cubicBezTo>
                <a:lnTo>
                  <a:pt x="260" y="4035"/>
                </a:lnTo>
                <a:cubicBezTo>
                  <a:pt x="104" y="4134"/>
                  <a:pt x="0" y="4307"/>
                  <a:pt x="0" y="4504"/>
                </a:cubicBezTo>
                <a:lnTo>
                  <a:pt x="0" y="4504"/>
                </a:lnTo>
                <a:cubicBezTo>
                  <a:pt x="0" y="4702"/>
                  <a:pt x="104" y="4875"/>
                  <a:pt x="260" y="4973"/>
                </a:cubicBezTo>
                <a:lnTo>
                  <a:pt x="260" y="4973"/>
                </a:lnTo>
                <a:cubicBezTo>
                  <a:pt x="386" y="5053"/>
                  <a:pt x="464" y="5189"/>
                  <a:pt x="464" y="5339"/>
                </a:cubicBezTo>
                <a:lnTo>
                  <a:pt x="464" y="6255"/>
                </a:lnTo>
                <a:lnTo>
                  <a:pt x="464" y="6255"/>
                </a:lnTo>
                <a:cubicBezTo>
                  <a:pt x="464" y="6404"/>
                  <a:pt x="387" y="6540"/>
                  <a:pt x="262" y="6618"/>
                </a:cubicBezTo>
                <a:lnTo>
                  <a:pt x="262" y="6618"/>
                </a:lnTo>
                <a:cubicBezTo>
                  <a:pt x="108" y="6717"/>
                  <a:pt x="6" y="6889"/>
                  <a:pt x="6" y="7085"/>
                </a:cubicBezTo>
                <a:lnTo>
                  <a:pt x="6" y="7085"/>
                </a:lnTo>
                <a:cubicBezTo>
                  <a:pt x="6" y="7282"/>
                  <a:pt x="108" y="7455"/>
                  <a:pt x="262" y="7553"/>
                </a:cubicBezTo>
                <a:lnTo>
                  <a:pt x="262" y="7553"/>
                </a:lnTo>
                <a:cubicBezTo>
                  <a:pt x="387" y="7632"/>
                  <a:pt x="464" y="7769"/>
                  <a:pt x="464" y="7917"/>
                </a:cubicBezTo>
                <a:lnTo>
                  <a:pt x="464" y="8834"/>
                </a:lnTo>
                <a:lnTo>
                  <a:pt x="464" y="8834"/>
                </a:lnTo>
                <a:cubicBezTo>
                  <a:pt x="464" y="8983"/>
                  <a:pt x="386" y="9120"/>
                  <a:pt x="260" y="9199"/>
                </a:cubicBezTo>
                <a:lnTo>
                  <a:pt x="260" y="9199"/>
                </a:lnTo>
                <a:cubicBezTo>
                  <a:pt x="104" y="9298"/>
                  <a:pt x="0" y="9471"/>
                  <a:pt x="0" y="9669"/>
                </a:cubicBezTo>
                <a:lnTo>
                  <a:pt x="0" y="9669"/>
                </a:lnTo>
                <a:cubicBezTo>
                  <a:pt x="0" y="9866"/>
                  <a:pt x="104" y="10039"/>
                  <a:pt x="260" y="10137"/>
                </a:cubicBezTo>
                <a:lnTo>
                  <a:pt x="260" y="10137"/>
                </a:lnTo>
                <a:cubicBezTo>
                  <a:pt x="386" y="10217"/>
                  <a:pt x="464" y="10353"/>
                  <a:pt x="464" y="10503"/>
                </a:cubicBezTo>
                <a:lnTo>
                  <a:pt x="464" y="11420"/>
                </a:lnTo>
                <a:lnTo>
                  <a:pt x="464" y="11420"/>
                </a:lnTo>
                <a:cubicBezTo>
                  <a:pt x="464" y="11568"/>
                  <a:pt x="387" y="11704"/>
                  <a:pt x="262" y="11784"/>
                </a:cubicBezTo>
                <a:lnTo>
                  <a:pt x="262" y="11784"/>
                </a:lnTo>
                <a:cubicBezTo>
                  <a:pt x="108" y="11882"/>
                  <a:pt x="6" y="12054"/>
                  <a:pt x="6" y="12251"/>
                </a:cubicBezTo>
                <a:lnTo>
                  <a:pt x="6" y="12251"/>
                </a:lnTo>
                <a:cubicBezTo>
                  <a:pt x="6" y="12447"/>
                  <a:pt x="108" y="12620"/>
                  <a:pt x="262" y="12718"/>
                </a:cubicBezTo>
                <a:lnTo>
                  <a:pt x="262" y="12718"/>
                </a:lnTo>
                <a:cubicBezTo>
                  <a:pt x="387" y="12798"/>
                  <a:pt x="464" y="12934"/>
                  <a:pt x="464" y="13082"/>
                </a:cubicBezTo>
                <a:lnTo>
                  <a:pt x="464" y="13154"/>
                </a:lnTo>
                <a:lnTo>
                  <a:pt x="464" y="13154"/>
                </a:lnTo>
                <a:cubicBezTo>
                  <a:pt x="464" y="13268"/>
                  <a:pt x="413" y="13372"/>
                  <a:pt x="332" y="13451"/>
                </a:cubicBezTo>
                <a:lnTo>
                  <a:pt x="332" y="13451"/>
                </a:lnTo>
                <a:cubicBezTo>
                  <a:pt x="258" y="13523"/>
                  <a:pt x="218" y="13630"/>
                  <a:pt x="240" y="13745"/>
                </a:cubicBezTo>
                <a:lnTo>
                  <a:pt x="240" y="13745"/>
                </a:lnTo>
                <a:cubicBezTo>
                  <a:pt x="264" y="13873"/>
                  <a:pt x="366" y="13976"/>
                  <a:pt x="494" y="14001"/>
                </a:cubicBezTo>
                <a:lnTo>
                  <a:pt x="494" y="14001"/>
                </a:lnTo>
                <a:cubicBezTo>
                  <a:pt x="700" y="14042"/>
                  <a:pt x="883" y="13883"/>
                  <a:pt x="883" y="13683"/>
                </a:cubicBezTo>
                <a:lnTo>
                  <a:pt x="883" y="13683"/>
                </a:lnTo>
                <a:cubicBezTo>
                  <a:pt x="883" y="13588"/>
                  <a:pt x="842" y="13504"/>
                  <a:pt x="778" y="13445"/>
                </a:cubicBezTo>
                <a:lnTo>
                  <a:pt x="778" y="13445"/>
                </a:lnTo>
                <a:cubicBezTo>
                  <a:pt x="701" y="13373"/>
                  <a:pt x="652" y="13277"/>
                  <a:pt x="652" y="13172"/>
                </a:cubicBezTo>
                <a:lnTo>
                  <a:pt x="652" y="13083"/>
                </a:lnTo>
                <a:lnTo>
                  <a:pt x="652" y="13083"/>
                </a:lnTo>
                <a:cubicBezTo>
                  <a:pt x="652" y="12935"/>
                  <a:pt x="730" y="12798"/>
                  <a:pt x="855" y="12719"/>
                </a:cubicBezTo>
                <a:lnTo>
                  <a:pt x="855" y="12719"/>
                </a:lnTo>
                <a:cubicBezTo>
                  <a:pt x="1010" y="12621"/>
                  <a:pt x="1114" y="12448"/>
                  <a:pt x="1114" y="12251"/>
                </a:cubicBezTo>
                <a:lnTo>
                  <a:pt x="1114" y="12251"/>
                </a:lnTo>
                <a:cubicBezTo>
                  <a:pt x="1114" y="12054"/>
                  <a:pt x="1010" y="11881"/>
                  <a:pt x="855" y="11783"/>
                </a:cubicBezTo>
                <a:lnTo>
                  <a:pt x="855" y="11783"/>
                </a:lnTo>
                <a:cubicBezTo>
                  <a:pt x="730" y="11704"/>
                  <a:pt x="652" y="11567"/>
                  <a:pt x="652" y="11418"/>
                </a:cubicBezTo>
                <a:lnTo>
                  <a:pt x="652" y="10498"/>
                </a:lnTo>
                <a:lnTo>
                  <a:pt x="652" y="10498"/>
                </a:lnTo>
                <a:cubicBezTo>
                  <a:pt x="652" y="10351"/>
                  <a:pt x="729" y="10214"/>
                  <a:pt x="853" y="10134"/>
                </a:cubicBezTo>
                <a:lnTo>
                  <a:pt x="853" y="10134"/>
                </a:lnTo>
                <a:cubicBezTo>
                  <a:pt x="1006" y="10036"/>
                  <a:pt x="1108" y="9864"/>
                  <a:pt x="1108" y="9669"/>
                </a:cubicBezTo>
                <a:lnTo>
                  <a:pt x="1108" y="9669"/>
                </a:lnTo>
                <a:cubicBezTo>
                  <a:pt x="1108" y="9472"/>
                  <a:pt x="1006" y="9301"/>
                  <a:pt x="853" y="9202"/>
                </a:cubicBezTo>
                <a:lnTo>
                  <a:pt x="853" y="9202"/>
                </a:lnTo>
                <a:cubicBezTo>
                  <a:pt x="729" y="9122"/>
                  <a:pt x="652" y="8987"/>
                  <a:pt x="652" y="8839"/>
                </a:cubicBezTo>
                <a:lnTo>
                  <a:pt x="652" y="7918"/>
                </a:lnTo>
                <a:lnTo>
                  <a:pt x="652" y="7918"/>
                </a:lnTo>
                <a:cubicBezTo>
                  <a:pt x="652" y="7770"/>
                  <a:pt x="730" y="7633"/>
                  <a:pt x="855" y="7554"/>
                </a:cubicBezTo>
                <a:lnTo>
                  <a:pt x="855" y="7554"/>
                </a:lnTo>
                <a:cubicBezTo>
                  <a:pt x="1010" y="7456"/>
                  <a:pt x="1114" y="7283"/>
                  <a:pt x="1114" y="7085"/>
                </a:cubicBezTo>
                <a:close/>
              </a:path>
            </a:pathLst>
          </a:cu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1F960FB1-9A1E-F542-8FCD-ECF64136C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4268" y="3444851"/>
            <a:ext cx="472253" cy="475625"/>
          </a:xfrm>
          <a:custGeom>
            <a:avLst/>
            <a:gdLst>
              <a:gd name="T0" fmla="*/ 618 w 619"/>
              <a:gd name="T1" fmla="*/ 309 h 621"/>
              <a:gd name="T2" fmla="*/ 618 w 619"/>
              <a:gd name="T3" fmla="*/ 309 h 621"/>
              <a:gd name="T4" fmla="*/ 309 w 619"/>
              <a:gd name="T5" fmla="*/ 620 h 621"/>
              <a:gd name="T6" fmla="*/ 309 w 619"/>
              <a:gd name="T7" fmla="*/ 620 h 621"/>
              <a:gd name="T8" fmla="*/ 0 w 619"/>
              <a:gd name="T9" fmla="*/ 309 h 621"/>
              <a:gd name="T10" fmla="*/ 0 w 619"/>
              <a:gd name="T11" fmla="*/ 309 h 621"/>
              <a:gd name="T12" fmla="*/ 309 w 619"/>
              <a:gd name="T13" fmla="*/ 0 h 621"/>
              <a:gd name="T14" fmla="*/ 309 w 619"/>
              <a:gd name="T15" fmla="*/ 0 h 621"/>
              <a:gd name="T16" fmla="*/ 618 w 619"/>
              <a:gd name="T17" fmla="*/ 309 h 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9" h="621">
                <a:moveTo>
                  <a:pt x="618" y="309"/>
                </a:moveTo>
                <a:lnTo>
                  <a:pt x="618" y="309"/>
                </a:lnTo>
                <a:cubicBezTo>
                  <a:pt x="618" y="480"/>
                  <a:pt x="479" y="620"/>
                  <a:pt x="309" y="620"/>
                </a:cubicBezTo>
                <a:lnTo>
                  <a:pt x="309" y="620"/>
                </a:lnTo>
                <a:cubicBezTo>
                  <a:pt x="138" y="620"/>
                  <a:pt x="0" y="480"/>
                  <a:pt x="0" y="309"/>
                </a:cubicBezTo>
                <a:lnTo>
                  <a:pt x="0" y="309"/>
                </a:lnTo>
                <a:cubicBezTo>
                  <a:pt x="0" y="139"/>
                  <a:pt x="138" y="0"/>
                  <a:pt x="309" y="0"/>
                </a:cubicBezTo>
                <a:lnTo>
                  <a:pt x="309" y="0"/>
                </a:lnTo>
                <a:cubicBezTo>
                  <a:pt x="479" y="0"/>
                  <a:pt x="618" y="139"/>
                  <a:pt x="618" y="30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6A4A2691-0EBB-FE44-8C04-6D0136745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0895" y="5421566"/>
            <a:ext cx="472253" cy="475625"/>
          </a:xfrm>
          <a:custGeom>
            <a:avLst/>
            <a:gdLst>
              <a:gd name="T0" fmla="*/ 0 w 619"/>
              <a:gd name="T1" fmla="*/ 309 h 620"/>
              <a:gd name="T2" fmla="*/ 0 w 619"/>
              <a:gd name="T3" fmla="*/ 309 h 620"/>
              <a:gd name="T4" fmla="*/ 310 w 619"/>
              <a:gd name="T5" fmla="*/ 619 h 620"/>
              <a:gd name="T6" fmla="*/ 310 w 619"/>
              <a:gd name="T7" fmla="*/ 619 h 620"/>
              <a:gd name="T8" fmla="*/ 618 w 619"/>
              <a:gd name="T9" fmla="*/ 309 h 620"/>
              <a:gd name="T10" fmla="*/ 618 w 619"/>
              <a:gd name="T11" fmla="*/ 309 h 620"/>
              <a:gd name="T12" fmla="*/ 310 w 619"/>
              <a:gd name="T13" fmla="*/ 0 h 620"/>
              <a:gd name="T14" fmla="*/ 310 w 619"/>
              <a:gd name="T15" fmla="*/ 0 h 620"/>
              <a:gd name="T16" fmla="*/ 0 w 619"/>
              <a:gd name="T17" fmla="*/ 309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9" h="620">
                <a:moveTo>
                  <a:pt x="0" y="309"/>
                </a:moveTo>
                <a:lnTo>
                  <a:pt x="0" y="309"/>
                </a:lnTo>
                <a:cubicBezTo>
                  <a:pt x="0" y="480"/>
                  <a:pt x="139" y="619"/>
                  <a:pt x="310" y="619"/>
                </a:cubicBezTo>
                <a:lnTo>
                  <a:pt x="310" y="619"/>
                </a:lnTo>
                <a:cubicBezTo>
                  <a:pt x="480" y="619"/>
                  <a:pt x="618" y="480"/>
                  <a:pt x="618" y="309"/>
                </a:cubicBezTo>
                <a:lnTo>
                  <a:pt x="618" y="309"/>
                </a:lnTo>
                <a:cubicBezTo>
                  <a:pt x="618" y="138"/>
                  <a:pt x="480" y="0"/>
                  <a:pt x="310" y="0"/>
                </a:cubicBezTo>
                <a:lnTo>
                  <a:pt x="310" y="0"/>
                </a:lnTo>
                <a:cubicBezTo>
                  <a:pt x="139" y="0"/>
                  <a:pt x="0" y="138"/>
                  <a:pt x="0" y="30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5E0175A-48CB-1646-8BC2-139027E257D5}"/>
              </a:ext>
            </a:extLst>
          </p:cNvPr>
          <p:cNvGrpSpPr/>
          <p:nvPr/>
        </p:nvGrpSpPr>
        <p:grpSpPr>
          <a:xfrm>
            <a:off x="12750472" y="6382469"/>
            <a:ext cx="7910617" cy="2436414"/>
            <a:chOff x="12750472" y="6639304"/>
            <a:chExt cx="7910617" cy="1922744"/>
          </a:xfrm>
        </p:grpSpPr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5BD8E665-017C-744C-9B0F-8A47799EB1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0472" y="6639304"/>
              <a:ext cx="2266814" cy="1922744"/>
            </a:xfrm>
            <a:custGeom>
              <a:avLst/>
              <a:gdLst>
                <a:gd name="T0" fmla="*/ 718 w 2964"/>
                <a:gd name="T1" fmla="*/ 0 h 2514"/>
                <a:gd name="T2" fmla="*/ 718 w 2964"/>
                <a:gd name="T3" fmla="*/ 0 h 2514"/>
                <a:gd name="T4" fmla="*/ 349 w 2964"/>
                <a:gd name="T5" fmla="*/ 186 h 2514"/>
                <a:gd name="T6" fmla="*/ 0 w 2964"/>
                <a:gd name="T7" fmla="*/ 658 h 2514"/>
                <a:gd name="T8" fmla="*/ 0 w 2964"/>
                <a:gd name="T9" fmla="*/ 658 h 2514"/>
                <a:gd name="T10" fmla="*/ 0 w 2964"/>
                <a:gd name="T11" fmla="*/ 1855 h 2514"/>
                <a:gd name="T12" fmla="*/ 349 w 2964"/>
                <a:gd name="T13" fmla="*/ 2327 h 2514"/>
                <a:gd name="T14" fmla="*/ 349 w 2964"/>
                <a:gd name="T15" fmla="*/ 2327 h 2514"/>
                <a:gd name="T16" fmla="*/ 718 w 2964"/>
                <a:gd name="T17" fmla="*/ 2513 h 2514"/>
                <a:gd name="T18" fmla="*/ 2963 w 2964"/>
                <a:gd name="T19" fmla="*/ 2513 h 2514"/>
                <a:gd name="T20" fmla="*/ 2963 w 2964"/>
                <a:gd name="T21" fmla="*/ 0 h 2514"/>
                <a:gd name="T22" fmla="*/ 718 w 2964"/>
                <a:gd name="T23" fmla="*/ 0 h 2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64" h="2514">
                  <a:moveTo>
                    <a:pt x="718" y="0"/>
                  </a:moveTo>
                  <a:lnTo>
                    <a:pt x="718" y="0"/>
                  </a:lnTo>
                  <a:cubicBezTo>
                    <a:pt x="573" y="0"/>
                    <a:pt x="435" y="69"/>
                    <a:pt x="349" y="186"/>
                  </a:cubicBezTo>
                  <a:lnTo>
                    <a:pt x="0" y="658"/>
                  </a:lnTo>
                  <a:lnTo>
                    <a:pt x="0" y="658"/>
                  </a:lnTo>
                  <a:cubicBezTo>
                    <a:pt x="291" y="1003"/>
                    <a:pt x="291" y="1509"/>
                    <a:pt x="0" y="1855"/>
                  </a:cubicBezTo>
                  <a:lnTo>
                    <a:pt x="349" y="2327"/>
                  </a:lnTo>
                  <a:lnTo>
                    <a:pt x="349" y="2327"/>
                  </a:lnTo>
                  <a:cubicBezTo>
                    <a:pt x="435" y="2444"/>
                    <a:pt x="573" y="2513"/>
                    <a:pt x="718" y="2513"/>
                  </a:cubicBezTo>
                  <a:lnTo>
                    <a:pt x="2963" y="2513"/>
                  </a:lnTo>
                  <a:lnTo>
                    <a:pt x="2963" y="0"/>
                  </a:lnTo>
                  <a:lnTo>
                    <a:pt x="718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62A2A269-4968-014D-8A80-C16C33395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7287" y="6639304"/>
              <a:ext cx="5643802" cy="1922744"/>
            </a:xfrm>
            <a:prstGeom prst="round1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0CF1BDBF-38BB-BB45-B66D-B2C7A18C6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7286" y="6639304"/>
              <a:ext cx="104569" cy="1922744"/>
            </a:xfrm>
            <a:custGeom>
              <a:avLst/>
              <a:gdLst>
                <a:gd name="T0" fmla="*/ 0 w 135"/>
                <a:gd name="T1" fmla="*/ 0 h 2514"/>
                <a:gd name="T2" fmla="*/ 0 w 135"/>
                <a:gd name="T3" fmla="*/ 2513 h 2514"/>
                <a:gd name="T4" fmla="*/ 134 w 135"/>
                <a:gd name="T5" fmla="*/ 2513 h 2514"/>
                <a:gd name="T6" fmla="*/ 0 w 135"/>
                <a:gd name="T7" fmla="*/ 0 h 2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2514">
                  <a:moveTo>
                    <a:pt x="0" y="0"/>
                  </a:moveTo>
                  <a:lnTo>
                    <a:pt x="0" y="2513"/>
                  </a:lnTo>
                  <a:lnTo>
                    <a:pt x="134" y="2513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3" name="Freeform 11">
            <a:extLst>
              <a:ext uri="{FF2B5EF4-FFF2-40B4-BE49-F238E27FC236}">
                <a16:creationId xmlns:a16="http://schemas.microsoft.com/office/drawing/2014/main" id="{08A7EB0B-34E7-1447-8C3B-57581E207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4268" y="7394907"/>
            <a:ext cx="472253" cy="475628"/>
          </a:xfrm>
          <a:custGeom>
            <a:avLst/>
            <a:gdLst>
              <a:gd name="T0" fmla="*/ 618 w 619"/>
              <a:gd name="T1" fmla="*/ 309 h 621"/>
              <a:gd name="T2" fmla="*/ 618 w 619"/>
              <a:gd name="T3" fmla="*/ 309 h 621"/>
              <a:gd name="T4" fmla="*/ 309 w 619"/>
              <a:gd name="T5" fmla="*/ 620 h 621"/>
              <a:gd name="T6" fmla="*/ 309 w 619"/>
              <a:gd name="T7" fmla="*/ 620 h 621"/>
              <a:gd name="T8" fmla="*/ 0 w 619"/>
              <a:gd name="T9" fmla="*/ 309 h 621"/>
              <a:gd name="T10" fmla="*/ 0 w 619"/>
              <a:gd name="T11" fmla="*/ 309 h 621"/>
              <a:gd name="T12" fmla="*/ 309 w 619"/>
              <a:gd name="T13" fmla="*/ 0 h 621"/>
              <a:gd name="T14" fmla="*/ 309 w 619"/>
              <a:gd name="T15" fmla="*/ 0 h 621"/>
              <a:gd name="T16" fmla="*/ 618 w 619"/>
              <a:gd name="T17" fmla="*/ 309 h 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9" h="621">
                <a:moveTo>
                  <a:pt x="618" y="309"/>
                </a:moveTo>
                <a:lnTo>
                  <a:pt x="618" y="309"/>
                </a:lnTo>
                <a:cubicBezTo>
                  <a:pt x="618" y="481"/>
                  <a:pt x="479" y="620"/>
                  <a:pt x="309" y="620"/>
                </a:cubicBezTo>
                <a:lnTo>
                  <a:pt x="309" y="620"/>
                </a:lnTo>
                <a:cubicBezTo>
                  <a:pt x="138" y="620"/>
                  <a:pt x="0" y="481"/>
                  <a:pt x="0" y="309"/>
                </a:cubicBezTo>
                <a:lnTo>
                  <a:pt x="0" y="309"/>
                </a:lnTo>
                <a:cubicBezTo>
                  <a:pt x="0" y="139"/>
                  <a:pt x="138" y="0"/>
                  <a:pt x="309" y="0"/>
                </a:cubicBezTo>
                <a:lnTo>
                  <a:pt x="309" y="0"/>
                </a:lnTo>
                <a:cubicBezTo>
                  <a:pt x="479" y="0"/>
                  <a:pt x="618" y="139"/>
                  <a:pt x="618" y="30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F1064B56-288A-0048-911E-DB33508E9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0895" y="9371623"/>
            <a:ext cx="472253" cy="475628"/>
          </a:xfrm>
          <a:custGeom>
            <a:avLst/>
            <a:gdLst>
              <a:gd name="T0" fmla="*/ 0 w 619"/>
              <a:gd name="T1" fmla="*/ 310 h 620"/>
              <a:gd name="T2" fmla="*/ 0 w 619"/>
              <a:gd name="T3" fmla="*/ 310 h 620"/>
              <a:gd name="T4" fmla="*/ 310 w 619"/>
              <a:gd name="T5" fmla="*/ 619 h 620"/>
              <a:gd name="T6" fmla="*/ 310 w 619"/>
              <a:gd name="T7" fmla="*/ 619 h 620"/>
              <a:gd name="T8" fmla="*/ 618 w 619"/>
              <a:gd name="T9" fmla="*/ 310 h 620"/>
              <a:gd name="T10" fmla="*/ 618 w 619"/>
              <a:gd name="T11" fmla="*/ 310 h 620"/>
              <a:gd name="T12" fmla="*/ 310 w 619"/>
              <a:gd name="T13" fmla="*/ 0 h 620"/>
              <a:gd name="T14" fmla="*/ 310 w 619"/>
              <a:gd name="T15" fmla="*/ 0 h 620"/>
              <a:gd name="T16" fmla="*/ 0 w 619"/>
              <a:gd name="T17" fmla="*/ 310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9" h="620">
                <a:moveTo>
                  <a:pt x="0" y="310"/>
                </a:moveTo>
                <a:lnTo>
                  <a:pt x="0" y="310"/>
                </a:lnTo>
                <a:cubicBezTo>
                  <a:pt x="0" y="480"/>
                  <a:pt x="139" y="619"/>
                  <a:pt x="310" y="619"/>
                </a:cubicBezTo>
                <a:lnTo>
                  <a:pt x="310" y="619"/>
                </a:lnTo>
                <a:cubicBezTo>
                  <a:pt x="480" y="619"/>
                  <a:pt x="618" y="480"/>
                  <a:pt x="618" y="310"/>
                </a:cubicBezTo>
                <a:lnTo>
                  <a:pt x="618" y="310"/>
                </a:lnTo>
                <a:cubicBezTo>
                  <a:pt x="618" y="138"/>
                  <a:pt x="480" y="0"/>
                  <a:pt x="310" y="0"/>
                </a:cubicBezTo>
                <a:lnTo>
                  <a:pt x="310" y="0"/>
                </a:lnTo>
                <a:cubicBezTo>
                  <a:pt x="139" y="0"/>
                  <a:pt x="0" y="138"/>
                  <a:pt x="0" y="31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46424620-9AFD-6F4B-904D-2A0AC9897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4268" y="11344968"/>
            <a:ext cx="472253" cy="475625"/>
          </a:xfrm>
          <a:custGeom>
            <a:avLst/>
            <a:gdLst>
              <a:gd name="T0" fmla="*/ 618 w 619"/>
              <a:gd name="T1" fmla="*/ 310 h 621"/>
              <a:gd name="T2" fmla="*/ 618 w 619"/>
              <a:gd name="T3" fmla="*/ 310 h 621"/>
              <a:gd name="T4" fmla="*/ 309 w 619"/>
              <a:gd name="T5" fmla="*/ 620 h 621"/>
              <a:gd name="T6" fmla="*/ 309 w 619"/>
              <a:gd name="T7" fmla="*/ 620 h 621"/>
              <a:gd name="T8" fmla="*/ 0 w 619"/>
              <a:gd name="T9" fmla="*/ 310 h 621"/>
              <a:gd name="T10" fmla="*/ 0 w 619"/>
              <a:gd name="T11" fmla="*/ 310 h 621"/>
              <a:gd name="T12" fmla="*/ 309 w 619"/>
              <a:gd name="T13" fmla="*/ 0 h 621"/>
              <a:gd name="T14" fmla="*/ 309 w 619"/>
              <a:gd name="T15" fmla="*/ 0 h 621"/>
              <a:gd name="T16" fmla="*/ 618 w 619"/>
              <a:gd name="T17" fmla="*/ 310 h 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9" h="621">
                <a:moveTo>
                  <a:pt x="618" y="310"/>
                </a:moveTo>
                <a:lnTo>
                  <a:pt x="618" y="310"/>
                </a:lnTo>
                <a:cubicBezTo>
                  <a:pt x="618" y="481"/>
                  <a:pt x="479" y="620"/>
                  <a:pt x="309" y="620"/>
                </a:cubicBezTo>
                <a:lnTo>
                  <a:pt x="309" y="620"/>
                </a:lnTo>
                <a:cubicBezTo>
                  <a:pt x="138" y="620"/>
                  <a:pt x="0" y="481"/>
                  <a:pt x="0" y="310"/>
                </a:cubicBezTo>
                <a:lnTo>
                  <a:pt x="0" y="310"/>
                </a:lnTo>
                <a:cubicBezTo>
                  <a:pt x="0" y="139"/>
                  <a:pt x="138" y="0"/>
                  <a:pt x="309" y="0"/>
                </a:cubicBezTo>
                <a:lnTo>
                  <a:pt x="309" y="0"/>
                </a:lnTo>
                <a:cubicBezTo>
                  <a:pt x="479" y="0"/>
                  <a:pt x="618" y="139"/>
                  <a:pt x="618" y="31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97E24D4-FD04-B349-B709-B91F48DE88DA}"/>
              </a:ext>
            </a:extLst>
          </p:cNvPr>
          <p:cNvGrpSpPr/>
          <p:nvPr/>
        </p:nvGrpSpPr>
        <p:grpSpPr>
          <a:xfrm>
            <a:off x="12750472" y="2456023"/>
            <a:ext cx="7910617" cy="2436414"/>
            <a:chOff x="12750472" y="2712858"/>
            <a:chExt cx="7910617" cy="1922744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8BB57E14-5E6B-2F40-9C38-B029AA483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0472" y="2712858"/>
              <a:ext cx="2266814" cy="1922744"/>
            </a:xfrm>
            <a:custGeom>
              <a:avLst/>
              <a:gdLst>
                <a:gd name="T0" fmla="*/ 718 w 2964"/>
                <a:gd name="T1" fmla="*/ 0 h 2515"/>
                <a:gd name="T2" fmla="*/ 718 w 2964"/>
                <a:gd name="T3" fmla="*/ 0 h 2515"/>
                <a:gd name="T4" fmla="*/ 349 w 2964"/>
                <a:gd name="T5" fmla="*/ 186 h 2515"/>
                <a:gd name="T6" fmla="*/ 0 w 2964"/>
                <a:gd name="T7" fmla="*/ 658 h 2515"/>
                <a:gd name="T8" fmla="*/ 0 w 2964"/>
                <a:gd name="T9" fmla="*/ 658 h 2515"/>
                <a:gd name="T10" fmla="*/ 0 w 2964"/>
                <a:gd name="T11" fmla="*/ 658 h 2515"/>
                <a:gd name="T12" fmla="*/ 0 w 2964"/>
                <a:gd name="T13" fmla="*/ 1856 h 2515"/>
                <a:gd name="T14" fmla="*/ 349 w 2964"/>
                <a:gd name="T15" fmla="*/ 2328 h 2515"/>
                <a:gd name="T16" fmla="*/ 349 w 2964"/>
                <a:gd name="T17" fmla="*/ 2328 h 2515"/>
                <a:gd name="T18" fmla="*/ 718 w 2964"/>
                <a:gd name="T19" fmla="*/ 2514 h 2515"/>
                <a:gd name="T20" fmla="*/ 2963 w 2964"/>
                <a:gd name="T21" fmla="*/ 2514 h 2515"/>
                <a:gd name="T22" fmla="*/ 2963 w 2964"/>
                <a:gd name="T23" fmla="*/ 0 h 2515"/>
                <a:gd name="T24" fmla="*/ 718 w 2964"/>
                <a:gd name="T25" fmla="*/ 0 h 2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64" h="2515">
                  <a:moveTo>
                    <a:pt x="718" y="0"/>
                  </a:moveTo>
                  <a:lnTo>
                    <a:pt x="718" y="0"/>
                  </a:lnTo>
                  <a:cubicBezTo>
                    <a:pt x="573" y="0"/>
                    <a:pt x="435" y="69"/>
                    <a:pt x="349" y="186"/>
                  </a:cubicBezTo>
                  <a:lnTo>
                    <a:pt x="0" y="658"/>
                  </a:lnTo>
                  <a:lnTo>
                    <a:pt x="0" y="658"/>
                  </a:lnTo>
                  <a:lnTo>
                    <a:pt x="0" y="658"/>
                  </a:lnTo>
                  <a:cubicBezTo>
                    <a:pt x="291" y="1004"/>
                    <a:pt x="291" y="1510"/>
                    <a:pt x="0" y="1856"/>
                  </a:cubicBezTo>
                  <a:lnTo>
                    <a:pt x="349" y="2328"/>
                  </a:lnTo>
                  <a:lnTo>
                    <a:pt x="349" y="2328"/>
                  </a:lnTo>
                  <a:cubicBezTo>
                    <a:pt x="435" y="2445"/>
                    <a:pt x="573" y="2514"/>
                    <a:pt x="718" y="2514"/>
                  </a:cubicBezTo>
                  <a:lnTo>
                    <a:pt x="2963" y="2514"/>
                  </a:lnTo>
                  <a:lnTo>
                    <a:pt x="2963" y="0"/>
                  </a:lnTo>
                  <a:lnTo>
                    <a:pt x="718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E524237B-7A56-EF48-85CB-DE7FED8F0E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7287" y="2712858"/>
              <a:ext cx="5643802" cy="1922744"/>
            </a:xfrm>
            <a:prstGeom prst="round1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F7E35452-67BD-CE4B-A672-2D9BD87989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7286" y="2712858"/>
              <a:ext cx="104569" cy="1922744"/>
            </a:xfrm>
            <a:custGeom>
              <a:avLst/>
              <a:gdLst>
                <a:gd name="T0" fmla="*/ 0 w 135"/>
                <a:gd name="T1" fmla="*/ 0 h 2515"/>
                <a:gd name="T2" fmla="*/ 0 w 135"/>
                <a:gd name="T3" fmla="*/ 2514 h 2515"/>
                <a:gd name="T4" fmla="*/ 134 w 135"/>
                <a:gd name="T5" fmla="*/ 2514 h 2515"/>
                <a:gd name="T6" fmla="*/ 0 w 135"/>
                <a:gd name="T7" fmla="*/ 0 h 2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2515">
                  <a:moveTo>
                    <a:pt x="0" y="0"/>
                  </a:moveTo>
                  <a:lnTo>
                    <a:pt x="0" y="2514"/>
                  </a:lnTo>
                  <a:lnTo>
                    <a:pt x="134" y="2514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20CF043-092B-1C47-9D8E-32323F2008DC}"/>
              </a:ext>
            </a:extLst>
          </p:cNvPr>
          <p:cNvGrpSpPr/>
          <p:nvPr/>
        </p:nvGrpSpPr>
        <p:grpSpPr>
          <a:xfrm>
            <a:off x="3716563" y="4405752"/>
            <a:ext cx="7907248" cy="2436414"/>
            <a:chOff x="3716563" y="4662587"/>
            <a:chExt cx="7907248" cy="1922744"/>
          </a:xfrm>
        </p:grpSpPr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5EA7F1BA-E566-ED4B-BD52-466BA72DE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56997" y="4662587"/>
              <a:ext cx="2266814" cy="1922744"/>
            </a:xfrm>
            <a:custGeom>
              <a:avLst/>
              <a:gdLst>
                <a:gd name="T0" fmla="*/ 2244 w 2963"/>
                <a:gd name="T1" fmla="*/ 0 h 2515"/>
                <a:gd name="T2" fmla="*/ 2244 w 2963"/>
                <a:gd name="T3" fmla="*/ 0 h 2515"/>
                <a:gd name="T4" fmla="*/ 2613 w 2963"/>
                <a:gd name="T5" fmla="*/ 186 h 2515"/>
                <a:gd name="T6" fmla="*/ 2962 w 2963"/>
                <a:gd name="T7" fmla="*/ 658 h 2515"/>
                <a:gd name="T8" fmla="*/ 2962 w 2963"/>
                <a:gd name="T9" fmla="*/ 658 h 2515"/>
                <a:gd name="T10" fmla="*/ 2962 w 2963"/>
                <a:gd name="T11" fmla="*/ 658 h 2515"/>
                <a:gd name="T12" fmla="*/ 2962 w 2963"/>
                <a:gd name="T13" fmla="*/ 1857 h 2515"/>
                <a:gd name="T14" fmla="*/ 2613 w 2963"/>
                <a:gd name="T15" fmla="*/ 2328 h 2515"/>
                <a:gd name="T16" fmla="*/ 2613 w 2963"/>
                <a:gd name="T17" fmla="*/ 2328 h 2515"/>
                <a:gd name="T18" fmla="*/ 2244 w 2963"/>
                <a:gd name="T19" fmla="*/ 2514 h 2515"/>
                <a:gd name="T20" fmla="*/ 0 w 2963"/>
                <a:gd name="T21" fmla="*/ 2514 h 2515"/>
                <a:gd name="T22" fmla="*/ 0 w 2963"/>
                <a:gd name="T23" fmla="*/ 0 h 2515"/>
                <a:gd name="T24" fmla="*/ 2244 w 2963"/>
                <a:gd name="T25" fmla="*/ 0 h 2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63" h="2515">
                  <a:moveTo>
                    <a:pt x="2244" y="0"/>
                  </a:moveTo>
                  <a:lnTo>
                    <a:pt x="2244" y="0"/>
                  </a:lnTo>
                  <a:cubicBezTo>
                    <a:pt x="2390" y="0"/>
                    <a:pt x="2527" y="69"/>
                    <a:pt x="2613" y="186"/>
                  </a:cubicBezTo>
                  <a:lnTo>
                    <a:pt x="2962" y="658"/>
                  </a:lnTo>
                  <a:lnTo>
                    <a:pt x="2962" y="658"/>
                  </a:lnTo>
                  <a:lnTo>
                    <a:pt x="2962" y="658"/>
                  </a:lnTo>
                  <a:cubicBezTo>
                    <a:pt x="2671" y="1004"/>
                    <a:pt x="2671" y="1510"/>
                    <a:pt x="2962" y="1857"/>
                  </a:cubicBezTo>
                  <a:lnTo>
                    <a:pt x="2613" y="2328"/>
                  </a:lnTo>
                  <a:lnTo>
                    <a:pt x="2613" y="2328"/>
                  </a:lnTo>
                  <a:cubicBezTo>
                    <a:pt x="2527" y="2445"/>
                    <a:pt x="2390" y="2514"/>
                    <a:pt x="2244" y="2514"/>
                  </a:cubicBezTo>
                  <a:lnTo>
                    <a:pt x="0" y="2514"/>
                  </a:lnTo>
                  <a:lnTo>
                    <a:pt x="0" y="0"/>
                  </a:lnTo>
                  <a:lnTo>
                    <a:pt x="2244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BACDA2A4-E99A-E743-A3AD-77C72DB8559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716563" y="4662587"/>
              <a:ext cx="5641848" cy="1922744"/>
            </a:xfrm>
            <a:prstGeom prst="round1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F6D9B91E-9E69-2547-A3B9-FE512E012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52426" y="4662587"/>
              <a:ext cx="104571" cy="1922744"/>
            </a:xfrm>
            <a:custGeom>
              <a:avLst/>
              <a:gdLst>
                <a:gd name="T0" fmla="*/ 135 w 136"/>
                <a:gd name="T1" fmla="*/ 0 h 2515"/>
                <a:gd name="T2" fmla="*/ 135 w 136"/>
                <a:gd name="T3" fmla="*/ 2514 h 2515"/>
                <a:gd name="T4" fmla="*/ 0 w 136"/>
                <a:gd name="T5" fmla="*/ 2514 h 2515"/>
                <a:gd name="T6" fmla="*/ 135 w 136"/>
                <a:gd name="T7" fmla="*/ 0 h 2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2515">
                  <a:moveTo>
                    <a:pt x="135" y="0"/>
                  </a:moveTo>
                  <a:lnTo>
                    <a:pt x="135" y="2514"/>
                  </a:lnTo>
                  <a:lnTo>
                    <a:pt x="0" y="2514"/>
                  </a:lnTo>
                  <a:lnTo>
                    <a:pt x="135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99B1E38-8423-4D4E-8F9F-C6F608F7A9F7}"/>
              </a:ext>
            </a:extLst>
          </p:cNvPr>
          <p:cNvGrpSpPr/>
          <p:nvPr/>
        </p:nvGrpSpPr>
        <p:grpSpPr>
          <a:xfrm>
            <a:off x="3716561" y="8355812"/>
            <a:ext cx="7907250" cy="2436414"/>
            <a:chOff x="3716561" y="8612647"/>
            <a:chExt cx="7907250" cy="1922744"/>
          </a:xfrm>
        </p:grpSpPr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FCCD514D-91EA-D449-BC1B-4A09B4145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56997" y="8612647"/>
              <a:ext cx="2266814" cy="1922744"/>
            </a:xfrm>
            <a:custGeom>
              <a:avLst/>
              <a:gdLst>
                <a:gd name="T0" fmla="*/ 2244 w 2963"/>
                <a:gd name="T1" fmla="*/ 0 h 2515"/>
                <a:gd name="T2" fmla="*/ 2244 w 2963"/>
                <a:gd name="T3" fmla="*/ 0 h 2515"/>
                <a:gd name="T4" fmla="*/ 2613 w 2963"/>
                <a:gd name="T5" fmla="*/ 187 h 2515"/>
                <a:gd name="T6" fmla="*/ 2962 w 2963"/>
                <a:gd name="T7" fmla="*/ 659 h 2515"/>
                <a:gd name="T8" fmla="*/ 2962 w 2963"/>
                <a:gd name="T9" fmla="*/ 659 h 2515"/>
                <a:gd name="T10" fmla="*/ 2962 w 2963"/>
                <a:gd name="T11" fmla="*/ 659 h 2515"/>
                <a:gd name="T12" fmla="*/ 2962 w 2963"/>
                <a:gd name="T13" fmla="*/ 1857 h 2515"/>
                <a:gd name="T14" fmla="*/ 2613 w 2963"/>
                <a:gd name="T15" fmla="*/ 2328 h 2515"/>
                <a:gd name="T16" fmla="*/ 2613 w 2963"/>
                <a:gd name="T17" fmla="*/ 2328 h 2515"/>
                <a:gd name="T18" fmla="*/ 2244 w 2963"/>
                <a:gd name="T19" fmla="*/ 2514 h 2515"/>
                <a:gd name="T20" fmla="*/ 0 w 2963"/>
                <a:gd name="T21" fmla="*/ 2514 h 2515"/>
                <a:gd name="T22" fmla="*/ 0 w 2963"/>
                <a:gd name="T23" fmla="*/ 0 h 2515"/>
                <a:gd name="T24" fmla="*/ 2244 w 2963"/>
                <a:gd name="T25" fmla="*/ 0 h 2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63" h="2515">
                  <a:moveTo>
                    <a:pt x="2244" y="0"/>
                  </a:moveTo>
                  <a:lnTo>
                    <a:pt x="2244" y="0"/>
                  </a:lnTo>
                  <a:cubicBezTo>
                    <a:pt x="2390" y="0"/>
                    <a:pt x="2527" y="70"/>
                    <a:pt x="2613" y="187"/>
                  </a:cubicBezTo>
                  <a:lnTo>
                    <a:pt x="2962" y="659"/>
                  </a:lnTo>
                  <a:lnTo>
                    <a:pt x="2962" y="659"/>
                  </a:lnTo>
                  <a:lnTo>
                    <a:pt x="2962" y="659"/>
                  </a:lnTo>
                  <a:cubicBezTo>
                    <a:pt x="2671" y="1005"/>
                    <a:pt x="2671" y="1510"/>
                    <a:pt x="2962" y="1857"/>
                  </a:cubicBezTo>
                  <a:lnTo>
                    <a:pt x="2613" y="2328"/>
                  </a:lnTo>
                  <a:lnTo>
                    <a:pt x="2613" y="2328"/>
                  </a:lnTo>
                  <a:cubicBezTo>
                    <a:pt x="2527" y="2446"/>
                    <a:pt x="2390" y="2514"/>
                    <a:pt x="2244" y="2514"/>
                  </a:cubicBezTo>
                  <a:lnTo>
                    <a:pt x="0" y="2514"/>
                  </a:lnTo>
                  <a:lnTo>
                    <a:pt x="0" y="0"/>
                  </a:lnTo>
                  <a:lnTo>
                    <a:pt x="2244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07BCE9FC-97F7-B944-A3E9-0DFDA17B13E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716561" y="8612647"/>
              <a:ext cx="5641848" cy="1922744"/>
            </a:xfrm>
            <a:prstGeom prst="round1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CB146653-6946-0042-90D7-FC9368DFBA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52426" y="8612647"/>
              <a:ext cx="104571" cy="1922744"/>
            </a:xfrm>
            <a:custGeom>
              <a:avLst/>
              <a:gdLst>
                <a:gd name="T0" fmla="*/ 135 w 136"/>
                <a:gd name="T1" fmla="*/ 0 h 2515"/>
                <a:gd name="T2" fmla="*/ 135 w 136"/>
                <a:gd name="T3" fmla="*/ 2514 h 2515"/>
                <a:gd name="T4" fmla="*/ 0 w 136"/>
                <a:gd name="T5" fmla="*/ 2514 h 2515"/>
                <a:gd name="T6" fmla="*/ 135 w 136"/>
                <a:gd name="T7" fmla="*/ 0 h 2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2515">
                  <a:moveTo>
                    <a:pt x="135" y="0"/>
                  </a:moveTo>
                  <a:lnTo>
                    <a:pt x="135" y="2514"/>
                  </a:lnTo>
                  <a:lnTo>
                    <a:pt x="0" y="2514"/>
                  </a:lnTo>
                  <a:lnTo>
                    <a:pt x="135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D237671-F1DC-CB43-BDC8-C1D602A60BA7}"/>
              </a:ext>
            </a:extLst>
          </p:cNvPr>
          <p:cNvGrpSpPr/>
          <p:nvPr/>
        </p:nvGrpSpPr>
        <p:grpSpPr>
          <a:xfrm>
            <a:off x="12750472" y="10332529"/>
            <a:ext cx="7910617" cy="2436414"/>
            <a:chOff x="12750472" y="10589364"/>
            <a:chExt cx="7910617" cy="1922744"/>
          </a:xfrm>
        </p:grpSpPr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CF41B478-B0F4-2445-9281-911D343D0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0472" y="10589364"/>
              <a:ext cx="2266814" cy="1922744"/>
            </a:xfrm>
            <a:custGeom>
              <a:avLst/>
              <a:gdLst>
                <a:gd name="T0" fmla="*/ 718 w 2964"/>
                <a:gd name="T1" fmla="*/ 0 h 2515"/>
                <a:gd name="T2" fmla="*/ 718 w 2964"/>
                <a:gd name="T3" fmla="*/ 0 h 2515"/>
                <a:gd name="T4" fmla="*/ 349 w 2964"/>
                <a:gd name="T5" fmla="*/ 186 h 2515"/>
                <a:gd name="T6" fmla="*/ 0 w 2964"/>
                <a:gd name="T7" fmla="*/ 658 h 2515"/>
                <a:gd name="T8" fmla="*/ 0 w 2964"/>
                <a:gd name="T9" fmla="*/ 658 h 2515"/>
                <a:gd name="T10" fmla="*/ 0 w 2964"/>
                <a:gd name="T11" fmla="*/ 1857 h 2515"/>
                <a:gd name="T12" fmla="*/ 349 w 2964"/>
                <a:gd name="T13" fmla="*/ 2328 h 2515"/>
                <a:gd name="T14" fmla="*/ 349 w 2964"/>
                <a:gd name="T15" fmla="*/ 2328 h 2515"/>
                <a:gd name="T16" fmla="*/ 718 w 2964"/>
                <a:gd name="T17" fmla="*/ 2514 h 2515"/>
                <a:gd name="T18" fmla="*/ 2963 w 2964"/>
                <a:gd name="T19" fmla="*/ 2514 h 2515"/>
                <a:gd name="T20" fmla="*/ 2963 w 2964"/>
                <a:gd name="T21" fmla="*/ 0 h 2515"/>
                <a:gd name="T22" fmla="*/ 718 w 2964"/>
                <a:gd name="T23" fmla="*/ 0 h 2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64" h="2515">
                  <a:moveTo>
                    <a:pt x="718" y="0"/>
                  </a:moveTo>
                  <a:lnTo>
                    <a:pt x="718" y="0"/>
                  </a:lnTo>
                  <a:cubicBezTo>
                    <a:pt x="573" y="0"/>
                    <a:pt x="435" y="69"/>
                    <a:pt x="349" y="186"/>
                  </a:cubicBezTo>
                  <a:lnTo>
                    <a:pt x="0" y="658"/>
                  </a:lnTo>
                  <a:lnTo>
                    <a:pt x="0" y="658"/>
                  </a:lnTo>
                  <a:cubicBezTo>
                    <a:pt x="291" y="1004"/>
                    <a:pt x="291" y="1510"/>
                    <a:pt x="0" y="1857"/>
                  </a:cubicBezTo>
                  <a:lnTo>
                    <a:pt x="349" y="2328"/>
                  </a:lnTo>
                  <a:lnTo>
                    <a:pt x="349" y="2328"/>
                  </a:lnTo>
                  <a:cubicBezTo>
                    <a:pt x="435" y="2445"/>
                    <a:pt x="573" y="2514"/>
                    <a:pt x="718" y="2514"/>
                  </a:cubicBezTo>
                  <a:lnTo>
                    <a:pt x="2963" y="2514"/>
                  </a:lnTo>
                  <a:lnTo>
                    <a:pt x="2963" y="0"/>
                  </a:lnTo>
                  <a:lnTo>
                    <a:pt x="718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B12B5D47-01A2-BF4B-9717-E33E76BD44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7287" y="10589364"/>
              <a:ext cx="5643802" cy="1922744"/>
            </a:xfrm>
            <a:prstGeom prst="round1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7A50CE6C-98C7-9A4E-8C4C-255B553F6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7286" y="10589364"/>
              <a:ext cx="104569" cy="1922744"/>
            </a:xfrm>
            <a:custGeom>
              <a:avLst/>
              <a:gdLst>
                <a:gd name="T0" fmla="*/ 0 w 135"/>
                <a:gd name="T1" fmla="*/ 0 h 2515"/>
                <a:gd name="T2" fmla="*/ 0 w 135"/>
                <a:gd name="T3" fmla="*/ 2514 h 2515"/>
                <a:gd name="T4" fmla="*/ 134 w 135"/>
                <a:gd name="T5" fmla="*/ 2514 h 2515"/>
                <a:gd name="T6" fmla="*/ 0 w 135"/>
                <a:gd name="T7" fmla="*/ 0 h 2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2515">
                  <a:moveTo>
                    <a:pt x="0" y="0"/>
                  </a:moveTo>
                  <a:lnTo>
                    <a:pt x="0" y="2514"/>
                  </a:lnTo>
                  <a:lnTo>
                    <a:pt x="134" y="2514"/>
                  </a:lnTo>
                  <a:lnTo>
                    <a:pt x="0" y="0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688B8486-F94E-0F45-916F-9B9D74A7ABE1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A420F65-6078-4F49-B862-B6ADA65F2D6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2" name="Shape 2637">
            <a:extLst>
              <a:ext uri="{FF2B5EF4-FFF2-40B4-BE49-F238E27FC236}">
                <a16:creationId xmlns:a16="http://schemas.microsoft.com/office/drawing/2014/main" id="{8FA476D5-168E-B143-91E9-85F6492AF44C}"/>
              </a:ext>
            </a:extLst>
          </p:cNvPr>
          <p:cNvSpPr>
            <a:spLocks noChangeAspect="1"/>
          </p:cNvSpPr>
          <p:nvPr/>
        </p:nvSpPr>
        <p:spPr>
          <a:xfrm>
            <a:off x="13634541" y="11054666"/>
            <a:ext cx="541168" cy="9921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646">
            <a:extLst>
              <a:ext uri="{FF2B5EF4-FFF2-40B4-BE49-F238E27FC236}">
                <a16:creationId xmlns:a16="http://schemas.microsoft.com/office/drawing/2014/main" id="{2E43F7AF-E55C-2D42-BC82-0FE03FABDB3B}"/>
              </a:ext>
            </a:extLst>
          </p:cNvPr>
          <p:cNvSpPr>
            <a:spLocks noChangeAspect="1"/>
          </p:cNvSpPr>
          <p:nvPr/>
        </p:nvSpPr>
        <p:spPr>
          <a:xfrm>
            <a:off x="9982146" y="9077949"/>
            <a:ext cx="992140" cy="9921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666">
            <a:extLst>
              <a:ext uri="{FF2B5EF4-FFF2-40B4-BE49-F238E27FC236}">
                <a16:creationId xmlns:a16="http://schemas.microsoft.com/office/drawing/2014/main" id="{7306BB90-7E2B-E64D-B25F-F760BECB100A}"/>
              </a:ext>
            </a:extLst>
          </p:cNvPr>
          <p:cNvSpPr>
            <a:spLocks noChangeAspect="1"/>
          </p:cNvSpPr>
          <p:nvPr/>
        </p:nvSpPr>
        <p:spPr>
          <a:xfrm>
            <a:off x="9982146" y="5353375"/>
            <a:ext cx="992140" cy="5411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10800" y="18000"/>
                </a:lnTo>
                <a:lnTo>
                  <a:pt x="10800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671">
            <a:extLst>
              <a:ext uri="{FF2B5EF4-FFF2-40B4-BE49-F238E27FC236}">
                <a16:creationId xmlns:a16="http://schemas.microsoft.com/office/drawing/2014/main" id="{95E3B5FE-E9E2-E342-A541-E2BC22FA290C}"/>
              </a:ext>
            </a:extLst>
          </p:cNvPr>
          <p:cNvSpPr>
            <a:spLocks noChangeAspect="1"/>
          </p:cNvSpPr>
          <p:nvPr/>
        </p:nvSpPr>
        <p:spPr>
          <a:xfrm>
            <a:off x="13409055" y="3174265"/>
            <a:ext cx="992140" cy="9921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5421"/>
                </a:moveTo>
                <a:cubicBezTo>
                  <a:pt x="10666" y="15276"/>
                  <a:pt x="10995" y="15082"/>
                  <a:pt x="11291" y="14845"/>
                </a:cubicBezTo>
                <a:lnTo>
                  <a:pt x="11291" y="8719"/>
                </a:lnTo>
                <a:cubicBezTo>
                  <a:pt x="10995" y="8482"/>
                  <a:pt x="10666" y="8287"/>
                  <a:pt x="10309" y="8143"/>
                </a:cubicBezTo>
                <a:cubicBezTo>
                  <a:pt x="10309" y="8143"/>
                  <a:pt x="10309" y="15421"/>
                  <a:pt x="10309" y="15421"/>
                </a:cubicBezTo>
                <a:close/>
                <a:moveTo>
                  <a:pt x="12273" y="13681"/>
                </a:moveTo>
                <a:cubicBezTo>
                  <a:pt x="12585" y="13118"/>
                  <a:pt x="12764" y="12471"/>
                  <a:pt x="12764" y="11782"/>
                </a:cubicBezTo>
                <a:cubicBezTo>
                  <a:pt x="12764" y="11092"/>
                  <a:pt x="12585" y="10445"/>
                  <a:pt x="12273" y="9882"/>
                </a:cubicBezTo>
                <a:cubicBezTo>
                  <a:pt x="12273" y="9882"/>
                  <a:pt x="12273" y="13681"/>
                  <a:pt x="12273" y="13681"/>
                </a:cubicBezTo>
                <a:close/>
                <a:moveTo>
                  <a:pt x="5891" y="14373"/>
                </a:moveTo>
                <a:lnTo>
                  <a:pt x="5891" y="9190"/>
                </a:lnTo>
                <a:cubicBezTo>
                  <a:pt x="5282" y="9882"/>
                  <a:pt x="4909" y="10788"/>
                  <a:pt x="4909" y="11782"/>
                </a:cubicBezTo>
                <a:cubicBezTo>
                  <a:pt x="4909" y="12776"/>
                  <a:pt x="5282" y="13681"/>
                  <a:pt x="5891" y="14373"/>
                </a:cubicBezTo>
                <a:moveTo>
                  <a:pt x="6873" y="8384"/>
                </a:moveTo>
                <a:lnTo>
                  <a:pt x="6873" y="15179"/>
                </a:lnTo>
                <a:cubicBezTo>
                  <a:pt x="7451" y="15514"/>
                  <a:pt x="8120" y="15709"/>
                  <a:pt x="8836" y="15709"/>
                </a:cubicBezTo>
                <a:cubicBezTo>
                  <a:pt x="9003" y="15709"/>
                  <a:pt x="9166" y="15696"/>
                  <a:pt x="9327" y="15675"/>
                </a:cubicBezTo>
                <a:lnTo>
                  <a:pt x="9327" y="7888"/>
                </a:lnTo>
                <a:cubicBezTo>
                  <a:pt x="9166" y="7868"/>
                  <a:pt x="9003" y="7854"/>
                  <a:pt x="8836" y="7854"/>
                </a:cubicBezTo>
                <a:cubicBezTo>
                  <a:pt x="8120" y="7854"/>
                  <a:pt x="7451" y="8049"/>
                  <a:pt x="6873" y="8384"/>
                </a:cubicBezTo>
                <a:moveTo>
                  <a:pt x="20618" y="0"/>
                </a:moveTo>
                <a:lnTo>
                  <a:pt x="19636" y="0"/>
                </a:lnTo>
                <a:lnTo>
                  <a:pt x="19636" y="15709"/>
                </a:ln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8836" y="17672"/>
                </a:moveTo>
                <a:cubicBezTo>
                  <a:pt x="5583" y="17672"/>
                  <a:pt x="2945" y="15035"/>
                  <a:pt x="2945" y="11782"/>
                </a:cubicBezTo>
                <a:cubicBezTo>
                  <a:pt x="2945" y="8528"/>
                  <a:pt x="5583" y="5891"/>
                  <a:pt x="8836" y="5891"/>
                </a:cubicBezTo>
                <a:cubicBezTo>
                  <a:pt x="12090" y="5891"/>
                  <a:pt x="14727" y="8528"/>
                  <a:pt x="14727" y="11782"/>
                </a:cubicBezTo>
                <a:cubicBezTo>
                  <a:pt x="14727" y="15035"/>
                  <a:pt x="12090" y="17672"/>
                  <a:pt x="8836" y="17672"/>
                </a:cubicBezTo>
                <a:moveTo>
                  <a:pt x="14027" y="16277"/>
                </a:moveTo>
                <a:cubicBezTo>
                  <a:pt x="15072" y="15072"/>
                  <a:pt x="15709" y="13503"/>
                  <a:pt x="15709" y="11782"/>
                </a:cubicBezTo>
                <a:cubicBezTo>
                  <a:pt x="15709" y="7986"/>
                  <a:pt x="12632" y="4909"/>
                  <a:pt x="8836" y="4909"/>
                </a:cubicBezTo>
                <a:cubicBezTo>
                  <a:pt x="5041" y="4909"/>
                  <a:pt x="1964" y="7986"/>
                  <a:pt x="1964" y="11782"/>
                </a:cubicBezTo>
                <a:cubicBezTo>
                  <a:pt x="1964" y="15577"/>
                  <a:pt x="5041" y="18654"/>
                  <a:pt x="8836" y="18654"/>
                </a:cubicBezTo>
                <a:cubicBezTo>
                  <a:pt x="10557" y="18654"/>
                  <a:pt x="12127" y="18017"/>
                  <a:pt x="13333" y="16972"/>
                </a:cubicBezTo>
                <a:lnTo>
                  <a:pt x="17817" y="21456"/>
                </a:lnTo>
                <a:cubicBezTo>
                  <a:pt x="17905" y="21545"/>
                  <a:pt x="18028" y="21600"/>
                  <a:pt x="18164" y="21600"/>
                </a:cubicBezTo>
                <a:cubicBezTo>
                  <a:pt x="18434" y="21600"/>
                  <a:pt x="18655" y="21380"/>
                  <a:pt x="18655" y="21109"/>
                </a:cubicBezTo>
                <a:cubicBezTo>
                  <a:pt x="18655" y="20974"/>
                  <a:pt x="18600" y="20851"/>
                  <a:pt x="18511" y="20762"/>
                </a:cubicBezTo>
                <a:cubicBezTo>
                  <a:pt x="18511" y="20762"/>
                  <a:pt x="14027" y="16277"/>
                  <a:pt x="14027" y="16277"/>
                </a:cubicBezTo>
                <a:close/>
                <a:moveTo>
                  <a:pt x="17673" y="15709"/>
                </a:moveTo>
                <a:lnTo>
                  <a:pt x="18655" y="15709"/>
                </a:lnTo>
                <a:lnTo>
                  <a:pt x="18655" y="0"/>
                </a:lnTo>
                <a:lnTo>
                  <a:pt x="17673" y="0"/>
                </a:lnTo>
                <a:cubicBezTo>
                  <a:pt x="17673" y="0"/>
                  <a:pt x="17673" y="15709"/>
                  <a:pt x="17673" y="15709"/>
                </a:cubicBezTo>
                <a:close/>
                <a:moveTo>
                  <a:pt x="16691" y="15709"/>
                </a:moveTo>
                <a:lnTo>
                  <a:pt x="16691" y="11783"/>
                </a:lnTo>
                <a:cubicBezTo>
                  <a:pt x="16691" y="13214"/>
                  <a:pt x="16301" y="14553"/>
                  <a:pt x="15631" y="15709"/>
                </a:cubicBezTo>
                <a:cubicBezTo>
                  <a:pt x="15631" y="15709"/>
                  <a:pt x="16691" y="15709"/>
                  <a:pt x="16691" y="15709"/>
                </a:cubicBezTo>
                <a:close/>
                <a:moveTo>
                  <a:pt x="16691" y="0"/>
                </a:moveTo>
                <a:lnTo>
                  <a:pt x="14236" y="0"/>
                </a:lnTo>
                <a:lnTo>
                  <a:pt x="14236" y="6088"/>
                </a:lnTo>
                <a:cubicBezTo>
                  <a:pt x="15745" y="7519"/>
                  <a:pt x="16691" y="9538"/>
                  <a:pt x="16691" y="11781"/>
                </a:cubicBezTo>
                <a:cubicBezTo>
                  <a:pt x="16691" y="11781"/>
                  <a:pt x="16691" y="0"/>
                  <a:pt x="16691" y="0"/>
                </a:cubicBezTo>
                <a:close/>
                <a:moveTo>
                  <a:pt x="11291" y="0"/>
                </a:moveTo>
                <a:lnTo>
                  <a:pt x="10309" y="0"/>
                </a:lnTo>
                <a:lnTo>
                  <a:pt x="10309" y="4070"/>
                </a:lnTo>
                <a:cubicBezTo>
                  <a:pt x="10645" y="4134"/>
                  <a:pt x="10972" y="4219"/>
                  <a:pt x="11291" y="4324"/>
                </a:cubicBezTo>
                <a:cubicBezTo>
                  <a:pt x="11291" y="4324"/>
                  <a:pt x="11291" y="0"/>
                  <a:pt x="11291" y="0"/>
                </a:cubicBezTo>
                <a:close/>
                <a:moveTo>
                  <a:pt x="1964" y="15709"/>
                </a:moveTo>
                <a:lnTo>
                  <a:pt x="2041" y="15709"/>
                </a:lnTo>
                <a:cubicBezTo>
                  <a:pt x="2016" y="15666"/>
                  <a:pt x="1988" y="15625"/>
                  <a:pt x="1964" y="15581"/>
                </a:cubicBezTo>
                <a:cubicBezTo>
                  <a:pt x="1964" y="15581"/>
                  <a:pt x="1964" y="15709"/>
                  <a:pt x="1964" y="15709"/>
                </a:cubicBezTo>
                <a:close/>
                <a:moveTo>
                  <a:pt x="13255" y="0"/>
                </a:moveTo>
                <a:lnTo>
                  <a:pt x="12273" y="0"/>
                </a:lnTo>
                <a:lnTo>
                  <a:pt x="12273" y="4727"/>
                </a:lnTo>
                <a:cubicBezTo>
                  <a:pt x="12613" y="4894"/>
                  <a:pt x="12944" y="5077"/>
                  <a:pt x="13255" y="5289"/>
                </a:cubicBezTo>
                <a:cubicBezTo>
                  <a:pt x="13255" y="5289"/>
                  <a:pt x="13255" y="0"/>
                  <a:pt x="13255" y="0"/>
                </a:cubicBezTo>
                <a:close/>
                <a:moveTo>
                  <a:pt x="9327" y="3952"/>
                </a:moveTo>
                <a:lnTo>
                  <a:pt x="9327" y="0"/>
                </a:lnTo>
                <a:lnTo>
                  <a:pt x="6873" y="0"/>
                </a:lnTo>
                <a:lnTo>
                  <a:pt x="6873" y="4185"/>
                </a:lnTo>
                <a:cubicBezTo>
                  <a:pt x="7501" y="4023"/>
                  <a:pt x="8157" y="3927"/>
                  <a:pt x="8836" y="3927"/>
                </a:cubicBezTo>
                <a:cubicBezTo>
                  <a:pt x="9002" y="3927"/>
                  <a:pt x="9164" y="3942"/>
                  <a:pt x="9327" y="3952"/>
                </a:cubicBezTo>
                <a:moveTo>
                  <a:pt x="5891" y="0"/>
                </a:moveTo>
                <a:lnTo>
                  <a:pt x="4909" y="0"/>
                </a:lnTo>
                <a:lnTo>
                  <a:pt x="4909" y="4987"/>
                </a:lnTo>
                <a:cubicBezTo>
                  <a:pt x="5224" y="4804"/>
                  <a:pt x="5551" y="4641"/>
                  <a:pt x="5891" y="4504"/>
                </a:cubicBezTo>
                <a:cubicBezTo>
                  <a:pt x="5891" y="4504"/>
                  <a:pt x="5891" y="0"/>
                  <a:pt x="5891" y="0"/>
                </a:cubicBezTo>
                <a:close/>
                <a:moveTo>
                  <a:pt x="0" y="982"/>
                </a:move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moveTo>
                  <a:pt x="3927" y="5656"/>
                </a:moveTo>
                <a:lnTo>
                  <a:pt x="3927" y="0"/>
                </a:lnTo>
                <a:lnTo>
                  <a:pt x="1964" y="0"/>
                </a:lnTo>
                <a:lnTo>
                  <a:pt x="1964" y="7982"/>
                </a:lnTo>
                <a:cubicBezTo>
                  <a:pt x="2462" y="7084"/>
                  <a:pt x="3131" y="6294"/>
                  <a:pt x="3927" y="5656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696">
            <a:extLst>
              <a:ext uri="{FF2B5EF4-FFF2-40B4-BE49-F238E27FC236}">
                <a16:creationId xmlns:a16="http://schemas.microsoft.com/office/drawing/2014/main" id="{4CA9236C-0477-F14B-9698-3E08E58144F8}"/>
              </a:ext>
            </a:extLst>
          </p:cNvPr>
          <p:cNvSpPr>
            <a:spLocks noChangeAspect="1"/>
          </p:cNvSpPr>
          <p:nvPr/>
        </p:nvSpPr>
        <p:spPr>
          <a:xfrm>
            <a:off x="13410582" y="7104606"/>
            <a:ext cx="992140" cy="9921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19636"/>
                </a:moveTo>
                <a:cubicBezTo>
                  <a:pt x="12764" y="20178"/>
                  <a:pt x="12324" y="20618"/>
                  <a:pt x="11782" y="20618"/>
                </a:cubicBezTo>
                <a:lnTo>
                  <a:pt x="9818" y="20618"/>
                </a:lnTo>
                <a:cubicBezTo>
                  <a:pt x="9276" y="20618"/>
                  <a:pt x="8836" y="20178"/>
                  <a:pt x="8836" y="19636"/>
                </a:cubicBezTo>
                <a:lnTo>
                  <a:pt x="8836" y="17673"/>
                </a:lnTo>
                <a:cubicBezTo>
                  <a:pt x="8836" y="1713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7131"/>
                  <a:pt x="12764" y="17673"/>
                </a:cubicBezTo>
                <a:cubicBezTo>
                  <a:pt x="12764" y="17673"/>
                  <a:pt x="12764" y="19636"/>
                  <a:pt x="12764" y="19636"/>
                </a:cubicBezTo>
                <a:close/>
                <a:moveTo>
                  <a:pt x="11782" y="15709"/>
                </a:moveTo>
                <a:lnTo>
                  <a:pt x="9818" y="15709"/>
                </a:lnTo>
                <a:cubicBezTo>
                  <a:pt x="8734" y="15709"/>
                  <a:pt x="7855" y="16588"/>
                  <a:pt x="7855" y="17673"/>
                </a:cubicBezTo>
                <a:lnTo>
                  <a:pt x="7855" y="19636"/>
                </a:lnTo>
                <a:cubicBezTo>
                  <a:pt x="7855" y="20721"/>
                  <a:pt x="8734" y="21600"/>
                  <a:pt x="9818" y="21600"/>
                </a:cubicBezTo>
                <a:lnTo>
                  <a:pt x="11782" y="21600"/>
                </a:lnTo>
                <a:cubicBezTo>
                  <a:pt x="12866" y="21600"/>
                  <a:pt x="13745" y="20721"/>
                  <a:pt x="13745" y="19636"/>
                </a:cubicBezTo>
                <a:lnTo>
                  <a:pt x="13745" y="17673"/>
                </a:lnTo>
                <a:cubicBezTo>
                  <a:pt x="13745" y="16588"/>
                  <a:pt x="12866" y="15709"/>
                  <a:pt x="11782" y="157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cubicBezTo>
                  <a:pt x="17131" y="20618"/>
                  <a:pt x="16691" y="20178"/>
                  <a:pt x="16691" y="19636"/>
                </a:cubicBezTo>
                <a:lnTo>
                  <a:pt x="16691" y="17673"/>
                </a:lnTo>
                <a:cubicBezTo>
                  <a:pt x="16691" y="17131"/>
                  <a:pt x="17131" y="16691"/>
                  <a:pt x="17673" y="16691"/>
                </a:cubicBezTo>
                <a:lnTo>
                  <a:pt x="19636" y="16691"/>
                </a:lnTo>
                <a:cubicBezTo>
                  <a:pt x="20178" y="16691"/>
                  <a:pt x="20618" y="17131"/>
                  <a:pt x="20618" y="17673"/>
                </a:cubicBez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19636" y="15709"/>
                </a:moveTo>
                <a:lnTo>
                  <a:pt x="17673" y="15709"/>
                </a:lnTo>
                <a:cubicBezTo>
                  <a:pt x="16588" y="15709"/>
                  <a:pt x="15709" y="16588"/>
                  <a:pt x="15709" y="17673"/>
                </a:cubicBezTo>
                <a:lnTo>
                  <a:pt x="15709" y="19636"/>
                </a:lnTo>
                <a:cubicBezTo>
                  <a:pt x="15709" y="20721"/>
                  <a:pt x="16588" y="21600"/>
                  <a:pt x="17673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7673"/>
                </a:lnTo>
                <a:cubicBezTo>
                  <a:pt x="21600" y="16588"/>
                  <a:pt x="20721" y="15709"/>
                  <a:pt x="19636" y="15709"/>
                </a:cubicBezTo>
                <a:moveTo>
                  <a:pt x="4909" y="19636"/>
                </a:moveTo>
                <a:cubicBezTo>
                  <a:pt x="4909" y="20178"/>
                  <a:pt x="4469" y="20618"/>
                  <a:pt x="3927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cubicBezTo>
                  <a:pt x="982" y="17131"/>
                  <a:pt x="1422" y="16691"/>
                  <a:pt x="1964" y="16691"/>
                </a:cubicBezTo>
                <a:lnTo>
                  <a:pt x="3927" y="16691"/>
                </a:lnTo>
                <a:cubicBezTo>
                  <a:pt x="4469" y="16691"/>
                  <a:pt x="4909" y="17131"/>
                  <a:pt x="4909" y="17673"/>
                </a:cubicBezTo>
                <a:cubicBezTo>
                  <a:pt x="4909" y="17673"/>
                  <a:pt x="4909" y="19636"/>
                  <a:pt x="4909" y="19636"/>
                </a:cubicBezTo>
                <a:close/>
                <a:moveTo>
                  <a:pt x="3927" y="15709"/>
                </a:moveTo>
                <a:lnTo>
                  <a:pt x="1964" y="15709"/>
                </a:lnTo>
                <a:cubicBezTo>
                  <a:pt x="879" y="15709"/>
                  <a:pt x="0" y="16588"/>
                  <a:pt x="0" y="176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3927" y="21600"/>
                </a:lnTo>
                <a:cubicBezTo>
                  <a:pt x="5012" y="21600"/>
                  <a:pt x="5891" y="20721"/>
                  <a:pt x="5891" y="19636"/>
                </a:cubicBezTo>
                <a:lnTo>
                  <a:pt x="5891" y="17673"/>
                </a:lnTo>
                <a:cubicBezTo>
                  <a:pt x="5891" y="16588"/>
                  <a:pt x="5012" y="15709"/>
                  <a:pt x="3927" y="15709"/>
                </a:cubicBezTo>
                <a:moveTo>
                  <a:pt x="2945" y="14727"/>
                </a:moveTo>
                <a:cubicBezTo>
                  <a:pt x="3217" y="14727"/>
                  <a:pt x="3436" y="14507"/>
                  <a:pt x="3436" y="14236"/>
                </a:cubicBezTo>
                <a:lnTo>
                  <a:pt x="3436" y="10800"/>
                </a:lnTo>
                <a:lnTo>
                  <a:pt x="10309" y="10800"/>
                </a:lnTo>
                <a:lnTo>
                  <a:pt x="10309" y="14236"/>
                </a:lnTo>
                <a:cubicBezTo>
                  <a:pt x="10309" y="14507"/>
                  <a:pt x="10529" y="14727"/>
                  <a:pt x="10800" y="14727"/>
                </a:cubicBezTo>
                <a:cubicBezTo>
                  <a:pt x="11071" y="14727"/>
                  <a:pt x="11291" y="14507"/>
                  <a:pt x="11291" y="14236"/>
                </a:cubicBezTo>
                <a:lnTo>
                  <a:pt x="11291" y="10800"/>
                </a:lnTo>
                <a:lnTo>
                  <a:pt x="18164" y="10800"/>
                </a:lnTo>
                <a:lnTo>
                  <a:pt x="18164" y="14236"/>
                </a:lnTo>
                <a:cubicBezTo>
                  <a:pt x="18164" y="14507"/>
                  <a:pt x="18384" y="14727"/>
                  <a:pt x="18655" y="14727"/>
                </a:cubicBezTo>
                <a:cubicBezTo>
                  <a:pt x="18926" y="14727"/>
                  <a:pt x="19145" y="14507"/>
                  <a:pt x="19145" y="14236"/>
                </a:cubicBezTo>
                <a:lnTo>
                  <a:pt x="19145" y="10309"/>
                </a:lnTo>
                <a:cubicBezTo>
                  <a:pt x="19145" y="10038"/>
                  <a:pt x="18926" y="9818"/>
                  <a:pt x="18655" y="9818"/>
                </a:cubicBezTo>
                <a:lnTo>
                  <a:pt x="11291" y="9818"/>
                </a:lnTo>
                <a:lnTo>
                  <a:pt x="11291" y="7364"/>
                </a:lnTo>
                <a:cubicBezTo>
                  <a:pt x="11291" y="7093"/>
                  <a:pt x="11071" y="6873"/>
                  <a:pt x="10800" y="6873"/>
                </a:cubicBezTo>
                <a:cubicBezTo>
                  <a:pt x="10529" y="6873"/>
                  <a:pt x="10309" y="7093"/>
                  <a:pt x="10309" y="7364"/>
                </a:cubicBezTo>
                <a:lnTo>
                  <a:pt x="10309" y="9818"/>
                </a:lnTo>
                <a:lnTo>
                  <a:pt x="2945" y="9818"/>
                </a:lnTo>
                <a:cubicBezTo>
                  <a:pt x="2674" y="9818"/>
                  <a:pt x="2455" y="10038"/>
                  <a:pt x="2455" y="10309"/>
                </a:cubicBezTo>
                <a:lnTo>
                  <a:pt x="2455" y="14236"/>
                </a:lnTo>
                <a:cubicBezTo>
                  <a:pt x="2455" y="14507"/>
                  <a:pt x="2674" y="14727"/>
                  <a:pt x="2945" y="14727"/>
                </a:cubicBezTo>
                <a:moveTo>
                  <a:pt x="8836" y="1964"/>
                </a:moveTo>
                <a:cubicBezTo>
                  <a:pt x="8836" y="1422"/>
                  <a:pt x="9276" y="982"/>
                  <a:pt x="9818" y="982"/>
                </a:cubicBezTo>
                <a:lnTo>
                  <a:pt x="11782" y="982"/>
                </a:lnTo>
                <a:cubicBezTo>
                  <a:pt x="12324" y="982"/>
                  <a:pt x="12764" y="1422"/>
                  <a:pt x="12764" y="1964"/>
                </a:cubicBezTo>
                <a:lnTo>
                  <a:pt x="12764" y="3927"/>
                </a:lnTo>
                <a:cubicBezTo>
                  <a:pt x="12764" y="446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4469"/>
                  <a:pt x="8836" y="3927"/>
                </a:cubicBezTo>
                <a:cubicBezTo>
                  <a:pt x="8836" y="3927"/>
                  <a:pt x="8836" y="1964"/>
                  <a:pt x="8836" y="1964"/>
                </a:cubicBezTo>
                <a:close/>
                <a:moveTo>
                  <a:pt x="9818" y="5891"/>
                </a:moveTo>
                <a:lnTo>
                  <a:pt x="11782" y="5891"/>
                </a:lnTo>
                <a:cubicBezTo>
                  <a:pt x="12866" y="5891"/>
                  <a:pt x="13745" y="5012"/>
                  <a:pt x="13745" y="3927"/>
                </a:cubicBezTo>
                <a:lnTo>
                  <a:pt x="13745" y="1964"/>
                </a:lnTo>
                <a:cubicBezTo>
                  <a:pt x="13745" y="879"/>
                  <a:pt x="12866" y="0"/>
                  <a:pt x="11782" y="0"/>
                </a:cubicBezTo>
                <a:lnTo>
                  <a:pt x="9818" y="0"/>
                </a:lnTo>
                <a:cubicBezTo>
                  <a:pt x="8734" y="0"/>
                  <a:pt x="7855" y="879"/>
                  <a:pt x="7855" y="1964"/>
                </a:cubicBezTo>
                <a:lnTo>
                  <a:pt x="7855" y="3927"/>
                </a:lnTo>
                <a:cubicBezTo>
                  <a:pt x="7855" y="5012"/>
                  <a:pt x="8734" y="5891"/>
                  <a:pt x="9818" y="58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E4B58CD-B85E-7841-9BE4-C33950C8A925}"/>
              </a:ext>
            </a:extLst>
          </p:cNvPr>
          <p:cNvSpPr txBox="1"/>
          <p:nvPr/>
        </p:nvSpPr>
        <p:spPr>
          <a:xfrm>
            <a:off x="7430007" y="476082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68FC1C90-0CEF-AC4F-B316-57FB88C77F10}"/>
              </a:ext>
            </a:extLst>
          </p:cNvPr>
          <p:cNvSpPr txBox="1">
            <a:spLocks/>
          </p:cNvSpPr>
          <p:nvPr/>
        </p:nvSpPr>
        <p:spPr>
          <a:xfrm>
            <a:off x="4034380" y="5421566"/>
            <a:ext cx="505505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6F6893D-B8DA-F148-9588-3D932369AF63}"/>
              </a:ext>
            </a:extLst>
          </p:cNvPr>
          <p:cNvSpPr txBox="1"/>
          <p:nvPr/>
        </p:nvSpPr>
        <p:spPr>
          <a:xfrm>
            <a:off x="7394741" y="8672946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4FCD5B94-79FB-E949-8E12-E1D1E3B472F3}"/>
              </a:ext>
            </a:extLst>
          </p:cNvPr>
          <p:cNvSpPr txBox="1">
            <a:spLocks/>
          </p:cNvSpPr>
          <p:nvPr/>
        </p:nvSpPr>
        <p:spPr>
          <a:xfrm>
            <a:off x="4034380" y="9333689"/>
            <a:ext cx="505505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5140AF4-9733-734D-A058-A2FADEA617EF}"/>
              </a:ext>
            </a:extLst>
          </p:cNvPr>
          <p:cNvSpPr txBox="1"/>
          <p:nvPr/>
        </p:nvSpPr>
        <p:spPr>
          <a:xfrm>
            <a:off x="15311659" y="6699603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8B84AF08-D7AC-BC46-9E8A-B406D9B591B2}"/>
              </a:ext>
            </a:extLst>
          </p:cNvPr>
          <p:cNvSpPr txBox="1">
            <a:spLocks/>
          </p:cNvSpPr>
          <p:nvPr/>
        </p:nvSpPr>
        <p:spPr>
          <a:xfrm>
            <a:off x="15311659" y="7360346"/>
            <a:ext cx="505505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244DE19-2DFB-F643-82C5-ABBA4DD4EFE6}"/>
              </a:ext>
            </a:extLst>
          </p:cNvPr>
          <p:cNvSpPr txBox="1"/>
          <p:nvPr/>
        </p:nvSpPr>
        <p:spPr>
          <a:xfrm>
            <a:off x="15311659" y="1064966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64EADD14-149B-6D47-BBD1-6A0FAACF2C67}"/>
              </a:ext>
            </a:extLst>
          </p:cNvPr>
          <p:cNvSpPr txBox="1">
            <a:spLocks/>
          </p:cNvSpPr>
          <p:nvPr/>
        </p:nvSpPr>
        <p:spPr>
          <a:xfrm>
            <a:off x="15311659" y="11310406"/>
            <a:ext cx="505505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B2B93EE-5567-4F48-8C33-0858D5C956AD}"/>
              </a:ext>
            </a:extLst>
          </p:cNvPr>
          <p:cNvSpPr txBox="1"/>
          <p:nvPr/>
        </p:nvSpPr>
        <p:spPr>
          <a:xfrm>
            <a:off x="15311659" y="278159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9220B9E1-8162-9F48-B760-74C9F26B5FA4}"/>
              </a:ext>
            </a:extLst>
          </p:cNvPr>
          <p:cNvSpPr txBox="1">
            <a:spLocks/>
          </p:cNvSpPr>
          <p:nvPr/>
        </p:nvSpPr>
        <p:spPr>
          <a:xfrm>
            <a:off x="15311659" y="3442333"/>
            <a:ext cx="505505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0CC2B3C-EC67-1543-9F5E-E40ED890D06F}"/>
              </a:ext>
            </a:extLst>
          </p:cNvPr>
          <p:cNvSpPr txBox="1"/>
          <p:nvPr/>
        </p:nvSpPr>
        <p:spPr>
          <a:xfrm>
            <a:off x="10364218" y="3377958"/>
            <a:ext cx="109677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901005A-CC84-3847-85F9-ADB2675485AC}"/>
              </a:ext>
            </a:extLst>
          </p:cNvPr>
          <p:cNvSpPr txBox="1"/>
          <p:nvPr/>
        </p:nvSpPr>
        <p:spPr>
          <a:xfrm>
            <a:off x="10362615" y="7308288"/>
            <a:ext cx="109837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63FD183-466B-D946-A4B8-0B2D76BBC9C3}"/>
              </a:ext>
            </a:extLst>
          </p:cNvPr>
          <p:cNvSpPr txBox="1"/>
          <p:nvPr/>
        </p:nvSpPr>
        <p:spPr>
          <a:xfrm>
            <a:off x="10276053" y="11262004"/>
            <a:ext cx="11849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6E56551-0320-174B-BBC3-EDB89EF304FC}"/>
              </a:ext>
            </a:extLst>
          </p:cNvPr>
          <p:cNvSpPr txBox="1"/>
          <p:nvPr/>
        </p:nvSpPr>
        <p:spPr>
          <a:xfrm>
            <a:off x="12960541" y="9283318"/>
            <a:ext cx="109036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145BB69-C944-1E42-8010-BC64940F4F29}"/>
              </a:ext>
            </a:extLst>
          </p:cNvPr>
          <p:cNvSpPr txBox="1"/>
          <p:nvPr/>
        </p:nvSpPr>
        <p:spPr>
          <a:xfrm>
            <a:off x="12960541" y="5367513"/>
            <a:ext cx="10583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0019846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4ABC948A-E4C2-B944-B867-11C8511E1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2146" y="3291624"/>
            <a:ext cx="1999743" cy="1363626"/>
          </a:xfrm>
          <a:custGeom>
            <a:avLst/>
            <a:gdLst>
              <a:gd name="T0" fmla="*/ 0 w 2414"/>
              <a:gd name="T1" fmla="*/ 0 h 1643"/>
              <a:gd name="T2" fmla="*/ 0 w 2414"/>
              <a:gd name="T3" fmla="*/ 821 h 1643"/>
              <a:gd name="T4" fmla="*/ 0 w 2414"/>
              <a:gd name="T5" fmla="*/ 1642 h 1643"/>
              <a:gd name="T6" fmla="*/ 0 w 2414"/>
              <a:gd name="T7" fmla="*/ 1642 h 1643"/>
              <a:gd name="T8" fmla="*/ 2413 w 2414"/>
              <a:gd name="T9" fmla="*/ 1642 h 1643"/>
              <a:gd name="T10" fmla="*/ 2413 w 2414"/>
              <a:gd name="T11" fmla="*/ 821 h 1643"/>
              <a:gd name="T12" fmla="*/ 2413 w 2414"/>
              <a:gd name="T13" fmla="*/ 0 h 1643"/>
              <a:gd name="T14" fmla="*/ 2413 w 2414"/>
              <a:gd name="T15" fmla="*/ 0 h 1643"/>
              <a:gd name="T16" fmla="*/ 0 w 2414"/>
              <a:gd name="T17" fmla="*/ 0 h 1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14" h="1643">
                <a:moveTo>
                  <a:pt x="0" y="0"/>
                </a:moveTo>
                <a:lnTo>
                  <a:pt x="0" y="821"/>
                </a:lnTo>
                <a:lnTo>
                  <a:pt x="0" y="1642"/>
                </a:lnTo>
                <a:lnTo>
                  <a:pt x="0" y="1642"/>
                </a:lnTo>
                <a:cubicBezTo>
                  <a:pt x="0" y="1642"/>
                  <a:pt x="1017" y="1016"/>
                  <a:pt x="2413" y="1642"/>
                </a:cubicBezTo>
                <a:lnTo>
                  <a:pt x="2413" y="821"/>
                </a:lnTo>
                <a:lnTo>
                  <a:pt x="2413" y="0"/>
                </a:lnTo>
                <a:lnTo>
                  <a:pt x="2413" y="0"/>
                </a:lnTo>
                <a:cubicBezTo>
                  <a:pt x="1017" y="626"/>
                  <a:pt x="0" y="0"/>
                  <a:pt x="0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DA6D19D0-64AD-5140-BD69-A1553CC5C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136" y="3039370"/>
            <a:ext cx="1868133" cy="1868134"/>
          </a:xfrm>
          <a:custGeom>
            <a:avLst/>
            <a:gdLst>
              <a:gd name="T0" fmla="*/ 2253 w 2254"/>
              <a:gd name="T1" fmla="*/ 1127 h 2255"/>
              <a:gd name="T2" fmla="*/ 2253 w 2254"/>
              <a:gd name="T3" fmla="*/ 1127 h 2255"/>
              <a:gd name="T4" fmla="*/ 1127 w 2254"/>
              <a:gd name="T5" fmla="*/ 2254 h 2255"/>
              <a:gd name="T6" fmla="*/ 1127 w 2254"/>
              <a:gd name="T7" fmla="*/ 2254 h 2255"/>
              <a:gd name="T8" fmla="*/ 0 w 2254"/>
              <a:gd name="T9" fmla="*/ 1127 h 2255"/>
              <a:gd name="T10" fmla="*/ 0 w 2254"/>
              <a:gd name="T11" fmla="*/ 1127 h 2255"/>
              <a:gd name="T12" fmla="*/ 1127 w 2254"/>
              <a:gd name="T13" fmla="*/ 0 h 2255"/>
              <a:gd name="T14" fmla="*/ 1127 w 2254"/>
              <a:gd name="T15" fmla="*/ 0 h 2255"/>
              <a:gd name="T16" fmla="*/ 2253 w 2254"/>
              <a:gd name="T17" fmla="*/ 1127 h 2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4" h="2255">
                <a:moveTo>
                  <a:pt x="2253" y="1127"/>
                </a:moveTo>
                <a:lnTo>
                  <a:pt x="2253" y="1127"/>
                </a:lnTo>
                <a:cubicBezTo>
                  <a:pt x="2253" y="1750"/>
                  <a:pt x="1749" y="2254"/>
                  <a:pt x="1127" y="2254"/>
                </a:cubicBezTo>
                <a:lnTo>
                  <a:pt x="1127" y="2254"/>
                </a:lnTo>
                <a:cubicBezTo>
                  <a:pt x="504" y="2254"/>
                  <a:pt x="0" y="1750"/>
                  <a:pt x="0" y="1127"/>
                </a:cubicBezTo>
                <a:lnTo>
                  <a:pt x="0" y="1127"/>
                </a:lnTo>
                <a:cubicBezTo>
                  <a:pt x="0" y="505"/>
                  <a:pt x="504" y="0"/>
                  <a:pt x="1127" y="0"/>
                </a:cubicBezTo>
                <a:lnTo>
                  <a:pt x="1127" y="0"/>
                </a:lnTo>
                <a:cubicBezTo>
                  <a:pt x="1749" y="0"/>
                  <a:pt x="2253" y="505"/>
                  <a:pt x="2253" y="112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Freeform 6">
            <a:extLst>
              <a:ext uri="{FF2B5EF4-FFF2-40B4-BE49-F238E27FC236}">
                <a16:creationId xmlns:a16="http://schemas.microsoft.com/office/drawing/2014/main" id="{DFE4E14F-67DA-8F4C-9DF6-5526F36C3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4649" y="3207537"/>
            <a:ext cx="1535451" cy="1535452"/>
          </a:xfrm>
          <a:custGeom>
            <a:avLst/>
            <a:gdLst>
              <a:gd name="T0" fmla="*/ 1851 w 1852"/>
              <a:gd name="T1" fmla="*/ 926 h 1853"/>
              <a:gd name="T2" fmla="*/ 1851 w 1852"/>
              <a:gd name="T3" fmla="*/ 926 h 1853"/>
              <a:gd name="T4" fmla="*/ 926 w 1852"/>
              <a:gd name="T5" fmla="*/ 1852 h 1853"/>
              <a:gd name="T6" fmla="*/ 926 w 1852"/>
              <a:gd name="T7" fmla="*/ 1852 h 1853"/>
              <a:gd name="T8" fmla="*/ 0 w 1852"/>
              <a:gd name="T9" fmla="*/ 926 h 1853"/>
              <a:gd name="T10" fmla="*/ 0 w 1852"/>
              <a:gd name="T11" fmla="*/ 926 h 1853"/>
              <a:gd name="T12" fmla="*/ 926 w 1852"/>
              <a:gd name="T13" fmla="*/ 0 h 1853"/>
              <a:gd name="T14" fmla="*/ 926 w 1852"/>
              <a:gd name="T15" fmla="*/ 0 h 1853"/>
              <a:gd name="T16" fmla="*/ 1851 w 1852"/>
              <a:gd name="T17" fmla="*/ 926 h 1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2" h="1853">
                <a:moveTo>
                  <a:pt x="1851" y="926"/>
                </a:moveTo>
                <a:lnTo>
                  <a:pt x="1851" y="926"/>
                </a:lnTo>
                <a:cubicBezTo>
                  <a:pt x="1851" y="1438"/>
                  <a:pt x="1437" y="1852"/>
                  <a:pt x="926" y="1852"/>
                </a:cubicBezTo>
                <a:lnTo>
                  <a:pt x="926" y="1852"/>
                </a:lnTo>
                <a:cubicBezTo>
                  <a:pt x="414" y="1852"/>
                  <a:pt x="0" y="1438"/>
                  <a:pt x="0" y="926"/>
                </a:cubicBezTo>
                <a:lnTo>
                  <a:pt x="0" y="926"/>
                </a:lnTo>
                <a:cubicBezTo>
                  <a:pt x="0" y="415"/>
                  <a:pt x="414" y="0"/>
                  <a:pt x="926" y="0"/>
                </a:cubicBezTo>
                <a:lnTo>
                  <a:pt x="926" y="0"/>
                </a:lnTo>
                <a:cubicBezTo>
                  <a:pt x="1437" y="0"/>
                  <a:pt x="1851" y="415"/>
                  <a:pt x="1851" y="92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4ABCA237-7FFE-B24C-B2A0-46FD2E999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7979" y="3489038"/>
            <a:ext cx="1425776" cy="1253951"/>
          </a:xfrm>
          <a:custGeom>
            <a:avLst/>
            <a:gdLst>
              <a:gd name="T0" fmla="*/ 1509 w 1718"/>
              <a:gd name="T1" fmla="*/ 0 h 1512"/>
              <a:gd name="T2" fmla="*/ 1509 w 1718"/>
              <a:gd name="T3" fmla="*/ 0 h 1512"/>
              <a:gd name="T4" fmla="*/ 1644 w 1718"/>
              <a:gd name="T5" fmla="*/ 480 h 1512"/>
              <a:gd name="T6" fmla="*/ 1644 w 1718"/>
              <a:gd name="T7" fmla="*/ 480 h 1512"/>
              <a:gd name="T8" fmla="*/ 717 w 1718"/>
              <a:gd name="T9" fmla="*/ 1406 h 1512"/>
              <a:gd name="T10" fmla="*/ 717 w 1718"/>
              <a:gd name="T11" fmla="*/ 1406 h 1512"/>
              <a:gd name="T12" fmla="*/ 0 w 1718"/>
              <a:gd name="T13" fmla="*/ 1066 h 1512"/>
              <a:gd name="T14" fmla="*/ 0 w 1718"/>
              <a:gd name="T15" fmla="*/ 1066 h 1512"/>
              <a:gd name="T16" fmla="*/ 792 w 1718"/>
              <a:gd name="T17" fmla="*/ 1511 h 1512"/>
              <a:gd name="T18" fmla="*/ 792 w 1718"/>
              <a:gd name="T19" fmla="*/ 1511 h 1512"/>
              <a:gd name="T20" fmla="*/ 1717 w 1718"/>
              <a:gd name="T21" fmla="*/ 585 h 1512"/>
              <a:gd name="T22" fmla="*/ 1717 w 1718"/>
              <a:gd name="T23" fmla="*/ 585 h 1512"/>
              <a:gd name="T24" fmla="*/ 1509 w 1718"/>
              <a:gd name="T25" fmla="*/ 0 h 1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8" h="1512">
                <a:moveTo>
                  <a:pt x="1509" y="0"/>
                </a:moveTo>
                <a:lnTo>
                  <a:pt x="1509" y="0"/>
                </a:lnTo>
                <a:cubicBezTo>
                  <a:pt x="1594" y="140"/>
                  <a:pt x="1644" y="305"/>
                  <a:pt x="1644" y="480"/>
                </a:cubicBezTo>
                <a:lnTo>
                  <a:pt x="1644" y="480"/>
                </a:lnTo>
                <a:cubicBezTo>
                  <a:pt x="1644" y="992"/>
                  <a:pt x="1229" y="1406"/>
                  <a:pt x="717" y="1406"/>
                </a:cubicBezTo>
                <a:lnTo>
                  <a:pt x="717" y="1406"/>
                </a:lnTo>
                <a:cubicBezTo>
                  <a:pt x="429" y="1406"/>
                  <a:pt x="170" y="1274"/>
                  <a:pt x="0" y="1066"/>
                </a:cubicBezTo>
                <a:lnTo>
                  <a:pt x="0" y="1066"/>
                </a:lnTo>
                <a:cubicBezTo>
                  <a:pt x="163" y="1333"/>
                  <a:pt x="457" y="1511"/>
                  <a:pt x="792" y="1511"/>
                </a:cubicBezTo>
                <a:lnTo>
                  <a:pt x="792" y="1511"/>
                </a:lnTo>
                <a:cubicBezTo>
                  <a:pt x="1303" y="1511"/>
                  <a:pt x="1717" y="1097"/>
                  <a:pt x="1717" y="585"/>
                </a:cubicBezTo>
                <a:lnTo>
                  <a:pt x="1717" y="585"/>
                </a:lnTo>
                <a:cubicBezTo>
                  <a:pt x="1717" y="363"/>
                  <a:pt x="1639" y="160"/>
                  <a:pt x="150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7">
            <a:extLst>
              <a:ext uri="{FF2B5EF4-FFF2-40B4-BE49-F238E27FC236}">
                <a16:creationId xmlns:a16="http://schemas.microsoft.com/office/drawing/2014/main" id="{AE9357C5-D09E-A847-848C-CA9942B21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5859" y="6665961"/>
            <a:ext cx="2970601" cy="6211270"/>
          </a:xfrm>
          <a:custGeom>
            <a:avLst/>
            <a:gdLst>
              <a:gd name="T0" fmla="*/ 2551 w 2552"/>
              <a:gd name="T1" fmla="*/ 0 h 7491"/>
              <a:gd name="T2" fmla="*/ 0 w 2552"/>
              <a:gd name="T3" fmla="*/ 0 h 7491"/>
              <a:gd name="T4" fmla="*/ 0 w 2552"/>
              <a:gd name="T5" fmla="*/ 7490 h 7491"/>
              <a:gd name="T6" fmla="*/ 2551 w 2552"/>
              <a:gd name="T7" fmla="*/ 7490 h 7491"/>
              <a:gd name="T8" fmla="*/ 2551 w 2552"/>
              <a:gd name="T9" fmla="*/ 0 h 7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7491">
                <a:moveTo>
                  <a:pt x="2551" y="0"/>
                </a:moveTo>
                <a:lnTo>
                  <a:pt x="0" y="0"/>
                </a:lnTo>
                <a:lnTo>
                  <a:pt x="0" y="7490"/>
                </a:lnTo>
                <a:lnTo>
                  <a:pt x="2551" y="7490"/>
                </a:lnTo>
                <a:lnTo>
                  <a:pt x="2551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8">
            <a:extLst>
              <a:ext uri="{FF2B5EF4-FFF2-40B4-BE49-F238E27FC236}">
                <a16:creationId xmlns:a16="http://schemas.microsoft.com/office/drawing/2014/main" id="{3475EC55-1647-584C-8BB6-9D4E4D99F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7721" y="12869917"/>
            <a:ext cx="2971152" cy="84083"/>
          </a:xfrm>
          <a:custGeom>
            <a:avLst/>
            <a:gdLst>
              <a:gd name="T0" fmla="*/ 2551 w 2552"/>
              <a:gd name="T1" fmla="*/ 101 h 102"/>
              <a:gd name="T2" fmla="*/ 0 w 2552"/>
              <a:gd name="T3" fmla="*/ 101 h 102"/>
              <a:gd name="T4" fmla="*/ 0 w 2552"/>
              <a:gd name="T5" fmla="*/ 0 h 102"/>
              <a:gd name="T6" fmla="*/ 2551 w 2552"/>
              <a:gd name="T7" fmla="*/ 0 h 102"/>
              <a:gd name="T8" fmla="*/ 2551 w 2552"/>
              <a:gd name="T9" fmla="*/ 101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102">
                <a:moveTo>
                  <a:pt x="2551" y="101"/>
                </a:moveTo>
                <a:lnTo>
                  <a:pt x="0" y="101"/>
                </a:lnTo>
                <a:lnTo>
                  <a:pt x="0" y="0"/>
                </a:lnTo>
                <a:lnTo>
                  <a:pt x="2551" y="0"/>
                </a:lnTo>
                <a:lnTo>
                  <a:pt x="2551" y="10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4BE130-F1A1-3E4B-96D5-370B0099BCC1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B397A0-6424-C94C-83CA-6350200750E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5" name="Freeform 29">
            <a:extLst>
              <a:ext uri="{FF2B5EF4-FFF2-40B4-BE49-F238E27FC236}">
                <a16:creationId xmlns:a16="http://schemas.microsoft.com/office/drawing/2014/main" id="{76570FA3-437E-5C4E-BB61-7446CB45F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7721" y="5792216"/>
            <a:ext cx="2970601" cy="873744"/>
          </a:xfrm>
          <a:custGeom>
            <a:avLst/>
            <a:gdLst>
              <a:gd name="T0" fmla="*/ 1504 w 2552"/>
              <a:gd name="T1" fmla="*/ 265 h 1052"/>
              <a:gd name="T2" fmla="*/ 1275 w 2552"/>
              <a:gd name="T3" fmla="*/ 0 h 1052"/>
              <a:gd name="T4" fmla="*/ 1046 w 2552"/>
              <a:gd name="T5" fmla="*/ 265 h 1052"/>
              <a:gd name="T6" fmla="*/ 0 w 2552"/>
              <a:gd name="T7" fmla="*/ 265 h 1052"/>
              <a:gd name="T8" fmla="*/ 0 w 2552"/>
              <a:gd name="T9" fmla="*/ 1051 h 1052"/>
              <a:gd name="T10" fmla="*/ 2551 w 2552"/>
              <a:gd name="T11" fmla="*/ 1051 h 1052"/>
              <a:gd name="T12" fmla="*/ 2551 w 2552"/>
              <a:gd name="T13" fmla="*/ 265 h 1052"/>
              <a:gd name="T14" fmla="*/ 1504 w 2552"/>
              <a:gd name="T15" fmla="*/ 265 h 1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52" h="1052">
                <a:moveTo>
                  <a:pt x="1504" y="265"/>
                </a:moveTo>
                <a:lnTo>
                  <a:pt x="1275" y="0"/>
                </a:lnTo>
                <a:lnTo>
                  <a:pt x="1046" y="265"/>
                </a:lnTo>
                <a:lnTo>
                  <a:pt x="0" y="265"/>
                </a:lnTo>
                <a:lnTo>
                  <a:pt x="0" y="1051"/>
                </a:lnTo>
                <a:lnTo>
                  <a:pt x="2551" y="1051"/>
                </a:lnTo>
                <a:lnTo>
                  <a:pt x="2551" y="265"/>
                </a:lnTo>
                <a:lnTo>
                  <a:pt x="1504" y="26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30">
            <a:extLst>
              <a:ext uri="{FF2B5EF4-FFF2-40B4-BE49-F238E27FC236}">
                <a16:creationId xmlns:a16="http://schemas.microsoft.com/office/drawing/2014/main" id="{A6FA95CA-AE9E-0D45-BCE3-346A15C28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301" y="8208725"/>
            <a:ext cx="2377440" cy="36558"/>
          </a:xfrm>
          <a:custGeom>
            <a:avLst/>
            <a:gdLst>
              <a:gd name="T0" fmla="*/ 1745 w 1746"/>
              <a:gd name="T1" fmla="*/ 42 h 43"/>
              <a:gd name="T2" fmla="*/ 0 w 1746"/>
              <a:gd name="T3" fmla="*/ 42 h 43"/>
              <a:gd name="T4" fmla="*/ 0 w 1746"/>
              <a:gd name="T5" fmla="*/ 0 h 43"/>
              <a:gd name="T6" fmla="*/ 1745 w 1746"/>
              <a:gd name="T7" fmla="*/ 0 h 43"/>
              <a:gd name="T8" fmla="*/ 1745 w 1746"/>
              <a:gd name="T9" fmla="*/ 42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6" h="43">
                <a:moveTo>
                  <a:pt x="1745" y="42"/>
                </a:moveTo>
                <a:lnTo>
                  <a:pt x="0" y="42"/>
                </a:lnTo>
                <a:lnTo>
                  <a:pt x="0" y="0"/>
                </a:lnTo>
                <a:lnTo>
                  <a:pt x="1745" y="0"/>
                </a:lnTo>
                <a:lnTo>
                  <a:pt x="1745" y="4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Freeform 1">
            <a:extLst>
              <a:ext uri="{FF2B5EF4-FFF2-40B4-BE49-F238E27FC236}">
                <a16:creationId xmlns:a16="http://schemas.microsoft.com/office/drawing/2014/main" id="{E1A8D260-656B-6D42-A957-762BEF031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2945" y="3291624"/>
            <a:ext cx="1999743" cy="1363626"/>
          </a:xfrm>
          <a:custGeom>
            <a:avLst/>
            <a:gdLst>
              <a:gd name="T0" fmla="*/ 0 w 2414"/>
              <a:gd name="T1" fmla="*/ 0 h 1643"/>
              <a:gd name="T2" fmla="*/ 0 w 2414"/>
              <a:gd name="T3" fmla="*/ 821 h 1643"/>
              <a:gd name="T4" fmla="*/ 0 w 2414"/>
              <a:gd name="T5" fmla="*/ 1642 h 1643"/>
              <a:gd name="T6" fmla="*/ 0 w 2414"/>
              <a:gd name="T7" fmla="*/ 1642 h 1643"/>
              <a:gd name="T8" fmla="*/ 2413 w 2414"/>
              <a:gd name="T9" fmla="*/ 1642 h 1643"/>
              <a:gd name="T10" fmla="*/ 2413 w 2414"/>
              <a:gd name="T11" fmla="*/ 821 h 1643"/>
              <a:gd name="T12" fmla="*/ 2413 w 2414"/>
              <a:gd name="T13" fmla="*/ 0 h 1643"/>
              <a:gd name="T14" fmla="*/ 2413 w 2414"/>
              <a:gd name="T15" fmla="*/ 0 h 1643"/>
              <a:gd name="T16" fmla="*/ 0 w 2414"/>
              <a:gd name="T17" fmla="*/ 0 h 1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14" h="1643">
                <a:moveTo>
                  <a:pt x="0" y="0"/>
                </a:moveTo>
                <a:lnTo>
                  <a:pt x="0" y="821"/>
                </a:lnTo>
                <a:lnTo>
                  <a:pt x="0" y="1642"/>
                </a:lnTo>
                <a:lnTo>
                  <a:pt x="0" y="1642"/>
                </a:lnTo>
                <a:cubicBezTo>
                  <a:pt x="0" y="1642"/>
                  <a:pt x="1017" y="1016"/>
                  <a:pt x="2413" y="1642"/>
                </a:cubicBezTo>
                <a:lnTo>
                  <a:pt x="2413" y="821"/>
                </a:lnTo>
                <a:lnTo>
                  <a:pt x="2413" y="0"/>
                </a:lnTo>
                <a:lnTo>
                  <a:pt x="2413" y="0"/>
                </a:lnTo>
                <a:cubicBezTo>
                  <a:pt x="1017" y="626"/>
                  <a:pt x="0" y="0"/>
                  <a:pt x="0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5CB18296-2EF0-5643-893C-D86B7A2E6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935" y="3039370"/>
            <a:ext cx="1868133" cy="1868134"/>
          </a:xfrm>
          <a:custGeom>
            <a:avLst/>
            <a:gdLst>
              <a:gd name="T0" fmla="*/ 2253 w 2254"/>
              <a:gd name="T1" fmla="*/ 1127 h 2255"/>
              <a:gd name="T2" fmla="*/ 2253 w 2254"/>
              <a:gd name="T3" fmla="*/ 1127 h 2255"/>
              <a:gd name="T4" fmla="*/ 1127 w 2254"/>
              <a:gd name="T5" fmla="*/ 2254 h 2255"/>
              <a:gd name="T6" fmla="*/ 1127 w 2254"/>
              <a:gd name="T7" fmla="*/ 2254 h 2255"/>
              <a:gd name="T8" fmla="*/ 0 w 2254"/>
              <a:gd name="T9" fmla="*/ 1127 h 2255"/>
              <a:gd name="T10" fmla="*/ 0 w 2254"/>
              <a:gd name="T11" fmla="*/ 1127 h 2255"/>
              <a:gd name="T12" fmla="*/ 1127 w 2254"/>
              <a:gd name="T13" fmla="*/ 0 h 2255"/>
              <a:gd name="T14" fmla="*/ 1127 w 2254"/>
              <a:gd name="T15" fmla="*/ 0 h 2255"/>
              <a:gd name="T16" fmla="*/ 2253 w 2254"/>
              <a:gd name="T17" fmla="*/ 1127 h 2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4" h="2255">
                <a:moveTo>
                  <a:pt x="2253" y="1127"/>
                </a:moveTo>
                <a:lnTo>
                  <a:pt x="2253" y="1127"/>
                </a:lnTo>
                <a:cubicBezTo>
                  <a:pt x="2253" y="1750"/>
                  <a:pt x="1749" y="2254"/>
                  <a:pt x="1127" y="2254"/>
                </a:cubicBezTo>
                <a:lnTo>
                  <a:pt x="1127" y="2254"/>
                </a:lnTo>
                <a:cubicBezTo>
                  <a:pt x="504" y="2254"/>
                  <a:pt x="0" y="1750"/>
                  <a:pt x="0" y="1127"/>
                </a:cubicBezTo>
                <a:lnTo>
                  <a:pt x="0" y="1127"/>
                </a:lnTo>
                <a:cubicBezTo>
                  <a:pt x="0" y="505"/>
                  <a:pt x="504" y="0"/>
                  <a:pt x="1127" y="0"/>
                </a:cubicBezTo>
                <a:lnTo>
                  <a:pt x="1127" y="0"/>
                </a:lnTo>
                <a:cubicBezTo>
                  <a:pt x="1749" y="0"/>
                  <a:pt x="2253" y="505"/>
                  <a:pt x="2253" y="112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1" name="Freeform 6">
            <a:extLst>
              <a:ext uri="{FF2B5EF4-FFF2-40B4-BE49-F238E27FC236}">
                <a16:creationId xmlns:a16="http://schemas.microsoft.com/office/drawing/2014/main" id="{EBB59053-EE90-8A4A-A82F-962CD01DC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5448" y="3207537"/>
            <a:ext cx="1535451" cy="1535452"/>
          </a:xfrm>
          <a:custGeom>
            <a:avLst/>
            <a:gdLst>
              <a:gd name="T0" fmla="*/ 1851 w 1852"/>
              <a:gd name="T1" fmla="*/ 926 h 1853"/>
              <a:gd name="T2" fmla="*/ 1851 w 1852"/>
              <a:gd name="T3" fmla="*/ 926 h 1853"/>
              <a:gd name="T4" fmla="*/ 926 w 1852"/>
              <a:gd name="T5" fmla="*/ 1852 h 1853"/>
              <a:gd name="T6" fmla="*/ 926 w 1852"/>
              <a:gd name="T7" fmla="*/ 1852 h 1853"/>
              <a:gd name="T8" fmla="*/ 0 w 1852"/>
              <a:gd name="T9" fmla="*/ 926 h 1853"/>
              <a:gd name="T10" fmla="*/ 0 w 1852"/>
              <a:gd name="T11" fmla="*/ 926 h 1853"/>
              <a:gd name="T12" fmla="*/ 926 w 1852"/>
              <a:gd name="T13" fmla="*/ 0 h 1853"/>
              <a:gd name="T14" fmla="*/ 926 w 1852"/>
              <a:gd name="T15" fmla="*/ 0 h 1853"/>
              <a:gd name="T16" fmla="*/ 1851 w 1852"/>
              <a:gd name="T17" fmla="*/ 926 h 1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2" h="1853">
                <a:moveTo>
                  <a:pt x="1851" y="926"/>
                </a:moveTo>
                <a:lnTo>
                  <a:pt x="1851" y="926"/>
                </a:lnTo>
                <a:cubicBezTo>
                  <a:pt x="1851" y="1438"/>
                  <a:pt x="1437" y="1852"/>
                  <a:pt x="926" y="1852"/>
                </a:cubicBezTo>
                <a:lnTo>
                  <a:pt x="926" y="1852"/>
                </a:lnTo>
                <a:cubicBezTo>
                  <a:pt x="414" y="1852"/>
                  <a:pt x="0" y="1438"/>
                  <a:pt x="0" y="926"/>
                </a:cubicBezTo>
                <a:lnTo>
                  <a:pt x="0" y="926"/>
                </a:lnTo>
                <a:cubicBezTo>
                  <a:pt x="0" y="415"/>
                  <a:pt x="414" y="0"/>
                  <a:pt x="926" y="0"/>
                </a:cubicBezTo>
                <a:lnTo>
                  <a:pt x="926" y="0"/>
                </a:lnTo>
                <a:cubicBezTo>
                  <a:pt x="1437" y="0"/>
                  <a:pt x="1851" y="415"/>
                  <a:pt x="1851" y="92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2" name="Freeform 16">
            <a:extLst>
              <a:ext uri="{FF2B5EF4-FFF2-40B4-BE49-F238E27FC236}">
                <a16:creationId xmlns:a16="http://schemas.microsoft.com/office/drawing/2014/main" id="{96994ED2-429B-4348-8DB6-9EE864627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8778" y="3489038"/>
            <a:ext cx="1425776" cy="1253951"/>
          </a:xfrm>
          <a:custGeom>
            <a:avLst/>
            <a:gdLst>
              <a:gd name="T0" fmla="*/ 1509 w 1718"/>
              <a:gd name="T1" fmla="*/ 0 h 1512"/>
              <a:gd name="T2" fmla="*/ 1509 w 1718"/>
              <a:gd name="T3" fmla="*/ 0 h 1512"/>
              <a:gd name="T4" fmla="*/ 1644 w 1718"/>
              <a:gd name="T5" fmla="*/ 480 h 1512"/>
              <a:gd name="T6" fmla="*/ 1644 w 1718"/>
              <a:gd name="T7" fmla="*/ 480 h 1512"/>
              <a:gd name="T8" fmla="*/ 717 w 1718"/>
              <a:gd name="T9" fmla="*/ 1406 h 1512"/>
              <a:gd name="T10" fmla="*/ 717 w 1718"/>
              <a:gd name="T11" fmla="*/ 1406 h 1512"/>
              <a:gd name="T12" fmla="*/ 0 w 1718"/>
              <a:gd name="T13" fmla="*/ 1066 h 1512"/>
              <a:gd name="T14" fmla="*/ 0 w 1718"/>
              <a:gd name="T15" fmla="*/ 1066 h 1512"/>
              <a:gd name="T16" fmla="*/ 792 w 1718"/>
              <a:gd name="T17" fmla="*/ 1511 h 1512"/>
              <a:gd name="T18" fmla="*/ 792 w 1718"/>
              <a:gd name="T19" fmla="*/ 1511 h 1512"/>
              <a:gd name="T20" fmla="*/ 1717 w 1718"/>
              <a:gd name="T21" fmla="*/ 585 h 1512"/>
              <a:gd name="T22" fmla="*/ 1717 w 1718"/>
              <a:gd name="T23" fmla="*/ 585 h 1512"/>
              <a:gd name="T24" fmla="*/ 1509 w 1718"/>
              <a:gd name="T25" fmla="*/ 0 h 1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8" h="1512">
                <a:moveTo>
                  <a:pt x="1509" y="0"/>
                </a:moveTo>
                <a:lnTo>
                  <a:pt x="1509" y="0"/>
                </a:lnTo>
                <a:cubicBezTo>
                  <a:pt x="1594" y="140"/>
                  <a:pt x="1644" y="305"/>
                  <a:pt x="1644" y="480"/>
                </a:cubicBezTo>
                <a:lnTo>
                  <a:pt x="1644" y="480"/>
                </a:lnTo>
                <a:cubicBezTo>
                  <a:pt x="1644" y="992"/>
                  <a:pt x="1229" y="1406"/>
                  <a:pt x="717" y="1406"/>
                </a:cubicBezTo>
                <a:lnTo>
                  <a:pt x="717" y="1406"/>
                </a:lnTo>
                <a:cubicBezTo>
                  <a:pt x="429" y="1406"/>
                  <a:pt x="170" y="1274"/>
                  <a:pt x="0" y="1066"/>
                </a:cubicBezTo>
                <a:lnTo>
                  <a:pt x="0" y="1066"/>
                </a:lnTo>
                <a:cubicBezTo>
                  <a:pt x="163" y="1333"/>
                  <a:pt x="457" y="1511"/>
                  <a:pt x="792" y="1511"/>
                </a:cubicBezTo>
                <a:lnTo>
                  <a:pt x="792" y="1511"/>
                </a:lnTo>
                <a:cubicBezTo>
                  <a:pt x="1303" y="1511"/>
                  <a:pt x="1717" y="1097"/>
                  <a:pt x="1717" y="585"/>
                </a:cubicBezTo>
                <a:lnTo>
                  <a:pt x="1717" y="585"/>
                </a:lnTo>
                <a:cubicBezTo>
                  <a:pt x="1717" y="363"/>
                  <a:pt x="1639" y="160"/>
                  <a:pt x="150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3" name="Freeform 27">
            <a:extLst>
              <a:ext uri="{FF2B5EF4-FFF2-40B4-BE49-F238E27FC236}">
                <a16:creationId xmlns:a16="http://schemas.microsoft.com/office/drawing/2014/main" id="{E4B36915-6B5E-5A4C-84AA-0F6889054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8520" y="6665961"/>
            <a:ext cx="2970601" cy="6211270"/>
          </a:xfrm>
          <a:custGeom>
            <a:avLst/>
            <a:gdLst>
              <a:gd name="T0" fmla="*/ 2551 w 2552"/>
              <a:gd name="T1" fmla="*/ 0 h 7491"/>
              <a:gd name="T2" fmla="*/ 0 w 2552"/>
              <a:gd name="T3" fmla="*/ 0 h 7491"/>
              <a:gd name="T4" fmla="*/ 0 w 2552"/>
              <a:gd name="T5" fmla="*/ 7490 h 7491"/>
              <a:gd name="T6" fmla="*/ 2551 w 2552"/>
              <a:gd name="T7" fmla="*/ 7490 h 7491"/>
              <a:gd name="T8" fmla="*/ 2551 w 2552"/>
              <a:gd name="T9" fmla="*/ 0 h 7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7491">
                <a:moveTo>
                  <a:pt x="2551" y="0"/>
                </a:moveTo>
                <a:lnTo>
                  <a:pt x="0" y="0"/>
                </a:lnTo>
                <a:lnTo>
                  <a:pt x="0" y="7490"/>
                </a:lnTo>
                <a:lnTo>
                  <a:pt x="2551" y="7490"/>
                </a:lnTo>
                <a:lnTo>
                  <a:pt x="2551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4" name="Freeform 28">
            <a:extLst>
              <a:ext uri="{FF2B5EF4-FFF2-40B4-BE49-F238E27FC236}">
                <a16:creationId xmlns:a16="http://schemas.microsoft.com/office/drawing/2014/main" id="{33BA5EBF-35A6-A14B-A9CC-93707A7F0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8520" y="12869917"/>
            <a:ext cx="2971152" cy="84083"/>
          </a:xfrm>
          <a:custGeom>
            <a:avLst/>
            <a:gdLst>
              <a:gd name="T0" fmla="*/ 2551 w 2552"/>
              <a:gd name="T1" fmla="*/ 101 h 102"/>
              <a:gd name="T2" fmla="*/ 0 w 2552"/>
              <a:gd name="T3" fmla="*/ 101 h 102"/>
              <a:gd name="T4" fmla="*/ 0 w 2552"/>
              <a:gd name="T5" fmla="*/ 0 h 102"/>
              <a:gd name="T6" fmla="*/ 2551 w 2552"/>
              <a:gd name="T7" fmla="*/ 0 h 102"/>
              <a:gd name="T8" fmla="*/ 2551 w 2552"/>
              <a:gd name="T9" fmla="*/ 101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102">
                <a:moveTo>
                  <a:pt x="2551" y="101"/>
                </a:moveTo>
                <a:lnTo>
                  <a:pt x="0" y="101"/>
                </a:lnTo>
                <a:lnTo>
                  <a:pt x="0" y="0"/>
                </a:lnTo>
                <a:lnTo>
                  <a:pt x="2551" y="0"/>
                </a:lnTo>
                <a:lnTo>
                  <a:pt x="2551" y="10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5" name="Freeform 29">
            <a:extLst>
              <a:ext uri="{FF2B5EF4-FFF2-40B4-BE49-F238E27FC236}">
                <a16:creationId xmlns:a16="http://schemas.microsoft.com/office/drawing/2014/main" id="{B14DFB5F-37F1-2F4F-8076-3AF15E9F8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8520" y="5792216"/>
            <a:ext cx="2970601" cy="873744"/>
          </a:xfrm>
          <a:custGeom>
            <a:avLst/>
            <a:gdLst>
              <a:gd name="T0" fmla="*/ 1504 w 2552"/>
              <a:gd name="T1" fmla="*/ 265 h 1052"/>
              <a:gd name="T2" fmla="*/ 1275 w 2552"/>
              <a:gd name="T3" fmla="*/ 0 h 1052"/>
              <a:gd name="T4" fmla="*/ 1046 w 2552"/>
              <a:gd name="T5" fmla="*/ 265 h 1052"/>
              <a:gd name="T6" fmla="*/ 0 w 2552"/>
              <a:gd name="T7" fmla="*/ 265 h 1052"/>
              <a:gd name="T8" fmla="*/ 0 w 2552"/>
              <a:gd name="T9" fmla="*/ 1051 h 1052"/>
              <a:gd name="T10" fmla="*/ 2551 w 2552"/>
              <a:gd name="T11" fmla="*/ 1051 h 1052"/>
              <a:gd name="T12" fmla="*/ 2551 w 2552"/>
              <a:gd name="T13" fmla="*/ 265 h 1052"/>
              <a:gd name="T14" fmla="*/ 1504 w 2552"/>
              <a:gd name="T15" fmla="*/ 265 h 1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52" h="1052">
                <a:moveTo>
                  <a:pt x="1504" y="265"/>
                </a:moveTo>
                <a:lnTo>
                  <a:pt x="1275" y="0"/>
                </a:lnTo>
                <a:lnTo>
                  <a:pt x="1046" y="265"/>
                </a:lnTo>
                <a:lnTo>
                  <a:pt x="0" y="265"/>
                </a:lnTo>
                <a:lnTo>
                  <a:pt x="0" y="1051"/>
                </a:lnTo>
                <a:lnTo>
                  <a:pt x="2551" y="1051"/>
                </a:lnTo>
                <a:lnTo>
                  <a:pt x="2551" y="265"/>
                </a:lnTo>
                <a:lnTo>
                  <a:pt x="1504" y="26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6" name="Freeform 30">
            <a:extLst>
              <a:ext uri="{FF2B5EF4-FFF2-40B4-BE49-F238E27FC236}">
                <a16:creationId xmlns:a16="http://schemas.microsoft.com/office/drawing/2014/main" id="{78468762-6B6D-0842-97C4-DD37B4F15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100" y="8208725"/>
            <a:ext cx="2377440" cy="36558"/>
          </a:xfrm>
          <a:custGeom>
            <a:avLst/>
            <a:gdLst>
              <a:gd name="T0" fmla="*/ 1745 w 1746"/>
              <a:gd name="T1" fmla="*/ 42 h 43"/>
              <a:gd name="T2" fmla="*/ 0 w 1746"/>
              <a:gd name="T3" fmla="*/ 42 h 43"/>
              <a:gd name="T4" fmla="*/ 0 w 1746"/>
              <a:gd name="T5" fmla="*/ 0 h 43"/>
              <a:gd name="T6" fmla="*/ 1745 w 1746"/>
              <a:gd name="T7" fmla="*/ 0 h 43"/>
              <a:gd name="T8" fmla="*/ 1745 w 1746"/>
              <a:gd name="T9" fmla="*/ 42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6" h="43">
                <a:moveTo>
                  <a:pt x="1745" y="42"/>
                </a:moveTo>
                <a:lnTo>
                  <a:pt x="0" y="42"/>
                </a:lnTo>
                <a:lnTo>
                  <a:pt x="0" y="0"/>
                </a:lnTo>
                <a:lnTo>
                  <a:pt x="1745" y="0"/>
                </a:lnTo>
                <a:lnTo>
                  <a:pt x="1745" y="4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8" name="Freeform 1">
            <a:extLst>
              <a:ext uri="{FF2B5EF4-FFF2-40B4-BE49-F238E27FC236}">
                <a16:creationId xmlns:a16="http://schemas.microsoft.com/office/drawing/2014/main" id="{A1D086EA-14F3-F149-930F-A3BBB7BB3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3194" y="3291624"/>
            <a:ext cx="1999743" cy="1363626"/>
          </a:xfrm>
          <a:custGeom>
            <a:avLst/>
            <a:gdLst>
              <a:gd name="T0" fmla="*/ 0 w 2414"/>
              <a:gd name="T1" fmla="*/ 0 h 1643"/>
              <a:gd name="T2" fmla="*/ 0 w 2414"/>
              <a:gd name="T3" fmla="*/ 821 h 1643"/>
              <a:gd name="T4" fmla="*/ 0 w 2414"/>
              <a:gd name="T5" fmla="*/ 1642 h 1643"/>
              <a:gd name="T6" fmla="*/ 0 w 2414"/>
              <a:gd name="T7" fmla="*/ 1642 h 1643"/>
              <a:gd name="T8" fmla="*/ 2413 w 2414"/>
              <a:gd name="T9" fmla="*/ 1642 h 1643"/>
              <a:gd name="T10" fmla="*/ 2413 w 2414"/>
              <a:gd name="T11" fmla="*/ 821 h 1643"/>
              <a:gd name="T12" fmla="*/ 2413 w 2414"/>
              <a:gd name="T13" fmla="*/ 0 h 1643"/>
              <a:gd name="T14" fmla="*/ 2413 w 2414"/>
              <a:gd name="T15" fmla="*/ 0 h 1643"/>
              <a:gd name="T16" fmla="*/ 0 w 2414"/>
              <a:gd name="T17" fmla="*/ 0 h 1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14" h="1643">
                <a:moveTo>
                  <a:pt x="0" y="0"/>
                </a:moveTo>
                <a:lnTo>
                  <a:pt x="0" y="821"/>
                </a:lnTo>
                <a:lnTo>
                  <a:pt x="0" y="1642"/>
                </a:lnTo>
                <a:lnTo>
                  <a:pt x="0" y="1642"/>
                </a:lnTo>
                <a:cubicBezTo>
                  <a:pt x="0" y="1642"/>
                  <a:pt x="1017" y="1016"/>
                  <a:pt x="2413" y="1642"/>
                </a:cubicBezTo>
                <a:lnTo>
                  <a:pt x="2413" y="821"/>
                </a:lnTo>
                <a:lnTo>
                  <a:pt x="2413" y="0"/>
                </a:lnTo>
                <a:lnTo>
                  <a:pt x="2413" y="0"/>
                </a:lnTo>
                <a:cubicBezTo>
                  <a:pt x="1017" y="626"/>
                  <a:pt x="0" y="0"/>
                  <a:pt x="0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9" name="Freeform 5">
            <a:extLst>
              <a:ext uri="{FF2B5EF4-FFF2-40B4-BE49-F238E27FC236}">
                <a16:creationId xmlns:a16="http://schemas.microsoft.com/office/drawing/2014/main" id="{9E906662-7689-494C-8818-CC0330588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1184" y="3039370"/>
            <a:ext cx="1868133" cy="1868134"/>
          </a:xfrm>
          <a:custGeom>
            <a:avLst/>
            <a:gdLst>
              <a:gd name="T0" fmla="*/ 2253 w 2254"/>
              <a:gd name="T1" fmla="*/ 1127 h 2255"/>
              <a:gd name="T2" fmla="*/ 2253 w 2254"/>
              <a:gd name="T3" fmla="*/ 1127 h 2255"/>
              <a:gd name="T4" fmla="*/ 1127 w 2254"/>
              <a:gd name="T5" fmla="*/ 2254 h 2255"/>
              <a:gd name="T6" fmla="*/ 1127 w 2254"/>
              <a:gd name="T7" fmla="*/ 2254 h 2255"/>
              <a:gd name="T8" fmla="*/ 0 w 2254"/>
              <a:gd name="T9" fmla="*/ 1127 h 2255"/>
              <a:gd name="T10" fmla="*/ 0 w 2254"/>
              <a:gd name="T11" fmla="*/ 1127 h 2255"/>
              <a:gd name="T12" fmla="*/ 1127 w 2254"/>
              <a:gd name="T13" fmla="*/ 0 h 2255"/>
              <a:gd name="T14" fmla="*/ 1127 w 2254"/>
              <a:gd name="T15" fmla="*/ 0 h 2255"/>
              <a:gd name="T16" fmla="*/ 2253 w 2254"/>
              <a:gd name="T17" fmla="*/ 1127 h 2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4" h="2255">
                <a:moveTo>
                  <a:pt x="2253" y="1127"/>
                </a:moveTo>
                <a:lnTo>
                  <a:pt x="2253" y="1127"/>
                </a:lnTo>
                <a:cubicBezTo>
                  <a:pt x="2253" y="1750"/>
                  <a:pt x="1749" y="2254"/>
                  <a:pt x="1127" y="2254"/>
                </a:cubicBezTo>
                <a:lnTo>
                  <a:pt x="1127" y="2254"/>
                </a:lnTo>
                <a:cubicBezTo>
                  <a:pt x="504" y="2254"/>
                  <a:pt x="0" y="1750"/>
                  <a:pt x="0" y="1127"/>
                </a:cubicBezTo>
                <a:lnTo>
                  <a:pt x="0" y="1127"/>
                </a:lnTo>
                <a:cubicBezTo>
                  <a:pt x="0" y="505"/>
                  <a:pt x="504" y="0"/>
                  <a:pt x="1127" y="0"/>
                </a:cubicBezTo>
                <a:lnTo>
                  <a:pt x="1127" y="0"/>
                </a:lnTo>
                <a:cubicBezTo>
                  <a:pt x="1749" y="0"/>
                  <a:pt x="2253" y="505"/>
                  <a:pt x="2253" y="112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0" name="Freeform 6">
            <a:extLst>
              <a:ext uri="{FF2B5EF4-FFF2-40B4-BE49-F238E27FC236}">
                <a16:creationId xmlns:a16="http://schemas.microsoft.com/office/drawing/2014/main" id="{ED1B205A-17F4-5948-A1C4-21E83DF00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5697" y="3207537"/>
            <a:ext cx="1535451" cy="1535452"/>
          </a:xfrm>
          <a:custGeom>
            <a:avLst/>
            <a:gdLst>
              <a:gd name="T0" fmla="*/ 1851 w 1852"/>
              <a:gd name="T1" fmla="*/ 926 h 1853"/>
              <a:gd name="T2" fmla="*/ 1851 w 1852"/>
              <a:gd name="T3" fmla="*/ 926 h 1853"/>
              <a:gd name="T4" fmla="*/ 926 w 1852"/>
              <a:gd name="T5" fmla="*/ 1852 h 1853"/>
              <a:gd name="T6" fmla="*/ 926 w 1852"/>
              <a:gd name="T7" fmla="*/ 1852 h 1853"/>
              <a:gd name="T8" fmla="*/ 0 w 1852"/>
              <a:gd name="T9" fmla="*/ 926 h 1853"/>
              <a:gd name="T10" fmla="*/ 0 w 1852"/>
              <a:gd name="T11" fmla="*/ 926 h 1853"/>
              <a:gd name="T12" fmla="*/ 926 w 1852"/>
              <a:gd name="T13" fmla="*/ 0 h 1853"/>
              <a:gd name="T14" fmla="*/ 926 w 1852"/>
              <a:gd name="T15" fmla="*/ 0 h 1853"/>
              <a:gd name="T16" fmla="*/ 1851 w 1852"/>
              <a:gd name="T17" fmla="*/ 926 h 1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2" h="1853">
                <a:moveTo>
                  <a:pt x="1851" y="926"/>
                </a:moveTo>
                <a:lnTo>
                  <a:pt x="1851" y="926"/>
                </a:lnTo>
                <a:cubicBezTo>
                  <a:pt x="1851" y="1438"/>
                  <a:pt x="1437" y="1852"/>
                  <a:pt x="926" y="1852"/>
                </a:cubicBezTo>
                <a:lnTo>
                  <a:pt x="926" y="1852"/>
                </a:lnTo>
                <a:cubicBezTo>
                  <a:pt x="414" y="1852"/>
                  <a:pt x="0" y="1438"/>
                  <a:pt x="0" y="926"/>
                </a:cubicBezTo>
                <a:lnTo>
                  <a:pt x="0" y="926"/>
                </a:lnTo>
                <a:cubicBezTo>
                  <a:pt x="0" y="415"/>
                  <a:pt x="414" y="0"/>
                  <a:pt x="926" y="0"/>
                </a:cubicBezTo>
                <a:lnTo>
                  <a:pt x="926" y="0"/>
                </a:lnTo>
                <a:cubicBezTo>
                  <a:pt x="1437" y="0"/>
                  <a:pt x="1851" y="415"/>
                  <a:pt x="1851" y="92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1" name="Freeform 16">
            <a:extLst>
              <a:ext uri="{FF2B5EF4-FFF2-40B4-BE49-F238E27FC236}">
                <a16:creationId xmlns:a16="http://schemas.microsoft.com/office/drawing/2014/main" id="{77A7E6B6-1A11-6D41-BE94-9E2445A17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9027" y="3489038"/>
            <a:ext cx="1425776" cy="1253951"/>
          </a:xfrm>
          <a:custGeom>
            <a:avLst/>
            <a:gdLst>
              <a:gd name="T0" fmla="*/ 1509 w 1718"/>
              <a:gd name="T1" fmla="*/ 0 h 1512"/>
              <a:gd name="T2" fmla="*/ 1509 w 1718"/>
              <a:gd name="T3" fmla="*/ 0 h 1512"/>
              <a:gd name="T4" fmla="*/ 1644 w 1718"/>
              <a:gd name="T5" fmla="*/ 480 h 1512"/>
              <a:gd name="T6" fmla="*/ 1644 w 1718"/>
              <a:gd name="T7" fmla="*/ 480 h 1512"/>
              <a:gd name="T8" fmla="*/ 717 w 1718"/>
              <a:gd name="T9" fmla="*/ 1406 h 1512"/>
              <a:gd name="T10" fmla="*/ 717 w 1718"/>
              <a:gd name="T11" fmla="*/ 1406 h 1512"/>
              <a:gd name="T12" fmla="*/ 0 w 1718"/>
              <a:gd name="T13" fmla="*/ 1066 h 1512"/>
              <a:gd name="T14" fmla="*/ 0 w 1718"/>
              <a:gd name="T15" fmla="*/ 1066 h 1512"/>
              <a:gd name="T16" fmla="*/ 792 w 1718"/>
              <a:gd name="T17" fmla="*/ 1511 h 1512"/>
              <a:gd name="T18" fmla="*/ 792 w 1718"/>
              <a:gd name="T19" fmla="*/ 1511 h 1512"/>
              <a:gd name="T20" fmla="*/ 1717 w 1718"/>
              <a:gd name="T21" fmla="*/ 585 h 1512"/>
              <a:gd name="T22" fmla="*/ 1717 w 1718"/>
              <a:gd name="T23" fmla="*/ 585 h 1512"/>
              <a:gd name="T24" fmla="*/ 1509 w 1718"/>
              <a:gd name="T25" fmla="*/ 0 h 1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8" h="1512">
                <a:moveTo>
                  <a:pt x="1509" y="0"/>
                </a:moveTo>
                <a:lnTo>
                  <a:pt x="1509" y="0"/>
                </a:lnTo>
                <a:cubicBezTo>
                  <a:pt x="1594" y="140"/>
                  <a:pt x="1644" y="305"/>
                  <a:pt x="1644" y="480"/>
                </a:cubicBezTo>
                <a:lnTo>
                  <a:pt x="1644" y="480"/>
                </a:lnTo>
                <a:cubicBezTo>
                  <a:pt x="1644" y="992"/>
                  <a:pt x="1229" y="1406"/>
                  <a:pt x="717" y="1406"/>
                </a:cubicBezTo>
                <a:lnTo>
                  <a:pt x="717" y="1406"/>
                </a:lnTo>
                <a:cubicBezTo>
                  <a:pt x="429" y="1406"/>
                  <a:pt x="170" y="1274"/>
                  <a:pt x="0" y="1066"/>
                </a:cubicBezTo>
                <a:lnTo>
                  <a:pt x="0" y="1066"/>
                </a:lnTo>
                <a:cubicBezTo>
                  <a:pt x="163" y="1333"/>
                  <a:pt x="457" y="1511"/>
                  <a:pt x="792" y="1511"/>
                </a:cubicBezTo>
                <a:lnTo>
                  <a:pt x="792" y="1511"/>
                </a:lnTo>
                <a:cubicBezTo>
                  <a:pt x="1303" y="1511"/>
                  <a:pt x="1717" y="1097"/>
                  <a:pt x="1717" y="585"/>
                </a:cubicBezTo>
                <a:lnTo>
                  <a:pt x="1717" y="585"/>
                </a:lnTo>
                <a:cubicBezTo>
                  <a:pt x="1717" y="363"/>
                  <a:pt x="1639" y="160"/>
                  <a:pt x="150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2" name="Freeform 27">
            <a:extLst>
              <a:ext uri="{FF2B5EF4-FFF2-40B4-BE49-F238E27FC236}">
                <a16:creationId xmlns:a16="http://schemas.microsoft.com/office/drawing/2014/main" id="{C50377C9-5785-4B4B-A1BB-7B9F978E7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8769" y="6665961"/>
            <a:ext cx="2970601" cy="6211270"/>
          </a:xfrm>
          <a:custGeom>
            <a:avLst/>
            <a:gdLst>
              <a:gd name="T0" fmla="*/ 2551 w 2552"/>
              <a:gd name="T1" fmla="*/ 0 h 7491"/>
              <a:gd name="T2" fmla="*/ 0 w 2552"/>
              <a:gd name="T3" fmla="*/ 0 h 7491"/>
              <a:gd name="T4" fmla="*/ 0 w 2552"/>
              <a:gd name="T5" fmla="*/ 7490 h 7491"/>
              <a:gd name="T6" fmla="*/ 2551 w 2552"/>
              <a:gd name="T7" fmla="*/ 7490 h 7491"/>
              <a:gd name="T8" fmla="*/ 2551 w 2552"/>
              <a:gd name="T9" fmla="*/ 0 h 7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7491">
                <a:moveTo>
                  <a:pt x="2551" y="0"/>
                </a:moveTo>
                <a:lnTo>
                  <a:pt x="0" y="0"/>
                </a:lnTo>
                <a:lnTo>
                  <a:pt x="0" y="7490"/>
                </a:lnTo>
                <a:lnTo>
                  <a:pt x="2551" y="7490"/>
                </a:lnTo>
                <a:lnTo>
                  <a:pt x="2551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3" name="Freeform 28">
            <a:extLst>
              <a:ext uri="{FF2B5EF4-FFF2-40B4-BE49-F238E27FC236}">
                <a16:creationId xmlns:a16="http://schemas.microsoft.com/office/drawing/2014/main" id="{F0031A8C-9240-D64A-A85D-41D56FDEB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8769" y="12869917"/>
            <a:ext cx="2971152" cy="84083"/>
          </a:xfrm>
          <a:custGeom>
            <a:avLst/>
            <a:gdLst>
              <a:gd name="T0" fmla="*/ 2551 w 2552"/>
              <a:gd name="T1" fmla="*/ 101 h 102"/>
              <a:gd name="T2" fmla="*/ 0 w 2552"/>
              <a:gd name="T3" fmla="*/ 101 h 102"/>
              <a:gd name="T4" fmla="*/ 0 w 2552"/>
              <a:gd name="T5" fmla="*/ 0 h 102"/>
              <a:gd name="T6" fmla="*/ 2551 w 2552"/>
              <a:gd name="T7" fmla="*/ 0 h 102"/>
              <a:gd name="T8" fmla="*/ 2551 w 2552"/>
              <a:gd name="T9" fmla="*/ 101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102">
                <a:moveTo>
                  <a:pt x="2551" y="101"/>
                </a:moveTo>
                <a:lnTo>
                  <a:pt x="0" y="101"/>
                </a:lnTo>
                <a:lnTo>
                  <a:pt x="0" y="0"/>
                </a:lnTo>
                <a:lnTo>
                  <a:pt x="2551" y="0"/>
                </a:lnTo>
                <a:lnTo>
                  <a:pt x="2551" y="10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4" name="Freeform 29">
            <a:extLst>
              <a:ext uri="{FF2B5EF4-FFF2-40B4-BE49-F238E27FC236}">
                <a16:creationId xmlns:a16="http://schemas.microsoft.com/office/drawing/2014/main" id="{726A5C08-07CC-8744-9F71-14B0DF4A2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8769" y="5792216"/>
            <a:ext cx="2970601" cy="873744"/>
          </a:xfrm>
          <a:custGeom>
            <a:avLst/>
            <a:gdLst>
              <a:gd name="T0" fmla="*/ 1504 w 2552"/>
              <a:gd name="T1" fmla="*/ 265 h 1052"/>
              <a:gd name="T2" fmla="*/ 1275 w 2552"/>
              <a:gd name="T3" fmla="*/ 0 h 1052"/>
              <a:gd name="T4" fmla="*/ 1046 w 2552"/>
              <a:gd name="T5" fmla="*/ 265 h 1052"/>
              <a:gd name="T6" fmla="*/ 0 w 2552"/>
              <a:gd name="T7" fmla="*/ 265 h 1052"/>
              <a:gd name="T8" fmla="*/ 0 w 2552"/>
              <a:gd name="T9" fmla="*/ 1051 h 1052"/>
              <a:gd name="T10" fmla="*/ 2551 w 2552"/>
              <a:gd name="T11" fmla="*/ 1051 h 1052"/>
              <a:gd name="T12" fmla="*/ 2551 w 2552"/>
              <a:gd name="T13" fmla="*/ 265 h 1052"/>
              <a:gd name="T14" fmla="*/ 1504 w 2552"/>
              <a:gd name="T15" fmla="*/ 265 h 1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52" h="1052">
                <a:moveTo>
                  <a:pt x="1504" y="265"/>
                </a:moveTo>
                <a:lnTo>
                  <a:pt x="1275" y="0"/>
                </a:lnTo>
                <a:lnTo>
                  <a:pt x="1046" y="265"/>
                </a:lnTo>
                <a:lnTo>
                  <a:pt x="0" y="265"/>
                </a:lnTo>
                <a:lnTo>
                  <a:pt x="0" y="1051"/>
                </a:lnTo>
                <a:lnTo>
                  <a:pt x="2551" y="1051"/>
                </a:lnTo>
                <a:lnTo>
                  <a:pt x="2551" y="265"/>
                </a:lnTo>
                <a:lnTo>
                  <a:pt x="1504" y="26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5" name="Freeform 30">
            <a:extLst>
              <a:ext uri="{FF2B5EF4-FFF2-40B4-BE49-F238E27FC236}">
                <a16:creationId xmlns:a16="http://schemas.microsoft.com/office/drawing/2014/main" id="{EF187585-4B2B-9943-91DE-CB55F23B0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5349" y="8208725"/>
            <a:ext cx="2377440" cy="36558"/>
          </a:xfrm>
          <a:custGeom>
            <a:avLst/>
            <a:gdLst>
              <a:gd name="T0" fmla="*/ 1745 w 1746"/>
              <a:gd name="T1" fmla="*/ 42 h 43"/>
              <a:gd name="T2" fmla="*/ 0 w 1746"/>
              <a:gd name="T3" fmla="*/ 42 h 43"/>
              <a:gd name="T4" fmla="*/ 0 w 1746"/>
              <a:gd name="T5" fmla="*/ 0 h 43"/>
              <a:gd name="T6" fmla="*/ 1745 w 1746"/>
              <a:gd name="T7" fmla="*/ 0 h 43"/>
              <a:gd name="T8" fmla="*/ 1745 w 1746"/>
              <a:gd name="T9" fmla="*/ 42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6" h="43">
                <a:moveTo>
                  <a:pt x="1745" y="42"/>
                </a:moveTo>
                <a:lnTo>
                  <a:pt x="0" y="42"/>
                </a:lnTo>
                <a:lnTo>
                  <a:pt x="0" y="0"/>
                </a:lnTo>
                <a:lnTo>
                  <a:pt x="1745" y="0"/>
                </a:lnTo>
                <a:lnTo>
                  <a:pt x="1745" y="4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7" name="Freeform 1">
            <a:extLst>
              <a:ext uri="{FF2B5EF4-FFF2-40B4-BE49-F238E27FC236}">
                <a16:creationId xmlns:a16="http://schemas.microsoft.com/office/drawing/2014/main" id="{6336C5B5-AB9E-8041-9E28-9E8E9EB26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8616" y="3291624"/>
            <a:ext cx="1999743" cy="1363626"/>
          </a:xfrm>
          <a:custGeom>
            <a:avLst/>
            <a:gdLst>
              <a:gd name="T0" fmla="*/ 0 w 2414"/>
              <a:gd name="T1" fmla="*/ 0 h 1643"/>
              <a:gd name="T2" fmla="*/ 0 w 2414"/>
              <a:gd name="T3" fmla="*/ 821 h 1643"/>
              <a:gd name="T4" fmla="*/ 0 w 2414"/>
              <a:gd name="T5" fmla="*/ 1642 h 1643"/>
              <a:gd name="T6" fmla="*/ 0 w 2414"/>
              <a:gd name="T7" fmla="*/ 1642 h 1643"/>
              <a:gd name="T8" fmla="*/ 2413 w 2414"/>
              <a:gd name="T9" fmla="*/ 1642 h 1643"/>
              <a:gd name="T10" fmla="*/ 2413 w 2414"/>
              <a:gd name="T11" fmla="*/ 821 h 1643"/>
              <a:gd name="T12" fmla="*/ 2413 w 2414"/>
              <a:gd name="T13" fmla="*/ 0 h 1643"/>
              <a:gd name="T14" fmla="*/ 2413 w 2414"/>
              <a:gd name="T15" fmla="*/ 0 h 1643"/>
              <a:gd name="T16" fmla="*/ 0 w 2414"/>
              <a:gd name="T17" fmla="*/ 0 h 1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14" h="1643">
                <a:moveTo>
                  <a:pt x="0" y="0"/>
                </a:moveTo>
                <a:lnTo>
                  <a:pt x="0" y="821"/>
                </a:lnTo>
                <a:lnTo>
                  <a:pt x="0" y="1642"/>
                </a:lnTo>
                <a:lnTo>
                  <a:pt x="0" y="1642"/>
                </a:lnTo>
                <a:cubicBezTo>
                  <a:pt x="0" y="1642"/>
                  <a:pt x="1017" y="1016"/>
                  <a:pt x="2413" y="1642"/>
                </a:cubicBezTo>
                <a:lnTo>
                  <a:pt x="2413" y="821"/>
                </a:lnTo>
                <a:lnTo>
                  <a:pt x="2413" y="0"/>
                </a:lnTo>
                <a:lnTo>
                  <a:pt x="2413" y="0"/>
                </a:lnTo>
                <a:cubicBezTo>
                  <a:pt x="1017" y="626"/>
                  <a:pt x="0" y="0"/>
                  <a:pt x="0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8" name="Freeform 5">
            <a:extLst>
              <a:ext uri="{FF2B5EF4-FFF2-40B4-BE49-F238E27FC236}">
                <a16:creationId xmlns:a16="http://schemas.microsoft.com/office/drawing/2014/main" id="{9499B9E6-5EBB-874D-B7C4-4B0DE4F6F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6606" y="3039370"/>
            <a:ext cx="1868133" cy="1868134"/>
          </a:xfrm>
          <a:custGeom>
            <a:avLst/>
            <a:gdLst>
              <a:gd name="T0" fmla="*/ 2253 w 2254"/>
              <a:gd name="T1" fmla="*/ 1127 h 2255"/>
              <a:gd name="T2" fmla="*/ 2253 w 2254"/>
              <a:gd name="T3" fmla="*/ 1127 h 2255"/>
              <a:gd name="T4" fmla="*/ 1127 w 2254"/>
              <a:gd name="T5" fmla="*/ 2254 h 2255"/>
              <a:gd name="T6" fmla="*/ 1127 w 2254"/>
              <a:gd name="T7" fmla="*/ 2254 h 2255"/>
              <a:gd name="T8" fmla="*/ 0 w 2254"/>
              <a:gd name="T9" fmla="*/ 1127 h 2255"/>
              <a:gd name="T10" fmla="*/ 0 w 2254"/>
              <a:gd name="T11" fmla="*/ 1127 h 2255"/>
              <a:gd name="T12" fmla="*/ 1127 w 2254"/>
              <a:gd name="T13" fmla="*/ 0 h 2255"/>
              <a:gd name="T14" fmla="*/ 1127 w 2254"/>
              <a:gd name="T15" fmla="*/ 0 h 2255"/>
              <a:gd name="T16" fmla="*/ 2253 w 2254"/>
              <a:gd name="T17" fmla="*/ 1127 h 2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4" h="2255">
                <a:moveTo>
                  <a:pt x="2253" y="1127"/>
                </a:moveTo>
                <a:lnTo>
                  <a:pt x="2253" y="1127"/>
                </a:lnTo>
                <a:cubicBezTo>
                  <a:pt x="2253" y="1750"/>
                  <a:pt x="1749" y="2254"/>
                  <a:pt x="1127" y="2254"/>
                </a:cubicBezTo>
                <a:lnTo>
                  <a:pt x="1127" y="2254"/>
                </a:lnTo>
                <a:cubicBezTo>
                  <a:pt x="504" y="2254"/>
                  <a:pt x="0" y="1750"/>
                  <a:pt x="0" y="1127"/>
                </a:cubicBezTo>
                <a:lnTo>
                  <a:pt x="0" y="1127"/>
                </a:lnTo>
                <a:cubicBezTo>
                  <a:pt x="0" y="505"/>
                  <a:pt x="504" y="0"/>
                  <a:pt x="1127" y="0"/>
                </a:cubicBezTo>
                <a:lnTo>
                  <a:pt x="1127" y="0"/>
                </a:lnTo>
                <a:cubicBezTo>
                  <a:pt x="1749" y="0"/>
                  <a:pt x="2253" y="505"/>
                  <a:pt x="2253" y="112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9" name="Freeform 6">
            <a:extLst>
              <a:ext uri="{FF2B5EF4-FFF2-40B4-BE49-F238E27FC236}">
                <a16:creationId xmlns:a16="http://schemas.microsoft.com/office/drawing/2014/main" id="{035249F0-BB67-384B-976D-11C53A2AB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1119" y="3207537"/>
            <a:ext cx="1535451" cy="1535452"/>
          </a:xfrm>
          <a:custGeom>
            <a:avLst/>
            <a:gdLst>
              <a:gd name="T0" fmla="*/ 1851 w 1852"/>
              <a:gd name="T1" fmla="*/ 926 h 1853"/>
              <a:gd name="T2" fmla="*/ 1851 w 1852"/>
              <a:gd name="T3" fmla="*/ 926 h 1853"/>
              <a:gd name="T4" fmla="*/ 926 w 1852"/>
              <a:gd name="T5" fmla="*/ 1852 h 1853"/>
              <a:gd name="T6" fmla="*/ 926 w 1852"/>
              <a:gd name="T7" fmla="*/ 1852 h 1853"/>
              <a:gd name="T8" fmla="*/ 0 w 1852"/>
              <a:gd name="T9" fmla="*/ 926 h 1853"/>
              <a:gd name="T10" fmla="*/ 0 w 1852"/>
              <a:gd name="T11" fmla="*/ 926 h 1853"/>
              <a:gd name="T12" fmla="*/ 926 w 1852"/>
              <a:gd name="T13" fmla="*/ 0 h 1853"/>
              <a:gd name="T14" fmla="*/ 926 w 1852"/>
              <a:gd name="T15" fmla="*/ 0 h 1853"/>
              <a:gd name="T16" fmla="*/ 1851 w 1852"/>
              <a:gd name="T17" fmla="*/ 926 h 1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2" h="1853">
                <a:moveTo>
                  <a:pt x="1851" y="926"/>
                </a:moveTo>
                <a:lnTo>
                  <a:pt x="1851" y="926"/>
                </a:lnTo>
                <a:cubicBezTo>
                  <a:pt x="1851" y="1438"/>
                  <a:pt x="1437" y="1852"/>
                  <a:pt x="926" y="1852"/>
                </a:cubicBezTo>
                <a:lnTo>
                  <a:pt x="926" y="1852"/>
                </a:lnTo>
                <a:cubicBezTo>
                  <a:pt x="414" y="1852"/>
                  <a:pt x="0" y="1438"/>
                  <a:pt x="0" y="926"/>
                </a:cubicBezTo>
                <a:lnTo>
                  <a:pt x="0" y="926"/>
                </a:lnTo>
                <a:cubicBezTo>
                  <a:pt x="0" y="415"/>
                  <a:pt x="414" y="0"/>
                  <a:pt x="926" y="0"/>
                </a:cubicBezTo>
                <a:lnTo>
                  <a:pt x="926" y="0"/>
                </a:lnTo>
                <a:cubicBezTo>
                  <a:pt x="1437" y="0"/>
                  <a:pt x="1851" y="415"/>
                  <a:pt x="1851" y="92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0" name="Freeform 16">
            <a:extLst>
              <a:ext uri="{FF2B5EF4-FFF2-40B4-BE49-F238E27FC236}">
                <a16:creationId xmlns:a16="http://schemas.microsoft.com/office/drawing/2014/main" id="{4EEFF594-030B-B34A-8F08-EC67FE0E3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14449" y="3489038"/>
            <a:ext cx="1425776" cy="1253951"/>
          </a:xfrm>
          <a:custGeom>
            <a:avLst/>
            <a:gdLst>
              <a:gd name="T0" fmla="*/ 1509 w 1718"/>
              <a:gd name="T1" fmla="*/ 0 h 1512"/>
              <a:gd name="T2" fmla="*/ 1509 w 1718"/>
              <a:gd name="T3" fmla="*/ 0 h 1512"/>
              <a:gd name="T4" fmla="*/ 1644 w 1718"/>
              <a:gd name="T5" fmla="*/ 480 h 1512"/>
              <a:gd name="T6" fmla="*/ 1644 w 1718"/>
              <a:gd name="T7" fmla="*/ 480 h 1512"/>
              <a:gd name="T8" fmla="*/ 717 w 1718"/>
              <a:gd name="T9" fmla="*/ 1406 h 1512"/>
              <a:gd name="T10" fmla="*/ 717 w 1718"/>
              <a:gd name="T11" fmla="*/ 1406 h 1512"/>
              <a:gd name="T12" fmla="*/ 0 w 1718"/>
              <a:gd name="T13" fmla="*/ 1066 h 1512"/>
              <a:gd name="T14" fmla="*/ 0 w 1718"/>
              <a:gd name="T15" fmla="*/ 1066 h 1512"/>
              <a:gd name="T16" fmla="*/ 792 w 1718"/>
              <a:gd name="T17" fmla="*/ 1511 h 1512"/>
              <a:gd name="T18" fmla="*/ 792 w 1718"/>
              <a:gd name="T19" fmla="*/ 1511 h 1512"/>
              <a:gd name="T20" fmla="*/ 1717 w 1718"/>
              <a:gd name="T21" fmla="*/ 585 h 1512"/>
              <a:gd name="T22" fmla="*/ 1717 w 1718"/>
              <a:gd name="T23" fmla="*/ 585 h 1512"/>
              <a:gd name="T24" fmla="*/ 1509 w 1718"/>
              <a:gd name="T25" fmla="*/ 0 h 1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8" h="1512">
                <a:moveTo>
                  <a:pt x="1509" y="0"/>
                </a:moveTo>
                <a:lnTo>
                  <a:pt x="1509" y="0"/>
                </a:lnTo>
                <a:cubicBezTo>
                  <a:pt x="1594" y="140"/>
                  <a:pt x="1644" y="305"/>
                  <a:pt x="1644" y="480"/>
                </a:cubicBezTo>
                <a:lnTo>
                  <a:pt x="1644" y="480"/>
                </a:lnTo>
                <a:cubicBezTo>
                  <a:pt x="1644" y="992"/>
                  <a:pt x="1229" y="1406"/>
                  <a:pt x="717" y="1406"/>
                </a:cubicBezTo>
                <a:lnTo>
                  <a:pt x="717" y="1406"/>
                </a:lnTo>
                <a:cubicBezTo>
                  <a:pt x="429" y="1406"/>
                  <a:pt x="170" y="1274"/>
                  <a:pt x="0" y="1066"/>
                </a:cubicBezTo>
                <a:lnTo>
                  <a:pt x="0" y="1066"/>
                </a:lnTo>
                <a:cubicBezTo>
                  <a:pt x="163" y="1333"/>
                  <a:pt x="457" y="1511"/>
                  <a:pt x="792" y="1511"/>
                </a:cubicBezTo>
                <a:lnTo>
                  <a:pt x="792" y="1511"/>
                </a:lnTo>
                <a:cubicBezTo>
                  <a:pt x="1303" y="1511"/>
                  <a:pt x="1717" y="1097"/>
                  <a:pt x="1717" y="585"/>
                </a:cubicBezTo>
                <a:lnTo>
                  <a:pt x="1717" y="585"/>
                </a:lnTo>
                <a:cubicBezTo>
                  <a:pt x="1717" y="363"/>
                  <a:pt x="1639" y="160"/>
                  <a:pt x="150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1" name="Freeform 27">
            <a:extLst>
              <a:ext uri="{FF2B5EF4-FFF2-40B4-BE49-F238E27FC236}">
                <a16:creationId xmlns:a16="http://schemas.microsoft.com/office/drawing/2014/main" id="{D370C37E-17E2-1A41-B859-54ABFDD56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4191" y="6665961"/>
            <a:ext cx="2970601" cy="6211270"/>
          </a:xfrm>
          <a:custGeom>
            <a:avLst/>
            <a:gdLst>
              <a:gd name="T0" fmla="*/ 2551 w 2552"/>
              <a:gd name="T1" fmla="*/ 0 h 7491"/>
              <a:gd name="T2" fmla="*/ 0 w 2552"/>
              <a:gd name="T3" fmla="*/ 0 h 7491"/>
              <a:gd name="T4" fmla="*/ 0 w 2552"/>
              <a:gd name="T5" fmla="*/ 7490 h 7491"/>
              <a:gd name="T6" fmla="*/ 2551 w 2552"/>
              <a:gd name="T7" fmla="*/ 7490 h 7491"/>
              <a:gd name="T8" fmla="*/ 2551 w 2552"/>
              <a:gd name="T9" fmla="*/ 0 h 7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7491">
                <a:moveTo>
                  <a:pt x="2551" y="0"/>
                </a:moveTo>
                <a:lnTo>
                  <a:pt x="0" y="0"/>
                </a:lnTo>
                <a:lnTo>
                  <a:pt x="0" y="7490"/>
                </a:lnTo>
                <a:lnTo>
                  <a:pt x="2551" y="7490"/>
                </a:lnTo>
                <a:lnTo>
                  <a:pt x="2551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2" name="Freeform 28">
            <a:extLst>
              <a:ext uri="{FF2B5EF4-FFF2-40B4-BE49-F238E27FC236}">
                <a16:creationId xmlns:a16="http://schemas.microsoft.com/office/drawing/2014/main" id="{C6F0F2E5-2224-914E-9FAF-8E2C1D48E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4191" y="12869917"/>
            <a:ext cx="2971152" cy="84083"/>
          </a:xfrm>
          <a:custGeom>
            <a:avLst/>
            <a:gdLst>
              <a:gd name="T0" fmla="*/ 2551 w 2552"/>
              <a:gd name="T1" fmla="*/ 101 h 102"/>
              <a:gd name="T2" fmla="*/ 0 w 2552"/>
              <a:gd name="T3" fmla="*/ 101 h 102"/>
              <a:gd name="T4" fmla="*/ 0 w 2552"/>
              <a:gd name="T5" fmla="*/ 0 h 102"/>
              <a:gd name="T6" fmla="*/ 2551 w 2552"/>
              <a:gd name="T7" fmla="*/ 0 h 102"/>
              <a:gd name="T8" fmla="*/ 2551 w 2552"/>
              <a:gd name="T9" fmla="*/ 101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102">
                <a:moveTo>
                  <a:pt x="2551" y="101"/>
                </a:moveTo>
                <a:lnTo>
                  <a:pt x="0" y="101"/>
                </a:lnTo>
                <a:lnTo>
                  <a:pt x="0" y="0"/>
                </a:lnTo>
                <a:lnTo>
                  <a:pt x="2551" y="0"/>
                </a:lnTo>
                <a:lnTo>
                  <a:pt x="2551" y="10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3" name="Freeform 29">
            <a:extLst>
              <a:ext uri="{FF2B5EF4-FFF2-40B4-BE49-F238E27FC236}">
                <a16:creationId xmlns:a16="http://schemas.microsoft.com/office/drawing/2014/main" id="{88DE38D6-FA8E-0B43-AFCE-5D8D16664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4191" y="5792216"/>
            <a:ext cx="2970601" cy="873744"/>
          </a:xfrm>
          <a:custGeom>
            <a:avLst/>
            <a:gdLst>
              <a:gd name="T0" fmla="*/ 1504 w 2552"/>
              <a:gd name="T1" fmla="*/ 265 h 1052"/>
              <a:gd name="T2" fmla="*/ 1275 w 2552"/>
              <a:gd name="T3" fmla="*/ 0 h 1052"/>
              <a:gd name="T4" fmla="*/ 1046 w 2552"/>
              <a:gd name="T5" fmla="*/ 265 h 1052"/>
              <a:gd name="T6" fmla="*/ 0 w 2552"/>
              <a:gd name="T7" fmla="*/ 265 h 1052"/>
              <a:gd name="T8" fmla="*/ 0 w 2552"/>
              <a:gd name="T9" fmla="*/ 1051 h 1052"/>
              <a:gd name="T10" fmla="*/ 2551 w 2552"/>
              <a:gd name="T11" fmla="*/ 1051 h 1052"/>
              <a:gd name="T12" fmla="*/ 2551 w 2552"/>
              <a:gd name="T13" fmla="*/ 265 h 1052"/>
              <a:gd name="T14" fmla="*/ 1504 w 2552"/>
              <a:gd name="T15" fmla="*/ 265 h 1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52" h="1052">
                <a:moveTo>
                  <a:pt x="1504" y="265"/>
                </a:moveTo>
                <a:lnTo>
                  <a:pt x="1275" y="0"/>
                </a:lnTo>
                <a:lnTo>
                  <a:pt x="1046" y="265"/>
                </a:lnTo>
                <a:lnTo>
                  <a:pt x="0" y="265"/>
                </a:lnTo>
                <a:lnTo>
                  <a:pt x="0" y="1051"/>
                </a:lnTo>
                <a:lnTo>
                  <a:pt x="2551" y="1051"/>
                </a:lnTo>
                <a:lnTo>
                  <a:pt x="2551" y="265"/>
                </a:lnTo>
                <a:lnTo>
                  <a:pt x="1504" y="26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4" name="Freeform 30">
            <a:extLst>
              <a:ext uri="{FF2B5EF4-FFF2-40B4-BE49-F238E27FC236}">
                <a16:creationId xmlns:a16="http://schemas.microsoft.com/office/drawing/2014/main" id="{A7C7BFE6-185A-7048-B56E-9287DF9F6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0771" y="8208725"/>
            <a:ext cx="2377440" cy="36558"/>
          </a:xfrm>
          <a:custGeom>
            <a:avLst/>
            <a:gdLst>
              <a:gd name="T0" fmla="*/ 1745 w 1746"/>
              <a:gd name="T1" fmla="*/ 42 h 43"/>
              <a:gd name="T2" fmla="*/ 0 w 1746"/>
              <a:gd name="T3" fmla="*/ 42 h 43"/>
              <a:gd name="T4" fmla="*/ 0 w 1746"/>
              <a:gd name="T5" fmla="*/ 0 h 43"/>
              <a:gd name="T6" fmla="*/ 1745 w 1746"/>
              <a:gd name="T7" fmla="*/ 0 h 43"/>
              <a:gd name="T8" fmla="*/ 1745 w 1746"/>
              <a:gd name="T9" fmla="*/ 42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6" h="43">
                <a:moveTo>
                  <a:pt x="1745" y="42"/>
                </a:moveTo>
                <a:lnTo>
                  <a:pt x="0" y="42"/>
                </a:lnTo>
                <a:lnTo>
                  <a:pt x="0" y="0"/>
                </a:lnTo>
                <a:lnTo>
                  <a:pt x="1745" y="0"/>
                </a:lnTo>
                <a:lnTo>
                  <a:pt x="1745" y="4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5" name="Freeform 1">
            <a:extLst>
              <a:ext uri="{FF2B5EF4-FFF2-40B4-BE49-F238E27FC236}">
                <a16:creationId xmlns:a16="http://schemas.microsoft.com/office/drawing/2014/main" id="{005DDD4B-694F-A443-A95F-35B305223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2953" y="3291624"/>
            <a:ext cx="1999743" cy="1363626"/>
          </a:xfrm>
          <a:custGeom>
            <a:avLst/>
            <a:gdLst>
              <a:gd name="T0" fmla="*/ 0 w 2414"/>
              <a:gd name="T1" fmla="*/ 0 h 1643"/>
              <a:gd name="T2" fmla="*/ 0 w 2414"/>
              <a:gd name="T3" fmla="*/ 821 h 1643"/>
              <a:gd name="T4" fmla="*/ 0 w 2414"/>
              <a:gd name="T5" fmla="*/ 1642 h 1643"/>
              <a:gd name="T6" fmla="*/ 0 w 2414"/>
              <a:gd name="T7" fmla="*/ 1642 h 1643"/>
              <a:gd name="T8" fmla="*/ 2413 w 2414"/>
              <a:gd name="T9" fmla="*/ 1642 h 1643"/>
              <a:gd name="T10" fmla="*/ 2413 w 2414"/>
              <a:gd name="T11" fmla="*/ 821 h 1643"/>
              <a:gd name="T12" fmla="*/ 2413 w 2414"/>
              <a:gd name="T13" fmla="*/ 0 h 1643"/>
              <a:gd name="T14" fmla="*/ 2413 w 2414"/>
              <a:gd name="T15" fmla="*/ 0 h 1643"/>
              <a:gd name="T16" fmla="*/ 0 w 2414"/>
              <a:gd name="T17" fmla="*/ 0 h 1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14" h="1643">
                <a:moveTo>
                  <a:pt x="0" y="0"/>
                </a:moveTo>
                <a:lnTo>
                  <a:pt x="0" y="821"/>
                </a:lnTo>
                <a:lnTo>
                  <a:pt x="0" y="1642"/>
                </a:lnTo>
                <a:lnTo>
                  <a:pt x="0" y="1642"/>
                </a:lnTo>
                <a:cubicBezTo>
                  <a:pt x="0" y="1642"/>
                  <a:pt x="1017" y="1016"/>
                  <a:pt x="2413" y="1642"/>
                </a:cubicBezTo>
                <a:lnTo>
                  <a:pt x="2413" y="821"/>
                </a:lnTo>
                <a:lnTo>
                  <a:pt x="2413" y="0"/>
                </a:lnTo>
                <a:lnTo>
                  <a:pt x="2413" y="0"/>
                </a:lnTo>
                <a:cubicBezTo>
                  <a:pt x="1017" y="626"/>
                  <a:pt x="0" y="0"/>
                  <a:pt x="0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6" name="Freeform 5">
            <a:extLst>
              <a:ext uri="{FF2B5EF4-FFF2-40B4-BE49-F238E27FC236}">
                <a16:creationId xmlns:a16="http://schemas.microsoft.com/office/drawing/2014/main" id="{21425F9D-E78B-9F4A-A08C-FC75D101F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0943" y="3039370"/>
            <a:ext cx="1868133" cy="1868134"/>
          </a:xfrm>
          <a:custGeom>
            <a:avLst/>
            <a:gdLst>
              <a:gd name="T0" fmla="*/ 2253 w 2254"/>
              <a:gd name="T1" fmla="*/ 1127 h 2255"/>
              <a:gd name="T2" fmla="*/ 2253 w 2254"/>
              <a:gd name="T3" fmla="*/ 1127 h 2255"/>
              <a:gd name="T4" fmla="*/ 1127 w 2254"/>
              <a:gd name="T5" fmla="*/ 2254 h 2255"/>
              <a:gd name="T6" fmla="*/ 1127 w 2254"/>
              <a:gd name="T7" fmla="*/ 2254 h 2255"/>
              <a:gd name="T8" fmla="*/ 0 w 2254"/>
              <a:gd name="T9" fmla="*/ 1127 h 2255"/>
              <a:gd name="T10" fmla="*/ 0 w 2254"/>
              <a:gd name="T11" fmla="*/ 1127 h 2255"/>
              <a:gd name="T12" fmla="*/ 1127 w 2254"/>
              <a:gd name="T13" fmla="*/ 0 h 2255"/>
              <a:gd name="T14" fmla="*/ 1127 w 2254"/>
              <a:gd name="T15" fmla="*/ 0 h 2255"/>
              <a:gd name="T16" fmla="*/ 2253 w 2254"/>
              <a:gd name="T17" fmla="*/ 1127 h 2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4" h="2255">
                <a:moveTo>
                  <a:pt x="2253" y="1127"/>
                </a:moveTo>
                <a:lnTo>
                  <a:pt x="2253" y="1127"/>
                </a:lnTo>
                <a:cubicBezTo>
                  <a:pt x="2253" y="1750"/>
                  <a:pt x="1749" y="2254"/>
                  <a:pt x="1127" y="2254"/>
                </a:cubicBezTo>
                <a:lnTo>
                  <a:pt x="1127" y="2254"/>
                </a:lnTo>
                <a:cubicBezTo>
                  <a:pt x="504" y="2254"/>
                  <a:pt x="0" y="1750"/>
                  <a:pt x="0" y="1127"/>
                </a:cubicBezTo>
                <a:lnTo>
                  <a:pt x="0" y="1127"/>
                </a:lnTo>
                <a:cubicBezTo>
                  <a:pt x="0" y="505"/>
                  <a:pt x="504" y="0"/>
                  <a:pt x="1127" y="0"/>
                </a:cubicBezTo>
                <a:lnTo>
                  <a:pt x="1127" y="0"/>
                </a:lnTo>
                <a:cubicBezTo>
                  <a:pt x="1749" y="0"/>
                  <a:pt x="2253" y="505"/>
                  <a:pt x="2253" y="112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7" name="Freeform 6">
            <a:extLst>
              <a:ext uri="{FF2B5EF4-FFF2-40B4-BE49-F238E27FC236}">
                <a16:creationId xmlns:a16="http://schemas.microsoft.com/office/drawing/2014/main" id="{63ADF836-EC29-4D4B-B239-A6F562EFB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5456" y="3207537"/>
            <a:ext cx="1535451" cy="1535452"/>
          </a:xfrm>
          <a:custGeom>
            <a:avLst/>
            <a:gdLst>
              <a:gd name="T0" fmla="*/ 1851 w 1852"/>
              <a:gd name="T1" fmla="*/ 926 h 1853"/>
              <a:gd name="T2" fmla="*/ 1851 w 1852"/>
              <a:gd name="T3" fmla="*/ 926 h 1853"/>
              <a:gd name="T4" fmla="*/ 926 w 1852"/>
              <a:gd name="T5" fmla="*/ 1852 h 1853"/>
              <a:gd name="T6" fmla="*/ 926 w 1852"/>
              <a:gd name="T7" fmla="*/ 1852 h 1853"/>
              <a:gd name="T8" fmla="*/ 0 w 1852"/>
              <a:gd name="T9" fmla="*/ 926 h 1853"/>
              <a:gd name="T10" fmla="*/ 0 w 1852"/>
              <a:gd name="T11" fmla="*/ 926 h 1853"/>
              <a:gd name="T12" fmla="*/ 926 w 1852"/>
              <a:gd name="T13" fmla="*/ 0 h 1853"/>
              <a:gd name="T14" fmla="*/ 926 w 1852"/>
              <a:gd name="T15" fmla="*/ 0 h 1853"/>
              <a:gd name="T16" fmla="*/ 1851 w 1852"/>
              <a:gd name="T17" fmla="*/ 926 h 1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2" h="1853">
                <a:moveTo>
                  <a:pt x="1851" y="926"/>
                </a:moveTo>
                <a:lnTo>
                  <a:pt x="1851" y="926"/>
                </a:lnTo>
                <a:cubicBezTo>
                  <a:pt x="1851" y="1438"/>
                  <a:pt x="1437" y="1852"/>
                  <a:pt x="926" y="1852"/>
                </a:cubicBezTo>
                <a:lnTo>
                  <a:pt x="926" y="1852"/>
                </a:lnTo>
                <a:cubicBezTo>
                  <a:pt x="414" y="1852"/>
                  <a:pt x="0" y="1438"/>
                  <a:pt x="0" y="926"/>
                </a:cubicBezTo>
                <a:lnTo>
                  <a:pt x="0" y="926"/>
                </a:lnTo>
                <a:cubicBezTo>
                  <a:pt x="0" y="415"/>
                  <a:pt x="414" y="0"/>
                  <a:pt x="926" y="0"/>
                </a:cubicBezTo>
                <a:lnTo>
                  <a:pt x="926" y="0"/>
                </a:lnTo>
                <a:cubicBezTo>
                  <a:pt x="1437" y="0"/>
                  <a:pt x="1851" y="415"/>
                  <a:pt x="1851" y="92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8" name="Freeform 16">
            <a:extLst>
              <a:ext uri="{FF2B5EF4-FFF2-40B4-BE49-F238E27FC236}">
                <a16:creationId xmlns:a16="http://schemas.microsoft.com/office/drawing/2014/main" id="{2FBE7F3D-812F-CB49-994F-84FE8BD6C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88786" y="3489038"/>
            <a:ext cx="1425776" cy="1253951"/>
          </a:xfrm>
          <a:custGeom>
            <a:avLst/>
            <a:gdLst>
              <a:gd name="T0" fmla="*/ 1509 w 1718"/>
              <a:gd name="T1" fmla="*/ 0 h 1512"/>
              <a:gd name="T2" fmla="*/ 1509 w 1718"/>
              <a:gd name="T3" fmla="*/ 0 h 1512"/>
              <a:gd name="T4" fmla="*/ 1644 w 1718"/>
              <a:gd name="T5" fmla="*/ 480 h 1512"/>
              <a:gd name="T6" fmla="*/ 1644 w 1718"/>
              <a:gd name="T7" fmla="*/ 480 h 1512"/>
              <a:gd name="T8" fmla="*/ 717 w 1718"/>
              <a:gd name="T9" fmla="*/ 1406 h 1512"/>
              <a:gd name="T10" fmla="*/ 717 w 1718"/>
              <a:gd name="T11" fmla="*/ 1406 h 1512"/>
              <a:gd name="T12" fmla="*/ 0 w 1718"/>
              <a:gd name="T13" fmla="*/ 1066 h 1512"/>
              <a:gd name="T14" fmla="*/ 0 w 1718"/>
              <a:gd name="T15" fmla="*/ 1066 h 1512"/>
              <a:gd name="T16" fmla="*/ 792 w 1718"/>
              <a:gd name="T17" fmla="*/ 1511 h 1512"/>
              <a:gd name="T18" fmla="*/ 792 w 1718"/>
              <a:gd name="T19" fmla="*/ 1511 h 1512"/>
              <a:gd name="T20" fmla="*/ 1717 w 1718"/>
              <a:gd name="T21" fmla="*/ 585 h 1512"/>
              <a:gd name="T22" fmla="*/ 1717 w 1718"/>
              <a:gd name="T23" fmla="*/ 585 h 1512"/>
              <a:gd name="T24" fmla="*/ 1509 w 1718"/>
              <a:gd name="T25" fmla="*/ 0 h 1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8" h="1512">
                <a:moveTo>
                  <a:pt x="1509" y="0"/>
                </a:moveTo>
                <a:lnTo>
                  <a:pt x="1509" y="0"/>
                </a:lnTo>
                <a:cubicBezTo>
                  <a:pt x="1594" y="140"/>
                  <a:pt x="1644" y="305"/>
                  <a:pt x="1644" y="480"/>
                </a:cubicBezTo>
                <a:lnTo>
                  <a:pt x="1644" y="480"/>
                </a:lnTo>
                <a:cubicBezTo>
                  <a:pt x="1644" y="992"/>
                  <a:pt x="1229" y="1406"/>
                  <a:pt x="717" y="1406"/>
                </a:cubicBezTo>
                <a:lnTo>
                  <a:pt x="717" y="1406"/>
                </a:lnTo>
                <a:cubicBezTo>
                  <a:pt x="429" y="1406"/>
                  <a:pt x="170" y="1274"/>
                  <a:pt x="0" y="1066"/>
                </a:cubicBezTo>
                <a:lnTo>
                  <a:pt x="0" y="1066"/>
                </a:lnTo>
                <a:cubicBezTo>
                  <a:pt x="163" y="1333"/>
                  <a:pt x="457" y="1511"/>
                  <a:pt x="792" y="1511"/>
                </a:cubicBezTo>
                <a:lnTo>
                  <a:pt x="792" y="1511"/>
                </a:lnTo>
                <a:cubicBezTo>
                  <a:pt x="1303" y="1511"/>
                  <a:pt x="1717" y="1097"/>
                  <a:pt x="1717" y="585"/>
                </a:cubicBezTo>
                <a:lnTo>
                  <a:pt x="1717" y="585"/>
                </a:lnTo>
                <a:cubicBezTo>
                  <a:pt x="1717" y="363"/>
                  <a:pt x="1639" y="160"/>
                  <a:pt x="150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9" name="Freeform 27">
            <a:extLst>
              <a:ext uri="{FF2B5EF4-FFF2-40B4-BE49-F238E27FC236}">
                <a16:creationId xmlns:a16="http://schemas.microsoft.com/office/drawing/2014/main" id="{A4A4446C-F44E-9C48-9E51-24119086B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08528" y="6665961"/>
            <a:ext cx="2970601" cy="6211270"/>
          </a:xfrm>
          <a:custGeom>
            <a:avLst/>
            <a:gdLst>
              <a:gd name="T0" fmla="*/ 2551 w 2552"/>
              <a:gd name="T1" fmla="*/ 0 h 7491"/>
              <a:gd name="T2" fmla="*/ 0 w 2552"/>
              <a:gd name="T3" fmla="*/ 0 h 7491"/>
              <a:gd name="T4" fmla="*/ 0 w 2552"/>
              <a:gd name="T5" fmla="*/ 7490 h 7491"/>
              <a:gd name="T6" fmla="*/ 2551 w 2552"/>
              <a:gd name="T7" fmla="*/ 7490 h 7491"/>
              <a:gd name="T8" fmla="*/ 2551 w 2552"/>
              <a:gd name="T9" fmla="*/ 0 h 7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7491">
                <a:moveTo>
                  <a:pt x="2551" y="0"/>
                </a:moveTo>
                <a:lnTo>
                  <a:pt x="0" y="0"/>
                </a:lnTo>
                <a:lnTo>
                  <a:pt x="0" y="7490"/>
                </a:lnTo>
                <a:lnTo>
                  <a:pt x="2551" y="7490"/>
                </a:lnTo>
                <a:lnTo>
                  <a:pt x="2551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0" name="Freeform 28">
            <a:extLst>
              <a:ext uri="{FF2B5EF4-FFF2-40B4-BE49-F238E27FC236}">
                <a16:creationId xmlns:a16="http://schemas.microsoft.com/office/drawing/2014/main" id="{040C7309-0198-AD47-B42F-89DCC100B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08528" y="12869917"/>
            <a:ext cx="2971152" cy="84083"/>
          </a:xfrm>
          <a:custGeom>
            <a:avLst/>
            <a:gdLst>
              <a:gd name="T0" fmla="*/ 2551 w 2552"/>
              <a:gd name="T1" fmla="*/ 101 h 102"/>
              <a:gd name="T2" fmla="*/ 0 w 2552"/>
              <a:gd name="T3" fmla="*/ 101 h 102"/>
              <a:gd name="T4" fmla="*/ 0 w 2552"/>
              <a:gd name="T5" fmla="*/ 0 h 102"/>
              <a:gd name="T6" fmla="*/ 2551 w 2552"/>
              <a:gd name="T7" fmla="*/ 0 h 102"/>
              <a:gd name="T8" fmla="*/ 2551 w 2552"/>
              <a:gd name="T9" fmla="*/ 101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102">
                <a:moveTo>
                  <a:pt x="2551" y="101"/>
                </a:moveTo>
                <a:lnTo>
                  <a:pt x="0" y="101"/>
                </a:lnTo>
                <a:lnTo>
                  <a:pt x="0" y="0"/>
                </a:lnTo>
                <a:lnTo>
                  <a:pt x="2551" y="0"/>
                </a:lnTo>
                <a:lnTo>
                  <a:pt x="2551" y="101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1" name="Freeform 29">
            <a:extLst>
              <a:ext uri="{FF2B5EF4-FFF2-40B4-BE49-F238E27FC236}">
                <a16:creationId xmlns:a16="http://schemas.microsoft.com/office/drawing/2014/main" id="{CB076FB4-A458-784B-AE59-67B3BE137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08528" y="5792216"/>
            <a:ext cx="2970601" cy="873744"/>
          </a:xfrm>
          <a:custGeom>
            <a:avLst/>
            <a:gdLst>
              <a:gd name="T0" fmla="*/ 1504 w 2552"/>
              <a:gd name="T1" fmla="*/ 265 h 1052"/>
              <a:gd name="T2" fmla="*/ 1275 w 2552"/>
              <a:gd name="T3" fmla="*/ 0 h 1052"/>
              <a:gd name="T4" fmla="*/ 1046 w 2552"/>
              <a:gd name="T5" fmla="*/ 265 h 1052"/>
              <a:gd name="T6" fmla="*/ 0 w 2552"/>
              <a:gd name="T7" fmla="*/ 265 h 1052"/>
              <a:gd name="T8" fmla="*/ 0 w 2552"/>
              <a:gd name="T9" fmla="*/ 1051 h 1052"/>
              <a:gd name="T10" fmla="*/ 2551 w 2552"/>
              <a:gd name="T11" fmla="*/ 1051 h 1052"/>
              <a:gd name="T12" fmla="*/ 2551 w 2552"/>
              <a:gd name="T13" fmla="*/ 265 h 1052"/>
              <a:gd name="T14" fmla="*/ 1504 w 2552"/>
              <a:gd name="T15" fmla="*/ 265 h 1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52" h="1052">
                <a:moveTo>
                  <a:pt x="1504" y="265"/>
                </a:moveTo>
                <a:lnTo>
                  <a:pt x="1275" y="0"/>
                </a:lnTo>
                <a:lnTo>
                  <a:pt x="1046" y="265"/>
                </a:lnTo>
                <a:lnTo>
                  <a:pt x="0" y="265"/>
                </a:lnTo>
                <a:lnTo>
                  <a:pt x="0" y="1051"/>
                </a:lnTo>
                <a:lnTo>
                  <a:pt x="2551" y="1051"/>
                </a:lnTo>
                <a:lnTo>
                  <a:pt x="2551" y="265"/>
                </a:lnTo>
                <a:lnTo>
                  <a:pt x="1504" y="26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2" name="Freeform 30">
            <a:extLst>
              <a:ext uri="{FF2B5EF4-FFF2-40B4-BE49-F238E27FC236}">
                <a16:creationId xmlns:a16="http://schemas.microsoft.com/office/drawing/2014/main" id="{EA7C1447-C505-4C44-9CA0-53846BAFE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5108" y="8208725"/>
            <a:ext cx="2377440" cy="36558"/>
          </a:xfrm>
          <a:custGeom>
            <a:avLst/>
            <a:gdLst>
              <a:gd name="T0" fmla="*/ 1745 w 1746"/>
              <a:gd name="T1" fmla="*/ 42 h 43"/>
              <a:gd name="T2" fmla="*/ 0 w 1746"/>
              <a:gd name="T3" fmla="*/ 42 h 43"/>
              <a:gd name="T4" fmla="*/ 0 w 1746"/>
              <a:gd name="T5" fmla="*/ 0 h 43"/>
              <a:gd name="T6" fmla="*/ 1745 w 1746"/>
              <a:gd name="T7" fmla="*/ 0 h 43"/>
              <a:gd name="T8" fmla="*/ 1745 w 1746"/>
              <a:gd name="T9" fmla="*/ 42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6" h="43">
                <a:moveTo>
                  <a:pt x="1745" y="42"/>
                </a:moveTo>
                <a:lnTo>
                  <a:pt x="0" y="42"/>
                </a:lnTo>
                <a:lnTo>
                  <a:pt x="0" y="0"/>
                </a:lnTo>
                <a:lnTo>
                  <a:pt x="1745" y="0"/>
                </a:lnTo>
                <a:lnTo>
                  <a:pt x="1745" y="42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CC9B8D81-2A5F-E946-8171-C13B3FDED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26355" y="3039370"/>
            <a:ext cx="1868132" cy="1868134"/>
          </a:xfrm>
          <a:custGeom>
            <a:avLst/>
            <a:gdLst>
              <a:gd name="T0" fmla="*/ 2254 w 2255"/>
              <a:gd name="T1" fmla="*/ 1127 h 2255"/>
              <a:gd name="T2" fmla="*/ 2254 w 2255"/>
              <a:gd name="T3" fmla="*/ 1127 h 2255"/>
              <a:gd name="T4" fmla="*/ 1127 w 2255"/>
              <a:gd name="T5" fmla="*/ 2254 h 2255"/>
              <a:gd name="T6" fmla="*/ 1127 w 2255"/>
              <a:gd name="T7" fmla="*/ 2254 h 2255"/>
              <a:gd name="T8" fmla="*/ 0 w 2255"/>
              <a:gd name="T9" fmla="*/ 1127 h 2255"/>
              <a:gd name="T10" fmla="*/ 0 w 2255"/>
              <a:gd name="T11" fmla="*/ 1127 h 2255"/>
              <a:gd name="T12" fmla="*/ 1127 w 2255"/>
              <a:gd name="T13" fmla="*/ 0 h 2255"/>
              <a:gd name="T14" fmla="*/ 1127 w 2255"/>
              <a:gd name="T15" fmla="*/ 0 h 2255"/>
              <a:gd name="T16" fmla="*/ 2254 w 2255"/>
              <a:gd name="T17" fmla="*/ 1127 h 2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5" h="2255">
                <a:moveTo>
                  <a:pt x="2254" y="1127"/>
                </a:moveTo>
                <a:lnTo>
                  <a:pt x="2254" y="1127"/>
                </a:lnTo>
                <a:cubicBezTo>
                  <a:pt x="2254" y="1750"/>
                  <a:pt x="1749" y="2254"/>
                  <a:pt x="1127" y="2254"/>
                </a:cubicBezTo>
                <a:lnTo>
                  <a:pt x="1127" y="2254"/>
                </a:lnTo>
                <a:cubicBezTo>
                  <a:pt x="505" y="2254"/>
                  <a:pt x="0" y="1750"/>
                  <a:pt x="0" y="1127"/>
                </a:cubicBezTo>
                <a:lnTo>
                  <a:pt x="0" y="1127"/>
                </a:lnTo>
                <a:cubicBezTo>
                  <a:pt x="0" y="505"/>
                  <a:pt x="505" y="0"/>
                  <a:pt x="1127" y="0"/>
                </a:cubicBezTo>
                <a:lnTo>
                  <a:pt x="1127" y="0"/>
                </a:lnTo>
                <a:cubicBezTo>
                  <a:pt x="1749" y="0"/>
                  <a:pt x="2254" y="505"/>
                  <a:pt x="2254" y="1127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7" name="Freeform 14">
            <a:extLst>
              <a:ext uri="{FF2B5EF4-FFF2-40B4-BE49-F238E27FC236}">
                <a16:creationId xmlns:a16="http://schemas.microsoft.com/office/drawing/2014/main" id="{C030C20F-CA74-6A49-AD12-7BBBA5992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94524" y="3207537"/>
            <a:ext cx="1535451" cy="1535452"/>
          </a:xfrm>
          <a:custGeom>
            <a:avLst/>
            <a:gdLst>
              <a:gd name="T0" fmla="*/ 1852 w 1853"/>
              <a:gd name="T1" fmla="*/ 926 h 1853"/>
              <a:gd name="T2" fmla="*/ 1852 w 1853"/>
              <a:gd name="T3" fmla="*/ 926 h 1853"/>
              <a:gd name="T4" fmla="*/ 926 w 1853"/>
              <a:gd name="T5" fmla="*/ 1852 h 1853"/>
              <a:gd name="T6" fmla="*/ 926 w 1853"/>
              <a:gd name="T7" fmla="*/ 1852 h 1853"/>
              <a:gd name="T8" fmla="*/ 0 w 1853"/>
              <a:gd name="T9" fmla="*/ 926 h 1853"/>
              <a:gd name="T10" fmla="*/ 0 w 1853"/>
              <a:gd name="T11" fmla="*/ 926 h 1853"/>
              <a:gd name="T12" fmla="*/ 926 w 1853"/>
              <a:gd name="T13" fmla="*/ 0 h 1853"/>
              <a:gd name="T14" fmla="*/ 926 w 1853"/>
              <a:gd name="T15" fmla="*/ 0 h 1853"/>
              <a:gd name="T16" fmla="*/ 1852 w 1853"/>
              <a:gd name="T17" fmla="*/ 926 h 1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3" h="1853">
                <a:moveTo>
                  <a:pt x="1852" y="926"/>
                </a:moveTo>
                <a:lnTo>
                  <a:pt x="1852" y="926"/>
                </a:lnTo>
                <a:cubicBezTo>
                  <a:pt x="1852" y="1438"/>
                  <a:pt x="1437" y="1852"/>
                  <a:pt x="926" y="1852"/>
                </a:cubicBezTo>
                <a:lnTo>
                  <a:pt x="926" y="1852"/>
                </a:lnTo>
                <a:cubicBezTo>
                  <a:pt x="415" y="1852"/>
                  <a:pt x="0" y="1438"/>
                  <a:pt x="0" y="926"/>
                </a:cubicBezTo>
                <a:lnTo>
                  <a:pt x="0" y="926"/>
                </a:lnTo>
                <a:cubicBezTo>
                  <a:pt x="0" y="415"/>
                  <a:pt x="415" y="0"/>
                  <a:pt x="926" y="0"/>
                </a:cubicBezTo>
                <a:lnTo>
                  <a:pt x="926" y="0"/>
                </a:lnTo>
                <a:cubicBezTo>
                  <a:pt x="1437" y="0"/>
                  <a:pt x="1852" y="415"/>
                  <a:pt x="1852" y="92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DB083B1C-AA40-CF47-93F0-B5D9C5EAE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4200" y="3489038"/>
            <a:ext cx="1425776" cy="1253951"/>
          </a:xfrm>
          <a:custGeom>
            <a:avLst/>
            <a:gdLst>
              <a:gd name="T0" fmla="*/ 1509 w 1719"/>
              <a:gd name="T1" fmla="*/ 0 h 1512"/>
              <a:gd name="T2" fmla="*/ 1509 w 1719"/>
              <a:gd name="T3" fmla="*/ 0 h 1512"/>
              <a:gd name="T4" fmla="*/ 1644 w 1719"/>
              <a:gd name="T5" fmla="*/ 480 h 1512"/>
              <a:gd name="T6" fmla="*/ 1644 w 1719"/>
              <a:gd name="T7" fmla="*/ 480 h 1512"/>
              <a:gd name="T8" fmla="*/ 718 w 1719"/>
              <a:gd name="T9" fmla="*/ 1406 h 1512"/>
              <a:gd name="T10" fmla="*/ 718 w 1719"/>
              <a:gd name="T11" fmla="*/ 1406 h 1512"/>
              <a:gd name="T12" fmla="*/ 0 w 1719"/>
              <a:gd name="T13" fmla="*/ 1066 h 1512"/>
              <a:gd name="T14" fmla="*/ 0 w 1719"/>
              <a:gd name="T15" fmla="*/ 1066 h 1512"/>
              <a:gd name="T16" fmla="*/ 792 w 1719"/>
              <a:gd name="T17" fmla="*/ 1511 h 1512"/>
              <a:gd name="T18" fmla="*/ 792 w 1719"/>
              <a:gd name="T19" fmla="*/ 1511 h 1512"/>
              <a:gd name="T20" fmla="*/ 1718 w 1719"/>
              <a:gd name="T21" fmla="*/ 585 h 1512"/>
              <a:gd name="T22" fmla="*/ 1718 w 1719"/>
              <a:gd name="T23" fmla="*/ 585 h 1512"/>
              <a:gd name="T24" fmla="*/ 1509 w 1719"/>
              <a:gd name="T25" fmla="*/ 0 h 1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9" h="1512">
                <a:moveTo>
                  <a:pt x="1509" y="0"/>
                </a:moveTo>
                <a:lnTo>
                  <a:pt x="1509" y="0"/>
                </a:lnTo>
                <a:cubicBezTo>
                  <a:pt x="1595" y="140"/>
                  <a:pt x="1644" y="305"/>
                  <a:pt x="1644" y="480"/>
                </a:cubicBezTo>
                <a:lnTo>
                  <a:pt x="1644" y="480"/>
                </a:lnTo>
                <a:cubicBezTo>
                  <a:pt x="1644" y="992"/>
                  <a:pt x="1229" y="1406"/>
                  <a:pt x="718" y="1406"/>
                </a:cubicBezTo>
                <a:lnTo>
                  <a:pt x="718" y="1406"/>
                </a:lnTo>
                <a:cubicBezTo>
                  <a:pt x="429" y="1406"/>
                  <a:pt x="170" y="1274"/>
                  <a:pt x="0" y="1066"/>
                </a:cubicBezTo>
                <a:lnTo>
                  <a:pt x="0" y="1066"/>
                </a:lnTo>
                <a:cubicBezTo>
                  <a:pt x="163" y="1333"/>
                  <a:pt x="456" y="1511"/>
                  <a:pt x="792" y="1511"/>
                </a:cubicBezTo>
                <a:lnTo>
                  <a:pt x="792" y="1511"/>
                </a:lnTo>
                <a:cubicBezTo>
                  <a:pt x="1303" y="1511"/>
                  <a:pt x="1718" y="1097"/>
                  <a:pt x="1718" y="585"/>
                </a:cubicBezTo>
                <a:lnTo>
                  <a:pt x="1718" y="585"/>
                </a:lnTo>
                <a:cubicBezTo>
                  <a:pt x="1718" y="363"/>
                  <a:pt x="1640" y="160"/>
                  <a:pt x="150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43">
            <a:extLst>
              <a:ext uri="{FF2B5EF4-FFF2-40B4-BE49-F238E27FC236}">
                <a16:creationId xmlns:a16="http://schemas.microsoft.com/office/drawing/2014/main" id="{1821FC0B-A126-F342-B975-DF7342801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79514" y="6665961"/>
            <a:ext cx="2965471" cy="6211270"/>
          </a:xfrm>
          <a:custGeom>
            <a:avLst/>
            <a:gdLst>
              <a:gd name="T0" fmla="*/ 2550 w 2551"/>
              <a:gd name="T1" fmla="*/ 0 h 7491"/>
              <a:gd name="T2" fmla="*/ 0 w 2551"/>
              <a:gd name="T3" fmla="*/ 0 h 7491"/>
              <a:gd name="T4" fmla="*/ 0 w 2551"/>
              <a:gd name="T5" fmla="*/ 7490 h 7491"/>
              <a:gd name="T6" fmla="*/ 2550 w 2551"/>
              <a:gd name="T7" fmla="*/ 7490 h 7491"/>
              <a:gd name="T8" fmla="*/ 2550 w 2551"/>
              <a:gd name="T9" fmla="*/ 0 h 7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1" h="7491">
                <a:moveTo>
                  <a:pt x="2550" y="0"/>
                </a:moveTo>
                <a:lnTo>
                  <a:pt x="0" y="0"/>
                </a:lnTo>
                <a:lnTo>
                  <a:pt x="0" y="7490"/>
                </a:lnTo>
                <a:lnTo>
                  <a:pt x="2550" y="7490"/>
                </a:lnTo>
                <a:lnTo>
                  <a:pt x="255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44">
            <a:extLst>
              <a:ext uri="{FF2B5EF4-FFF2-40B4-BE49-F238E27FC236}">
                <a16:creationId xmlns:a16="http://schemas.microsoft.com/office/drawing/2014/main" id="{CF11F043-0F05-E042-853D-F0136CA3A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78777" y="12869917"/>
            <a:ext cx="2971152" cy="84083"/>
          </a:xfrm>
          <a:custGeom>
            <a:avLst/>
            <a:gdLst>
              <a:gd name="T0" fmla="*/ 2550 w 2551"/>
              <a:gd name="T1" fmla="*/ 101 h 102"/>
              <a:gd name="T2" fmla="*/ 0 w 2551"/>
              <a:gd name="T3" fmla="*/ 101 h 102"/>
              <a:gd name="T4" fmla="*/ 0 w 2551"/>
              <a:gd name="T5" fmla="*/ 0 h 102"/>
              <a:gd name="T6" fmla="*/ 2550 w 2551"/>
              <a:gd name="T7" fmla="*/ 0 h 102"/>
              <a:gd name="T8" fmla="*/ 2550 w 2551"/>
              <a:gd name="T9" fmla="*/ 101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1" h="102">
                <a:moveTo>
                  <a:pt x="2550" y="101"/>
                </a:moveTo>
                <a:lnTo>
                  <a:pt x="0" y="101"/>
                </a:lnTo>
                <a:lnTo>
                  <a:pt x="0" y="0"/>
                </a:lnTo>
                <a:lnTo>
                  <a:pt x="2550" y="0"/>
                </a:lnTo>
                <a:lnTo>
                  <a:pt x="2550" y="10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45">
            <a:extLst>
              <a:ext uri="{FF2B5EF4-FFF2-40B4-BE49-F238E27FC236}">
                <a16:creationId xmlns:a16="http://schemas.microsoft.com/office/drawing/2014/main" id="{1AEC7BD9-DC9A-1D45-AAB4-BFFC54468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79514" y="5792216"/>
            <a:ext cx="2965471" cy="873744"/>
          </a:xfrm>
          <a:custGeom>
            <a:avLst/>
            <a:gdLst>
              <a:gd name="T0" fmla="*/ 1504 w 2551"/>
              <a:gd name="T1" fmla="*/ 265 h 1052"/>
              <a:gd name="T2" fmla="*/ 1275 w 2551"/>
              <a:gd name="T3" fmla="*/ 0 h 1052"/>
              <a:gd name="T4" fmla="*/ 1046 w 2551"/>
              <a:gd name="T5" fmla="*/ 265 h 1052"/>
              <a:gd name="T6" fmla="*/ 0 w 2551"/>
              <a:gd name="T7" fmla="*/ 265 h 1052"/>
              <a:gd name="T8" fmla="*/ 0 w 2551"/>
              <a:gd name="T9" fmla="*/ 1051 h 1052"/>
              <a:gd name="T10" fmla="*/ 2550 w 2551"/>
              <a:gd name="T11" fmla="*/ 1051 h 1052"/>
              <a:gd name="T12" fmla="*/ 2550 w 2551"/>
              <a:gd name="T13" fmla="*/ 265 h 1052"/>
              <a:gd name="T14" fmla="*/ 1504 w 2551"/>
              <a:gd name="T15" fmla="*/ 265 h 1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51" h="1052">
                <a:moveTo>
                  <a:pt x="1504" y="265"/>
                </a:moveTo>
                <a:lnTo>
                  <a:pt x="1275" y="0"/>
                </a:lnTo>
                <a:lnTo>
                  <a:pt x="1046" y="265"/>
                </a:lnTo>
                <a:lnTo>
                  <a:pt x="0" y="265"/>
                </a:lnTo>
                <a:lnTo>
                  <a:pt x="0" y="1051"/>
                </a:lnTo>
                <a:lnTo>
                  <a:pt x="2550" y="1051"/>
                </a:lnTo>
                <a:lnTo>
                  <a:pt x="2550" y="265"/>
                </a:lnTo>
                <a:lnTo>
                  <a:pt x="1504" y="265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Freeform 46">
            <a:extLst>
              <a:ext uri="{FF2B5EF4-FFF2-40B4-BE49-F238E27FC236}">
                <a16:creationId xmlns:a16="http://schemas.microsoft.com/office/drawing/2014/main" id="{AEDDE13B-8B6D-F940-BC7B-4AF7DAAD9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73529" y="8208725"/>
            <a:ext cx="2377440" cy="36558"/>
          </a:xfrm>
          <a:custGeom>
            <a:avLst/>
            <a:gdLst>
              <a:gd name="T0" fmla="*/ 1746 w 1747"/>
              <a:gd name="T1" fmla="*/ 42 h 43"/>
              <a:gd name="T2" fmla="*/ 0 w 1747"/>
              <a:gd name="T3" fmla="*/ 42 h 43"/>
              <a:gd name="T4" fmla="*/ 0 w 1747"/>
              <a:gd name="T5" fmla="*/ 0 h 43"/>
              <a:gd name="T6" fmla="*/ 1746 w 1747"/>
              <a:gd name="T7" fmla="*/ 0 h 43"/>
              <a:gd name="T8" fmla="*/ 1746 w 1747"/>
              <a:gd name="T9" fmla="*/ 42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7" h="43">
                <a:moveTo>
                  <a:pt x="1746" y="42"/>
                </a:moveTo>
                <a:lnTo>
                  <a:pt x="0" y="42"/>
                </a:lnTo>
                <a:lnTo>
                  <a:pt x="0" y="0"/>
                </a:lnTo>
                <a:lnTo>
                  <a:pt x="1746" y="0"/>
                </a:lnTo>
                <a:lnTo>
                  <a:pt x="1746" y="42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5" name="Shape 2641">
            <a:extLst>
              <a:ext uri="{FF2B5EF4-FFF2-40B4-BE49-F238E27FC236}">
                <a16:creationId xmlns:a16="http://schemas.microsoft.com/office/drawing/2014/main" id="{285D03E3-57CE-394A-8976-6616C18B9B30}"/>
              </a:ext>
            </a:extLst>
          </p:cNvPr>
          <p:cNvSpPr>
            <a:spLocks noChangeAspect="1"/>
          </p:cNvSpPr>
          <p:nvPr/>
        </p:nvSpPr>
        <p:spPr>
          <a:xfrm>
            <a:off x="3737828" y="3768733"/>
            <a:ext cx="649092" cy="4130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606"/>
                </a:moveTo>
                <a:lnTo>
                  <a:pt x="16691" y="14138"/>
                </a:lnTo>
                <a:lnTo>
                  <a:pt x="16691" y="7462"/>
                </a:lnTo>
                <a:lnTo>
                  <a:pt x="20618" y="4994"/>
                </a:lnTo>
                <a:cubicBezTo>
                  <a:pt x="20618" y="4994"/>
                  <a:pt x="20618" y="16606"/>
                  <a:pt x="20618" y="16606"/>
                </a:cubicBezTo>
                <a:close/>
                <a:moveTo>
                  <a:pt x="21109" y="3086"/>
                </a:moveTo>
                <a:cubicBezTo>
                  <a:pt x="21030" y="3086"/>
                  <a:pt x="20958" y="3122"/>
                  <a:pt x="20892" y="3174"/>
                </a:cubicBezTo>
                <a:lnTo>
                  <a:pt x="20890" y="3167"/>
                </a:lnTo>
                <a:lnTo>
                  <a:pt x="16018" y="6229"/>
                </a:lnTo>
                <a:cubicBezTo>
                  <a:pt x="16013" y="6233"/>
                  <a:pt x="16008" y="6235"/>
                  <a:pt x="16003" y="6239"/>
                </a:cubicBezTo>
                <a:lnTo>
                  <a:pt x="15980" y="6252"/>
                </a:lnTo>
                <a:lnTo>
                  <a:pt x="15983" y="6260"/>
                </a:lnTo>
                <a:cubicBezTo>
                  <a:pt x="15822" y="6387"/>
                  <a:pt x="15709" y="6641"/>
                  <a:pt x="15709" y="6943"/>
                </a:cubicBezTo>
                <a:lnTo>
                  <a:pt x="15709" y="14657"/>
                </a:lnTo>
                <a:cubicBezTo>
                  <a:pt x="15709" y="14959"/>
                  <a:pt x="15822" y="15213"/>
                  <a:pt x="15983" y="15340"/>
                </a:cubicBezTo>
                <a:lnTo>
                  <a:pt x="15980" y="15347"/>
                </a:lnTo>
                <a:lnTo>
                  <a:pt x="16002" y="15360"/>
                </a:lnTo>
                <a:cubicBezTo>
                  <a:pt x="16008" y="15365"/>
                  <a:pt x="16013" y="15368"/>
                  <a:pt x="16018" y="15371"/>
                </a:cubicBezTo>
                <a:lnTo>
                  <a:pt x="20890" y="18433"/>
                </a:lnTo>
                <a:lnTo>
                  <a:pt x="20892" y="18426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69"/>
                  <a:pt x="21600" y="17743"/>
                </a:cubicBezTo>
                <a:lnTo>
                  <a:pt x="21600" y="3857"/>
                </a:lnTo>
                <a:cubicBezTo>
                  <a:pt x="21600" y="3431"/>
                  <a:pt x="21380" y="3086"/>
                  <a:pt x="21109" y="3086"/>
                </a:cubicBezTo>
                <a:moveTo>
                  <a:pt x="13745" y="18514"/>
                </a:moveTo>
                <a:cubicBezTo>
                  <a:pt x="13745" y="19367"/>
                  <a:pt x="13306" y="20057"/>
                  <a:pt x="12764" y="20057"/>
                </a:cubicBez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982" y="3086"/>
                </a:lnTo>
                <a:cubicBezTo>
                  <a:pt x="982" y="2233"/>
                  <a:pt x="1422" y="1543"/>
                  <a:pt x="1964" y="1543"/>
                </a:cubicBezTo>
                <a:lnTo>
                  <a:pt x="12764" y="1543"/>
                </a:lnTo>
                <a:cubicBezTo>
                  <a:pt x="13306" y="1543"/>
                  <a:pt x="13745" y="2233"/>
                  <a:pt x="13745" y="3086"/>
                </a:cubicBezTo>
                <a:cubicBezTo>
                  <a:pt x="13745" y="3086"/>
                  <a:pt x="13745" y="18514"/>
                  <a:pt x="13745" y="18514"/>
                </a:cubicBezTo>
                <a:close/>
                <a:moveTo>
                  <a:pt x="12764" y="0"/>
                </a:move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2764" y="21600"/>
                </a:lnTo>
                <a:cubicBezTo>
                  <a:pt x="13848" y="21600"/>
                  <a:pt x="14727" y="20219"/>
                  <a:pt x="14727" y="18514"/>
                </a:cubicBezTo>
                <a:lnTo>
                  <a:pt x="14727" y="3086"/>
                </a:lnTo>
                <a:cubicBezTo>
                  <a:pt x="14727" y="1382"/>
                  <a:pt x="13848" y="0"/>
                  <a:pt x="12764" y="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6" name="Shape 2643">
            <a:extLst>
              <a:ext uri="{FF2B5EF4-FFF2-40B4-BE49-F238E27FC236}">
                <a16:creationId xmlns:a16="http://schemas.microsoft.com/office/drawing/2014/main" id="{BF087E11-1410-2648-B85C-F111EE66AAE0}"/>
              </a:ext>
            </a:extLst>
          </p:cNvPr>
          <p:cNvSpPr>
            <a:spLocks noChangeAspect="1"/>
          </p:cNvSpPr>
          <p:nvPr/>
        </p:nvSpPr>
        <p:spPr>
          <a:xfrm>
            <a:off x="13691818" y="3650716"/>
            <a:ext cx="354052" cy="6490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7" name="Shape 2646">
            <a:extLst>
              <a:ext uri="{FF2B5EF4-FFF2-40B4-BE49-F238E27FC236}">
                <a16:creationId xmlns:a16="http://schemas.microsoft.com/office/drawing/2014/main" id="{5A8651B7-EAFE-3E4E-8321-96486C403A66}"/>
              </a:ext>
            </a:extLst>
          </p:cNvPr>
          <p:cNvSpPr>
            <a:spLocks noChangeAspect="1"/>
          </p:cNvSpPr>
          <p:nvPr/>
        </p:nvSpPr>
        <p:spPr>
          <a:xfrm>
            <a:off x="20037703" y="3650717"/>
            <a:ext cx="649092" cy="64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8" name="Shape 2668">
            <a:extLst>
              <a:ext uri="{FF2B5EF4-FFF2-40B4-BE49-F238E27FC236}">
                <a16:creationId xmlns:a16="http://schemas.microsoft.com/office/drawing/2014/main" id="{F29BE79E-B4BA-2B4C-9EAC-143B7FB57E79}"/>
              </a:ext>
            </a:extLst>
          </p:cNvPr>
          <p:cNvSpPr>
            <a:spLocks noChangeAspect="1"/>
          </p:cNvSpPr>
          <p:nvPr/>
        </p:nvSpPr>
        <p:spPr>
          <a:xfrm>
            <a:off x="10278875" y="3798237"/>
            <a:ext cx="649094" cy="3540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8655" y="18000"/>
                </a:lnTo>
                <a:lnTo>
                  <a:pt x="18655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9" name="Shape 2676">
            <a:extLst>
              <a:ext uri="{FF2B5EF4-FFF2-40B4-BE49-F238E27FC236}">
                <a16:creationId xmlns:a16="http://schemas.microsoft.com/office/drawing/2014/main" id="{C02173E6-DF8A-B643-B024-7F62D025926B}"/>
              </a:ext>
            </a:extLst>
          </p:cNvPr>
          <p:cNvSpPr>
            <a:spLocks noChangeAspect="1"/>
          </p:cNvSpPr>
          <p:nvPr/>
        </p:nvSpPr>
        <p:spPr>
          <a:xfrm>
            <a:off x="16907147" y="3650717"/>
            <a:ext cx="472068" cy="64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50" y="20121"/>
                </a:moveTo>
                <a:cubicBezTo>
                  <a:pt x="14850" y="20393"/>
                  <a:pt x="14546" y="20612"/>
                  <a:pt x="14171" y="20612"/>
                </a:cubicBezTo>
                <a:cubicBezTo>
                  <a:pt x="13977" y="20612"/>
                  <a:pt x="13804" y="20552"/>
                  <a:pt x="13680" y="20457"/>
                </a:cubicBezTo>
                <a:lnTo>
                  <a:pt x="13677" y="20459"/>
                </a:lnTo>
                <a:lnTo>
                  <a:pt x="13500" y="20342"/>
                </a:lnTo>
                <a:lnTo>
                  <a:pt x="13500" y="1256"/>
                </a:lnTo>
                <a:lnTo>
                  <a:pt x="13698" y="1126"/>
                </a:lnTo>
                <a:lnTo>
                  <a:pt x="13700" y="1127"/>
                </a:lnTo>
                <a:cubicBezTo>
                  <a:pt x="13822" y="1042"/>
                  <a:pt x="13988" y="987"/>
                  <a:pt x="14171" y="987"/>
                </a:cubicBezTo>
                <a:cubicBezTo>
                  <a:pt x="14546" y="987"/>
                  <a:pt x="14850" y="1208"/>
                  <a:pt x="14850" y="1479"/>
                </a:cubicBezTo>
                <a:cubicBezTo>
                  <a:pt x="14850" y="1479"/>
                  <a:pt x="14850" y="20121"/>
                  <a:pt x="14850" y="20121"/>
                </a:cubicBezTo>
                <a:close/>
                <a:moveTo>
                  <a:pt x="12150" y="19448"/>
                </a:moveTo>
                <a:lnTo>
                  <a:pt x="5400" y="14978"/>
                </a:lnTo>
                <a:lnTo>
                  <a:pt x="5400" y="6607"/>
                </a:lnTo>
                <a:lnTo>
                  <a:pt x="5702" y="6407"/>
                </a:lnTo>
                <a:lnTo>
                  <a:pt x="5699" y="6406"/>
                </a:lnTo>
                <a:lnTo>
                  <a:pt x="12150" y="2147"/>
                </a:lnTo>
                <a:cubicBezTo>
                  <a:pt x="12150" y="2147"/>
                  <a:pt x="12150" y="19448"/>
                  <a:pt x="12150" y="19448"/>
                </a:cubicBezTo>
                <a:close/>
                <a:moveTo>
                  <a:pt x="4050" y="14648"/>
                </a:moveTo>
                <a:cubicBezTo>
                  <a:pt x="2509" y="14284"/>
                  <a:pt x="1350" y="12700"/>
                  <a:pt x="1350" y="10800"/>
                </a:cubicBezTo>
                <a:cubicBezTo>
                  <a:pt x="1350" y="8900"/>
                  <a:pt x="2509" y="7315"/>
                  <a:pt x="4050" y="6952"/>
                </a:cubicBezTo>
                <a:cubicBezTo>
                  <a:pt x="4050" y="6952"/>
                  <a:pt x="4050" y="14648"/>
                  <a:pt x="4050" y="14648"/>
                </a:cubicBezTo>
                <a:close/>
                <a:moveTo>
                  <a:pt x="16208" y="1472"/>
                </a:moveTo>
                <a:cubicBezTo>
                  <a:pt x="16208" y="658"/>
                  <a:pt x="15297" y="0"/>
                  <a:pt x="14174" y="0"/>
                </a:cubicBezTo>
                <a:cubicBezTo>
                  <a:pt x="13599" y="0"/>
                  <a:pt x="13083" y="174"/>
                  <a:pt x="12713" y="451"/>
                </a:cubicBezTo>
                <a:lnTo>
                  <a:pt x="4456" y="5905"/>
                </a:lnTo>
                <a:cubicBezTo>
                  <a:pt x="1972" y="6050"/>
                  <a:pt x="0" y="8183"/>
                  <a:pt x="0" y="10800"/>
                </a:cubicBezTo>
                <a:cubicBezTo>
                  <a:pt x="0" y="13425"/>
                  <a:pt x="1985" y="15563"/>
                  <a:pt x="4481" y="15696"/>
                </a:cubicBezTo>
                <a:lnTo>
                  <a:pt x="12713" y="21148"/>
                </a:lnTo>
                <a:cubicBezTo>
                  <a:pt x="13083" y="21426"/>
                  <a:pt x="13599" y="21600"/>
                  <a:pt x="14174" y="21600"/>
                </a:cubicBezTo>
                <a:cubicBezTo>
                  <a:pt x="15297" y="21600"/>
                  <a:pt x="16208" y="20941"/>
                  <a:pt x="16208" y="20129"/>
                </a:cubicBezTo>
                <a:cubicBezTo>
                  <a:pt x="16208" y="20110"/>
                  <a:pt x="16201" y="20092"/>
                  <a:pt x="16200" y="20073"/>
                </a:cubicBezTo>
                <a:lnTo>
                  <a:pt x="16200" y="1527"/>
                </a:lnTo>
                <a:cubicBezTo>
                  <a:pt x="16201" y="1508"/>
                  <a:pt x="16208" y="1490"/>
                  <a:pt x="16208" y="1472"/>
                </a:cubicBezTo>
                <a:moveTo>
                  <a:pt x="18225" y="7855"/>
                </a:moveTo>
                <a:cubicBezTo>
                  <a:pt x="17852" y="7855"/>
                  <a:pt x="17550" y="8074"/>
                  <a:pt x="17550" y="8345"/>
                </a:cubicBezTo>
                <a:cubicBezTo>
                  <a:pt x="17550" y="8617"/>
                  <a:pt x="17852" y="8836"/>
                  <a:pt x="18225" y="8836"/>
                </a:cubicBezTo>
                <a:cubicBezTo>
                  <a:pt x="19344" y="8836"/>
                  <a:pt x="20250" y="9716"/>
                  <a:pt x="20250" y="10800"/>
                </a:cubicBezTo>
                <a:cubicBezTo>
                  <a:pt x="20250" y="11884"/>
                  <a:pt x="19344" y="12764"/>
                  <a:pt x="18225" y="12764"/>
                </a:cubicBezTo>
                <a:cubicBezTo>
                  <a:pt x="17852" y="12764"/>
                  <a:pt x="17550" y="12983"/>
                  <a:pt x="17550" y="13255"/>
                </a:cubicBezTo>
                <a:cubicBezTo>
                  <a:pt x="17550" y="13526"/>
                  <a:pt x="17852" y="13745"/>
                  <a:pt x="18225" y="13745"/>
                </a:cubicBezTo>
                <a:cubicBezTo>
                  <a:pt x="20089" y="13745"/>
                  <a:pt x="21600" y="12426"/>
                  <a:pt x="21600" y="10800"/>
                </a:cubicBezTo>
                <a:cubicBezTo>
                  <a:pt x="21600" y="9173"/>
                  <a:pt x="20089" y="7855"/>
                  <a:pt x="18225" y="7855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0" name="Shape 2686">
            <a:extLst>
              <a:ext uri="{FF2B5EF4-FFF2-40B4-BE49-F238E27FC236}">
                <a16:creationId xmlns:a16="http://schemas.microsoft.com/office/drawing/2014/main" id="{6ED17469-F798-DA41-99E7-8994250A03F1}"/>
              </a:ext>
            </a:extLst>
          </p:cNvPr>
          <p:cNvSpPr>
            <a:spLocks noChangeAspect="1"/>
          </p:cNvSpPr>
          <p:nvPr/>
        </p:nvSpPr>
        <p:spPr>
          <a:xfrm>
            <a:off x="7008627" y="3650717"/>
            <a:ext cx="649092" cy="64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3132C11A-D31F-264C-92BD-67F0B9EF7C47}"/>
              </a:ext>
            </a:extLst>
          </p:cNvPr>
          <p:cNvSpPr txBox="1"/>
          <p:nvPr/>
        </p:nvSpPr>
        <p:spPr>
          <a:xfrm>
            <a:off x="3606499" y="6129729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2015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43ECA00C-B8F5-D34E-BFF7-1C3A848FDDFA}"/>
              </a:ext>
            </a:extLst>
          </p:cNvPr>
          <p:cNvSpPr txBox="1"/>
          <p:nvPr/>
        </p:nvSpPr>
        <p:spPr>
          <a:xfrm>
            <a:off x="6877297" y="6129729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208FC6D8-B371-A549-8AF1-0B7771444A30}"/>
              </a:ext>
            </a:extLst>
          </p:cNvPr>
          <p:cNvSpPr txBox="1"/>
          <p:nvPr/>
        </p:nvSpPr>
        <p:spPr>
          <a:xfrm>
            <a:off x="10161172" y="6129729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5CB63B1-2A73-6844-8985-EA916DE62215}"/>
              </a:ext>
            </a:extLst>
          </p:cNvPr>
          <p:cNvSpPr txBox="1"/>
          <p:nvPr/>
        </p:nvSpPr>
        <p:spPr>
          <a:xfrm>
            <a:off x="13412968" y="6129729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D4D8DB6B-DE89-B746-A2C8-421BC650F184}"/>
              </a:ext>
            </a:extLst>
          </p:cNvPr>
          <p:cNvSpPr txBox="1"/>
          <p:nvPr/>
        </p:nvSpPr>
        <p:spPr>
          <a:xfrm>
            <a:off x="16688035" y="6129729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7785E73B-B745-5840-AC11-9F612595FD15}"/>
              </a:ext>
            </a:extLst>
          </p:cNvPr>
          <p:cNvSpPr txBox="1"/>
          <p:nvPr/>
        </p:nvSpPr>
        <p:spPr>
          <a:xfrm>
            <a:off x="19923441" y="6129729"/>
            <a:ext cx="8739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1EC478B7-FC00-CC44-BDB7-6A4FA16BF894}"/>
              </a:ext>
            </a:extLst>
          </p:cNvPr>
          <p:cNvSpPr txBox="1"/>
          <p:nvPr/>
        </p:nvSpPr>
        <p:spPr>
          <a:xfrm>
            <a:off x="16447603" y="6995384"/>
            <a:ext cx="128592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5"/>
                </a:solidFill>
                <a:latin typeface="Poppins" pitchFamily="2" charset="77"/>
                <a:cs typeface="Poppins" pitchFamily="2" charset="77"/>
              </a:rPr>
              <a:t>05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C70FAE6C-8E1F-7A47-8BEE-69CF82776A94}"/>
              </a:ext>
            </a:extLst>
          </p:cNvPr>
          <p:cNvSpPr txBox="1"/>
          <p:nvPr/>
        </p:nvSpPr>
        <p:spPr>
          <a:xfrm>
            <a:off x="19723066" y="6995384"/>
            <a:ext cx="127470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6"/>
                </a:solidFill>
                <a:latin typeface="Poppins" pitchFamily="2" charset="77"/>
                <a:cs typeface="Poppins" pitchFamily="2" charset="77"/>
              </a:rPr>
              <a:t>06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27A3356-F48F-2842-A0D7-12C164221140}"/>
              </a:ext>
            </a:extLst>
          </p:cNvPr>
          <p:cNvSpPr txBox="1"/>
          <p:nvPr/>
        </p:nvSpPr>
        <p:spPr>
          <a:xfrm>
            <a:off x="13166530" y="6995384"/>
            <a:ext cx="130837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04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FBF7BB4D-7A66-944A-AE8E-C374B6EC0360}"/>
              </a:ext>
            </a:extLst>
          </p:cNvPr>
          <p:cNvSpPr txBox="1"/>
          <p:nvPr/>
        </p:nvSpPr>
        <p:spPr>
          <a:xfrm>
            <a:off x="9927135" y="6995384"/>
            <a:ext cx="124745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03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BA86267-7913-9A43-9547-83FD6FD549C1}"/>
              </a:ext>
            </a:extLst>
          </p:cNvPr>
          <p:cNvSpPr txBox="1"/>
          <p:nvPr/>
        </p:nvSpPr>
        <p:spPr>
          <a:xfrm>
            <a:off x="6671710" y="6995384"/>
            <a:ext cx="121860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02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3D35411-AC6F-344E-B8E2-D813D18F5592}"/>
              </a:ext>
            </a:extLst>
          </p:cNvPr>
          <p:cNvSpPr txBox="1"/>
          <p:nvPr/>
        </p:nvSpPr>
        <p:spPr>
          <a:xfrm>
            <a:off x="3483611" y="6995384"/>
            <a:ext cx="105509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01</a:t>
            </a:r>
          </a:p>
        </p:txBody>
      </p:sp>
      <p:sp>
        <p:nvSpPr>
          <p:cNvPr id="123" name="Subtitle 2">
            <a:extLst>
              <a:ext uri="{FF2B5EF4-FFF2-40B4-BE49-F238E27FC236}">
                <a16:creationId xmlns:a16="http://schemas.microsoft.com/office/drawing/2014/main" id="{7E158C74-5A79-244C-B7F3-EAC273C9DE62}"/>
              </a:ext>
            </a:extLst>
          </p:cNvPr>
          <p:cNvSpPr txBox="1">
            <a:spLocks/>
          </p:cNvSpPr>
          <p:nvPr/>
        </p:nvSpPr>
        <p:spPr>
          <a:xfrm>
            <a:off x="2675066" y="8550908"/>
            <a:ext cx="267218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4" name="Subtitle 2">
            <a:extLst>
              <a:ext uri="{FF2B5EF4-FFF2-40B4-BE49-F238E27FC236}">
                <a16:creationId xmlns:a16="http://schemas.microsoft.com/office/drawing/2014/main" id="{4E0C3144-A65C-3E4A-AF94-A62297B73141}"/>
              </a:ext>
            </a:extLst>
          </p:cNvPr>
          <p:cNvSpPr txBox="1">
            <a:spLocks/>
          </p:cNvSpPr>
          <p:nvPr/>
        </p:nvSpPr>
        <p:spPr>
          <a:xfrm>
            <a:off x="5946132" y="8550908"/>
            <a:ext cx="267218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7" name="Subtitle 2">
            <a:extLst>
              <a:ext uri="{FF2B5EF4-FFF2-40B4-BE49-F238E27FC236}">
                <a16:creationId xmlns:a16="http://schemas.microsoft.com/office/drawing/2014/main" id="{A30DF4E3-7081-574A-9B0C-1D3CC8417917}"/>
              </a:ext>
            </a:extLst>
          </p:cNvPr>
          <p:cNvSpPr txBox="1">
            <a:spLocks/>
          </p:cNvSpPr>
          <p:nvPr/>
        </p:nvSpPr>
        <p:spPr>
          <a:xfrm>
            <a:off x="9217198" y="8550908"/>
            <a:ext cx="267218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8" name="Subtitle 2">
            <a:extLst>
              <a:ext uri="{FF2B5EF4-FFF2-40B4-BE49-F238E27FC236}">
                <a16:creationId xmlns:a16="http://schemas.microsoft.com/office/drawing/2014/main" id="{4F74BD78-E980-0943-A1AD-A5270D515B63}"/>
              </a:ext>
            </a:extLst>
          </p:cNvPr>
          <p:cNvSpPr txBox="1">
            <a:spLocks/>
          </p:cNvSpPr>
          <p:nvPr/>
        </p:nvSpPr>
        <p:spPr>
          <a:xfrm>
            <a:off x="12488264" y="8550908"/>
            <a:ext cx="267218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9" name="Subtitle 2">
            <a:extLst>
              <a:ext uri="{FF2B5EF4-FFF2-40B4-BE49-F238E27FC236}">
                <a16:creationId xmlns:a16="http://schemas.microsoft.com/office/drawing/2014/main" id="{0FDC152A-8B72-364D-A001-0DCF23C4EFED}"/>
              </a:ext>
            </a:extLst>
          </p:cNvPr>
          <p:cNvSpPr txBox="1">
            <a:spLocks/>
          </p:cNvSpPr>
          <p:nvPr/>
        </p:nvSpPr>
        <p:spPr>
          <a:xfrm>
            <a:off x="15759330" y="8550908"/>
            <a:ext cx="267218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32" name="Subtitle 2">
            <a:extLst>
              <a:ext uri="{FF2B5EF4-FFF2-40B4-BE49-F238E27FC236}">
                <a16:creationId xmlns:a16="http://schemas.microsoft.com/office/drawing/2014/main" id="{548403DF-9710-0844-850A-0FC44404C850}"/>
              </a:ext>
            </a:extLst>
          </p:cNvPr>
          <p:cNvSpPr txBox="1">
            <a:spLocks/>
          </p:cNvSpPr>
          <p:nvPr/>
        </p:nvSpPr>
        <p:spPr>
          <a:xfrm>
            <a:off x="19030398" y="8550908"/>
            <a:ext cx="267218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653792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0D8664-8128-C745-BC33-2F48D81DA48D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C67DB7-BB87-3940-9D38-1F4B0648F11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F414D6E6-7A8C-5B4E-B315-7347A4237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8941" y="5377492"/>
            <a:ext cx="4385078" cy="492443"/>
          </a:xfrm>
          <a:custGeom>
            <a:avLst/>
            <a:gdLst>
              <a:gd name="T0" fmla="*/ 0 w 4949"/>
              <a:gd name="T1" fmla="*/ 0 h 358"/>
              <a:gd name="T2" fmla="*/ 4603 w 4949"/>
              <a:gd name="T3" fmla="*/ 0 h 358"/>
              <a:gd name="T4" fmla="*/ 4948 w 4949"/>
              <a:gd name="T5" fmla="*/ 178 h 358"/>
              <a:gd name="T6" fmla="*/ 4603 w 4949"/>
              <a:gd name="T7" fmla="*/ 357 h 358"/>
              <a:gd name="T8" fmla="*/ 0 w 4949"/>
              <a:gd name="T9" fmla="*/ 357 h 358"/>
              <a:gd name="T10" fmla="*/ 345 w 4949"/>
              <a:gd name="T11" fmla="*/ 178 h 358"/>
              <a:gd name="T12" fmla="*/ 0 w 4949"/>
              <a:gd name="T13" fmla="*/ 0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49" h="358">
                <a:moveTo>
                  <a:pt x="0" y="0"/>
                </a:moveTo>
                <a:lnTo>
                  <a:pt x="4603" y="0"/>
                </a:lnTo>
                <a:lnTo>
                  <a:pt x="4948" y="178"/>
                </a:lnTo>
                <a:lnTo>
                  <a:pt x="4603" y="357"/>
                </a:lnTo>
                <a:lnTo>
                  <a:pt x="0" y="357"/>
                </a:lnTo>
                <a:lnTo>
                  <a:pt x="345" y="178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EC9C4251-D7DF-8A45-96CF-CDBDE341A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7093" y="5377492"/>
            <a:ext cx="4385078" cy="492443"/>
          </a:xfrm>
          <a:custGeom>
            <a:avLst/>
            <a:gdLst>
              <a:gd name="T0" fmla="*/ 0 w 4949"/>
              <a:gd name="T1" fmla="*/ 0 h 358"/>
              <a:gd name="T2" fmla="*/ 4603 w 4949"/>
              <a:gd name="T3" fmla="*/ 0 h 358"/>
              <a:gd name="T4" fmla="*/ 4948 w 4949"/>
              <a:gd name="T5" fmla="*/ 178 h 358"/>
              <a:gd name="T6" fmla="*/ 4603 w 4949"/>
              <a:gd name="T7" fmla="*/ 357 h 358"/>
              <a:gd name="T8" fmla="*/ 0 w 4949"/>
              <a:gd name="T9" fmla="*/ 357 h 358"/>
              <a:gd name="T10" fmla="*/ 345 w 4949"/>
              <a:gd name="T11" fmla="*/ 178 h 358"/>
              <a:gd name="T12" fmla="*/ 0 w 4949"/>
              <a:gd name="T13" fmla="*/ 0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49" h="358">
                <a:moveTo>
                  <a:pt x="0" y="0"/>
                </a:moveTo>
                <a:lnTo>
                  <a:pt x="4603" y="0"/>
                </a:lnTo>
                <a:lnTo>
                  <a:pt x="4948" y="178"/>
                </a:lnTo>
                <a:lnTo>
                  <a:pt x="4603" y="357"/>
                </a:lnTo>
                <a:lnTo>
                  <a:pt x="0" y="357"/>
                </a:lnTo>
                <a:lnTo>
                  <a:pt x="345" y="178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1FF74B98-90A5-4447-9EF9-2972770B8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9154" y="5377492"/>
            <a:ext cx="4385078" cy="492443"/>
          </a:xfrm>
          <a:custGeom>
            <a:avLst/>
            <a:gdLst>
              <a:gd name="T0" fmla="*/ 0 w 4949"/>
              <a:gd name="T1" fmla="*/ 0 h 358"/>
              <a:gd name="T2" fmla="*/ 4603 w 4949"/>
              <a:gd name="T3" fmla="*/ 0 h 358"/>
              <a:gd name="T4" fmla="*/ 4948 w 4949"/>
              <a:gd name="T5" fmla="*/ 178 h 358"/>
              <a:gd name="T6" fmla="*/ 4603 w 4949"/>
              <a:gd name="T7" fmla="*/ 357 h 358"/>
              <a:gd name="T8" fmla="*/ 0 w 4949"/>
              <a:gd name="T9" fmla="*/ 357 h 358"/>
              <a:gd name="T10" fmla="*/ 345 w 4949"/>
              <a:gd name="T11" fmla="*/ 178 h 358"/>
              <a:gd name="T12" fmla="*/ 0 w 4949"/>
              <a:gd name="T13" fmla="*/ 0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49" h="358">
                <a:moveTo>
                  <a:pt x="0" y="0"/>
                </a:moveTo>
                <a:lnTo>
                  <a:pt x="4603" y="0"/>
                </a:lnTo>
                <a:lnTo>
                  <a:pt x="4948" y="178"/>
                </a:lnTo>
                <a:lnTo>
                  <a:pt x="4603" y="357"/>
                </a:lnTo>
                <a:lnTo>
                  <a:pt x="0" y="357"/>
                </a:lnTo>
                <a:lnTo>
                  <a:pt x="345" y="178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8">
            <a:extLst>
              <a:ext uri="{FF2B5EF4-FFF2-40B4-BE49-F238E27FC236}">
                <a16:creationId xmlns:a16="http://schemas.microsoft.com/office/drawing/2014/main" id="{F425EB26-A0B2-7E4A-8A91-5F0FE3C5A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9597" y="5377492"/>
            <a:ext cx="4486692" cy="492443"/>
          </a:xfrm>
          <a:custGeom>
            <a:avLst/>
            <a:gdLst>
              <a:gd name="T0" fmla="*/ 0 w 5062"/>
              <a:gd name="T1" fmla="*/ 0 h 358"/>
              <a:gd name="T2" fmla="*/ 4715 w 5062"/>
              <a:gd name="T3" fmla="*/ 0 h 358"/>
              <a:gd name="T4" fmla="*/ 5061 w 5062"/>
              <a:gd name="T5" fmla="*/ 178 h 358"/>
              <a:gd name="T6" fmla="*/ 4715 w 5062"/>
              <a:gd name="T7" fmla="*/ 357 h 358"/>
              <a:gd name="T8" fmla="*/ 0 w 5062"/>
              <a:gd name="T9" fmla="*/ 357 h 358"/>
              <a:gd name="T10" fmla="*/ 0 w 5062"/>
              <a:gd name="T11" fmla="*/ 0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62" h="358">
                <a:moveTo>
                  <a:pt x="0" y="0"/>
                </a:moveTo>
                <a:lnTo>
                  <a:pt x="4715" y="0"/>
                </a:lnTo>
                <a:lnTo>
                  <a:pt x="5061" y="178"/>
                </a:lnTo>
                <a:lnTo>
                  <a:pt x="4715" y="357"/>
                </a:lnTo>
                <a:lnTo>
                  <a:pt x="0" y="357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2">
            <a:extLst>
              <a:ext uri="{FF2B5EF4-FFF2-40B4-BE49-F238E27FC236}">
                <a16:creationId xmlns:a16="http://schemas.microsoft.com/office/drawing/2014/main" id="{E93F0CC4-B2C6-6A41-B48F-8D344385D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2977" y="5377492"/>
            <a:ext cx="4385078" cy="492443"/>
          </a:xfrm>
          <a:custGeom>
            <a:avLst/>
            <a:gdLst>
              <a:gd name="T0" fmla="*/ 0 w 4949"/>
              <a:gd name="T1" fmla="*/ 0 h 358"/>
              <a:gd name="T2" fmla="*/ 4603 w 4949"/>
              <a:gd name="T3" fmla="*/ 0 h 358"/>
              <a:gd name="T4" fmla="*/ 4948 w 4949"/>
              <a:gd name="T5" fmla="*/ 178 h 358"/>
              <a:gd name="T6" fmla="*/ 4603 w 4949"/>
              <a:gd name="T7" fmla="*/ 357 h 358"/>
              <a:gd name="T8" fmla="*/ 0 w 4949"/>
              <a:gd name="T9" fmla="*/ 357 h 358"/>
              <a:gd name="T10" fmla="*/ 345 w 4949"/>
              <a:gd name="T11" fmla="*/ 178 h 358"/>
              <a:gd name="T12" fmla="*/ 0 w 4949"/>
              <a:gd name="T13" fmla="*/ 0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49" h="358">
                <a:moveTo>
                  <a:pt x="0" y="0"/>
                </a:moveTo>
                <a:lnTo>
                  <a:pt x="4603" y="0"/>
                </a:lnTo>
                <a:lnTo>
                  <a:pt x="4948" y="178"/>
                </a:lnTo>
                <a:lnTo>
                  <a:pt x="4603" y="357"/>
                </a:lnTo>
                <a:lnTo>
                  <a:pt x="0" y="357"/>
                </a:lnTo>
                <a:lnTo>
                  <a:pt x="345" y="178"/>
                </a:lnTo>
                <a:lnTo>
                  <a:pt x="0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2027C1-135F-E24D-9A25-D47F90B788D5}"/>
              </a:ext>
            </a:extLst>
          </p:cNvPr>
          <p:cNvSpPr txBox="1"/>
          <p:nvPr/>
        </p:nvSpPr>
        <p:spPr>
          <a:xfrm>
            <a:off x="3284556" y="4614354"/>
            <a:ext cx="1096775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2016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86BB6D-2053-FC44-9C00-86409448B0C3}"/>
              </a:ext>
            </a:extLst>
          </p:cNvPr>
          <p:cNvSpPr txBox="1"/>
          <p:nvPr/>
        </p:nvSpPr>
        <p:spPr>
          <a:xfrm>
            <a:off x="7532541" y="4614354"/>
            <a:ext cx="1058303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2017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5FF96B-7575-4140-82EA-778C1B0EC9AC}"/>
              </a:ext>
            </a:extLst>
          </p:cNvPr>
          <p:cNvSpPr txBox="1"/>
          <p:nvPr/>
        </p:nvSpPr>
        <p:spPr>
          <a:xfrm>
            <a:off x="11639635" y="4614354"/>
            <a:ext cx="1098378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2018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13247A-0A9C-1940-B320-B714D292D73C}"/>
              </a:ext>
            </a:extLst>
          </p:cNvPr>
          <p:cNvSpPr txBox="1"/>
          <p:nvPr/>
        </p:nvSpPr>
        <p:spPr>
          <a:xfrm>
            <a:off x="15876298" y="4614354"/>
            <a:ext cx="1090363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2019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FD00BD-9D92-D84F-95D1-831D968B89EA}"/>
              </a:ext>
            </a:extLst>
          </p:cNvPr>
          <p:cNvSpPr txBox="1"/>
          <p:nvPr/>
        </p:nvSpPr>
        <p:spPr>
          <a:xfrm>
            <a:off x="20003045" y="4614354"/>
            <a:ext cx="1184940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2020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71B39F0-0406-0246-BD5E-1248223FD276}"/>
              </a:ext>
            </a:extLst>
          </p:cNvPr>
          <p:cNvCxnSpPr/>
          <p:nvPr/>
        </p:nvCxnSpPr>
        <p:spPr>
          <a:xfrm>
            <a:off x="5869154" y="6102628"/>
            <a:ext cx="0" cy="433346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C3CBA2C-66A4-EA41-8D45-1010C8FEFAFC}"/>
              </a:ext>
            </a:extLst>
          </p:cNvPr>
          <p:cNvCxnSpPr/>
          <p:nvPr/>
        </p:nvCxnSpPr>
        <p:spPr>
          <a:xfrm>
            <a:off x="10047095" y="6102628"/>
            <a:ext cx="0" cy="433346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B67194F-07AB-9147-8E4A-E177F398AC77}"/>
              </a:ext>
            </a:extLst>
          </p:cNvPr>
          <p:cNvCxnSpPr/>
          <p:nvPr/>
        </p:nvCxnSpPr>
        <p:spPr>
          <a:xfrm>
            <a:off x="14225036" y="6102628"/>
            <a:ext cx="0" cy="433346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23D82C2-AF1A-5246-B8CD-C9E2C0780C48}"/>
              </a:ext>
            </a:extLst>
          </p:cNvPr>
          <p:cNvCxnSpPr/>
          <p:nvPr/>
        </p:nvCxnSpPr>
        <p:spPr>
          <a:xfrm>
            <a:off x="18402977" y="6102628"/>
            <a:ext cx="0" cy="433346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hape 2563">
            <a:extLst>
              <a:ext uri="{FF2B5EF4-FFF2-40B4-BE49-F238E27FC236}">
                <a16:creationId xmlns:a16="http://schemas.microsoft.com/office/drawing/2014/main" id="{C410FFC0-F2D7-AE49-8E10-B1C3F7FC2A63}"/>
              </a:ext>
            </a:extLst>
          </p:cNvPr>
          <p:cNvSpPr>
            <a:spLocks noChangeAspect="1"/>
          </p:cNvSpPr>
          <p:nvPr/>
        </p:nvSpPr>
        <p:spPr>
          <a:xfrm>
            <a:off x="16057015" y="6382480"/>
            <a:ext cx="733402" cy="733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90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354" y="17673"/>
                </a:moveTo>
                <a:lnTo>
                  <a:pt x="7369" y="13149"/>
                </a:lnTo>
                <a:lnTo>
                  <a:pt x="8875" y="15407"/>
                </a:lnTo>
                <a:cubicBezTo>
                  <a:pt x="8949" y="15584"/>
                  <a:pt x="9123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1198" y="14042"/>
                </a:lnTo>
                <a:lnTo>
                  <a:pt x="13376" y="17673"/>
                </a:lnTo>
                <a:cubicBezTo>
                  <a:pt x="13376" y="17673"/>
                  <a:pt x="4354" y="17673"/>
                  <a:pt x="4354" y="17673"/>
                </a:cubicBezTo>
                <a:close/>
                <a:moveTo>
                  <a:pt x="14692" y="17982"/>
                </a:moveTo>
                <a:lnTo>
                  <a:pt x="14690" y="17977"/>
                </a:lnTo>
                <a:cubicBezTo>
                  <a:pt x="14685" y="17967"/>
                  <a:pt x="14677" y="17959"/>
                  <a:pt x="14673" y="17949"/>
                </a:cubicBezTo>
                <a:lnTo>
                  <a:pt x="11747" y="13073"/>
                </a:lnTo>
                <a:lnTo>
                  <a:pt x="11745" y="13073"/>
                </a:lnTo>
                <a:cubicBezTo>
                  <a:pt x="11673" y="12892"/>
                  <a:pt x="11498" y="12764"/>
                  <a:pt x="11291" y="12764"/>
                </a:cubicBezTo>
                <a:cubicBezTo>
                  <a:pt x="11155" y="12764"/>
                  <a:pt x="11033" y="12819"/>
                  <a:pt x="10944" y="12908"/>
                </a:cubicBezTo>
                <a:lnTo>
                  <a:pt x="9397" y="14454"/>
                </a:lnTo>
                <a:lnTo>
                  <a:pt x="7816" y="12084"/>
                </a:lnTo>
                <a:cubicBezTo>
                  <a:pt x="7742" y="11907"/>
                  <a:pt x="7568" y="11782"/>
                  <a:pt x="7364" y="11782"/>
                </a:cubicBezTo>
                <a:cubicBezTo>
                  <a:pt x="7193" y="11782"/>
                  <a:pt x="7051" y="11874"/>
                  <a:pt x="6963" y="12006"/>
                </a:cubicBezTo>
                <a:lnTo>
                  <a:pt x="6955" y="12000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4236" y="18655"/>
                </a:lnTo>
                <a:cubicBezTo>
                  <a:pt x="14508" y="18655"/>
                  <a:pt x="14727" y="18435"/>
                  <a:pt x="14727" y="18164"/>
                </a:cubicBezTo>
                <a:cubicBezTo>
                  <a:pt x="14727" y="18099"/>
                  <a:pt x="14713" y="18039"/>
                  <a:pt x="14691" y="17983"/>
                </a:cubicBezTo>
                <a:cubicBezTo>
                  <a:pt x="14691" y="17983"/>
                  <a:pt x="14692" y="17982"/>
                  <a:pt x="14692" y="17982"/>
                </a:cubicBezTo>
                <a:close/>
                <a:moveTo>
                  <a:pt x="4909" y="7855"/>
                </a:moveTo>
                <a:cubicBezTo>
                  <a:pt x="5451" y="7855"/>
                  <a:pt x="5891" y="8295"/>
                  <a:pt x="5891" y="8836"/>
                </a:cubicBezTo>
                <a:cubicBezTo>
                  <a:pt x="5891" y="9379"/>
                  <a:pt x="5451" y="9818"/>
                  <a:pt x="4909" y="9818"/>
                </a:cubicBezTo>
                <a:cubicBezTo>
                  <a:pt x="4367" y="9818"/>
                  <a:pt x="3927" y="9379"/>
                  <a:pt x="3927" y="8836"/>
                </a:cubicBezTo>
                <a:cubicBezTo>
                  <a:pt x="3927" y="8295"/>
                  <a:pt x="4367" y="7855"/>
                  <a:pt x="4909" y="7855"/>
                </a:cubicBezTo>
                <a:moveTo>
                  <a:pt x="4909" y="10800"/>
                </a:moveTo>
                <a:cubicBezTo>
                  <a:pt x="5994" y="10800"/>
                  <a:pt x="6873" y="9921"/>
                  <a:pt x="6873" y="8836"/>
                </a:cubicBezTo>
                <a:cubicBezTo>
                  <a:pt x="6873" y="7752"/>
                  <a:pt x="5994" y="6873"/>
                  <a:pt x="4909" y="6873"/>
                </a:cubicBezTo>
                <a:cubicBezTo>
                  <a:pt x="3825" y="6873"/>
                  <a:pt x="2945" y="7752"/>
                  <a:pt x="2945" y="8836"/>
                </a:cubicBezTo>
                <a:cubicBezTo>
                  <a:pt x="2945" y="9921"/>
                  <a:pt x="3825" y="10800"/>
                  <a:pt x="4909" y="10800"/>
                </a:cubicBezTo>
                <a:moveTo>
                  <a:pt x="16691" y="19636"/>
                </a:moveTo>
                <a:cubicBezTo>
                  <a:pt x="16691" y="20179"/>
                  <a:pt x="16251" y="20619"/>
                  <a:pt x="15709" y="20619"/>
                </a:cubicBezTo>
                <a:lnTo>
                  <a:pt x="1964" y="20619"/>
                </a:lnTo>
                <a:cubicBezTo>
                  <a:pt x="1422" y="20619"/>
                  <a:pt x="982" y="20179"/>
                  <a:pt x="982" y="19636"/>
                </a:cubicBez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19636"/>
                  <a:pt x="16691" y="19636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569">
            <a:extLst>
              <a:ext uri="{FF2B5EF4-FFF2-40B4-BE49-F238E27FC236}">
                <a16:creationId xmlns:a16="http://schemas.microsoft.com/office/drawing/2014/main" id="{04F06F88-FF16-744E-8982-0C0D0BAD7401}"/>
              </a:ext>
            </a:extLst>
          </p:cNvPr>
          <p:cNvSpPr>
            <a:spLocks noChangeAspect="1"/>
          </p:cNvSpPr>
          <p:nvPr/>
        </p:nvSpPr>
        <p:spPr>
          <a:xfrm>
            <a:off x="11841220" y="6377837"/>
            <a:ext cx="733402" cy="7334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18655" y="20618"/>
                </a:moveTo>
                <a:lnTo>
                  <a:pt x="2945" y="20618"/>
                </a:lnTo>
                <a:lnTo>
                  <a:pt x="2945" y="9818"/>
                </a:lnTo>
                <a:lnTo>
                  <a:pt x="18655" y="9818"/>
                </a:lnTo>
                <a:cubicBezTo>
                  <a:pt x="18655" y="9818"/>
                  <a:pt x="18655" y="20618"/>
                  <a:pt x="18655" y="20618"/>
                </a:cubicBezTo>
                <a:close/>
                <a:moveTo>
                  <a:pt x="3927" y="982"/>
                </a:moveTo>
                <a:lnTo>
                  <a:pt x="11782" y="982"/>
                </a:lnTo>
                <a:lnTo>
                  <a:pt x="11782" y="3436"/>
                </a:lnTo>
                <a:cubicBezTo>
                  <a:pt x="11782" y="3708"/>
                  <a:pt x="12002" y="3927"/>
                  <a:pt x="12273" y="3927"/>
                </a:cubicBezTo>
                <a:lnTo>
                  <a:pt x="14727" y="3927"/>
                </a:lnTo>
                <a:lnTo>
                  <a:pt x="14727" y="5891"/>
                </a:lnTo>
                <a:lnTo>
                  <a:pt x="3927" y="5891"/>
                </a:lnTo>
                <a:cubicBezTo>
                  <a:pt x="3927" y="5891"/>
                  <a:pt x="3927" y="982"/>
                  <a:pt x="3927" y="982"/>
                </a:cubicBezTo>
                <a:close/>
                <a:moveTo>
                  <a:pt x="12764" y="1473"/>
                </a:moveTo>
                <a:lnTo>
                  <a:pt x="14236" y="2945"/>
                </a:lnTo>
                <a:lnTo>
                  <a:pt x="12764" y="2945"/>
                </a:lnTo>
                <a:cubicBezTo>
                  <a:pt x="12764" y="2945"/>
                  <a:pt x="12764" y="1473"/>
                  <a:pt x="12764" y="1473"/>
                </a:cubicBezTo>
                <a:close/>
                <a:moveTo>
                  <a:pt x="17673" y="1964"/>
                </a:moveTo>
                <a:lnTo>
                  <a:pt x="17673" y="5891"/>
                </a:lnTo>
                <a:lnTo>
                  <a:pt x="15709" y="5891"/>
                </a:lnTo>
                <a:lnTo>
                  <a:pt x="15709" y="2945"/>
                </a:lnTo>
                <a:lnTo>
                  <a:pt x="14727" y="1964"/>
                </a:lnTo>
                <a:cubicBezTo>
                  <a:pt x="14727" y="1964"/>
                  <a:pt x="17673" y="1964"/>
                  <a:pt x="17673" y="1964"/>
                </a:cubicBezTo>
                <a:close/>
                <a:moveTo>
                  <a:pt x="20618" y="5891"/>
                </a:moveTo>
                <a:lnTo>
                  <a:pt x="18655" y="5891"/>
                </a:lnTo>
                <a:lnTo>
                  <a:pt x="18655" y="1964"/>
                </a:lnTo>
                <a:cubicBezTo>
                  <a:pt x="18655" y="1422"/>
                  <a:pt x="18215" y="982"/>
                  <a:pt x="17673" y="982"/>
                </a:cubicBezTo>
                <a:lnTo>
                  <a:pt x="13745" y="982"/>
                </a:lnTo>
                <a:lnTo>
                  <a:pt x="12764" y="0"/>
                </a:lnTo>
                <a:lnTo>
                  <a:pt x="3927" y="0"/>
                </a:lnTo>
                <a:cubicBezTo>
                  <a:pt x="3385" y="0"/>
                  <a:pt x="2945" y="440"/>
                  <a:pt x="2945" y="982"/>
                </a:cubicBezTo>
                <a:lnTo>
                  <a:pt x="2945" y="5891"/>
                </a:ln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9"/>
                  <a:pt x="440" y="9818"/>
                  <a:pt x="982" y="9818"/>
                </a:cubicBezTo>
                <a:lnTo>
                  <a:pt x="1964" y="9818"/>
                </a:lnTo>
                <a:lnTo>
                  <a:pt x="1964" y="20618"/>
                </a:lnTo>
                <a:cubicBezTo>
                  <a:pt x="1964" y="21160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60"/>
                  <a:pt x="19636" y="20618"/>
                </a:cubicBezTo>
                <a:lnTo>
                  <a:pt x="19636" y="9818"/>
                </a:lnTo>
                <a:lnTo>
                  <a:pt x="20618" y="9818"/>
                </a:lnTo>
                <a:cubicBezTo>
                  <a:pt x="21160" y="9818"/>
                  <a:pt x="21600" y="9379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7855" y="12763"/>
                </a:moveTo>
                <a:lnTo>
                  <a:pt x="13745" y="12763"/>
                </a:lnTo>
                <a:lnTo>
                  <a:pt x="13745" y="13745"/>
                </a:lnTo>
                <a:lnTo>
                  <a:pt x="7855" y="13745"/>
                </a:lnTo>
                <a:cubicBezTo>
                  <a:pt x="7855" y="13745"/>
                  <a:pt x="7855" y="12763"/>
                  <a:pt x="7855" y="12763"/>
                </a:cubicBezTo>
                <a:close/>
                <a:moveTo>
                  <a:pt x="7855" y="14727"/>
                </a:moveTo>
                <a:lnTo>
                  <a:pt x="13745" y="14727"/>
                </a:lnTo>
                <a:cubicBezTo>
                  <a:pt x="14287" y="14727"/>
                  <a:pt x="14727" y="14287"/>
                  <a:pt x="14727" y="13745"/>
                </a:cubicBezTo>
                <a:lnTo>
                  <a:pt x="14727" y="12763"/>
                </a:lnTo>
                <a:cubicBezTo>
                  <a:pt x="14727" y="12221"/>
                  <a:pt x="14287" y="11782"/>
                  <a:pt x="13745" y="11782"/>
                </a:cubicBezTo>
                <a:lnTo>
                  <a:pt x="7855" y="11782"/>
                </a:lnTo>
                <a:cubicBezTo>
                  <a:pt x="7313" y="11782"/>
                  <a:pt x="6873" y="12221"/>
                  <a:pt x="6873" y="12763"/>
                </a:cubicBezTo>
                <a:lnTo>
                  <a:pt x="6873" y="13745"/>
                </a:lnTo>
                <a:cubicBezTo>
                  <a:pt x="6873" y="14287"/>
                  <a:pt x="7313" y="14727"/>
                  <a:pt x="7855" y="14727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583">
            <a:extLst>
              <a:ext uri="{FF2B5EF4-FFF2-40B4-BE49-F238E27FC236}">
                <a16:creationId xmlns:a16="http://schemas.microsoft.com/office/drawing/2014/main" id="{8BD76A25-DB59-F243-BD46-04BB707E244C}"/>
              </a:ext>
            </a:extLst>
          </p:cNvPr>
          <p:cNvSpPr>
            <a:spLocks noChangeAspect="1"/>
          </p:cNvSpPr>
          <p:nvPr/>
        </p:nvSpPr>
        <p:spPr>
          <a:xfrm>
            <a:off x="20228814" y="6377852"/>
            <a:ext cx="733402" cy="733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427" y="17673"/>
                  <a:pt x="11549" y="17618"/>
                  <a:pt x="11638" y="17529"/>
                </a:cubicBezTo>
                <a:lnTo>
                  <a:pt x="14583" y="14583"/>
                </a:lnTo>
                <a:cubicBezTo>
                  <a:pt x="14673" y="14495"/>
                  <a:pt x="14727" y="14372"/>
                  <a:pt x="14727" y="14236"/>
                </a:cubicBezTo>
                <a:cubicBezTo>
                  <a:pt x="14727" y="13966"/>
                  <a:pt x="14508" y="13745"/>
                  <a:pt x="14236" y="13745"/>
                </a:cubicBezTo>
                <a:cubicBezTo>
                  <a:pt x="14101" y="13745"/>
                  <a:pt x="13978" y="13801"/>
                  <a:pt x="13889" y="13890"/>
                </a:cubicBezTo>
                <a:lnTo>
                  <a:pt x="10944" y="16835"/>
                </a:lnTo>
                <a:cubicBezTo>
                  <a:pt x="10855" y="16924"/>
                  <a:pt x="10800" y="17047"/>
                  <a:pt x="10800" y="17183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8980" y="14871"/>
                </a:moveTo>
                <a:cubicBezTo>
                  <a:pt x="8891" y="14961"/>
                  <a:pt x="8836" y="15083"/>
                  <a:pt x="8836" y="15218"/>
                </a:cubicBezTo>
                <a:cubicBezTo>
                  <a:pt x="8836" y="15490"/>
                  <a:pt x="9056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0656" y="14583"/>
                </a:lnTo>
                <a:cubicBezTo>
                  <a:pt x="10745" y="14495"/>
                  <a:pt x="10800" y="14372"/>
                  <a:pt x="10800" y="14236"/>
                </a:cubicBezTo>
                <a:cubicBezTo>
                  <a:pt x="10800" y="13966"/>
                  <a:pt x="10580" y="13745"/>
                  <a:pt x="10309" y="13745"/>
                </a:cubicBezTo>
                <a:cubicBezTo>
                  <a:pt x="10174" y="13745"/>
                  <a:pt x="10051" y="13801"/>
                  <a:pt x="9962" y="13890"/>
                </a:cubicBezTo>
                <a:cubicBezTo>
                  <a:pt x="9962" y="13890"/>
                  <a:pt x="8980" y="14871"/>
                  <a:pt x="8980" y="14871"/>
                </a:cubicBezTo>
                <a:close/>
                <a:moveTo>
                  <a:pt x="11291" y="20415"/>
                </a:moveTo>
                <a:lnTo>
                  <a:pt x="982" y="10106"/>
                </a:lnTo>
                <a:lnTo>
                  <a:pt x="982" y="1473"/>
                </a:lnTo>
                <a:cubicBezTo>
                  <a:pt x="982" y="1202"/>
                  <a:pt x="1201" y="982"/>
                  <a:pt x="1473" y="982"/>
                </a:cubicBezTo>
                <a:lnTo>
                  <a:pt x="10106" y="982"/>
                </a:lnTo>
                <a:lnTo>
                  <a:pt x="20415" y="11291"/>
                </a:lnTo>
                <a:cubicBezTo>
                  <a:pt x="20415" y="11291"/>
                  <a:pt x="11291" y="20415"/>
                  <a:pt x="11291" y="20415"/>
                </a:cubicBezTo>
                <a:close/>
                <a:moveTo>
                  <a:pt x="21456" y="10944"/>
                </a:moveTo>
                <a:lnTo>
                  <a:pt x="10656" y="144"/>
                </a:lnTo>
                <a:cubicBezTo>
                  <a:pt x="10567" y="55"/>
                  <a:pt x="10445" y="0"/>
                  <a:pt x="10309" y="0"/>
                </a:cubicBezTo>
                <a:lnTo>
                  <a:pt x="1473" y="0"/>
                </a:lnTo>
                <a:cubicBezTo>
                  <a:pt x="660" y="0"/>
                  <a:pt x="0" y="660"/>
                  <a:pt x="0" y="1473"/>
                </a:cubicBezTo>
                <a:lnTo>
                  <a:pt x="0" y="10310"/>
                </a:lnTo>
                <a:cubicBezTo>
                  <a:pt x="0" y="10445"/>
                  <a:pt x="55" y="10567"/>
                  <a:pt x="144" y="10656"/>
                </a:cubicBezTo>
                <a:lnTo>
                  <a:pt x="10944" y="21456"/>
                </a:lnTo>
                <a:cubicBezTo>
                  <a:pt x="11033" y="21546"/>
                  <a:pt x="11155" y="21600"/>
                  <a:pt x="11291" y="21600"/>
                </a:cubicBezTo>
                <a:cubicBezTo>
                  <a:pt x="11427" y="21600"/>
                  <a:pt x="11549" y="21546"/>
                  <a:pt x="11638" y="21456"/>
                </a:cubicBezTo>
                <a:lnTo>
                  <a:pt x="21456" y="11638"/>
                </a:lnTo>
                <a:cubicBezTo>
                  <a:pt x="21545" y="11549"/>
                  <a:pt x="21600" y="11427"/>
                  <a:pt x="21600" y="11291"/>
                </a:cubicBezTo>
                <a:cubicBezTo>
                  <a:pt x="21600" y="11156"/>
                  <a:pt x="21545" y="11033"/>
                  <a:pt x="21456" y="10944"/>
                </a:cubicBezTo>
                <a:moveTo>
                  <a:pt x="11782" y="13255"/>
                </a:moveTo>
                <a:cubicBezTo>
                  <a:pt x="11917" y="13255"/>
                  <a:pt x="12040" y="13200"/>
                  <a:pt x="12129" y="13111"/>
                </a:cubicBezTo>
                <a:lnTo>
                  <a:pt x="14093" y="11147"/>
                </a:lnTo>
                <a:cubicBezTo>
                  <a:pt x="14182" y="11058"/>
                  <a:pt x="14236" y="10936"/>
                  <a:pt x="14236" y="10800"/>
                </a:cubicBezTo>
                <a:cubicBezTo>
                  <a:pt x="14236" y="10529"/>
                  <a:pt x="14017" y="10310"/>
                  <a:pt x="13745" y="10310"/>
                </a:cubicBezTo>
                <a:cubicBezTo>
                  <a:pt x="13610" y="10310"/>
                  <a:pt x="13487" y="10364"/>
                  <a:pt x="13398" y="10453"/>
                </a:cubicBezTo>
                <a:lnTo>
                  <a:pt x="11435" y="12417"/>
                </a:lnTo>
                <a:cubicBezTo>
                  <a:pt x="11346" y="12506"/>
                  <a:pt x="11291" y="12629"/>
                  <a:pt x="11291" y="12764"/>
                </a:cubicBezTo>
                <a:cubicBezTo>
                  <a:pt x="11291" y="13035"/>
                  <a:pt x="11510" y="13255"/>
                  <a:pt x="11782" y="13255"/>
                </a:cubicBezTo>
                <a:moveTo>
                  <a:pt x="4418" y="4909"/>
                </a:moveTo>
                <a:cubicBezTo>
                  <a:pt x="4147" y="4909"/>
                  <a:pt x="3927" y="4690"/>
                  <a:pt x="3927" y="4418"/>
                </a:cubicBezTo>
                <a:cubicBezTo>
                  <a:pt x="3927" y="4147"/>
                  <a:pt x="4147" y="3927"/>
                  <a:pt x="4418" y="3927"/>
                </a:cubicBezTo>
                <a:cubicBezTo>
                  <a:pt x="4690" y="3927"/>
                  <a:pt x="4909" y="4147"/>
                  <a:pt x="4909" y="4418"/>
                </a:cubicBezTo>
                <a:cubicBezTo>
                  <a:pt x="4909" y="4690"/>
                  <a:pt x="4690" y="4909"/>
                  <a:pt x="4418" y="4909"/>
                </a:cubicBezTo>
                <a:moveTo>
                  <a:pt x="4418" y="2945"/>
                </a:moveTo>
                <a:cubicBezTo>
                  <a:pt x="3605" y="2945"/>
                  <a:pt x="2945" y="3605"/>
                  <a:pt x="2945" y="4418"/>
                </a:cubicBezTo>
                <a:cubicBezTo>
                  <a:pt x="2945" y="5232"/>
                  <a:pt x="3605" y="5891"/>
                  <a:pt x="4418" y="5891"/>
                </a:cubicBezTo>
                <a:cubicBezTo>
                  <a:pt x="5231" y="5891"/>
                  <a:pt x="5891" y="5232"/>
                  <a:pt x="5891" y="4418"/>
                </a:cubicBezTo>
                <a:cubicBezTo>
                  <a:pt x="5891" y="3605"/>
                  <a:pt x="5231" y="2945"/>
                  <a:pt x="4418" y="2945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617">
            <a:extLst>
              <a:ext uri="{FF2B5EF4-FFF2-40B4-BE49-F238E27FC236}">
                <a16:creationId xmlns:a16="http://schemas.microsoft.com/office/drawing/2014/main" id="{73853900-EB2B-7341-BC3A-CDAF2738C19D}"/>
              </a:ext>
            </a:extLst>
          </p:cNvPr>
          <p:cNvSpPr>
            <a:spLocks noChangeAspect="1"/>
          </p:cNvSpPr>
          <p:nvPr/>
        </p:nvSpPr>
        <p:spPr>
          <a:xfrm>
            <a:off x="7694991" y="6444485"/>
            <a:ext cx="733402" cy="6001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20">
            <a:extLst>
              <a:ext uri="{FF2B5EF4-FFF2-40B4-BE49-F238E27FC236}">
                <a16:creationId xmlns:a16="http://schemas.microsoft.com/office/drawing/2014/main" id="{9D969D34-2D0C-E34A-9B53-ADED5046E437}"/>
              </a:ext>
            </a:extLst>
          </p:cNvPr>
          <p:cNvSpPr>
            <a:spLocks noChangeAspect="1"/>
          </p:cNvSpPr>
          <p:nvPr/>
        </p:nvSpPr>
        <p:spPr>
          <a:xfrm>
            <a:off x="3466243" y="6411056"/>
            <a:ext cx="733402" cy="6669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97B4AD4-5418-1B4F-8FEB-D627F16304F7}"/>
              </a:ext>
            </a:extLst>
          </p:cNvPr>
          <p:cNvSpPr txBox="1"/>
          <p:nvPr/>
        </p:nvSpPr>
        <p:spPr>
          <a:xfrm>
            <a:off x="15574133" y="796755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800B331F-E425-EA4E-8ED3-717E3549C781}"/>
              </a:ext>
            </a:extLst>
          </p:cNvPr>
          <p:cNvSpPr txBox="1">
            <a:spLocks/>
          </p:cNvSpPr>
          <p:nvPr/>
        </p:nvSpPr>
        <p:spPr>
          <a:xfrm>
            <a:off x="14573620" y="886382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C289CD7-A4A3-0F45-ADC5-CE6019C6E590}"/>
              </a:ext>
            </a:extLst>
          </p:cNvPr>
          <p:cNvSpPr txBox="1"/>
          <p:nvPr/>
        </p:nvSpPr>
        <p:spPr>
          <a:xfrm>
            <a:off x="19751375" y="7967559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999C642A-1526-6549-BD7A-2356FE659109}"/>
              </a:ext>
            </a:extLst>
          </p:cNvPr>
          <p:cNvSpPr txBox="1">
            <a:spLocks/>
          </p:cNvSpPr>
          <p:nvPr/>
        </p:nvSpPr>
        <p:spPr>
          <a:xfrm>
            <a:off x="18747656" y="886382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BDFECD3-5BA7-D64C-AC21-DC970DDE15FA}"/>
              </a:ext>
            </a:extLst>
          </p:cNvPr>
          <p:cNvSpPr txBox="1"/>
          <p:nvPr/>
        </p:nvSpPr>
        <p:spPr>
          <a:xfrm>
            <a:off x="11368364" y="796755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30EAE28F-02AC-4944-9ADE-15139869649C}"/>
              </a:ext>
            </a:extLst>
          </p:cNvPr>
          <p:cNvSpPr txBox="1">
            <a:spLocks/>
          </p:cNvSpPr>
          <p:nvPr/>
        </p:nvSpPr>
        <p:spPr>
          <a:xfrm>
            <a:off x="10355027" y="886382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989A83-6058-2644-A170-1F931D8F431F}"/>
              </a:ext>
            </a:extLst>
          </p:cNvPr>
          <p:cNvSpPr txBox="1"/>
          <p:nvPr/>
        </p:nvSpPr>
        <p:spPr>
          <a:xfrm>
            <a:off x="7235884" y="796755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2E506A1A-C816-5647-ABA7-F7F08599AB9E}"/>
              </a:ext>
            </a:extLst>
          </p:cNvPr>
          <p:cNvSpPr txBox="1">
            <a:spLocks/>
          </p:cNvSpPr>
          <p:nvPr/>
        </p:nvSpPr>
        <p:spPr>
          <a:xfrm>
            <a:off x="6217738" y="886382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123236-6AA2-9B42-B007-87CD056F1AD2}"/>
              </a:ext>
            </a:extLst>
          </p:cNvPr>
          <p:cNvSpPr txBox="1"/>
          <p:nvPr/>
        </p:nvSpPr>
        <p:spPr>
          <a:xfrm>
            <a:off x="3046512" y="796755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F70FB0AC-C9C3-7048-8E61-CA6F3856FC7C}"/>
              </a:ext>
            </a:extLst>
          </p:cNvPr>
          <p:cNvSpPr txBox="1">
            <a:spLocks/>
          </p:cNvSpPr>
          <p:nvPr/>
        </p:nvSpPr>
        <p:spPr>
          <a:xfrm>
            <a:off x="1985084" y="886382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5770035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2143D6-8CE8-E944-B358-FAF75C6FF505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936DAD-B432-1D40-AE12-4CEBEA0B5C7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C91FFA3-F8B6-3841-9DE3-11F85331B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3540" y="4233808"/>
            <a:ext cx="4191748" cy="2029271"/>
          </a:xfrm>
          <a:custGeom>
            <a:avLst/>
            <a:gdLst>
              <a:gd name="T0" fmla="*/ 4451 w 4452"/>
              <a:gd name="T1" fmla="*/ 0 h 2322"/>
              <a:gd name="T2" fmla="*/ 0 w 4452"/>
              <a:gd name="T3" fmla="*/ 0 h 2322"/>
              <a:gd name="T4" fmla="*/ 0 w 4452"/>
              <a:gd name="T5" fmla="*/ 2321 h 2322"/>
              <a:gd name="T6" fmla="*/ 4451 w 4452"/>
              <a:gd name="T7" fmla="*/ 2321 h 2322"/>
              <a:gd name="T8" fmla="*/ 4451 w 4452"/>
              <a:gd name="T9" fmla="*/ 0 h 2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52" h="2322">
                <a:moveTo>
                  <a:pt x="4451" y="0"/>
                </a:moveTo>
                <a:lnTo>
                  <a:pt x="0" y="0"/>
                </a:lnTo>
                <a:lnTo>
                  <a:pt x="0" y="2321"/>
                </a:lnTo>
                <a:lnTo>
                  <a:pt x="4451" y="2321"/>
                </a:lnTo>
                <a:lnTo>
                  <a:pt x="4451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CDD63502-F710-0E44-B81D-235767C17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19407" y="4603467"/>
            <a:ext cx="1340013" cy="1340013"/>
          </a:xfrm>
          <a:custGeom>
            <a:avLst/>
            <a:gdLst>
              <a:gd name="T0" fmla="*/ 1534 w 1535"/>
              <a:gd name="T1" fmla="*/ 767 h 1535"/>
              <a:gd name="T2" fmla="*/ 1534 w 1535"/>
              <a:gd name="T3" fmla="*/ 767 h 1535"/>
              <a:gd name="T4" fmla="*/ 767 w 1535"/>
              <a:gd name="T5" fmla="*/ 0 h 1535"/>
              <a:gd name="T6" fmla="*/ 767 w 1535"/>
              <a:gd name="T7" fmla="*/ 0 h 1535"/>
              <a:gd name="T8" fmla="*/ 0 w 1535"/>
              <a:gd name="T9" fmla="*/ 767 h 1535"/>
              <a:gd name="T10" fmla="*/ 0 w 1535"/>
              <a:gd name="T11" fmla="*/ 767 h 1535"/>
              <a:gd name="T12" fmla="*/ 767 w 1535"/>
              <a:gd name="T13" fmla="*/ 1534 h 1535"/>
              <a:gd name="T14" fmla="*/ 767 w 1535"/>
              <a:gd name="T15" fmla="*/ 1534 h 1535"/>
              <a:gd name="T16" fmla="*/ 1534 w 1535"/>
              <a:gd name="T17" fmla="*/ 767 h 1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5" h="1535">
                <a:moveTo>
                  <a:pt x="1534" y="767"/>
                </a:moveTo>
                <a:lnTo>
                  <a:pt x="1534" y="767"/>
                </a:lnTo>
                <a:cubicBezTo>
                  <a:pt x="1534" y="343"/>
                  <a:pt x="1191" y="0"/>
                  <a:pt x="767" y="0"/>
                </a:cubicBezTo>
                <a:lnTo>
                  <a:pt x="767" y="0"/>
                </a:lnTo>
                <a:cubicBezTo>
                  <a:pt x="343" y="0"/>
                  <a:pt x="0" y="343"/>
                  <a:pt x="0" y="767"/>
                </a:cubicBezTo>
                <a:lnTo>
                  <a:pt x="0" y="767"/>
                </a:lnTo>
                <a:cubicBezTo>
                  <a:pt x="0" y="1191"/>
                  <a:pt x="343" y="1534"/>
                  <a:pt x="767" y="1534"/>
                </a:cubicBezTo>
                <a:lnTo>
                  <a:pt x="767" y="1534"/>
                </a:lnTo>
                <a:cubicBezTo>
                  <a:pt x="1191" y="1534"/>
                  <a:pt x="1534" y="1191"/>
                  <a:pt x="1534" y="767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C7F0639A-DC92-8E48-8723-31DB46BC9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3291" y="4969275"/>
            <a:ext cx="612246" cy="612249"/>
          </a:xfrm>
          <a:custGeom>
            <a:avLst/>
            <a:gdLst>
              <a:gd name="T0" fmla="*/ 699 w 700"/>
              <a:gd name="T1" fmla="*/ 349 h 699"/>
              <a:gd name="T2" fmla="*/ 699 w 700"/>
              <a:gd name="T3" fmla="*/ 349 h 699"/>
              <a:gd name="T4" fmla="*/ 349 w 700"/>
              <a:gd name="T5" fmla="*/ 0 h 699"/>
              <a:gd name="T6" fmla="*/ 349 w 700"/>
              <a:gd name="T7" fmla="*/ 0 h 699"/>
              <a:gd name="T8" fmla="*/ 0 w 700"/>
              <a:gd name="T9" fmla="*/ 349 h 699"/>
              <a:gd name="T10" fmla="*/ 0 w 700"/>
              <a:gd name="T11" fmla="*/ 349 h 699"/>
              <a:gd name="T12" fmla="*/ 349 w 700"/>
              <a:gd name="T13" fmla="*/ 698 h 699"/>
              <a:gd name="T14" fmla="*/ 349 w 700"/>
              <a:gd name="T15" fmla="*/ 698 h 699"/>
              <a:gd name="T16" fmla="*/ 699 w 700"/>
              <a:gd name="T17" fmla="*/ 349 h 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00" h="699">
                <a:moveTo>
                  <a:pt x="699" y="349"/>
                </a:moveTo>
                <a:lnTo>
                  <a:pt x="699" y="349"/>
                </a:lnTo>
                <a:cubicBezTo>
                  <a:pt x="699" y="156"/>
                  <a:pt x="542" y="0"/>
                  <a:pt x="349" y="0"/>
                </a:cubicBezTo>
                <a:lnTo>
                  <a:pt x="349" y="0"/>
                </a:lnTo>
                <a:cubicBezTo>
                  <a:pt x="156" y="0"/>
                  <a:pt x="0" y="156"/>
                  <a:pt x="0" y="349"/>
                </a:cubicBezTo>
                <a:lnTo>
                  <a:pt x="0" y="349"/>
                </a:lnTo>
                <a:cubicBezTo>
                  <a:pt x="0" y="542"/>
                  <a:pt x="156" y="698"/>
                  <a:pt x="349" y="698"/>
                </a:cubicBezTo>
                <a:lnTo>
                  <a:pt x="349" y="698"/>
                </a:lnTo>
                <a:cubicBezTo>
                  <a:pt x="542" y="698"/>
                  <a:pt x="699" y="542"/>
                  <a:pt x="699" y="34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0047CE84-14AB-8F44-9091-1A4896A91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3895" y="5695761"/>
            <a:ext cx="231037" cy="3115147"/>
          </a:xfrm>
          <a:custGeom>
            <a:avLst/>
            <a:gdLst>
              <a:gd name="T0" fmla="*/ 265 w 266"/>
              <a:gd name="T1" fmla="*/ 3567 h 3568"/>
              <a:gd name="T2" fmla="*/ 0 w 266"/>
              <a:gd name="T3" fmla="*/ 3567 h 3568"/>
              <a:gd name="T4" fmla="*/ 0 w 266"/>
              <a:gd name="T5" fmla="*/ 0 h 3568"/>
              <a:gd name="T6" fmla="*/ 265 w 266"/>
              <a:gd name="T7" fmla="*/ 0 h 3568"/>
              <a:gd name="T8" fmla="*/ 265 w 266"/>
              <a:gd name="T9" fmla="*/ 3567 h 3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6" h="3568">
                <a:moveTo>
                  <a:pt x="265" y="3567"/>
                </a:moveTo>
                <a:lnTo>
                  <a:pt x="0" y="3567"/>
                </a:lnTo>
                <a:lnTo>
                  <a:pt x="0" y="0"/>
                </a:lnTo>
                <a:lnTo>
                  <a:pt x="265" y="0"/>
                </a:lnTo>
                <a:lnTo>
                  <a:pt x="265" y="3567"/>
                </a:ln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809F0433-A740-0F4A-AD5E-E6074004B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1938" y="8527240"/>
            <a:ext cx="954952" cy="954952"/>
          </a:xfrm>
          <a:custGeom>
            <a:avLst/>
            <a:gdLst>
              <a:gd name="T0" fmla="*/ 898 w 1094"/>
              <a:gd name="T1" fmla="*/ 194 h 1093"/>
              <a:gd name="T2" fmla="*/ 898 w 1094"/>
              <a:gd name="T3" fmla="*/ 194 h 1093"/>
              <a:gd name="T4" fmla="*/ 194 w 1094"/>
              <a:gd name="T5" fmla="*/ 194 h 1093"/>
              <a:gd name="T6" fmla="*/ 194 w 1094"/>
              <a:gd name="T7" fmla="*/ 194 h 1093"/>
              <a:gd name="T8" fmla="*/ 194 w 1094"/>
              <a:gd name="T9" fmla="*/ 898 h 1093"/>
              <a:gd name="T10" fmla="*/ 194 w 1094"/>
              <a:gd name="T11" fmla="*/ 898 h 1093"/>
              <a:gd name="T12" fmla="*/ 898 w 1094"/>
              <a:gd name="T13" fmla="*/ 898 h 1093"/>
              <a:gd name="T14" fmla="*/ 898 w 1094"/>
              <a:gd name="T15" fmla="*/ 898 h 1093"/>
              <a:gd name="T16" fmla="*/ 898 w 1094"/>
              <a:gd name="T17" fmla="*/ 194 h 10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4" h="1093">
                <a:moveTo>
                  <a:pt x="898" y="194"/>
                </a:moveTo>
                <a:lnTo>
                  <a:pt x="898" y="194"/>
                </a:lnTo>
                <a:cubicBezTo>
                  <a:pt x="704" y="0"/>
                  <a:pt x="389" y="0"/>
                  <a:pt x="194" y="194"/>
                </a:cubicBezTo>
                <a:lnTo>
                  <a:pt x="194" y="194"/>
                </a:lnTo>
                <a:cubicBezTo>
                  <a:pt x="0" y="388"/>
                  <a:pt x="0" y="704"/>
                  <a:pt x="194" y="898"/>
                </a:cubicBezTo>
                <a:lnTo>
                  <a:pt x="194" y="898"/>
                </a:lnTo>
                <a:cubicBezTo>
                  <a:pt x="389" y="1092"/>
                  <a:pt x="704" y="1092"/>
                  <a:pt x="898" y="898"/>
                </a:cubicBezTo>
                <a:lnTo>
                  <a:pt x="898" y="898"/>
                </a:lnTo>
                <a:cubicBezTo>
                  <a:pt x="1093" y="704"/>
                  <a:pt x="1093" y="388"/>
                  <a:pt x="898" y="19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7046FC6-D264-E043-8ED6-B0E3327F46E7}"/>
              </a:ext>
            </a:extLst>
          </p:cNvPr>
          <p:cNvSpPr txBox="1"/>
          <p:nvPr/>
        </p:nvSpPr>
        <p:spPr>
          <a:xfrm>
            <a:off x="11638299" y="3445976"/>
            <a:ext cx="109837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729A7F4-4400-2D42-B283-2198995E088A}"/>
              </a:ext>
            </a:extLst>
          </p:cNvPr>
          <p:cNvSpPr txBox="1"/>
          <p:nvPr/>
        </p:nvSpPr>
        <p:spPr>
          <a:xfrm>
            <a:off x="11352967" y="1007932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3B6DEA62-6A4C-AA4C-9FA5-952A9C88702E}"/>
              </a:ext>
            </a:extLst>
          </p:cNvPr>
          <p:cNvSpPr txBox="1">
            <a:spLocks/>
          </p:cNvSpPr>
          <p:nvPr/>
        </p:nvSpPr>
        <p:spPr>
          <a:xfrm>
            <a:off x="10584113" y="10975581"/>
            <a:ext cx="320675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E4A0011E-C494-2B43-82F9-931F47407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79898" y="4233808"/>
            <a:ext cx="4191748" cy="2029271"/>
          </a:xfrm>
          <a:custGeom>
            <a:avLst/>
            <a:gdLst>
              <a:gd name="T0" fmla="*/ 4452 w 4453"/>
              <a:gd name="T1" fmla="*/ 0 h 2322"/>
              <a:gd name="T2" fmla="*/ 0 w 4453"/>
              <a:gd name="T3" fmla="*/ 0 h 2322"/>
              <a:gd name="T4" fmla="*/ 0 w 4453"/>
              <a:gd name="T5" fmla="*/ 2321 h 2322"/>
              <a:gd name="T6" fmla="*/ 4452 w 4453"/>
              <a:gd name="T7" fmla="*/ 2321 h 2322"/>
              <a:gd name="T8" fmla="*/ 4452 w 4453"/>
              <a:gd name="T9" fmla="*/ 0 h 2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53" h="2322">
                <a:moveTo>
                  <a:pt x="4452" y="0"/>
                </a:moveTo>
                <a:lnTo>
                  <a:pt x="0" y="0"/>
                </a:lnTo>
                <a:lnTo>
                  <a:pt x="0" y="2321"/>
                </a:lnTo>
                <a:lnTo>
                  <a:pt x="4452" y="2321"/>
                </a:lnTo>
                <a:lnTo>
                  <a:pt x="4452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1C413FFD-C35D-9B4B-9CAA-FD482623A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05766" y="4603467"/>
            <a:ext cx="1340013" cy="1340013"/>
          </a:xfrm>
          <a:custGeom>
            <a:avLst/>
            <a:gdLst>
              <a:gd name="T0" fmla="*/ 1535 w 1536"/>
              <a:gd name="T1" fmla="*/ 767 h 1535"/>
              <a:gd name="T2" fmla="*/ 1535 w 1536"/>
              <a:gd name="T3" fmla="*/ 767 h 1535"/>
              <a:gd name="T4" fmla="*/ 768 w 1536"/>
              <a:gd name="T5" fmla="*/ 0 h 1535"/>
              <a:gd name="T6" fmla="*/ 768 w 1536"/>
              <a:gd name="T7" fmla="*/ 0 h 1535"/>
              <a:gd name="T8" fmla="*/ 0 w 1536"/>
              <a:gd name="T9" fmla="*/ 767 h 1535"/>
              <a:gd name="T10" fmla="*/ 0 w 1536"/>
              <a:gd name="T11" fmla="*/ 767 h 1535"/>
              <a:gd name="T12" fmla="*/ 768 w 1536"/>
              <a:gd name="T13" fmla="*/ 1534 h 1535"/>
              <a:gd name="T14" fmla="*/ 768 w 1536"/>
              <a:gd name="T15" fmla="*/ 1534 h 1535"/>
              <a:gd name="T16" fmla="*/ 1535 w 1536"/>
              <a:gd name="T17" fmla="*/ 767 h 1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6" h="1535">
                <a:moveTo>
                  <a:pt x="1535" y="767"/>
                </a:moveTo>
                <a:lnTo>
                  <a:pt x="1535" y="767"/>
                </a:lnTo>
                <a:cubicBezTo>
                  <a:pt x="1535" y="343"/>
                  <a:pt x="1192" y="0"/>
                  <a:pt x="768" y="0"/>
                </a:cubicBezTo>
                <a:lnTo>
                  <a:pt x="768" y="0"/>
                </a:lnTo>
                <a:cubicBezTo>
                  <a:pt x="344" y="0"/>
                  <a:pt x="0" y="343"/>
                  <a:pt x="0" y="767"/>
                </a:cubicBezTo>
                <a:lnTo>
                  <a:pt x="0" y="767"/>
                </a:lnTo>
                <a:cubicBezTo>
                  <a:pt x="0" y="1191"/>
                  <a:pt x="344" y="1534"/>
                  <a:pt x="768" y="1534"/>
                </a:cubicBezTo>
                <a:lnTo>
                  <a:pt x="768" y="1534"/>
                </a:lnTo>
                <a:cubicBezTo>
                  <a:pt x="1192" y="1534"/>
                  <a:pt x="1535" y="1191"/>
                  <a:pt x="1535" y="767"/>
                </a:cubicBez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2F587A46-B18E-3443-BDA6-40D5694F0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9649" y="4969275"/>
            <a:ext cx="612246" cy="612249"/>
          </a:xfrm>
          <a:custGeom>
            <a:avLst/>
            <a:gdLst>
              <a:gd name="T0" fmla="*/ 698 w 699"/>
              <a:gd name="T1" fmla="*/ 349 h 699"/>
              <a:gd name="T2" fmla="*/ 698 w 699"/>
              <a:gd name="T3" fmla="*/ 349 h 699"/>
              <a:gd name="T4" fmla="*/ 349 w 699"/>
              <a:gd name="T5" fmla="*/ 0 h 699"/>
              <a:gd name="T6" fmla="*/ 349 w 699"/>
              <a:gd name="T7" fmla="*/ 0 h 699"/>
              <a:gd name="T8" fmla="*/ 0 w 699"/>
              <a:gd name="T9" fmla="*/ 349 h 699"/>
              <a:gd name="T10" fmla="*/ 0 w 699"/>
              <a:gd name="T11" fmla="*/ 349 h 699"/>
              <a:gd name="T12" fmla="*/ 349 w 699"/>
              <a:gd name="T13" fmla="*/ 698 h 699"/>
              <a:gd name="T14" fmla="*/ 349 w 699"/>
              <a:gd name="T15" fmla="*/ 698 h 699"/>
              <a:gd name="T16" fmla="*/ 698 w 699"/>
              <a:gd name="T17" fmla="*/ 349 h 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9" h="699">
                <a:moveTo>
                  <a:pt x="698" y="349"/>
                </a:moveTo>
                <a:lnTo>
                  <a:pt x="698" y="349"/>
                </a:lnTo>
                <a:cubicBezTo>
                  <a:pt x="698" y="156"/>
                  <a:pt x="542" y="0"/>
                  <a:pt x="349" y="0"/>
                </a:cubicBezTo>
                <a:lnTo>
                  <a:pt x="349" y="0"/>
                </a:lnTo>
                <a:cubicBezTo>
                  <a:pt x="156" y="0"/>
                  <a:pt x="0" y="156"/>
                  <a:pt x="0" y="349"/>
                </a:cubicBezTo>
                <a:lnTo>
                  <a:pt x="0" y="349"/>
                </a:lnTo>
                <a:cubicBezTo>
                  <a:pt x="0" y="542"/>
                  <a:pt x="156" y="698"/>
                  <a:pt x="349" y="698"/>
                </a:cubicBezTo>
                <a:lnTo>
                  <a:pt x="349" y="698"/>
                </a:lnTo>
                <a:cubicBezTo>
                  <a:pt x="542" y="698"/>
                  <a:pt x="698" y="542"/>
                  <a:pt x="698" y="34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3B394760-D427-364D-A09E-04B023A40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0253" y="5685487"/>
            <a:ext cx="231037" cy="3115147"/>
          </a:xfrm>
          <a:custGeom>
            <a:avLst/>
            <a:gdLst>
              <a:gd name="T0" fmla="*/ 265 w 266"/>
              <a:gd name="T1" fmla="*/ 3567 h 3568"/>
              <a:gd name="T2" fmla="*/ 0 w 266"/>
              <a:gd name="T3" fmla="*/ 3567 h 3568"/>
              <a:gd name="T4" fmla="*/ 0 w 266"/>
              <a:gd name="T5" fmla="*/ 0 h 3568"/>
              <a:gd name="T6" fmla="*/ 265 w 266"/>
              <a:gd name="T7" fmla="*/ 0 h 3568"/>
              <a:gd name="T8" fmla="*/ 265 w 266"/>
              <a:gd name="T9" fmla="*/ 3567 h 3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6" h="3568">
                <a:moveTo>
                  <a:pt x="265" y="3567"/>
                </a:moveTo>
                <a:lnTo>
                  <a:pt x="0" y="3567"/>
                </a:lnTo>
                <a:lnTo>
                  <a:pt x="0" y="0"/>
                </a:lnTo>
                <a:lnTo>
                  <a:pt x="265" y="0"/>
                </a:lnTo>
                <a:lnTo>
                  <a:pt x="265" y="3567"/>
                </a:ln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FC59639E-8E30-F746-AA50-FB74EFBE8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98296" y="8527240"/>
            <a:ext cx="954952" cy="954952"/>
          </a:xfrm>
          <a:custGeom>
            <a:avLst/>
            <a:gdLst>
              <a:gd name="T0" fmla="*/ 898 w 1093"/>
              <a:gd name="T1" fmla="*/ 194 h 1093"/>
              <a:gd name="T2" fmla="*/ 898 w 1093"/>
              <a:gd name="T3" fmla="*/ 194 h 1093"/>
              <a:gd name="T4" fmla="*/ 194 w 1093"/>
              <a:gd name="T5" fmla="*/ 194 h 1093"/>
              <a:gd name="T6" fmla="*/ 194 w 1093"/>
              <a:gd name="T7" fmla="*/ 194 h 1093"/>
              <a:gd name="T8" fmla="*/ 194 w 1093"/>
              <a:gd name="T9" fmla="*/ 898 h 1093"/>
              <a:gd name="T10" fmla="*/ 194 w 1093"/>
              <a:gd name="T11" fmla="*/ 898 h 1093"/>
              <a:gd name="T12" fmla="*/ 898 w 1093"/>
              <a:gd name="T13" fmla="*/ 898 h 1093"/>
              <a:gd name="T14" fmla="*/ 898 w 1093"/>
              <a:gd name="T15" fmla="*/ 898 h 1093"/>
              <a:gd name="T16" fmla="*/ 898 w 1093"/>
              <a:gd name="T17" fmla="*/ 194 h 10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3" h="1093">
                <a:moveTo>
                  <a:pt x="898" y="194"/>
                </a:moveTo>
                <a:lnTo>
                  <a:pt x="898" y="194"/>
                </a:lnTo>
                <a:cubicBezTo>
                  <a:pt x="703" y="0"/>
                  <a:pt x="389" y="0"/>
                  <a:pt x="194" y="194"/>
                </a:cubicBezTo>
                <a:lnTo>
                  <a:pt x="194" y="194"/>
                </a:lnTo>
                <a:cubicBezTo>
                  <a:pt x="0" y="388"/>
                  <a:pt x="0" y="704"/>
                  <a:pt x="194" y="898"/>
                </a:cubicBezTo>
                <a:lnTo>
                  <a:pt x="194" y="898"/>
                </a:lnTo>
                <a:cubicBezTo>
                  <a:pt x="389" y="1092"/>
                  <a:pt x="703" y="1092"/>
                  <a:pt x="898" y="898"/>
                </a:cubicBezTo>
                <a:lnTo>
                  <a:pt x="898" y="898"/>
                </a:lnTo>
                <a:cubicBezTo>
                  <a:pt x="1092" y="704"/>
                  <a:pt x="1092" y="388"/>
                  <a:pt x="898" y="19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7EA05F1-E6CE-4141-ADD7-A7CD2B974CE2}"/>
              </a:ext>
            </a:extLst>
          </p:cNvPr>
          <p:cNvSpPr txBox="1"/>
          <p:nvPr/>
        </p:nvSpPr>
        <p:spPr>
          <a:xfrm>
            <a:off x="15930901" y="3445976"/>
            <a:ext cx="109036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CC625E8-E36C-144E-9FB0-3B68D5A65C89}"/>
              </a:ext>
            </a:extLst>
          </p:cNvPr>
          <p:cNvSpPr txBox="1"/>
          <p:nvPr/>
        </p:nvSpPr>
        <p:spPr>
          <a:xfrm>
            <a:off x="15627462" y="1007932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49F1E991-4A9B-B34A-A2A5-D8ABBA281EF2}"/>
              </a:ext>
            </a:extLst>
          </p:cNvPr>
          <p:cNvSpPr txBox="1">
            <a:spLocks/>
          </p:cNvSpPr>
          <p:nvPr/>
        </p:nvSpPr>
        <p:spPr>
          <a:xfrm>
            <a:off x="14871432" y="10975581"/>
            <a:ext cx="320675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Freeform 4">
            <a:extLst>
              <a:ext uri="{FF2B5EF4-FFF2-40B4-BE49-F238E27FC236}">
                <a16:creationId xmlns:a16="http://schemas.microsoft.com/office/drawing/2014/main" id="{F628426F-20A8-B24F-9122-B03FB72C6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66255" y="4233808"/>
            <a:ext cx="4191748" cy="2029271"/>
          </a:xfrm>
          <a:custGeom>
            <a:avLst/>
            <a:gdLst>
              <a:gd name="T0" fmla="*/ 4452 w 4453"/>
              <a:gd name="T1" fmla="*/ 0 h 2322"/>
              <a:gd name="T2" fmla="*/ 0 w 4453"/>
              <a:gd name="T3" fmla="*/ 0 h 2322"/>
              <a:gd name="T4" fmla="*/ 0 w 4453"/>
              <a:gd name="T5" fmla="*/ 2321 h 2322"/>
              <a:gd name="T6" fmla="*/ 4452 w 4453"/>
              <a:gd name="T7" fmla="*/ 2321 h 2322"/>
              <a:gd name="T8" fmla="*/ 4452 w 4453"/>
              <a:gd name="T9" fmla="*/ 0 h 2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53" h="2322">
                <a:moveTo>
                  <a:pt x="4452" y="0"/>
                </a:moveTo>
                <a:lnTo>
                  <a:pt x="0" y="0"/>
                </a:lnTo>
                <a:lnTo>
                  <a:pt x="0" y="2321"/>
                </a:lnTo>
                <a:lnTo>
                  <a:pt x="4452" y="2321"/>
                </a:lnTo>
                <a:lnTo>
                  <a:pt x="4452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17">
            <a:extLst>
              <a:ext uri="{FF2B5EF4-FFF2-40B4-BE49-F238E27FC236}">
                <a16:creationId xmlns:a16="http://schemas.microsoft.com/office/drawing/2014/main" id="{42269C86-BC3C-5546-984A-B70276416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2123" y="4603467"/>
            <a:ext cx="1340013" cy="1340013"/>
          </a:xfrm>
          <a:custGeom>
            <a:avLst/>
            <a:gdLst>
              <a:gd name="T0" fmla="*/ 1535 w 1536"/>
              <a:gd name="T1" fmla="*/ 767 h 1535"/>
              <a:gd name="T2" fmla="*/ 1535 w 1536"/>
              <a:gd name="T3" fmla="*/ 767 h 1535"/>
              <a:gd name="T4" fmla="*/ 768 w 1536"/>
              <a:gd name="T5" fmla="*/ 0 h 1535"/>
              <a:gd name="T6" fmla="*/ 768 w 1536"/>
              <a:gd name="T7" fmla="*/ 0 h 1535"/>
              <a:gd name="T8" fmla="*/ 0 w 1536"/>
              <a:gd name="T9" fmla="*/ 767 h 1535"/>
              <a:gd name="T10" fmla="*/ 0 w 1536"/>
              <a:gd name="T11" fmla="*/ 767 h 1535"/>
              <a:gd name="T12" fmla="*/ 768 w 1536"/>
              <a:gd name="T13" fmla="*/ 1534 h 1535"/>
              <a:gd name="T14" fmla="*/ 768 w 1536"/>
              <a:gd name="T15" fmla="*/ 1534 h 1535"/>
              <a:gd name="T16" fmla="*/ 1535 w 1536"/>
              <a:gd name="T17" fmla="*/ 767 h 1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6" h="1535">
                <a:moveTo>
                  <a:pt x="1535" y="767"/>
                </a:moveTo>
                <a:lnTo>
                  <a:pt x="1535" y="767"/>
                </a:lnTo>
                <a:cubicBezTo>
                  <a:pt x="1535" y="343"/>
                  <a:pt x="1192" y="0"/>
                  <a:pt x="768" y="0"/>
                </a:cubicBezTo>
                <a:lnTo>
                  <a:pt x="768" y="0"/>
                </a:lnTo>
                <a:cubicBezTo>
                  <a:pt x="344" y="0"/>
                  <a:pt x="0" y="343"/>
                  <a:pt x="0" y="767"/>
                </a:cubicBezTo>
                <a:lnTo>
                  <a:pt x="0" y="767"/>
                </a:lnTo>
                <a:cubicBezTo>
                  <a:pt x="0" y="1191"/>
                  <a:pt x="344" y="1534"/>
                  <a:pt x="768" y="1534"/>
                </a:cubicBezTo>
                <a:lnTo>
                  <a:pt x="768" y="1534"/>
                </a:lnTo>
                <a:cubicBezTo>
                  <a:pt x="1192" y="1534"/>
                  <a:pt x="1535" y="1191"/>
                  <a:pt x="1535" y="767"/>
                </a:cubicBez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18">
            <a:extLst>
              <a:ext uri="{FF2B5EF4-FFF2-40B4-BE49-F238E27FC236}">
                <a16:creationId xmlns:a16="http://schemas.microsoft.com/office/drawing/2014/main" id="{841C16F5-895F-BA42-8B97-079830A0B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56006" y="4969275"/>
            <a:ext cx="612246" cy="612249"/>
          </a:xfrm>
          <a:custGeom>
            <a:avLst/>
            <a:gdLst>
              <a:gd name="T0" fmla="*/ 698 w 699"/>
              <a:gd name="T1" fmla="*/ 349 h 699"/>
              <a:gd name="T2" fmla="*/ 698 w 699"/>
              <a:gd name="T3" fmla="*/ 349 h 699"/>
              <a:gd name="T4" fmla="*/ 349 w 699"/>
              <a:gd name="T5" fmla="*/ 0 h 699"/>
              <a:gd name="T6" fmla="*/ 349 w 699"/>
              <a:gd name="T7" fmla="*/ 0 h 699"/>
              <a:gd name="T8" fmla="*/ 0 w 699"/>
              <a:gd name="T9" fmla="*/ 349 h 699"/>
              <a:gd name="T10" fmla="*/ 0 w 699"/>
              <a:gd name="T11" fmla="*/ 349 h 699"/>
              <a:gd name="T12" fmla="*/ 349 w 699"/>
              <a:gd name="T13" fmla="*/ 698 h 699"/>
              <a:gd name="T14" fmla="*/ 349 w 699"/>
              <a:gd name="T15" fmla="*/ 698 h 699"/>
              <a:gd name="T16" fmla="*/ 698 w 699"/>
              <a:gd name="T17" fmla="*/ 349 h 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9" h="699">
                <a:moveTo>
                  <a:pt x="698" y="349"/>
                </a:moveTo>
                <a:lnTo>
                  <a:pt x="698" y="349"/>
                </a:lnTo>
                <a:cubicBezTo>
                  <a:pt x="698" y="156"/>
                  <a:pt x="542" y="0"/>
                  <a:pt x="349" y="0"/>
                </a:cubicBezTo>
                <a:lnTo>
                  <a:pt x="349" y="0"/>
                </a:lnTo>
                <a:cubicBezTo>
                  <a:pt x="156" y="0"/>
                  <a:pt x="0" y="156"/>
                  <a:pt x="0" y="349"/>
                </a:cubicBezTo>
                <a:lnTo>
                  <a:pt x="0" y="349"/>
                </a:lnTo>
                <a:cubicBezTo>
                  <a:pt x="0" y="542"/>
                  <a:pt x="156" y="698"/>
                  <a:pt x="349" y="698"/>
                </a:cubicBezTo>
                <a:lnTo>
                  <a:pt x="349" y="698"/>
                </a:lnTo>
                <a:cubicBezTo>
                  <a:pt x="542" y="698"/>
                  <a:pt x="698" y="542"/>
                  <a:pt x="698" y="34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19">
            <a:extLst>
              <a:ext uri="{FF2B5EF4-FFF2-40B4-BE49-F238E27FC236}">
                <a16:creationId xmlns:a16="http://schemas.microsoft.com/office/drawing/2014/main" id="{6CA50BD1-B17D-3F4E-AA50-C1EF6B3F2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46610" y="5685487"/>
            <a:ext cx="231037" cy="3115147"/>
          </a:xfrm>
          <a:custGeom>
            <a:avLst/>
            <a:gdLst>
              <a:gd name="T0" fmla="*/ 265 w 266"/>
              <a:gd name="T1" fmla="*/ 3567 h 3568"/>
              <a:gd name="T2" fmla="*/ 0 w 266"/>
              <a:gd name="T3" fmla="*/ 3567 h 3568"/>
              <a:gd name="T4" fmla="*/ 0 w 266"/>
              <a:gd name="T5" fmla="*/ 0 h 3568"/>
              <a:gd name="T6" fmla="*/ 265 w 266"/>
              <a:gd name="T7" fmla="*/ 0 h 3568"/>
              <a:gd name="T8" fmla="*/ 265 w 266"/>
              <a:gd name="T9" fmla="*/ 3567 h 3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6" h="3568">
                <a:moveTo>
                  <a:pt x="265" y="3567"/>
                </a:moveTo>
                <a:lnTo>
                  <a:pt x="0" y="3567"/>
                </a:lnTo>
                <a:lnTo>
                  <a:pt x="0" y="0"/>
                </a:lnTo>
                <a:lnTo>
                  <a:pt x="265" y="0"/>
                </a:lnTo>
                <a:lnTo>
                  <a:pt x="265" y="3567"/>
                </a:ln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0">
            <a:extLst>
              <a:ext uri="{FF2B5EF4-FFF2-40B4-BE49-F238E27FC236}">
                <a16:creationId xmlns:a16="http://schemas.microsoft.com/office/drawing/2014/main" id="{A586DECC-A890-F049-999C-1DCAEE487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84653" y="8527240"/>
            <a:ext cx="954952" cy="954952"/>
          </a:xfrm>
          <a:custGeom>
            <a:avLst/>
            <a:gdLst>
              <a:gd name="T0" fmla="*/ 898 w 1093"/>
              <a:gd name="T1" fmla="*/ 194 h 1093"/>
              <a:gd name="T2" fmla="*/ 898 w 1093"/>
              <a:gd name="T3" fmla="*/ 194 h 1093"/>
              <a:gd name="T4" fmla="*/ 194 w 1093"/>
              <a:gd name="T5" fmla="*/ 194 h 1093"/>
              <a:gd name="T6" fmla="*/ 194 w 1093"/>
              <a:gd name="T7" fmla="*/ 194 h 1093"/>
              <a:gd name="T8" fmla="*/ 194 w 1093"/>
              <a:gd name="T9" fmla="*/ 898 h 1093"/>
              <a:gd name="T10" fmla="*/ 194 w 1093"/>
              <a:gd name="T11" fmla="*/ 898 h 1093"/>
              <a:gd name="T12" fmla="*/ 898 w 1093"/>
              <a:gd name="T13" fmla="*/ 898 h 1093"/>
              <a:gd name="T14" fmla="*/ 898 w 1093"/>
              <a:gd name="T15" fmla="*/ 898 h 1093"/>
              <a:gd name="T16" fmla="*/ 898 w 1093"/>
              <a:gd name="T17" fmla="*/ 194 h 10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3" h="1093">
                <a:moveTo>
                  <a:pt x="898" y="194"/>
                </a:moveTo>
                <a:lnTo>
                  <a:pt x="898" y="194"/>
                </a:lnTo>
                <a:cubicBezTo>
                  <a:pt x="703" y="0"/>
                  <a:pt x="389" y="0"/>
                  <a:pt x="194" y="194"/>
                </a:cubicBezTo>
                <a:lnTo>
                  <a:pt x="194" y="194"/>
                </a:lnTo>
                <a:cubicBezTo>
                  <a:pt x="0" y="388"/>
                  <a:pt x="0" y="704"/>
                  <a:pt x="194" y="898"/>
                </a:cubicBezTo>
                <a:lnTo>
                  <a:pt x="194" y="898"/>
                </a:lnTo>
                <a:cubicBezTo>
                  <a:pt x="389" y="1092"/>
                  <a:pt x="703" y="1092"/>
                  <a:pt x="898" y="898"/>
                </a:cubicBezTo>
                <a:lnTo>
                  <a:pt x="898" y="898"/>
                </a:lnTo>
                <a:cubicBezTo>
                  <a:pt x="1092" y="704"/>
                  <a:pt x="1092" y="388"/>
                  <a:pt x="898" y="19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2EDE3BC-87AF-4045-A74A-89EC1C011F8D}"/>
              </a:ext>
            </a:extLst>
          </p:cNvPr>
          <p:cNvSpPr txBox="1"/>
          <p:nvPr/>
        </p:nvSpPr>
        <p:spPr>
          <a:xfrm>
            <a:off x="20169660" y="3445976"/>
            <a:ext cx="11849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48569B3-4DE9-8144-BFFB-5B86CD893E90}"/>
              </a:ext>
            </a:extLst>
          </p:cNvPr>
          <p:cNvSpPr txBox="1"/>
          <p:nvPr/>
        </p:nvSpPr>
        <p:spPr>
          <a:xfrm>
            <a:off x="19917988" y="10079320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7C637D97-166C-2843-B729-050864D13AA9}"/>
              </a:ext>
            </a:extLst>
          </p:cNvPr>
          <p:cNvSpPr txBox="1">
            <a:spLocks/>
          </p:cNvSpPr>
          <p:nvPr/>
        </p:nvSpPr>
        <p:spPr>
          <a:xfrm>
            <a:off x="19158752" y="10975581"/>
            <a:ext cx="320675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3C1D5C81-162E-2944-B55F-98807F12B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7182" y="4233808"/>
            <a:ext cx="4191748" cy="2029271"/>
          </a:xfrm>
          <a:custGeom>
            <a:avLst/>
            <a:gdLst>
              <a:gd name="T0" fmla="*/ 4451 w 4452"/>
              <a:gd name="T1" fmla="*/ 0 h 2322"/>
              <a:gd name="T2" fmla="*/ 0 w 4452"/>
              <a:gd name="T3" fmla="*/ 0 h 2322"/>
              <a:gd name="T4" fmla="*/ 0 w 4452"/>
              <a:gd name="T5" fmla="*/ 2321 h 2322"/>
              <a:gd name="T6" fmla="*/ 4451 w 4452"/>
              <a:gd name="T7" fmla="*/ 2321 h 2322"/>
              <a:gd name="T8" fmla="*/ 4451 w 4452"/>
              <a:gd name="T9" fmla="*/ 0 h 2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52" h="2322">
                <a:moveTo>
                  <a:pt x="4451" y="0"/>
                </a:moveTo>
                <a:lnTo>
                  <a:pt x="0" y="0"/>
                </a:lnTo>
                <a:lnTo>
                  <a:pt x="0" y="2321"/>
                </a:lnTo>
                <a:lnTo>
                  <a:pt x="4451" y="2321"/>
                </a:lnTo>
                <a:lnTo>
                  <a:pt x="4451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F14D16F8-6ADE-174E-8285-F1CB04CCE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3049" y="4603467"/>
            <a:ext cx="1340013" cy="1340013"/>
          </a:xfrm>
          <a:custGeom>
            <a:avLst/>
            <a:gdLst>
              <a:gd name="T0" fmla="*/ 1535 w 1536"/>
              <a:gd name="T1" fmla="*/ 767 h 1535"/>
              <a:gd name="T2" fmla="*/ 1535 w 1536"/>
              <a:gd name="T3" fmla="*/ 767 h 1535"/>
              <a:gd name="T4" fmla="*/ 767 w 1536"/>
              <a:gd name="T5" fmla="*/ 0 h 1535"/>
              <a:gd name="T6" fmla="*/ 767 w 1536"/>
              <a:gd name="T7" fmla="*/ 0 h 1535"/>
              <a:gd name="T8" fmla="*/ 0 w 1536"/>
              <a:gd name="T9" fmla="*/ 767 h 1535"/>
              <a:gd name="T10" fmla="*/ 0 w 1536"/>
              <a:gd name="T11" fmla="*/ 767 h 1535"/>
              <a:gd name="T12" fmla="*/ 767 w 1536"/>
              <a:gd name="T13" fmla="*/ 1534 h 1535"/>
              <a:gd name="T14" fmla="*/ 767 w 1536"/>
              <a:gd name="T15" fmla="*/ 1534 h 1535"/>
              <a:gd name="T16" fmla="*/ 1535 w 1536"/>
              <a:gd name="T17" fmla="*/ 767 h 1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6" h="1535">
                <a:moveTo>
                  <a:pt x="1535" y="767"/>
                </a:moveTo>
                <a:lnTo>
                  <a:pt x="1535" y="767"/>
                </a:lnTo>
                <a:cubicBezTo>
                  <a:pt x="1535" y="343"/>
                  <a:pt x="1191" y="0"/>
                  <a:pt x="767" y="0"/>
                </a:cubicBezTo>
                <a:lnTo>
                  <a:pt x="767" y="0"/>
                </a:lnTo>
                <a:cubicBezTo>
                  <a:pt x="344" y="0"/>
                  <a:pt x="0" y="343"/>
                  <a:pt x="0" y="767"/>
                </a:cubicBezTo>
                <a:lnTo>
                  <a:pt x="0" y="767"/>
                </a:lnTo>
                <a:cubicBezTo>
                  <a:pt x="0" y="1191"/>
                  <a:pt x="344" y="1534"/>
                  <a:pt x="767" y="1534"/>
                </a:cubicBezTo>
                <a:lnTo>
                  <a:pt x="767" y="1534"/>
                </a:lnTo>
                <a:cubicBezTo>
                  <a:pt x="1191" y="1534"/>
                  <a:pt x="1535" y="1191"/>
                  <a:pt x="1535" y="767"/>
                </a:cubicBez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ACFDE509-86BC-A540-9399-4904F6A2A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931" y="4969275"/>
            <a:ext cx="612249" cy="612249"/>
          </a:xfrm>
          <a:custGeom>
            <a:avLst/>
            <a:gdLst>
              <a:gd name="T0" fmla="*/ 699 w 700"/>
              <a:gd name="T1" fmla="*/ 349 h 699"/>
              <a:gd name="T2" fmla="*/ 699 w 700"/>
              <a:gd name="T3" fmla="*/ 349 h 699"/>
              <a:gd name="T4" fmla="*/ 349 w 700"/>
              <a:gd name="T5" fmla="*/ 0 h 699"/>
              <a:gd name="T6" fmla="*/ 349 w 700"/>
              <a:gd name="T7" fmla="*/ 0 h 699"/>
              <a:gd name="T8" fmla="*/ 0 w 700"/>
              <a:gd name="T9" fmla="*/ 349 h 699"/>
              <a:gd name="T10" fmla="*/ 0 w 700"/>
              <a:gd name="T11" fmla="*/ 349 h 699"/>
              <a:gd name="T12" fmla="*/ 349 w 700"/>
              <a:gd name="T13" fmla="*/ 698 h 699"/>
              <a:gd name="T14" fmla="*/ 349 w 700"/>
              <a:gd name="T15" fmla="*/ 698 h 699"/>
              <a:gd name="T16" fmla="*/ 699 w 700"/>
              <a:gd name="T17" fmla="*/ 349 h 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00" h="699">
                <a:moveTo>
                  <a:pt x="699" y="349"/>
                </a:moveTo>
                <a:lnTo>
                  <a:pt x="699" y="349"/>
                </a:lnTo>
                <a:cubicBezTo>
                  <a:pt x="699" y="156"/>
                  <a:pt x="543" y="0"/>
                  <a:pt x="349" y="0"/>
                </a:cubicBezTo>
                <a:lnTo>
                  <a:pt x="349" y="0"/>
                </a:lnTo>
                <a:cubicBezTo>
                  <a:pt x="156" y="0"/>
                  <a:pt x="0" y="156"/>
                  <a:pt x="0" y="349"/>
                </a:cubicBezTo>
                <a:lnTo>
                  <a:pt x="0" y="349"/>
                </a:lnTo>
                <a:cubicBezTo>
                  <a:pt x="0" y="542"/>
                  <a:pt x="156" y="698"/>
                  <a:pt x="349" y="698"/>
                </a:cubicBezTo>
                <a:lnTo>
                  <a:pt x="349" y="698"/>
                </a:lnTo>
                <a:cubicBezTo>
                  <a:pt x="543" y="698"/>
                  <a:pt x="699" y="542"/>
                  <a:pt x="699" y="34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27FCA6BE-57E0-8C4B-BD12-0CCA520AF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7536" y="5685487"/>
            <a:ext cx="231037" cy="3115147"/>
          </a:xfrm>
          <a:custGeom>
            <a:avLst/>
            <a:gdLst>
              <a:gd name="T0" fmla="*/ 265 w 266"/>
              <a:gd name="T1" fmla="*/ 3567 h 3568"/>
              <a:gd name="T2" fmla="*/ 0 w 266"/>
              <a:gd name="T3" fmla="*/ 3567 h 3568"/>
              <a:gd name="T4" fmla="*/ 0 w 266"/>
              <a:gd name="T5" fmla="*/ 0 h 3568"/>
              <a:gd name="T6" fmla="*/ 265 w 266"/>
              <a:gd name="T7" fmla="*/ 0 h 3568"/>
              <a:gd name="T8" fmla="*/ 265 w 266"/>
              <a:gd name="T9" fmla="*/ 3567 h 3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6" h="3568">
                <a:moveTo>
                  <a:pt x="265" y="3567"/>
                </a:moveTo>
                <a:lnTo>
                  <a:pt x="0" y="3567"/>
                </a:lnTo>
                <a:lnTo>
                  <a:pt x="0" y="0"/>
                </a:lnTo>
                <a:lnTo>
                  <a:pt x="265" y="0"/>
                </a:lnTo>
                <a:lnTo>
                  <a:pt x="265" y="3567"/>
                </a:ln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8F648ADF-916E-7A48-B7A4-1EFDFAC1D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5579" y="8527240"/>
            <a:ext cx="954952" cy="954952"/>
          </a:xfrm>
          <a:custGeom>
            <a:avLst/>
            <a:gdLst>
              <a:gd name="T0" fmla="*/ 898 w 1094"/>
              <a:gd name="T1" fmla="*/ 194 h 1093"/>
              <a:gd name="T2" fmla="*/ 898 w 1094"/>
              <a:gd name="T3" fmla="*/ 194 h 1093"/>
              <a:gd name="T4" fmla="*/ 195 w 1094"/>
              <a:gd name="T5" fmla="*/ 194 h 1093"/>
              <a:gd name="T6" fmla="*/ 195 w 1094"/>
              <a:gd name="T7" fmla="*/ 194 h 1093"/>
              <a:gd name="T8" fmla="*/ 195 w 1094"/>
              <a:gd name="T9" fmla="*/ 898 h 1093"/>
              <a:gd name="T10" fmla="*/ 195 w 1094"/>
              <a:gd name="T11" fmla="*/ 898 h 1093"/>
              <a:gd name="T12" fmla="*/ 898 w 1094"/>
              <a:gd name="T13" fmla="*/ 898 h 1093"/>
              <a:gd name="T14" fmla="*/ 898 w 1094"/>
              <a:gd name="T15" fmla="*/ 898 h 1093"/>
              <a:gd name="T16" fmla="*/ 898 w 1094"/>
              <a:gd name="T17" fmla="*/ 194 h 10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4" h="1093">
                <a:moveTo>
                  <a:pt x="898" y="194"/>
                </a:moveTo>
                <a:lnTo>
                  <a:pt x="898" y="194"/>
                </a:lnTo>
                <a:cubicBezTo>
                  <a:pt x="704" y="0"/>
                  <a:pt x="389" y="0"/>
                  <a:pt x="195" y="194"/>
                </a:cubicBezTo>
                <a:lnTo>
                  <a:pt x="195" y="194"/>
                </a:lnTo>
                <a:cubicBezTo>
                  <a:pt x="0" y="388"/>
                  <a:pt x="0" y="704"/>
                  <a:pt x="195" y="898"/>
                </a:cubicBezTo>
                <a:lnTo>
                  <a:pt x="195" y="898"/>
                </a:lnTo>
                <a:cubicBezTo>
                  <a:pt x="389" y="1092"/>
                  <a:pt x="704" y="1092"/>
                  <a:pt x="898" y="898"/>
                </a:cubicBezTo>
                <a:lnTo>
                  <a:pt x="898" y="898"/>
                </a:lnTo>
                <a:cubicBezTo>
                  <a:pt x="1093" y="704"/>
                  <a:pt x="1093" y="388"/>
                  <a:pt x="898" y="19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029100D-BD85-7B45-8078-DEEE69262ECC}"/>
              </a:ext>
            </a:extLst>
          </p:cNvPr>
          <p:cNvSpPr txBox="1"/>
          <p:nvPr/>
        </p:nvSpPr>
        <p:spPr>
          <a:xfrm>
            <a:off x="7373902" y="3445976"/>
            <a:ext cx="10583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7FC0F3C-8013-CC49-B193-E2B0A068B114}"/>
              </a:ext>
            </a:extLst>
          </p:cNvPr>
          <p:cNvSpPr txBox="1"/>
          <p:nvPr/>
        </p:nvSpPr>
        <p:spPr>
          <a:xfrm>
            <a:off x="7070455" y="10079320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BF2B6AF3-72A7-B54D-831B-FFA746CBDD20}"/>
              </a:ext>
            </a:extLst>
          </p:cNvPr>
          <p:cNvSpPr txBox="1">
            <a:spLocks/>
          </p:cNvSpPr>
          <p:nvPr/>
        </p:nvSpPr>
        <p:spPr>
          <a:xfrm>
            <a:off x="6296792" y="10975581"/>
            <a:ext cx="320675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" name="Freeform 1">
            <a:extLst>
              <a:ext uri="{FF2B5EF4-FFF2-40B4-BE49-F238E27FC236}">
                <a16:creationId xmlns:a16="http://schemas.microsoft.com/office/drawing/2014/main" id="{106B9F98-3C3D-704E-B9A4-EADE93047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4233808"/>
            <a:ext cx="4191748" cy="2029271"/>
          </a:xfrm>
          <a:custGeom>
            <a:avLst/>
            <a:gdLst>
              <a:gd name="T0" fmla="*/ 4452 w 4453"/>
              <a:gd name="T1" fmla="*/ 0 h 2322"/>
              <a:gd name="T2" fmla="*/ 0 w 4453"/>
              <a:gd name="T3" fmla="*/ 0 h 2322"/>
              <a:gd name="T4" fmla="*/ 0 w 4453"/>
              <a:gd name="T5" fmla="*/ 2321 h 2322"/>
              <a:gd name="T6" fmla="*/ 4452 w 4453"/>
              <a:gd name="T7" fmla="*/ 2321 h 2322"/>
              <a:gd name="T8" fmla="*/ 4452 w 4453"/>
              <a:gd name="T9" fmla="*/ 0 h 2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53" h="2322">
                <a:moveTo>
                  <a:pt x="4452" y="0"/>
                </a:moveTo>
                <a:lnTo>
                  <a:pt x="0" y="0"/>
                </a:lnTo>
                <a:lnTo>
                  <a:pt x="0" y="2321"/>
                </a:lnTo>
                <a:lnTo>
                  <a:pt x="4452" y="2321"/>
                </a:lnTo>
                <a:lnTo>
                  <a:pt x="4452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AE495E33-450B-DF49-9846-9FB233522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6692" y="4603467"/>
            <a:ext cx="1340013" cy="1340013"/>
          </a:xfrm>
          <a:custGeom>
            <a:avLst/>
            <a:gdLst>
              <a:gd name="T0" fmla="*/ 1535 w 1536"/>
              <a:gd name="T1" fmla="*/ 767 h 1535"/>
              <a:gd name="T2" fmla="*/ 1535 w 1536"/>
              <a:gd name="T3" fmla="*/ 767 h 1535"/>
              <a:gd name="T4" fmla="*/ 768 w 1536"/>
              <a:gd name="T5" fmla="*/ 0 h 1535"/>
              <a:gd name="T6" fmla="*/ 768 w 1536"/>
              <a:gd name="T7" fmla="*/ 0 h 1535"/>
              <a:gd name="T8" fmla="*/ 0 w 1536"/>
              <a:gd name="T9" fmla="*/ 767 h 1535"/>
              <a:gd name="T10" fmla="*/ 0 w 1536"/>
              <a:gd name="T11" fmla="*/ 767 h 1535"/>
              <a:gd name="T12" fmla="*/ 768 w 1536"/>
              <a:gd name="T13" fmla="*/ 1534 h 1535"/>
              <a:gd name="T14" fmla="*/ 768 w 1536"/>
              <a:gd name="T15" fmla="*/ 1534 h 1535"/>
              <a:gd name="T16" fmla="*/ 1535 w 1536"/>
              <a:gd name="T17" fmla="*/ 767 h 1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6" h="1535">
                <a:moveTo>
                  <a:pt x="1535" y="767"/>
                </a:moveTo>
                <a:lnTo>
                  <a:pt x="1535" y="767"/>
                </a:lnTo>
                <a:cubicBezTo>
                  <a:pt x="1535" y="343"/>
                  <a:pt x="1192" y="0"/>
                  <a:pt x="768" y="0"/>
                </a:cubicBezTo>
                <a:lnTo>
                  <a:pt x="768" y="0"/>
                </a:lnTo>
                <a:cubicBezTo>
                  <a:pt x="344" y="0"/>
                  <a:pt x="0" y="343"/>
                  <a:pt x="0" y="767"/>
                </a:cubicBezTo>
                <a:lnTo>
                  <a:pt x="0" y="767"/>
                </a:lnTo>
                <a:cubicBezTo>
                  <a:pt x="0" y="1191"/>
                  <a:pt x="344" y="1534"/>
                  <a:pt x="768" y="1534"/>
                </a:cubicBezTo>
                <a:lnTo>
                  <a:pt x="768" y="1534"/>
                </a:lnTo>
                <a:cubicBezTo>
                  <a:pt x="1192" y="1534"/>
                  <a:pt x="1535" y="1191"/>
                  <a:pt x="1535" y="767"/>
                </a:cubicBez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F54A1427-0BC4-604F-AFC4-C2E00C75B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0575" y="4969275"/>
            <a:ext cx="612249" cy="612249"/>
          </a:xfrm>
          <a:custGeom>
            <a:avLst/>
            <a:gdLst>
              <a:gd name="T0" fmla="*/ 699 w 700"/>
              <a:gd name="T1" fmla="*/ 349 h 699"/>
              <a:gd name="T2" fmla="*/ 699 w 700"/>
              <a:gd name="T3" fmla="*/ 349 h 699"/>
              <a:gd name="T4" fmla="*/ 350 w 700"/>
              <a:gd name="T5" fmla="*/ 0 h 699"/>
              <a:gd name="T6" fmla="*/ 350 w 700"/>
              <a:gd name="T7" fmla="*/ 0 h 699"/>
              <a:gd name="T8" fmla="*/ 0 w 700"/>
              <a:gd name="T9" fmla="*/ 349 h 699"/>
              <a:gd name="T10" fmla="*/ 0 w 700"/>
              <a:gd name="T11" fmla="*/ 349 h 699"/>
              <a:gd name="T12" fmla="*/ 350 w 700"/>
              <a:gd name="T13" fmla="*/ 698 h 699"/>
              <a:gd name="T14" fmla="*/ 350 w 700"/>
              <a:gd name="T15" fmla="*/ 698 h 699"/>
              <a:gd name="T16" fmla="*/ 699 w 700"/>
              <a:gd name="T17" fmla="*/ 349 h 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00" h="699">
                <a:moveTo>
                  <a:pt x="699" y="349"/>
                </a:moveTo>
                <a:lnTo>
                  <a:pt x="699" y="349"/>
                </a:lnTo>
                <a:cubicBezTo>
                  <a:pt x="699" y="156"/>
                  <a:pt x="542" y="0"/>
                  <a:pt x="350" y="0"/>
                </a:cubicBezTo>
                <a:lnTo>
                  <a:pt x="350" y="0"/>
                </a:lnTo>
                <a:cubicBezTo>
                  <a:pt x="156" y="0"/>
                  <a:pt x="0" y="156"/>
                  <a:pt x="0" y="349"/>
                </a:cubicBezTo>
                <a:lnTo>
                  <a:pt x="0" y="349"/>
                </a:lnTo>
                <a:cubicBezTo>
                  <a:pt x="0" y="542"/>
                  <a:pt x="156" y="698"/>
                  <a:pt x="350" y="698"/>
                </a:cubicBezTo>
                <a:lnTo>
                  <a:pt x="350" y="698"/>
                </a:lnTo>
                <a:cubicBezTo>
                  <a:pt x="542" y="698"/>
                  <a:pt x="699" y="542"/>
                  <a:pt x="699" y="34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86F62C22-3960-864E-A7AD-C1F3282F2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1180" y="5685487"/>
            <a:ext cx="231037" cy="3115147"/>
          </a:xfrm>
          <a:custGeom>
            <a:avLst/>
            <a:gdLst>
              <a:gd name="T0" fmla="*/ 265 w 266"/>
              <a:gd name="T1" fmla="*/ 3567 h 3568"/>
              <a:gd name="T2" fmla="*/ 0 w 266"/>
              <a:gd name="T3" fmla="*/ 3567 h 3568"/>
              <a:gd name="T4" fmla="*/ 0 w 266"/>
              <a:gd name="T5" fmla="*/ 0 h 3568"/>
              <a:gd name="T6" fmla="*/ 265 w 266"/>
              <a:gd name="T7" fmla="*/ 0 h 3568"/>
              <a:gd name="T8" fmla="*/ 265 w 266"/>
              <a:gd name="T9" fmla="*/ 3567 h 3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6" h="3568">
                <a:moveTo>
                  <a:pt x="265" y="3567"/>
                </a:moveTo>
                <a:lnTo>
                  <a:pt x="0" y="3567"/>
                </a:lnTo>
                <a:lnTo>
                  <a:pt x="0" y="0"/>
                </a:lnTo>
                <a:lnTo>
                  <a:pt x="265" y="0"/>
                </a:lnTo>
                <a:lnTo>
                  <a:pt x="265" y="3567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8B8585E3-F3CE-9A4D-B147-1D61B778B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9223" y="8527240"/>
            <a:ext cx="954952" cy="954952"/>
          </a:xfrm>
          <a:custGeom>
            <a:avLst/>
            <a:gdLst>
              <a:gd name="T0" fmla="*/ 898 w 1094"/>
              <a:gd name="T1" fmla="*/ 194 h 1093"/>
              <a:gd name="T2" fmla="*/ 898 w 1094"/>
              <a:gd name="T3" fmla="*/ 194 h 1093"/>
              <a:gd name="T4" fmla="*/ 195 w 1094"/>
              <a:gd name="T5" fmla="*/ 194 h 1093"/>
              <a:gd name="T6" fmla="*/ 195 w 1094"/>
              <a:gd name="T7" fmla="*/ 194 h 1093"/>
              <a:gd name="T8" fmla="*/ 195 w 1094"/>
              <a:gd name="T9" fmla="*/ 898 h 1093"/>
              <a:gd name="T10" fmla="*/ 195 w 1094"/>
              <a:gd name="T11" fmla="*/ 898 h 1093"/>
              <a:gd name="T12" fmla="*/ 898 w 1094"/>
              <a:gd name="T13" fmla="*/ 898 h 1093"/>
              <a:gd name="T14" fmla="*/ 898 w 1094"/>
              <a:gd name="T15" fmla="*/ 898 h 1093"/>
              <a:gd name="T16" fmla="*/ 898 w 1094"/>
              <a:gd name="T17" fmla="*/ 194 h 10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4" h="1093">
                <a:moveTo>
                  <a:pt x="898" y="194"/>
                </a:moveTo>
                <a:lnTo>
                  <a:pt x="898" y="194"/>
                </a:lnTo>
                <a:cubicBezTo>
                  <a:pt x="704" y="0"/>
                  <a:pt x="389" y="0"/>
                  <a:pt x="195" y="194"/>
                </a:cubicBezTo>
                <a:lnTo>
                  <a:pt x="195" y="194"/>
                </a:lnTo>
                <a:cubicBezTo>
                  <a:pt x="0" y="388"/>
                  <a:pt x="0" y="704"/>
                  <a:pt x="195" y="898"/>
                </a:cubicBezTo>
                <a:lnTo>
                  <a:pt x="195" y="898"/>
                </a:lnTo>
                <a:cubicBezTo>
                  <a:pt x="389" y="1092"/>
                  <a:pt x="704" y="1092"/>
                  <a:pt x="898" y="898"/>
                </a:cubicBezTo>
                <a:lnTo>
                  <a:pt x="898" y="898"/>
                </a:lnTo>
                <a:cubicBezTo>
                  <a:pt x="1093" y="704"/>
                  <a:pt x="1093" y="388"/>
                  <a:pt x="898" y="19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2D32046-8645-2C4E-972E-E73F00993A1F}"/>
              </a:ext>
            </a:extLst>
          </p:cNvPr>
          <p:cNvSpPr txBox="1"/>
          <p:nvPr/>
        </p:nvSpPr>
        <p:spPr>
          <a:xfrm>
            <a:off x="3068310" y="3445976"/>
            <a:ext cx="109677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0970B5A-F4C2-044E-BBB3-6468D04538B6}"/>
              </a:ext>
            </a:extLst>
          </p:cNvPr>
          <p:cNvSpPr txBox="1"/>
          <p:nvPr/>
        </p:nvSpPr>
        <p:spPr>
          <a:xfrm>
            <a:off x="2830269" y="1007932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CEC4BCD4-58C0-3C45-9822-612C06DC6E89}"/>
              </a:ext>
            </a:extLst>
          </p:cNvPr>
          <p:cNvSpPr txBox="1">
            <a:spLocks/>
          </p:cNvSpPr>
          <p:nvPr/>
        </p:nvSpPr>
        <p:spPr>
          <a:xfrm>
            <a:off x="2013324" y="10975581"/>
            <a:ext cx="320675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968679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9B5877-0E67-8846-91C2-F49BA8074DE4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7D82C8-B71E-7C46-851E-335F098C319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44">
            <a:extLst>
              <a:ext uri="{FF2B5EF4-FFF2-40B4-BE49-F238E27FC236}">
                <a16:creationId xmlns:a16="http://schemas.microsoft.com/office/drawing/2014/main" id="{DA3E9B59-D33F-0A45-AD53-81071E002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9855" y="6101222"/>
            <a:ext cx="1513553" cy="1513556"/>
          </a:xfrm>
          <a:custGeom>
            <a:avLst/>
            <a:gdLst>
              <a:gd name="T0" fmla="*/ 994 w 1990"/>
              <a:gd name="T1" fmla="*/ 1989 h 1990"/>
              <a:gd name="T2" fmla="*/ 994 w 1990"/>
              <a:gd name="T3" fmla="*/ 1989 h 1990"/>
              <a:gd name="T4" fmla="*/ 1989 w 1990"/>
              <a:gd name="T5" fmla="*/ 994 h 1990"/>
              <a:gd name="T6" fmla="*/ 1989 w 1990"/>
              <a:gd name="T7" fmla="*/ 994 h 1990"/>
              <a:gd name="T8" fmla="*/ 994 w 1990"/>
              <a:gd name="T9" fmla="*/ 0 h 1990"/>
              <a:gd name="T10" fmla="*/ 994 w 1990"/>
              <a:gd name="T11" fmla="*/ 0 h 1990"/>
              <a:gd name="T12" fmla="*/ 0 w 1990"/>
              <a:gd name="T13" fmla="*/ 994 h 1990"/>
              <a:gd name="T14" fmla="*/ 0 w 1990"/>
              <a:gd name="T15" fmla="*/ 994 h 1990"/>
              <a:gd name="T16" fmla="*/ 994 w 1990"/>
              <a:gd name="T17" fmla="*/ 1989 h 1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90" h="1990">
                <a:moveTo>
                  <a:pt x="994" y="1989"/>
                </a:moveTo>
                <a:lnTo>
                  <a:pt x="994" y="1989"/>
                </a:lnTo>
                <a:cubicBezTo>
                  <a:pt x="1542" y="1989"/>
                  <a:pt x="1989" y="1542"/>
                  <a:pt x="1989" y="994"/>
                </a:cubicBezTo>
                <a:lnTo>
                  <a:pt x="1989" y="994"/>
                </a:lnTo>
                <a:cubicBezTo>
                  <a:pt x="1989" y="447"/>
                  <a:pt x="1542" y="0"/>
                  <a:pt x="994" y="0"/>
                </a:cubicBezTo>
                <a:lnTo>
                  <a:pt x="994" y="0"/>
                </a:lnTo>
                <a:cubicBezTo>
                  <a:pt x="447" y="0"/>
                  <a:pt x="0" y="447"/>
                  <a:pt x="0" y="994"/>
                </a:cubicBezTo>
                <a:lnTo>
                  <a:pt x="0" y="994"/>
                </a:lnTo>
                <a:cubicBezTo>
                  <a:pt x="0" y="1542"/>
                  <a:pt x="447" y="1989"/>
                  <a:pt x="994" y="198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6">
            <a:extLst>
              <a:ext uri="{FF2B5EF4-FFF2-40B4-BE49-F238E27FC236}">
                <a16:creationId xmlns:a16="http://schemas.microsoft.com/office/drawing/2014/main" id="{6C67D694-21D8-7D4D-8310-CEA8CD8A4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0952" y="6101222"/>
            <a:ext cx="1513556" cy="1513556"/>
          </a:xfrm>
          <a:custGeom>
            <a:avLst/>
            <a:gdLst>
              <a:gd name="T0" fmla="*/ 994 w 1989"/>
              <a:gd name="T1" fmla="*/ 1989 h 1990"/>
              <a:gd name="T2" fmla="*/ 994 w 1989"/>
              <a:gd name="T3" fmla="*/ 1989 h 1990"/>
              <a:gd name="T4" fmla="*/ 1988 w 1989"/>
              <a:gd name="T5" fmla="*/ 994 h 1990"/>
              <a:gd name="T6" fmla="*/ 1988 w 1989"/>
              <a:gd name="T7" fmla="*/ 994 h 1990"/>
              <a:gd name="T8" fmla="*/ 994 w 1989"/>
              <a:gd name="T9" fmla="*/ 0 h 1990"/>
              <a:gd name="T10" fmla="*/ 994 w 1989"/>
              <a:gd name="T11" fmla="*/ 0 h 1990"/>
              <a:gd name="T12" fmla="*/ 0 w 1989"/>
              <a:gd name="T13" fmla="*/ 994 h 1990"/>
              <a:gd name="T14" fmla="*/ 0 w 1989"/>
              <a:gd name="T15" fmla="*/ 994 h 1990"/>
              <a:gd name="T16" fmla="*/ 994 w 1989"/>
              <a:gd name="T17" fmla="*/ 1989 h 1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9" h="1990">
                <a:moveTo>
                  <a:pt x="994" y="1989"/>
                </a:moveTo>
                <a:lnTo>
                  <a:pt x="994" y="1989"/>
                </a:lnTo>
                <a:cubicBezTo>
                  <a:pt x="1542" y="1989"/>
                  <a:pt x="1988" y="1542"/>
                  <a:pt x="1988" y="994"/>
                </a:cubicBezTo>
                <a:lnTo>
                  <a:pt x="1988" y="994"/>
                </a:lnTo>
                <a:cubicBezTo>
                  <a:pt x="1988" y="447"/>
                  <a:pt x="1542" y="0"/>
                  <a:pt x="994" y="0"/>
                </a:cubicBezTo>
                <a:lnTo>
                  <a:pt x="994" y="0"/>
                </a:lnTo>
                <a:cubicBezTo>
                  <a:pt x="446" y="0"/>
                  <a:pt x="0" y="447"/>
                  <a:pt x="0" y="994"/>
                </a:cubicBezTo>
                <a:lnTo>
                  <a:pt x="0" y="994"/>
                </a:lnTo>
                <a:cubicBezTo>
                  <a:pt x="0" y="1542"/>
                  <a:pt x="446" y="1989"/>
                  <a:pt x="994" y="198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48">
            <a:extLst>
              <a:ext uri="{FF2B5EF4-FFF2-40B4-BE49-F238E27FC236}">
                <a16:creationId xmlns:a16="http://schemas.microsoft.com/office/drawing/2014/main" id="{A7B6A515-3227-944C-AA8F-D3027C169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2048" y="6101222"/>
            <a:ext cx="1513553" cy="1513556"/>
          </a:xfrm>
          <a:custGeom>
            <a:avLst/>
            <a:gdLst>
              <a:gd name="T0" fmla="*/ 995 w 1990"/>
              <a:gd name="T1" fmla="*/ 1989 h 1990"/>
              <a:gd name="T2" fmla="*/ 995 w 1990"/>
              <a:gd name="T3" fmla="*/ 1989 h 1990"/>
              <a:gd name="T4" fmla="*/ 1989 w 1990"/>
              <a:gd name="T5" fmla="*/ 994 h 1990"/>
              <a:gd name="T6" fmla="*/ 1989 w 1990"/>
              <a:gd name="T7" fmla="*/ 994 h 1990"/>
              <a:gd name="T8" fmla="*/ 995 w 1990"/>
              <a:gd name="T9" fmla="*/ 0 h 1990"/>
              <a:gd name="T10" fmla="*/ 995 w 1990"/>
              <a:gd name="T11" fmla="*/ 0 h 1990"/>
              <a:gd name="T12" fmla="*/ 0 w 1990"/>
              <a:gd name="T13" fmla="*/ 994 h 1990"/>
              <a:gd name="T14" fmla="*/ 0 w 1990"/>
              <a:gd name="T15" fmla="*/ 994 h 1990"/>
              <a:gd name="T16" fmla="*/ 995 w 1990"/>
              <a:gd name="T17" fmla="*/ 1989 h 1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90" h="1990">
                <a:moveTo>
                  <a:pt x="995" y="1989"/>
                </a:moveTo>
                <a:lnTo>
                  <a:pt x="995" y="1989"/>
                </a:lnTo>
                <a:cubicBezTo>
                  <a:pt x="1542" y="1989"/>
                  <a:pt x="1989" y="1542"/>
                  <a:pt x="1989" y="994"/>
                </a:cubicBezTo>
                <a:lnTo>
                  <a:pt x="1989" y="994"/>
                </a:lnTo>
                <a:cubicBezTo>
                  <a:pt x="1989" y="447"/>
                  <a:pt x="1542" y="0"/>
                  <a:pt x="995" y="0"/>
                </a:cubicBezTo>
                <a:lnTo>
                  <a:pt x="995" y="0"/>
                </a:lnTo>
                <a:cubicBezTo>
                  <a:pt x="447" y="0"/>
                  <a:pt x="0" y="447"/>
                  <a:pt x="0" y="994"/>
                </a:cubicBezTo>
                <a:lnTo>
                  <a:pt x="0" y="994"/>
                </a:lnTo>
                <a:cubicBezTo>
                  <a:pt x="0" y="1542"/>
                  <a:pt x="447" y="1989"/>
                  <a:pt x="995" y="198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2">
            <a:extLst>
              <a:ext uri="{FF2B5EF4-FFF2-40B4-BE49-F238E27FC236}">
                <a16:creationId xmlns:a16="http://schemas.microsoft.com/office/drawing/2014/main" id="{D67F490E-49B7-7F4D-86FF-8AC73BA56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5818" y="5446803"/>
            <a:ext cx="1721628" cy="2822394"/>
          </a:xfrm>
          <a:custGeom>
            <a:avLst/>
            <a:gdLst>
              <a:gd name="T0" fmla="*/ 0 w 2260"/>
              <a:gd name="T1" fmla="*/ 1317 h 3709"/>
              <a:gd name="T2" fmla="*/ 0 w 2260"/>
              <a:gd name="T3" fmla="*/ 1317 h 3709"/>
              <a:gd name="T4" fmla="*/ 1097 w 2260"/>
              <a:gd name="T5" fmla="*/ 604 h 3709"/>
              <a:gd name="T6" fmla="*/ 1097 w 2260"/>
              <a:gd name="T7" fmla="*/ 0 h 3709"/>
              <a:gd name="T8" fmla="*/ 1162 w 2260"/>
              <a:gd name="T9" fmla="*/ 0 h 3709"/>
              <a:gd name="T10" fmla="*/ 1162 w 2260"/>
              <a:gd name="T11" fmla="*/ 604 h 3709"/>
              <a:gd name="T12" fmla="*/ 1162 w 2260"/>
              <a:gd name="T13" fmla="*/ 604 h 3709"/>
              <a:gd name="T14" fmla="*/ 2259 w 2260"/>
              <a:gd name="T15" fmla="*/ 1317 h 3709"/>
              <a:gd name="T16" fmla="*/ 2194 w 2260"/>
              <a:gd name="T17" fmla="*/ 1317 h 3709"/>
              <a:gd name="T18" fmla="*/ 2194 w 2260"/>
              <a:gd name="T19" fmla="*/ 1317 h 3709"/>
              <a:gd name="T20" fmla="*/ 1129 w 2260"/>
              <a:gd name="T21" fmla="*/ 661 h 3709"/>
              <a:gd name="T22" fmla="*/ 1129 w 2260"/>
              <a:gd name="T23" fmla="*/ 661 h 3709"/>
              <a:gd name="T24" fmla="*/ 64 w 2260"/>
              <a:gd name="T25" fmla="*/ 1317 h 3709"/>
              <a:gd name="T26" fmla="*/ 0 w 2260"/>
              <a:gd name="T27" fmla="*/ 1317 h 3709"/>
              <a:gd name="T28" fmla="*/ 1162 w 2260"/>
              <a:gd name="T29" fmla="*/ 3105 h 3709"/>
              <a:gd name="T30" fmla="*/ 1162 w 2260"/>
              <a:gd name="T31" fmla="*/ 3708 h 3709"/>
              <a:gd name="T32" fmla="*/ 1097 w 2260"/>
              <a:gd name="T33" fmla="*/ 3708 h 3709"/>
              <a:gd name="T34" fmla="*/ 1097 w 2260"/>
              <a:gd name="T35" fmla="*/ 3105 h 3709"/>
              <a:gd name="T36" fmla="*/ 1097 w 2260"/>
              <a:gd name="T37" fmla="*/ 3105 h 3709"/>
              <a:gd name="T38" fmla="*/ 0 w 2260"/>
              <a:gd name="T39" fmla="*/ 2392 h 3709"/>
              <a:gd name="T40" fmla="*/ 64 w 2260"/>
              <a:gd name="T41" fmla="*/ 2392 h 3709"/>
              <a:gd name="T42" fmla="*/ 64 w 2260"/>
              <a:gd name="T43" fmla="*/ 2392 h 3709"/>
              <a:gd name="T44" fmla="*/ 1129 w 2260"/>
              <a:gd name="T45" fmla="*/ 3048 h 3709"/>
              <a:gd name="T46" fmla="*/ 1129 w 2260"/>
              <a:gd name="T47" fmla="*/ 3048 h 3709"/>
              <a:gd name="T48" fmla="*/ 2194 w 2260"/>
              <a:gd name="T49" fmla="*/ 2392 h 3709"/>
              <a:gd name="T50" fmla="*/ 2259 w 2260"/>
              <a:gd name="T51" fmla="*/ 2392 h 3709"/>
              <a:gd name="T52" fmla="*/ 2259 w 2260"/>
              <a:gd name="T53" fmla="*/ 2392 h 3709"/>
              <a:gd name="T54" fmla="*/ 1162 w 2260"/>
              <a:gd name="T55" fmla="*/ 3105 h 3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60" h="3709">
                <a:moveTo>
                  <a:pt x="0" y="1317"/>
                </a:moveTo>
                <a:lnTo>
                  <a:pt x="0" y="1317"/>
                </a:lnTo>
                <a:cubicBezTo>
                  <a:pt x="196" y="904"/>
                  <a:pt x="612" y="616"/>
                  <a:pt x="1097" y="604"/>
                </a:cubicBezTo>
                <a:lnTo>
                  <a:pt x="1097" y="0"/>
                </a:lnTo>
                <a:lnTo>
                  <a:pt x="1162" y="0"/>
                </a:lnTo>
                <a:lnTo>
                  <a:pt x="1162" y="604"/>
                </a:lnTo>
                <a:lnTo>
                  <a:pt x="1162" y="604"/>
                </a:lnTo>
                <a:cubicBezTo>
                  <a:pt x="1646" y="616"/>
                  <a:pt x="2062" y="904"/>
                  <a:pt x="2259" y="1317"/>
                </a:cubicBezTo>
                <a:lnTo>
                  <a:pt x="2194" y="1317"/>
                </a:lnTo>
                <a:lnTo>
                  <a:pt x="2194" y="1317"/>
                </a:lnTo>
                <a:cubicBezTo>
                  <a:pt x="1998" y="928"/>
                  <a:pt x="1595" y="661"/>
                  <a:pt x="1129" y="661"/>
                </a:cubicBezTo>
                <a:lnTo>
                  <a:pt x="1129" y="661"/>
                </a:lnTo>
                <a:cubicBezTo>
                  <a:pt x="664" y="661"/>
                  <a:pt x="260" y="928"/>
                  <a:pt x="64" y="1317"/>
                </a:cubicBezTo>
                <a:lnTo>
                  <a:pt x="0" y="1317"/>
                </a:lnTo>
                <a:close/>
                <a:moveTo>
                  <a:pt x="1162" y="3105"/>
                </a:moveTo>
                <a:lnTo>
                  <a:pt x="1162" y="3708"/>
                </a:lnTo>
                <a:lnTo>
                  <a:pt x="1097" y="3708"/>
                </a:lnTo>
                <a:lnTo>
                  <a:pt x="1097" y="3105"/>
                </a:lnTo>
                <a:lnTo>
                  <a:pt x="1097" y="3105"/>
                </a:lnTo>
                <a:cubicBezTo>
                  <a:pt x="612" y="3092"/>
                  <a:pt x="196" y="2805"/>
                  <a:pt x="0" y="2392"/>
                </a:cubicBezTo>
                <a:lnTo>
                  <a:pt x="64" y="2392"/>
                </a:lnTo>
                <a:lnTo>
                  <a:pt x="64" y="2392"/>
                </a:lnTo>
                <a:cubicBezTo>
                  <a:pt x="260" y="2781"/>
                  <a:pt x="664" y="3048"/>
                  <a:pt x="1129" y="3048"/>
                </a:cubicBezTo>
                <a:lnTo>
                  <a:pt x="1129" y="3048"/>
                </a:lnTo>
                <a:cubicBezTo>
                  <a:pt x="1595" y="3048"/>
                  <a:pt x="1998" y="2781"/>
                  <a:pt x="2194" y="2392"/>
                </a:cubicBezTo>
                <a:lnTo>
                  <a:pt x="2259" y="2392"/>
                </a:lnTo>
                <a:lnTo>
                  <a:pt x="2259" y="2392"/>
                </a:lnTo>
                <a:cubicBezTo>
                  <a:pt x="2062" y="2805"/>
                  <a:pt x="1646" y="3092"/>
                  <a:pt x="1162" y="310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3">
            <a:extLst>
              <a:ext uri="{FF2B5EF4-FFF2-40B4-BE49-F238E27FC236}">
                <a16:creationId xmlns:a16="http://schemas.microsoft.com/office/drawing/2014/main" id="{A40227AF-DE83-A643-880C-8C27C8D03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6917" y="5446803"/>
            <a:ext cx="1721625" cy="2822394"/>
          </a:xfrm>
          <a:custGeom>
            <a:avLst/>
            <a:gdLst>
              <a:gd name="T0" fmla="*/ 0 w 2260"/>
              <a:gd name="T1" fmla="*/ 1317 h 3709"/>
              <a:gd name="T2" fmla="*/ 0 w 2260"/>
              <a:gd name="T3" fmla="*/ 1317 h 3709"/>
              <a:gd name="T4" fmla="*/ 1097 w 2260"/>
              <a:gd name="T5" fmla="*/ 604 h 3709"/>
              <a:gd name="T6" fmla="*/ 1097 w 2260"/>
              <a:gd name="T7" fmla="*/ 0 h 3709"/>
              <a:gd name="T8" fmla="*/ 1162 w 2260"/>
              <a:gd name="T9" fmla="*/ 0 h 3709"/>
              <a:gd name="T10" fmla="*/ 1162 w 2260"/>
              <a:gd name="T11" fmla="*/ 604 h 3709"/>
              <a:gd name="T12" fmla="*/ 1162 w 2260"/>
              <a:gd name="T13" fmla="*/ 604 h 3709"/>
              <a:gd name="T14" fmla="*/ 2259 w 2260"/>
              <a:gd name="T15" fmla="*/ 1317 h 3709"/>
              <a:gd name="T16" fmla="*/ 2195 w 2260"/>
              <a:gd name="T17" fmla="*/ 1317 h 3709"/>
              <a:gd name="T18" fmla="*/ 2195 w 2260"/>
              <a:gd name="T19" fmla="*/ 1317 h 3709"/>
              <a:gd name="T20" fmla="*/ 1130 w 2260"/>
              <a:gd name="T21" fmla="*/ 661 h 3709"/>
              <a:gd name="T22" fmla="*/ 1130 w 2260"/>
              <a:gd name="T23" fmla="*/ 661 h 3709"/>
              <a:gd name="T24" fmla="*/ 64 w 2260"/>
              <a:gd name="T25" fmla="*/ 1317 h 3709"/>
              <a:gd name="T26" fmla="*/ 0 w 2260"/>
              <a:gd name="T27" fmla="*/ 1317 h 3709"/>
              <a:gd name="T28" fmla="*/ 1162 w 2260"/>
              <a:gd name="T29" fmla="*/ 3105 h 3709"/>
              <a:gd name="T30" fmla="*/ 1162 w 2260"/>
              <a:gd name="T31" fmla="*/ 3708 h 3709"/>
              <a:gd name="T32" fmla="*/ 1097 w 2260"/>
              <a:gd name="T33" fmla="*/ 3708 h 3709"/>
              <a:gd name="T34" fmla="*/ 1097 w 2260"/>
              <a:gd name="T35" fmla="*/ 3105 h 3709"/>
              <a:gd name="T36" fmla="*/ 1097 w 2260"/>
              <a:gd name="T37" fmla="*/ 3105 h 3709"/>
              <a:gd name="T38" fmla="*/ 0 w 2260"/>
              <a:gd name="T39" fmla="*/ 2392 h 3709"/>
              <a:gd name="T40" fmla="*/ 64 w 2260"/>
              <a:gd name="T41" fmla="*/ 2392 h 3709"/>
              <a:gd name="T42" fmla="*/ 64 w 2260"/>
              <a:gd name="T43" fmla="*/ 2392 h 3709"/>
              <a:gd name="T44" fmla="*/ 1130 w 2260"/>
              <a:gd name="T45" fmla="*/ 3048 h 3709"/>
              <a:gd name="T46" fmla="*/ 1130 w 2260"/>
              <a:gd name="T47" fmla="*/ 3048 h 3709"/>
              <a:gd name="T48" fmla="*/ 2195 w 2260"/>
              <a:gd name="T49" fmla="*/ 2392 h 3709"/>
              <a:gd name="T50" fmla="*/ 2259 w 2260"/>
              <a:gd name="T51" fmla="*/ 2392 h 3709"/>
              <a:gd name="T52" fmla="*/ 2259 w 2260"/>
              <a:gd name="T53" fmla="*/ 2392 h 3709"/>
              <a:gd name="T54" fmla="*/ 1162 w 2260"/>
              <a:gd name="T55" fmla="*/ 3105 h 3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60" h="3709">
                <a:moveTo>
                  <a:pt x="0" y="1317"/>
                </a:moveTo>
                <a:lnTo>
                  <a:pt x="0" y="1317"/>
                </a:lnTo>
                <a:cubicBezTo>
                  <a:pt x="197" y="904"/>
                  <a:pt x="613" y="616"/>
                  <a:pt x="1097" y="604"/>
                </a:cubicBezTo>
                <a:lnTo>
                  <a:pt x="1097" y="0"/>
                </a:lnTo>
                <a:lnTo>
                  <a:pt x="1162" y="0"/>
                </a:lnTo>
                <a:lnTo>
                  <a:pt x="1162" y="604"/>
                </a:lnTo>
                <a:lnTo>
                  <a:pt x="1162" y="604"/>
                </a:lnTo>
                <a:cubicBezTo>
                  <a:pt x="1647" y="616"/>
                  <a:pt x="2062" y="904"/>
                  <a:pt x="2259" y="1317"/>
                </a:cubicBezTo>
                <a:lnTo>
                  <a:pt x="2195" y="1317"/>
                </a:lnTo>
                <a:lnTo>
                  <a:pt x="2195" y="1317"/>
                </a:lnTo>
                <a:cubicBezTo>
                  <a:pt x="1998" y="928"/>
                  <a:pt x="1595" y="661"/>
                  <a:pt x="1130" y="661"/>
                </a:cubicBezTo>
                <a:lnTo>
                  <a:pt x="1130" y="661"/>
                </a:lnTo>
                <a:cubicBezTo>
                  <a:pt x="664" y="661"/>
                  <a:pt x="261" y="928"/>
                  <a:pt x="64" y="1317"/>
                </a:cubicBezTo>
                <a:lnTo>
                  <a:pt x="0" y="1317"/>
                </a:lnTo>
                <a:close/>
                <a:moveTo>
                  <a:pt x="1162" y="3105"/>
                </a:moveTo>
                <a:lnTo>
                  <a:pt x="1162" y="3708"/>
                </a:lnTo>
                <a:lnTo>
                  <a:pt x="1097" y="3708"/>
                </a:lnTo>
                <a:lnTo>
                  <a:pt x="1097" y="3105"/>
                </a:lnTo>
                <a:lnTo>
                  <a:pt x="1097" y="3105"/>
                </a:lnTo>
                <a:cubicBezTo>
                  <a:pt x="613" y="3092"/>
                  <a:pt x="197" y="2805"/>
                  <a:pt x="0" y="2392"/>
                </a:cubicBezTo>
                <a:lnTo>
                  <a:pt x="64" y="2392"/>
                </a:lnTo>
                <a:lnTo>
                  <a:pt x="64" y="2392"/>
                </a:lnTo>
                <a:cubicBezTo>
                  <a:pt x="261" y="2781"/>
                  <a:pt x="664" y="3048"/>
                  <a:pt x="1130" y="3048"/>
                </a:cubicBezTo>
                <a:lnTo>
                  <a:pt x="1130" y="3048"/>
                </a:lnTo>
                <a:cubicBezTo>
                  <a:pt x="1595" y="3048"/>
                  <a:pt x="1998" y="2781"/>
                  <a:pt x="2195" y="2392"/>
                </a:cubicBezTo>
                <a:lnTo>
                  <a:pt x="2259" y="2392"/>
                </a:lnTo>
                <a:lnTo>
                  <a:pt x="2259" y="2392"/>
                </a:lnTo>
                <a:cubicBezTo>
                  <a:pt x="2062" y="2805"/>
                  <a:pt x="1647" y="3092"/>
                  <a:pt x="1162" y="310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54">
            <a:extLst>
              <a:ext uri="{FF2B5EF4-FFF2-40B4-BE49-F238E27FC236}">
                <a16:creationId xmlns:a16="http://schemas.microsoft.com/office/drawing/2014/main" id="{DC3B2D4A-4E1C-4148-A2B9-4CC59D99E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8012" y="5446803"/>
            <a:ext cx="1721628" cy="2822394"/>
          </a:xfrm>
          <a:custGeom>
            <a:avLst/>
            <a:gdLst>
              <a:gd name="T0" fmla="*/ 2260 w 2261"/>
              <a:gd name="T1" fmla="*/ 2392 h 3709"/>
              <a:gd name="T2" fmla="*/ 2260 w 2261"/>
              <a:gd name="T3" fmla="*/ 2392 h 3709"/>
              <a:gd name="T4" fmla="*/ 1163 w 2261"/>
              <a:gd name="T5" fmla="*/ 3105 h 3709"/>
              <a:gd name="T6" fmla="*/ 1163 w 2261"/>
              <a:gd name="T7" fmla="*/ 3708 h 3709"/>
              <a:gd name="T8" fmla="*/ 1098 w 2261"/>
              <a:gd name="T9" fmla="*/ 3708 h 3709"/>
              <a:gd name="T10" fmla="*/ 1098 w 2261"/>
              <a:gd name="T11" fmla="*/ 3105 h 3709"/>
              <a:gd name="T12" fmla="*/ 1098 w 2261"/>
              <a:gd name="T13" fmla="*/ 3105 h 3709"/>
              <a:gd name="T14" fmla="*/ 0 w 2261"/>
              <a:gd name="T15" fmla="*/ 2392 h 3709"/>
              <a:gd name="T16" fmla="*/ 65 w 2261"/>
              <a:gd name="T17" fmla="*/ 2392 h 3709"/>
              <a:gd name="T18" fmla="*/ 65 w 2261"/>
              <a:gd name="T19" fmla="*/ 2392 h 3709"/>
              <a:gd name="T20" fmla="*/ 1131 w 2261"/>
              <a:gd name="T21" fmla="*/ 3048 h 3709"/>
              <a:gd name="T22" fmla="*/ 1131 w 2261"/>
              <a:gd name="T23" fmla="*/ 3048 h 3709"/>
              <a:gd name="T24" fmla="*/ 2196 w 2261"/>
              <a:gd name="T25" fmla="*/ 2392 h 3709"/>
              <a:gd name="T26" fmla="*/ 2260 w 2261"/>
              <a:gd name="T27" fmla="*/ 2392 h 3709"/>
              <a:gd name="T28" fmla="*/ 1163 w 2261"/>
              <a:gd name="T29" fmla="*/ 604 h 3709"/>
              <a:gd name="T30" fmla="*/ 1163 w 2261"/>
              <a:gd name="T31" fmla="*/ 604 h 3709"/>
              <a:gd name="T32" fmla="*/ 2260 w 2261"/>
              <a:gd name="T33" fmla="*/ 1317 h 3709"/>
              <a:gd name="T34" fmla="*/ 2196 w 2261"/>
              <a:gd name="T35" fmla="*/ 1317 h 3709"/>
              <a:gd name="T36" fmla="*/ 2196 w 2261"/>
              <a:gd name="T37" fmla="*/ 1317 h 3709"/>
              <a:gd name="T38" fmla="*/ 1131 w 2261"/>
              <a:gd name="T39" fmla="*/ 661 h 3709"/>
              <a:gd name="T40" fmla="*/ 1131 w 2261"/>
              <a:gd name="T41" fmla="*/ 661 h 3709"/>
              <a:gd name="T42" fmla="*/ 65 w 2261"/>
              <a:gd name="T43" fmla="*/ 1317 h 3709"/>
              <a:gd name="T44" fmla="*/ 0 w 2261"/>
              <a:gd name="T45" fmla="*/ 1317 h 3709"/>
              <a:gd name="T46" fmla="*/ 0 w 2261"/>
              <a:gd name="T47" fmla="*/ 1317 h 3709"/>
              <a:gd name="T48" fmla="*/ 1098 w 2261"/>
              <a:gd name="T49" fmla="*/ 604 h 3709"/>
              <a:gd name="T50" fmla="*/ 1098 w 2261"/>
              <a:gd name="T51" fmla="*/ 0 h 3709"/>
              <a:gd name="T52" fmla="*/ 1163 w 2261"/>
              <a:gd name="T53" fmla="*/ 0 h 3709"/>
              <a:gd name="T54" fmla="*/ 1163 w 2261"/>
              <a:gd name="T55" fmla="*/ 604 h 3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61" h="3709">
                <a:moveTo>
                  <a:pt x="2260" y="2392"/>
                </a:moveTo>
                <a:lnTo>
                  <a:pt x="2260" y="2392"/>
                </a:lnTo>
                <a:cubicBezTo>
                  <a:pt x="2063" y="2805"/>
                  <a:pt x="1647" y="3092"/>
                  <a:pt x="1163" y="3105"/>
                </a:cubicBezTo>
                <a:lnTo>
                  <a:pt x="1163" y="3708"/>
                </a:lnTo>
                <a:lnTo>
                  <a:pt x="1098" y="3708"/>
                </a:lnTo>
                <a:lnTo>
                  <a:pt x="1098" y="3105"/>
                </a:lnTo>
                <a:lnTo>
                  <a:pt x="1098" y="3105"/>
                </a:lnTo>
                <a:cubicBezTo>
                  <a:pt x="613" y="3092"/>
                  <a:pt x="197" y="2805"/>
                  <a:pt x="0" y="2392"/>
                </a:cubicBezTo>
                <a:lnTo>
                  <a:pt x="65" y="2392"/>
                </a:lnTo>
                <a:lnTo>
                  <a:pt x="65" y="2392"/>
                </a:lnTo>
                <a:cubicBezTo>
                  <a:pt x="261" y="2781"/>
                  <a:pt x="665" y="3048"/>
                  <a:pt x="1131" y="3048"/>
                </a:cubicBezTo>
                <a:lnTo>
                  <a:pt x="1131" y="3048"/>
                </a:lnTo>
                <a:cubicBezTo>
                  <a:pt x="1596" y="3048"/>
                  <a:pt x="1999" y="2781"/>
                  <a:pt x="2196" y="2392"/>
                </a:cubicBezTo>
                <a:lnTo>
                  <a:pt x="2260" y="2392"/>
                </a:lnTo>
                <a:close/>
                <a:moveTo>
                  <a:pt x="1163" y="604"/>
                </a:moveTo>
                <a:lnTo>
                  <a:pt x="1163" y="604"/>
                </a:lnTo>
                <a:cubicBezTo>
                  <a:pt x="1647" y="616"/>
                  <a:pt x="2063" y="904"/>
                  <a:pt x="2260" y="1317"/>
                </a:cubicBezTo>
                <a:lnTo>
                  <a:pt x="2196" y="1317"/>
                </a:lnTo>
                <a:lnTo>
                  <a:pt x="2196" y="1317"/>
                </a:lnTo>
                <a:cubicBezTo>
                  <a:pt x="1999" y="928"/>
                  <a:pt x="1596" y="661"/>
                  <a:pt x="1131" y="661"/>
                </a:cubicBezTo>
                <a:lnTo>
                  <a:pt x="1131" y="661"/>
                </a:lnTo>
                <a:cubicBezTo>
                  <a:pt x="665" y="661"/>
                  <a:pt x="261" y="928"/>
                  <a:pt x="65" y="1317"/>
                </a:cubicBezTo>
                <a:lnTo>
                  <a:pt x="0" y="1317"/>
                </a:lnTo>
                <a:lnTo>
                  <a:pt x="0" y="1317"/>
                </a:lnTo>
                <a:cubicBezTo>
                  <a:pt x="197" y="904"/>
                  <a:pt x="613" y="616"/>
                  <a:pt x="1098" y="604"/>
                </a:cubicBezTo>
                <a:lnTo>
                  <a:pt x="1098" y="0"/>
                </a:lnTo>
                <a:lnTo>
                  <a:pt x="1163" y="0"/>
                </a:lnTo>
                <a:lnTo>
                  <a:pt x="1163" y="60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50">
            <a:extLst>
              <a:ext uri="{FF2B5EF4-FFF2-40B4-BE49-F238E27FC236}">
                <a16:creationId xmlns:a16="http://schemas.microsoft.com/office/drawing/2014/main" id="{605077E0-C150-B741-B5EE-12831DCBC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3143" y="6101222"/>
            <a:ext cx="1516911" cy="1513556"/>
          </a:xfrm>
          <a:custGeom>
            <a:avLst/>
            <a:gdLst>
              <a:gd name="T0" fmla="*/ 994 w 1991"/>
              <a:gd name="T1" fmla="*/ 1989 h 1990"/>
              <a:gd name="T2" fmla="*/ 994 w 1991"/>
              <a:gd name="T3" fmla="*/ 1989 h 1990"/>
              <a:gd name="T4" fmla="*/ 1990 w 1991"/>
              <a:gd name="T5" fmla="*/ 994 h 1990"/>
              <a:gd name="T6" fmla="*/ 1990 w 1991"/>
              <a:gd name="T7" fmla="*/ 994 h 1990"/>
              <a:gd name="T8" fmla="*/ 994 w 1991"/>
              <a:gd name="T9" fmla="*/ 0 h 1990"/>
              <a:gd name="T10" fmla="*/ 994 w 1991"/>
              <a:gd name="T11" fmla="*/ 0 h 1990"/>
              <a:gd name="T12" fmla="*/ 0 w 1991"/>
              <a:gd name="T13" fmla="*/ 994 h 1990"/>
              <a:gd name="T14" fmla="*/ 0 w 1991"/>
              <a:gd name="T15" fmla="*/ 994 h 1990"/>
              <a:gd name="T16" fmla="*/ 994 w 1991"/>
              <a:gd name="T17" fmla="*/ 1989 h 1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91" h="1990">
                <a:moveTo>
                  <a:pt x="994" y="1989"/>
                </a:moveTo>
                <a:lnTo>
                  <a:pt x="994" y="1989"/>
                </a:lnTo>
                <a:cubicBezTo>
                  <a:pt x="1543" y="1989"/>
                  <a:pt x="1990" y="1542"/>
                  <a:pt x="1990" y="994"/>
                </a:cubicBezTo>
                <a:lnTo>
                  <a:pt x="1990" y="994"/>
                </a:lnTo>
                <a:cubicBezTo>
                  <a:pt x="1990" y="447"/>
                  <a:pt x="1543" y="0"/>
                  <a:pt x="994" y="0"/>
                </a:cubicBezTo>
                <a:lnTo>
                  <a:pt x="994" y="0"/>
                </a:lnTo>
                <a:cubicBezTo>
                  <a:pt x="447" y="0"/>
                  <a:pt x="0" y="447"/>
                  <a:pt x="0" y="994"/>
                </a:cubicBezTo>
                <a:lnTo>
                  <a:pt x="0" y="994"/>
                </a:lnTo>
                <a:cubicBezTo>
                  <a:pt x="0" y="1542"/>
                  <a:pt x="447" y="1989"/>
                  <a:pt x="994" y="198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55">
            <a:extLst>
              <a:ext uri="{FF2B5EF4-FFF2-40B4-BE49-F238E27FC236}">
                <a16:creationId xmlns:a16="http://schemas.microsoft.com/office/drawing/2014/main" id="{2BCE7CEE-53CF-C14E-BAEC-AB756ADAE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9110" y="5446803"/>
            <a:ext cx="1721625" cy="2822394"/>
          </a:xfrm>
          <a:custGeom>
            <a:avLst/>
            <a:gdLst>
              <a:gd name="T0" fmla="*/ 0 w 2261"/>
              <a:gd name="T1" fmla="*/ 1317 h 3709"/>
              <a:gd name="T2" fmla="*/ 0 w 2261"/>
              <a:gd name="T3" fmla="*/ 1317 h 3709"/>
              <a:gd name="T4" fmla="*/ 1097 w 2261"/>
              <a:gd name="T5" fmla="*/ 604 h 3709"/>
              <a:gd name="T6" fmla="*/ 1097 w 2261"/>
              <a:gd name="T7" fmla="*/ 0 h 3709"/>
              <a:gd name="T8" fmla="*/ 1163 w 2261"/>
              <a:gd name="T9" fmla="*/ 0 h 3709"/>
              <a:gd name="T10" fmla="*/ 1163 w 2261"/>
              <a:gd name="T11" fmla="*/ 604 h 3709"/>
              <a:gd name="T12" fmla="*/ 1163 w 2261"/>
              <a:gd name="T13" fmla="*/ 604 h 3709"/>
              <a:gd name="T14" fmla="*/ 2260 w 2261"/>
              <a:gd name="T15" fmla="*/ 1317 h 3709"/>
              <a:gd name="T16" fmla="*/ 2196 w 2261"/>
              <a:gd name="T17" fmla="*/ 1317 h 3709"/>
              <a:gd name="T18" fmla="*/ 2196 w 2261"/>
              <a:gd name="T19" fmla="*/ 1317 h 3709"/>
              <a:gd name="T20" fmla="*/ 1129 w 2261"/>
              <a:gd name="T21" fmla="*/ 661 h 3709"/>
              <a:gd name="T22" fmla="*/ 1129 w 2261"/>
              <a:gd name="T23" fmla="*/ 661 h 3709"/>
              <a:gd name="T24" fmla="*/ 64 w 2261"/>
              <a:gd name="T25" fmla="*/ 1317 h 3709"/>
              <a:gd name="T26" fmla="*/ 0 w 2261"/>
              <a:gd name="T27" fmla="*/ 1317 h 3709"/>
              <a:gd name="T28" fmla="*/ 1163 w 2261"/>
              <a:gd name="T29" fmla="*/ 3105 h 3709"/>
              <a:gd name="T30" fmla="*/ 1163 w 2261"/>
              <a:gd name="T31" fmla="*/ 3708 h 3709"/>
              <a:gd name="T32" fmla="*/ 1097 w 2261"/>
              <a:gd name="T33" fmla="*/ 3708 h 3709"/>
              <a:gd name="T34" fmla="*/ 1097 w 2261"/>
              <a:gd name="T35" fmla="*/ 3105 h 3709"/>
              <a:gd name="T36" fmla="*/ 1097 w 2261"/>
              <a:gd name="T37" fmla="*/ 3105 h 3709"/>
              <a:gd name="T38" fmla="*/ 0 w 2261"/>
              <a:gd name="T39" fmla="*/ 2392 h 3709"/>
              <a:gd name="T40" fmla="*/ 64 w 2261"/>
              <a:gd name="T41" fmla="*/ 2392 h 3709"/>
              <a:gd name="T42" fmla="*/ 64 w 2261"/>
              <a:gd name="T43" fmla="*/ 2392 h 3709"/>
              <a:gd name="T44" fmla="*/ 1129 w 2261"/>
              <a:gd name="T45" fmla="*/ 3048 h 3709"/>
              <a:gd name="T46" fmla="*/ 1129 w 2261"/>
              <a:gd name="T47" fmla="*/ 3048 h 3709"/>
              <a:gd name="T48" fmla="*/ 2196 w 2261"/>
              <a:gd name="T49" fmla="*/ 2392 h 3709"/>
              <a:gd name="T50" fmla="*/ 2260 w 2261"/>
              <a:gd name="T51" fmla="*/ 2392 h 3709"/>
              <a:gd name="T52" fmla="*/ 2260 w 2261"/>
              <a:gd name="T53" fmla="*/ 2392 h 3709"/>
              <a:gd name="T54" fmla="*/ 1163 w 2261"/>
              <a:gd name="T55" fmla="*/ 3105 h 3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61" h="3709">
                <a:moveTo>
                  <a:pt x="0" y="1317"/>
                </a:moveTo>
                <a:lnTo>
                  <a:pt x="0" y="1317"/>
                </a:lnTo>
                <a:cubicBezTo>
                  <a:pt x="197" y="904"/>
                  <a:pt x="613" y="616"/>
                  <a:pt x="1097" y="604"/>
                </a:cubicBezTo>
                <a:lnTo>
                  <a:pt x="1097" y="0"/>
                </a:lnTo>
                <a:lnTo>
                  <a:pt x="1163" y="0"/>
                </a:lnTo>
                <a:lnTo>
                  <a:pt x="1163" y="604"/>
                </a:lnTo>
                <a:lnTo>
                  <a:pt x="1163" y="604"/>
                </a:lnTo>
                <a:cubicBezTo>
                  <a:pt x="1647" y="616"/>
                  <a:pt x="2063" y="904"/>
                  <a:pt x="2260" y="1317"/>
                </a:cubicBezTo>
                <a:lnTo>
                  <a:pt x="2196" y="1317"/>
                </a:lnTo>
                <a:lnTo>
                  <a:pt x="2196" y="1317"/>
                </a:lnTo>
                <a:cubicBezTo>
                  <a:pt x="1999" y="928"/>
                  <a:pt x="1595" y="661"/>
                  <a:pt x="1129" y="661"/>
                </a:cubicBezTo>
                <a:lnTo>
                  <a:pt x="1129" y="661"/>
                </a:lnTo>
                <a:cubicBezTo>
                  <a:pt x="664" y="661"/>
                  <a:pt x="261" y="928"/>
                  <a:pt x="64" y="1317"/>
                </a:cubicBezTo>
                <a:lnTo>
                  <a:pt x="0" y="1317"/>
                </a:lnTo>
                <a:close/>
                <a:moveTo>
                  <a:pt x="1163" y="3105"/>
                </a:moveTo>
                <a:lnTo>
                  <a:pt x="1163" y="3708"/>
                </a:lnTo>
                <a:lnTo>
                  <a:pt x="1097" y="3708"/>
                </a:lnTo>
                <a:lnTo>
                  <a:pt x="1097" y="3105"/>
                </a:lnTo>
                <a:lnTo>
                  <a:pt x="1097" y="3105"/>
                </a:lnTo>
                <a:cubicBezTo>
                  <a:pt x="613" y="3092"/>
                  <a:pt x="197" y="2805"/>
                  <a:pt x="0" y="2392"/>
                </a:cubicBezTo>
                <a:lnTo>
                  <a:pt x="64" y="2392"/>
                </a:lnTo>
                <a:lnTo>
                  <a:pt x="64" y="2392"/>
                </a:lnTo>
                <a:cubicBezTo>
                  <a:pt x="261" y="2781"/>
                  <a:pt x="664" y="3048"/>
                  <a:pt x="1129" y="3048"/>
                </a:cubicBezTo>
                <a:lnTo>
                  <a:pt x="1129" y="3048"/>
                </a:lnTo>
                <a:cubicBezTo>
                  <a:pt x="1595" y="3048"/>
                  <a:pt x="1999" y="2781"/>
                  <a:pt x="2196" y="2392"/>
                </a:cubicBezTo>
                <a:lnTo>
                  <a:pt x="2260" y="2392"/>
                </a:lnTo>
                <a:lnTo>
                  <a:pt x="2260" y="2392"/>
                </a:lnTo>
                <a:cubicBezTo>
                  <a:pt x="2063" y="2805"/>
                  <a:pt x="1647" y="3092"/>
                  <a:pt x="1163" y="310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72">
            <a:extLst>
              <a:ext uri="{FF2B5EF4-FFF2-40B4-BE49-F238E27FC236}">
                <a16:creationId xmlns:a16="http://schemas.microsoft.com/office/drawing/2014/main" id="{B469853E-BEB2-8347-98DB-D1A0C5F46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5109" y="6846253"/>
            <a:ext cx="2050514" cy="73832"/>
          </a:xfrm>
          <a:custGeom>
            <a:avLst/>
            <a:gdLst>
              <a:gd name="T0" fmla="*/ 0 w 2696"/>
              <a:gd name="T1" fmla="*/ 0 h 99"/>
              <a:gd name="T2" fmla="*/ 2569 w 2696"/>
              <a:gd name="T3" fmla="*/ 0 h 99"/>
              <a:gd name="T4" fmla="*/ 2695 w 2696"/>
              <a:gd name="T5" fmla="*/ 49 h 99"/>
              <a:gd name="T6" fmla="*/ 2569 w 2696"/>
              <a:gd name="T7" fmla="*/ 98 h 99"/>
              <a:gd name="T8" fmla="*/ 0 w 2696"/>
              <a:gd name="T9" fmla="*/ 98 h 99"/>
              <a:gd name="T10" fmla="*/ 0 w 2696"/>
              <a:gd name="T11" fmla="*/ 0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96" h="99">
                <a:moveTo>
                  <a:pt x="0" y="0"/>
                </a:moveTo>
                <a:lnTo>
                  <a:pt x="2569" y="0"/>
                </a:lnTo>
                <a:lnTo>
                  <a:pt x="2695" y="49"/>
                </a:lnTo>
                <a:lnTo>
                  <a:pt x="2569" y="98"/>
                </a:lnTo>
                <a:lnTo>
                  <a:pt x="0" y="98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73">
            <a:extLst>
              <a:ext uri="{FF2B5EF4-FFF2-40B4-BE49-F238E27FC236}">
                <a16:creationId xmlns:a16="http://schemas.microsoft.com/office/drawing/2014/main" id="{C5FD442D-093B-A843-9200-52701C33A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6342" y="6846253"/>
            <a:ext cx="2050516" cy="73832"/>
          </a:xfrm>
          <a:custGeom>
            <a:avLst/>
            <a:gdLst>
              <a:gd name="T0" fmla="*/ 0 w 2694"/>
              <a:gd name="T1" fmla="*/ 0 h 99"/>
              <a:gd name="T2" fmla="*/ 2567 w 2694"/>
              <a:gd name="T3" fmla="*/ 0 h 99"/>
              <a:gd name="T4" fmla="*/ 2693 w 2694"/>
              <a:gd name="T5" fmla="*/ 49 h 99"/>
              <a:gd name="T6" fmla="*/ 2567 w 2694"/>
              <a:gd name="T7" fmla="*/ 98 h 99"/>
              <a:gd name="T8" fmla="*/ 0 w 2694"/>
              <a:gd name="T9" fmla="*/ 98 h 99"/>
              <a:gd name="T10" fmla="*/ 0 w 2694"/>
              <a:gd name="T11" fmla="*/ 0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94" h="99">
                <a:moveTo>
                  <a:pt x="0" y="0"/>
                </a:moveTo>
                <a:lnTo>
                  <a:pt x="2567" y="0"/>
                </a:lnTo>
                <a:lnTo>
                  <a:pt x="2693" y="49"/>
                </a:lnTo>
                <a:lnTo>
                  <a:pt x="2567" y="98"/>
                </a:lnTo>
                <a:lnTo>
                  <a:pt x="0" y="98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74">
            <a:extLst>
              <a:ext uri="{FF2B5EF4-FFF2-40B4-BE49-F238E27FC236}">
                <a16:creationId xmlns:a16="http://schemas.microsoft.com/office/drawing/2014/main" id="{9AF37D9D-5C0C-954D-BC6B-CBF42AC9B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7575" y="6846253"/>
            <a:ext cx="2050514" cy="73832"/>
          </a:xfrm>
          <a:custGeom>
            <a:avLst/>
            <a:gdLst>
              <a:gd name="T0" fmla="*/ 0 w 2695"/>
              <a:gd name="T1" fmla="*/ 0 h 99"/>
              <a:gd name="T2" fmla="*/ 2569 w 2695"/>
              <a:gd name="T3" fmla="*/ 0 h 99"/>
              <a:gd name="T4" fmla="*/ 2694 w 2695"/>
              <a:gd name="T5" fmla="*/ 49 h 99"/>
              <a:gd name="T6" fmla="*/ 2569 w 2695"/>
              <a:gd name="T7" fmla="*/ 98 h 99"/>
              <a:gd name="T8" fmla="*/ 0 w 2695"/>
              <a:gd name="T9" fmla="*/ 98 h 99"/>
              <a:gd name="T10" fmla="*/ 0 w 2695"/>
              <a:gd name="T11" fmla="*/ 0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95" h="99">
                <a:moveTo>
                  <a:pt x="0" y="0"/>
                </a:moveTo>
                <a:lnTo>
                  <a:pt x="2569" y="0"/>
                </a:lnTo>
                <a:lnTo>
                  <a:pt x="2694" y="49"/>
                </a:lnTo>
                <a:lnTo>
                  <a:pt x="2569" y="98"/>
                </a:lnTo>
                <a:lnTo>
                  <a:pt x="0" y="98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50">
            <a:extLst>
              <a:ext uri="{FF2B5EF4-FFF2-40B4-BE49-F238E27FC236}">
                <a16:creationId xmlns:a16="http://schemas.microsoft.com/office/drawing/2014/main" id="{BB53A155-14F1-8C48-BBF2-03FEE611A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4240" y="6101222"/>
            <a:ext cx="1516911" cy="1513556"/>
          </a:xfrm>
          <a:custGeom>
            <a:avLst/>
            <a:gdLst>
              <a:gd name="T0" fmla="*/ 994 w 1991"/>
              <a:gd name="T1" fmla="*/ 1989 h 1990"/>
              <a:gd name="T2" fmla="*/ 994 w 1991"/>
              <a:gd name="T3" fmla="*/ 1989 h 1990"/>
              <a:gd name="T4" fmla="*/ 1990 w 1991"/>
              <a:gd name="T5" fmla="*/ 994 h 1990"/>
              <a:gd name="T6" fmla="*/ 1990 w 1991"/>
              <a:gd name="T7" fmla="*/ 994 h 1990"/>
              <a:gd name="T8" fmla="*/ 994 w 1991"/>
              <a:gd name="T9" fmla="*/ 0 h 1990"/>
              <a:gd name="T10" fmla="*/ 994 w 1991"/>
              <a:gd name="T11" fmla="*/ 0 h 1990"/>
              <a:gd name="T12" fmla="*/ 0 w 1991"/>
              <a:gd name="T13" fmla="*/ 994 h 1990"/>
              <a:gd name="T14" fmla="*/ 0 w 1991"/>
              <a:gd name="T15" fmla="*/ 994 h 1990"/>
              <a:gd name="T16" fmla="*/ 994 w 1991"/>
              <a:gd name="T17" fmla="*/ 1989 h 1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91" h="1990">
                <a:moveTo>
                  <a:pt x="994" y="1989"/>
                </a:moveTo>
                <a:lnTo>
                  <a:pt x="994" y="1989"/>
                </a:lnTo>
                <a:cubicBezTo>
                  <a:pt x="1543" y="1989"/>
                  <a:pt x="1990" y="1542"/>
                  <a:pt x="1990" y="994"/>
                </a:cubicBezTo>
                <a:lnTo>
                  <a:pt x="1990" y="994"/>
                </a:lnTo>
                <a:cubicBezTo>
                  <a:pt x="1990" y="447"/>
                  <a:pt x="1543" y="0"/>
                  <a:pt x="994" y="0"/>
                </a:cubicBezTo>
                <a:lnTo>
                  <a:pt x="994" y="0"/>
                </a:lnTo>
                <a:cubicBezTo>
                  <a:pt x="447" y="0"/>
                  <a:pt x="0" y="447"/>
                  <a:pt x="0" y="994"/>
                </a:cubicBezTo>
                <a:lnTo>
                  <a:pt x="0" y="994"/>
                </a:lnTo>
                <a:cubicBezTo>
                  <a:pt x="0" y="1542"/>
                  <a:pt x="447" y="1989"/>
                  <a:pt x="994" y="198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55">
            <a:extLst>
              <a:ext uri="{FF2B5EF4-FFF2-40B4-BE49-F238E27FC236}">
                <a16:creationId xmlns:a16="http://schemas.microsoft.com/office/drawing/2014/main" id="{C6689A2D-D15A-B847-8F1D-1D6DB241A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0207" y="5446803"/>
            <a:ext cx="1721625" cy="2822394"/>
          </a:xfrm>
          <a:custGeom>
            <a:avLst/>
            <a:gdLst>
              <a:gd name="T0" fmla="*/ 0 w 2261"/>
              <a:gd name="T1" fmla="*/ 1317 h 3709"/>
              <a:gd name="T2" fmla="*/ 0 w 2261"/>
              <a:gd name="T3" fmla="*/ 1317 h 3709"/>
              <a:gd name="T4" fmla="*/ 1097 w 2261"/>
              <a:gd name="T5" fmla="*/ 604 h 3709"/>
              <a:gd name="T6" fmla="*/ 1097 w 2261"/>
              <a:gd name="T7" fmla="*/ 0 h 3709"/>
              <a:gd name="T8" fmla="*/ 1163 w 2261"/>
              <a:gd name="T9" fmla="*/ 0 h 3709"/>
              <a:gd name="T10" fmla="*/ 1163 w 2261"/>
              <a:gd name="T11" fmla="*/ 604 h 3709"/>
              <a:gd name="T12" fmla="*/ 1163 w 2261"/>
              <a:gd name="T13" fmla="*/ 604 h 3709"/>
              <a:gd name="T14" fmla="*/ 2260 w 2261"/>
              <a:gd name="T15" fmla="*/ 1317 h 3709"/>
              <a:gd name="T16" fmla="*/ 2196 w 2261"/>
              <a:gd name="T17" fmla="*/ 1317 h 3709"/>
              <a:gd name="T18" fmla="*/ 2196 w 2261"/>
              <a:gd name="T19" fmla="*/ 1317 h 3709"/>
              <a:gd name="T20" fmla="*/ 1129 w 2261"/>
              <a:gd name="T21" fmla="*/ 661 h 3709"/>
              <a:gd name="T22" fmla="*/ 1129 w 2261"/>
              <a:gd name="T23" fmla="*/ 661 h 3709"/>
              <a:gd name="T24" fmla="*/ 64 w 2261"/>
              <a:gd name="T25" fmla="*/ 1317 h 3709"/>
              <a:gd name="T26" fmla="*/ 0 w 2261"/>
              <a:gd name="T27" fmla="*/ 1317 h 3709"/>
              <a:gd name="T28" fmla="*/ 1163 w 2261"/>
              <a:gd name="T29" fmla="*/ 3105 h 3709"/>
              <a:gd name="T30" fmla="*/ 1163 w 2261"/>
              <a:gd name="T31" fmla="*/ 3708 h 3709"/>
              <a:gd name="T32" fmla="*/ 1097 w 2261"/>
              <a:gd name="T33" fmla="*/ 3708 h 3709"/>
              <a:gd name="T34" fmla="*/ 1097 w 2261"/>
              <a:gd name="T35" fmla="*/ 3105 h 3709"/>
              <a:gd name="T36" fmla="*/ 1097 w 2261"/>
              <a:gd name="T37" fmla="*/ 3105 h 3709"/>
              <a:gd name="T38" fmla="*/ 0 w 2261"/>
              <a:gd name="T39" fmla="*/ 2392 h 3709"/>
              <a:gd name="T40" fmla="*/ 64 w 2261"/>
              <a:gd name="T41" fmla="*/ 2392 h 3709"/>
              <a:gd name="T42" fmla="*/ 64 w 2261"/>
              <a:gd name="T43" fmla="*/ 2392 h 3709"/>
              <a:gd name="T44" fmla="*/ 1129 w 2261"/>
              <a:gd name="T45" fmla="*/ 3048 h 3709"/>
              <a:gd name="T46" fmla="*/ 1129 w 2261"/>
              <a:gd name="T47" fmla="*/ 3048 h 3709"/>
              <a:gd name="T48" fmla="*/ 2196 w 2261"/>
              <a:gd name="T49" fmla="*/ 2392 h 3709"/>
              <a:gd name="T50" fmla="*/ 2260 w 2261"/>
              <a:gd name="T51" fmla="*/ 2392 h 3709"/>
              <a:gd name="T52" fmla="*/ 2260 w 2261"/>
              <a:gd name="T53" fmla="*/ 2392 h 3709"/>
              <a:gd name="T54" fmla="*/ 1163 w 2261"/>
              <a:gd name="T55" fmla="*/ 3105 h 3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61" h="3709">
                <a:moveTo>
                  <a:pt x="0" y="1317"/>
                </a:moveTo>
                <a:lnTo>
                  <a:pt x="0" y="1317"/>
                </a:lnTo>
                <a:cubicBezTo>
                  <a:pt x="197" y="904"/>
                  <a:pt x="613" y="616"/>
                  <a:pt x="1097" y="604"/>
                </a:cubicBezTo>
                <a:lnTo>
                  <a:pt x="1097" y="0"/>
                </a:lnTo>
                <a:lnTo>
                  <a:pt x="1163" y="0"/>
                </a:lnTo>
                <a:lnTo>
                  <a:pt x="1163" y="604"/>
                </a:lnTo>
                <a:lnTo>
                  <a:pt x="1163" y="604"/>
                </a:lnTo>
                <a:cubicBezTo>
                  <a:pt x="1647" y="616"/>
                  <a:pt x="2063" y="904"/>
                  <a:pt x="2260" y="1317"/>
                </a:cubicBezTo>
                <a:lnTo>
                  <a:pt x="2196" y="1317"/>
                </a:lnTo>
                <a:lnTo>
                  <a:pt x="2196" y="1317"/>
                </a:lnTo>
                <a:cubicBezTo>
                  <a:pt x="1999" y="928"/>
                  <a:pt x="1595" y="661"/>
                  <a:pt x="1129" y="661"/>
                </a:cubicBezTo>
                <a:lnTo>
                  <a:pt x="1129" y="661"/>
                </a:lnTo>
                <a:cubicBezTo>
                  <a:pt x="664" y="661"/>
                  <a:pt x="261" y="928"/>
                  <a:pt x="64" y="1317"/>
                </a:cubicBezTo>
                <a:lnTo>
                  <a:pt x="0" y="1317"/>
                </a:lnTo>
                <a:close/>
                <a:moveTo>
                  <a:pt x="1163" y="3105"/>
                </a:moveTo>
                <a:lnTo>
                  <a:pt x="1163" y="3708"/>
                </a:lnTo>
                <a:lnTo>
                  <a:pt x="1097" y="3708"/>
                </a:lnTo>
                <a:lnTo>
                  <a:pt x="1097" y="3105"/>
                </a:lnTo>
                <a:lnTo>
                  <a:pt x="1097" y="3105"/>
                </a:lnTo>
                <a:cubicBezTo>
                  <a:pt x="613" y="3092"/>
                  <a:pt x="197" y="2805"/>
                  <a:pt x="0" y="2392"/>
                </a:cubicBezTo>
                <a:lnTo>
                  <a:pt x="64" y="2392"/>
                </a:lnTo>
                <a:lnTo>
                  <a:pt x="64" y="2392"/>
                </a:lnTo>
                <a:cubicBezTo>
                  <a:pt x="261" y="2781"/>
                  <a:pt x="664" y="3048"/>
                  <a:pt x="1129" y="3048"/>
                </a:cubicBezTo>
                <a:lnTo>
                  <a:pt x="1129" y="3048"/>
                </a:lnTo>
                <a:cubicBezTo>
                  <a:pt x="1595" y="3048"/>
                  <a:pt x="1999" y="2781"/>
                  <a:pt x="2196" y="2392"/>
                </a:cubicBezTo>
                <a:lnTo>
                  <a:pt x="2260" y="2392"/>
                </a:lnTo>
                <a:lnTo>
                  <a:pt x="2260" y="2392"/>
                </a:lnTo>
                <a:cubicBezTo>
                  <a:pt x="2063" y="2805"/>
                  <a:pt x="1647" y="3092"/>
                  <a:pt x="1163" y="310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74">
            <a:extLst>
              <a:ext uri="{FF2B5EF4-FFF2-40B4-BE49-F238E27FC236}">
                <a16:creationId xmlns:a16="http://schemas.microsoft.com/office/drawing/2014/main" id="{27A7411F-044B-F041-8772-770655A31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0214" y="6846253"/>
            <a:ext cx="2050514" cy="73832"/>
          </a:xfrm>
          <a:custGeom>
            <a:avLst/>
            <a:gdLst>
              <a:gd name="T0" fmla="*/ 0 w 2695"/>
              <a:gd name="T1" fmla="*/ 0 h 99"/>
              <a:gd name="T2" fmla="*/ 2569 w 2695"/>
              <a:gd name="T3" fmla="*/ 0 h 99"/>
              <a:gd name="T4" fmla="*/ 2694 w 2695"/>
              <a:gd name="T5" fmla="*/ 49 h 99"/>
              <a:gd name="T6" fmla="*/ 2569 w 2695"/>
              <a:gd name="T7" fmla="*/ 98 h 99"/>
              <a:gd name="T8" fmla="*/ 0 w 2695"/>
              <a:gd name="T9" fmla="*/ 98 h 99"/>
              <a:gd name="T10" fmla="*/ 0 w 2695"/>
              <a:gd name="T11" fmla="*/ 0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95" h="99">
                <a:moveTo>
                  <a:pt x="0" y="0"/>
                </a:moveTo>
                <a:lnTo>
                  <a:pt x="2569" y="0"/>
                </a:lnTo>
                <a:lnTo>
                  <a:pt x="2694" y="49"/>
                </a:lnTo>
                <a:lnTo>
                  <a:pt x="2569" y="98"/>
                </a:lnTo>
                <a:lnTo>
                  <a:pt x="0" y="98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Shape 2791">
            <a:extLst>
              <a:ext uri="{FF2B5EF4-FFF2-40B4-BE49-F238E27FC236}">
                <a16:creationId xmlns:a16="http://schemas.microsoft.com/office/drawing/2014/main" id="{DDF4F4F9-B52E-784E-9EAB-4C0EA1BC2022}"/>
              </a:ext>
            </a:extLst>
          </p:cNvPr>
          <p:cNvSpPr>
            <a:spLocks noChangeAspect="1"/>
          </p:cNvSpPr>
          <p:nvPr/>
        </p:nvSpPr>
        <p:spPr>
          <a:xfrm>
            <a:off x="3615114" y="6558648"/>
            <a:ext cx="703034" cy="5752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538"/>
                  <a:pt x="3927" y="1200"/>
                </a:cubicBezTo>
                <a:lnTo>
                  <a:pt x="3927" y="3000"/>
                </a:lnTo>
                <a:cubicBezTo>
                  <a:pt x="3927" y="3332"/>
                  <a:pt x="4147" y="3600"/>
                  <a:pt x="4418" y="3600"/>
                </a:cubicBezTo>
                <a:cubicBezTo>
                  <a:pt x="4689" y="3600"/>
                  <a:pt x="4909" y="3332"/>
                  <a:pt x="4909" y="3000"/>
                </a:cubicBezTo>
                <a:lnTo>
                  <a:pt x="4909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19145" y="15600"/>
                </a:lnTo>
                <a:cubicBezTo>
                  <a:pt x="18875" y="15600"/>
                  <a:pt x="18655" y="15869"/>
                  <a:pt x="18655" y="16200"/>
                </a:cubicBezTo>
                <a:cubicBezTo>
                  <a:pt x="18655" y="16532"/>
                  <a:pt x="18875" y="16800"/>
                  <a:pt x="19145" y="16800"/>
                </a:cubicBezTo>
                <a:lnTo>
                  <a:pt x="20618" y="16800"/>
                </a:lnTo>
                <a:cubicBezTo>
                  <a:pt x="21160" y="16800"/>
                  <a:pt x="21600" y="16262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6691" y="8400"/>
                </a:moveTo>
                <a:lnTo>
                  <a:pt x="982" y="8400"/>
                </a:lnTo>
                <a:lnTo>
                  <a:pt x="982" y="6000"/>
                </a:lnTo>
                <a:lnTo>
                  <a:pt x="16691" y="6000"/>
                </a:lnTo>
                <a:cubicBezTo>
                  <a:pt x="16691" y="6000"/>
                  <a:pt x="16691" y="8400"/>
                  <a:pt x="16691" y="8400"/>
                </a:cubicBezTo>
                <a:close/>
                <a:moveTo>
                  <a:pt x="16691" y="20400"/>
                </a:moveTo>
                <a:lnTo>
                  <a:pt x="982" y="20400"/>
                </a:lnTo>
                <a:lnTo>
                  <a:pt x="982" y="12000"/>
                </a:lnTo>
                <a:lnTo>
                  <a:pt x="16691" y="12000"/>
                </a:lnTo>
                <a:cubicBezTo>
                  <a:pt x="16691" y="12000"/>
                  <a:pt x="16691" y="20400"/>
                  <a:pt x="16691" y="20400"/>
                </a:cubicBezTo>
                <a:close/>
                <a:moveTo>
                  <a:pt x="16691" y="4800"/>
                </a:moveTo>
                <a:lnTo>
                  <a:pt x="982" y="4800"/>
                </a:lnTo>
                <a:cubicBezTo>
                  <a:pt x="440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062"/>
                  <a:pt x="17673" y="20400"/>
                </a:cubicBezTo>
                <a:lnTo>
                  <a:pt x="17673" y="6000"/>
                </a:lnTo>
                <a:cubicBezTo>
                  <a:pt x="17673" y="5338"/>
                  <a:pt x="17233" y="4800"/>
                  <a:pt x="16691" y="4800"/>
                </a:cubicBezTo>
                <a:moveTo>
                  <a:pt x="3436" y="18000"/>
                </a:moveTo>
                <a:lnTo>
                  <a:pt x="7364" y="18000"/>
                </a:lnTo>
                <a:cubicBezTo>
                  <a:pt x="7634" y="18000"/>
                  <a:pt x="7855" y="17732"/>
                  <a:pt x="7855" y="17400"/>
                </a:cubicBezTo>
                <a:cubicBezTo>
                  <a:pt x="7855" y="17069"/>
                  <a:pt x="7634" y="16800"/>
                  <a:pt x="7364" y="16800"/>
                </a:cubicBezTo>
                <a:lnTo>
                  <a:pt x="3436" y="16800"/>
                </a:lnTo>
                <a:cubicBezTo>
                  <a:pt x="3166" y="16800"/>
                  <a:pt x="2945" y="17069"/>
                  <a:pt x="2945" y="17400"/>
                </a:cubicBezTo>
                <a:cubicBezTo>
                  <a:pt x="2945" y="17732"/>
                  <a:pt x="3166" y="18000"/>
                  <a:pt x="3436" y="18000"/>
                </a:cubicBezTo>
                <a:moveTo>
                  <a:pt x="3436" y="15600"/>
                </a:moveTo>
                <a:lnTo>
                  <a:pt x="9327" y="15600"/>
                </a:lnTo>
                <a:cubicBezTo>
                  <a:pt x="9598" y="15600"/>
                  <a:pt x="9818" y="15332"/>
                  <a:pt x="9818" y="15000"/>
                </a:cubicBezTo>
                <a:cubicBezTo>
                  <a:pt x="9818" y="14668"/>
                  <a:pt x="9598" y="14400"/>
                  <a:pt x="9327" y="14400"/>
                </a:cubicBezTo>
                <a:lnTo>
                  <a:pt x="3436" y="14400"/>
                </a:lnTo>
                <a:cubicBezTo>
                  <a:pt x="3166" y="14400"/>
                  <a:pt x="2945" y="14668"/>
                  <a:pt x="2945" y="15000"/>
                </a:cubicBezTo>
                <a:cubicBezTo>
                  <a:pt x="2945" y="15332"/>
                  <a:pt x="3166" y="15600"/>
                  <a:pt x="3436" y="15600"/>
                </a:cubicBezTo>
                <a:moveTo>
                  <a:pt x="12273" y="18000"/>
                </a:moveTo>
                <a:lnTo>
                  <a:pt x="14236" y="18000"/>
                </a:lnTo>
                <a:cubicBezTo>
                  <a:pt x="14507" y="18000"/>
                  <a:pt x="14727" y="17732"/>
                  <a:pt x="14727" y="17400"/>
                </a:cubicBezTo>
                <a:lnTo>
                  <a:pt x="14727" y="15000"/>
                </a:lnTo>
                <a:cubicBezTo>
                  <a:pt x="14727" y="14668"/>
                  <a:pt x="14507" y="14400"/>
                  <a:pt x="14236" y="14400"/>
                </a:cubicBezTo>
                <a:lnTo>
                  <a:pt x="12273" y="14400"/>
                </a:lnTo>
                <a:cubicBezTo>
                  <a:pt x="12002" y="14400"/>
                  <a:pt x="11782" y="14668"/>
                  <a:pt x="11782" y="15000"/>
                </a:cubicBezTo>
                <a:lnTo>
                  <a:pt x="11782" y="17400"/>
                </a:lnTo>
                <a:cubicBezTo>
                  <a:pt x="11782" y="17732"/>
                  <a:pt x="12002" y="18000"/>
                  <a:pt x="12273" y="18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793">
            <a:extLst>
              <a:ext uri="{FF2B5EF4-FFF2-40B4-BE49-F238E27FC236}">
                <a16:creationId xmlns:a16="http://schemas.microsoft.com/office/drawing/2014/main" id="{043AA1A5-2A9F-F944-BB80-C558DDF36B95}"/>
              </a:ext>
            </a:extLst>
          </p:cNvPr>
          <p:cNvSpPr>
            <a:spLocks noChangeAspect="1"/>
          </p:cNvSpPr>
          <p:nvPr/>
        </p:nvSpPr>
        <p:spPr>
          <a:xfrm>
            <a:off x="7726211" y="6506482"/>
            <a:ext cx="703036" cy="7030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86" y="14720"/>
                </a:moveTo>
                <a:cubicBezTo>
                  <a:pt x="9513" y="14863"/>
                  <a:pt x="9355" y="14945"/>
                  <a:pt x="9084" y="14965"/>
                </a:cubicBezTo>
                <a:lnTo>
                  <a:pt x="9084" y="13151"/>
                </a:lnTo>
                <a:cubicBezTo>
                  <a:pt x="9199" y="13182"/>
                  <a:pt x="9248" y="13219"/>
                  <a:pt x="9358" y="13260"/>
                </a:cubicBezTo>
                <a:cubicBezTo>
                  <a:pt x="9469" y="13302"/>
                  <a:pt x="9568" y="13357"/>
                  <a:pt x="9656" y="13424"/>
                </a:cubicBezTo>
                <a:cubicBezTo>
                  <a:pt x="9744" y="13491"/>
                  <a:pt x="9814" y="13575"/>
                  <a:pt x="9867" y="13673"/>
                </a:cubicBezTo>
                <a:cubicBezTo>
                  <a:pt x="9920" y="13772"/>
                  <a:pt x="9946" y="13894"/>
                  <a:pt x="9946" y="14039"/>
                </a:cubicBezTo>
                <a:cubicBezTo>
                  <a:pt x="9946" y="14350"/>
                  <a:pt x="9859" y="14577"/>
                  <a:pt x="9686" y="14720"/>
                </a:cubicBezTo>
                <a:moveTo>
                  <a:pt x="8631" y="12100"/>
                </a:moveTo>
                <a:cubicBezTo>
                  <a:pt x="8526" y="12074"/>
                  <a:pt x="8486" y="12041"/>
                  <a:pt x="8383" y="12003"/>
                </a:cubicBezTo>
                <a:cubicBezTo>
                  <a:pt x="8280" y="11964"/>
                  <a:pt x="8189" y="11913"/>
                  <a:pt x="8112" y="11851"/>
                </a:cubicBezTo>
                <a:cubicBezTo>
                  <a:pt x="8034" y="11789"/>
                  <a:pt x="7969" y="11714"/>
                  <a:pt x="7919" y="11625"/>
                </a:cubicBezTo>
                <a:cubicBezTo>
                  <a:pt x="7869" y="11537"/>
                  <a:pt x="7844" y="11431"/>
                  <a:pt x="7844" y="11306"/>
                </a:cubicBezTo>
                <a:cubicBezTo>
                  <a:pt x="7844" y="11031"/>
                  <a:pt x="7918" y="10835"/>
                  <a:pt x="8067" y="10718"/>
                </a:cubicBezTo>
                <a:cubicBezTo>
                  <a:pt x="8214" y="10601"/>
                  <a:pt x="8360" y="10543"/>
                  <a:pt x="8631" y="10543"/>
                </a:cubicBezTo>
                <a:cubicBezTo>
                  <a:pt x="8631" y="10543"/>
                  <a:pt x="8631" y="12100"/>
                  <a:pt x="8631" y="12100"/>
                </a:cubicBezTo>
                <a:close/>
                <a:moveTo>
                  <a:pt x="10255" y="12723"/>
                </a:moveTo>
                <a:cubicBezTo>
                  <a:pt x="10089" y="12593"/>
                  <a:pt x="9898" y="12487"/>
                  <a:pt x="9683" y="12404"/>
                </a:cubicBezTo>
                <a:cubicBezTo>
                  <a:pt x="9466" y="12321"/>
                  <a:pt x="9310" y="12248"/>
                  <a:pt x="9084" y="12186"/>
                </a:cubicBezTo>
                <a:lnTo>
                  <a:pt x="9084" y="10543"/>
                </a:lnTo>
                <a:cubicBezTo>
                  <a:pt x="9355" y="10543"/>
                  <a:pt x="9488" y="10613"/>
                  <a:pt x="9611" y="10753"/>
                </a:cubicBezTo>
                <a:cubicBezTo>
                  <a:pt x="9734" y="10893"/>
                  <a:pt x="9800" y="11096"/>
                  <a:pt x="9810" y="11361"/>
                </a:cubicBezTo>
                <a:lnTo>
                  <a:pt x="10669" y="11361"/>
                </a:lnTo>
                <a:cubicBezTo>
                  <a:pt x="10669" y="11106"/>
                  <a:pt x="10625" y="10883"/>
                  <a:pt x="10537" y="10690"/>
                </a:cubicBezTo>
                <a:cubicBezTo>
                  <a:pt x="10450" y="10499"/>
                  <a:pt x="10331" y="10340"/>
                  <a:pt x="10183" y="10216"/>
                </a:cubicBezTo>
                <a:cubicBezTo>
                  <a:pt x="10035" y="10091"/>
                  <a:pt x="9860" y="9998"/>
                  <a:pt x="9659" y="9935"/>
                </a:cubicBezTo>
                <a:cubicBezTo>
                  <a:pt x="9459" y="9873"/>
                  <a:pt x="9310" y="9842"/>
                  <a:pt x="9084" y="9842"/>
                </a:cubicBezTo>
                <a:lnTo>
                  <a:pt x="9084" y="9331"/>
                </a:lnTo>
                <a:lnTo>
                  <a:pt x="8631" y="9331"/>
                </a:lnTo>
                <a:lnTo>
                  <a:pt x="8631" y="9842"/>
                </a:lnTo>
                <a:cubicBezTo>
                  <a:pt x="8405" y="9842"/>
                  <a:pt x="8253" y="9876"/>
                  <a:pt x="8048" y="9943"/>
                </a:cubicBezTo>
                <a:cubicBezTo>
                  <a:pt x="7842" y="10011"/>
                  <a:pt x="7660" y="10108"/>
                  <a:pt x="7501" y="10235"/>
                </a:cubicBezTo>
                <a:cubicBezTo>
                  <a:pt x="7343" y="10363"/>
                  <a:pt x="7218" y="10521"/>
                  <a:pt x="7125" y="10710"/>
                </a:cubicBezTo>
                <a:cubicBezTo>
                  <a:pt x="7032" y="10899"/>
                  <a:pt x="6985" y="11119"/>
                  <a:pt x="6985" y="11368"/>
                </a:cubicBezTo>
                <a:cubicBezTo>
                  <a:pt x="6985" y="11654"/>
                  <a:pt x="7035" y="11892"/>
                  <a:pt x="7136" y="12085"/>
                </a:cubicBezTo>
                <a:cubicBezTo>
                  <a:pt x="7237" y="12277"/>
                  <a:pt x="7368" y="12436"/>
                  <a:pt x="7531" y="12563"/>
                </a:cubicBezTo>
                <a:cubicBezTo>
                  <a:pt x="7694" y="12691"/>
                  <a:pt x="7878" y="12794"/>
                  <a:pt x="8081" y="12875"/>
                </a:cubicBezTo>
                <a:cubicBezTo>
                  <a:pt x="8285" y="12956"/>
                  <a:pt x="8426" y="13024"/>
                  <a:pt x="8631" y="13081"/>
                </a:cubicBezTo>
                <a:lnTo>
                  <a:pt x="8631" y="14965"/>
                </a:lnTo>
                <a:cubicBezTo>
                  <a:pt x="8285" y="14955"/>
                  <a:pt x="8100" y="14852"/>
                  <a:pt x="7950" y="14654"/>
                </a:cubicBezTo>
                <a:cubicBezTo>
                  <a:pt x="7799" y="14457"/>
                  <a:pt x="7726" y="14187"/>
                  <a:pt x="7731" y="13844"/>
                </a:cubicBezTo>
                <a:lnTo>
                  <a:pt x="6872" y="13844"/>
                </a:lnTo>
                <a:cubicBezTo>
                  <a:pt x="6867" y="14135"/>
                  <a:pt x="6908" y="14392"/>
                  <a:pt x="6996" y="14615"/>
                </a:cubicBezTo>
                <a:cubicBezTo>
                  <a:pt x="7085" y="14839"/>
                  <a:pt x="7209" y="15027"/>
                  <a:pt x="7369" y="15180"/>
                </a:cubicBezTo>
                <a:cubicBezTo>
                  <a:pt x="7530" y="15333"/>
                  <a:pt x="7723" y="15451"/>
                  <a:pt x="7950" y="15534"/>
                </a:cubicBezTo>
                <a:cubicBezTo>
                  <a:pt x="8176" y="15617"/>
                  <a:pt x="8360" y="15661"/>
                  <a:pt x="8631" y="15667"/>
                </a:cubicBezTo>
                <a:lnTo>
                  <a:pt x="8631" y="16199"/>
                </a:lnTo>
                <a:lnTo>
                  <a:pt x="9084" y="16199"/>
                </a:lnTo>
                <a:lnTo>
                  <a:pt x="9084" y="15667"/>
                </a:lnTo>
                <a:cubicBezTo>
                  <a:pt x="9335" y="15656"/>
                  <a:pt x="9504" y="15613"/>
                  <a:pt x="9720" y="15538"/>
                </a:cubicBezTo>
                <a:cubicBezTo>
                  <a:pt x="9936" y="15463"/>
                  <a:pt x="10124" y="15354"/>
                  <a:pt x="10285" y="15211"/>
                </a:cubicBezTo>
                <a:cubicBezTo>
                  <a:pt x="10445" y="15068"/>
                  <a:pt x="10573" y="14889"/>
                  <a:pt x="10666" y="14673"/>
                </a:cubicBezTo>
                <a:cubicBezTo>
                  <a:pt x="10758" y="14459"/>
                  <a:pt x="10805" y="14205"/>
                  <a:pt x="10805" y="13914"/>
                </a:cubicBezTo>
                <a:cubicBezTo>
                  <a:pt x="10805" y="13634"/>
                  <a:pt x="10755" y="13398"/>
                  <a:pt x="10654" y="13206"/>
                </a:cubicBezTo>
                <a:cubicBezTo>
                  <a:pt x="10554" y="13014"/>
                  <a:pt x="10421" y="12853"/>
                  <a:pt x="10255" y="12723"/>
                </a:cubicBezTo>
                <a:moveTo>
                  <a:pt x="12764" y="0"/>
                </a:moveTo>
                <a:cubicBezTo>
                  <a:pt x="9919" y="0"/>
                  <a:pt x="7396" y="1350"/>
                  <a:pt x="5779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9" y="987"/>
                  <a:pt x="20613" y="4502"/>
                  <a:pt x="20613" y="8836"/>
                </a:cubicBezTo>
                <a:cubicBezTo>
                  <a:pt x="20613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8836" y="20613"/>
                </a:moveTo>
                <a:cubicBezTo>
                  <a:pt x="4501" y="20613"/>
                  <a:pt x="987" y="17098"/>
                  <a:pt x="987" y="12764"/>
                </a:cubicBezTo>
                <a:cubicBezTo>
                  <a:pt x="987" y="8429"/>
                  <a:pt x="4501" y="4915"/>
                  <a:pt x="8836" y="4915"/>
                </a:cubicBezTo>
                <a:cubicBezTo>
                  <a:pt x="13172" y="4915"/>
                  <a:pt x="16685" y="8429"/>
                  <a:pt x="16685" y="12764"/>
                </a:cubicBezTo>
                <a:cubicBezTo>
                  <a:pt x="16685" y="17098"/>
                  <a:pt x="13172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6" y="21600"/>
                  <a:pt x="17673" y="17644"/>
                  <a:pt x="17673" y="12764"/>
                </a:cubicBezTo>
                <a:cubicBezTo>
                  <a:pt x="17673" y="7884"/>
                  <a:pt x="13716" y="3927"/>
                  <a:pt x="8836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799">
            <a:extLst>
              <a:ext uri="{FF2B5EF4-FFF2-40B4-BE49-F238E27FC236}">
                <a16:creationId xmlns:a16="http://schemas.microsoft.com/office/drawing/2014/main" id="{12908A2E-9B48-604B-BFEA-4B116F55C1DA}"/>
              </a:ext>
            </a:extLst>
          </p:cNvPr>
          <p:cNvSpPr>
            <a:spLocks noChangeAspect="1"/>
          </p:cNvSpPr>
          <p:nvPr/>
        </p:nvSpPr>
        <p:spPr>
          <a:xfrm>
            <a:off x="11837307" y="6590603"/>
            <a:ext cx="703036" cy="5113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816">
            <a:extLst>
              <a:ext uri="{FF2B5EF4-FFF2-40B4-BE49-F238E27FC236}">
                <a16:creationId xmlns:a16="http://schemas.microsoft.com/office/drawing/2014/main" id="{758EC509-E742-DC4A-9789-2C17CB735626}"/>
              </a:ext>
            </a:extLst>
          </p:cNvPr>
          <p:cNvSpPr>
            <a:spLocks noChangeAspect="1"/>
          </p:cNvSpPr>
          <p:nvPr/>
        </p:nvSpPr>
        <p:spPr>
          <a:xfrm>
            <a:off x="15948404" y="6494735"/>
            <a:ext cx="703036" cy="7030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828">
            <a:extLst>
              <a:ext uri="{FF2B5EF4-FFF2-40B4-BE49-F238E27FC236}">
                <a16:creationId xmlns:a16="http://schemas.microsoft.com/office/drawing/2014/main" id="{C4519376-B576-C441-BC3F-CC153A9A90DF}"/>
              </a:ext>
            </a:extLst>
          </p:cNvPr>
          <p:cNvSpPr>
            <a:spLocks noChangeAspect="1"/>
          </p:cNvSpPr>
          <p:nvPr/>
        </p:nvSpPr>
        <p:spPr>
          <a:xfrm>
            <a:off x="20123414" y="6535876"/>
            <a:ext cx="575210" cy="7030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0E6901B-177E-E048-A48E-B738849F218A}"/>
              </a:ext>
            </a:extLst>
          </p:cNvPr>
          <p:cNvSpPr txBox="1"/>
          <p:nvPr/>
        </p:nvSpPr>
        <p:spPr>
          <a:xfrm>
            <a:off x="3418245" y="4614354"/>
            <a:ext cx="1096775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2016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9C94D3-CB20-AE49-965A-213FD40D4104}"/>
              </a:ext>
            </a:extLst>
          </p:cNvPr>
          <p:cNvSpPr txBox="1"/>
          <p:nvPr/>
        </p:nvSpPr>
        <p:spPr>
          <a:xfrm>
            <a:off x="7552189" y="4614354"/>
            <a:ext cx="1058303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2017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D2B9DF3-9D4E-FC46-B05F-83CC2E426FCB}"/>
              </a:ext>
            </a:extLst>
          </p:cNvPr>
          <p:cNvSpPr txBox="1"/>
          <p:nvPr/>
        </p:nvSpPr>
        <p:spPr>
          <a:xfrm>
            <a:off x="11639636" y="4614354"/>
            <a:ext cx="1098378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2018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AED259A-A5AC-084A-AB6C-5B5376F6C638}"/>
              </a:ext>
            </a:extLst>
          </p:cNvPr>
          <p:cNvSpPr txBox="1"/>
          <p:nvPr/>
        </p:nvSpPr>
        <p:spPr>
          <a:xfrm>
            <a:off x="15754740" y="4614354"/>
            <a:ext cx="1090363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2019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2E108F4-6F2A-EE40-8868-A2559E105FC5}"/>
              </a:ext>
            </a:extLst>
          </p:cNvPr>
          <p:cNvSpPr txBox="1"/>
          <p:nvPr/>
        </p:nvSpPr>
        <p:spPr>
          <a:xfrm>
            <a:off x="19818549" y="4614354"/>
            <a:ext cx="1184940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2020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DDC9F4D-D25E-AD42-9A22-D11AEA402AEB}"/>
              </a:ext>
            </a:extLst>
          </p:cNvPr>
          <p:cNvSpPr txBox="1"/>
          <p:nvPr/>
        </p:nvSpPr>
        <p:spPr>
          <a:xfrm>
            <a:off x="3180200" y="892361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585F9E96-BF8B-624A-A85B-8576B2E56781}"/>
              </a:ext>
            </a:extLst>
          </p:cNvPr>
          <p:cNvSpPr txBox="1">
            <a:spLocks/>
          </p:cNvSpPr>
          <p:nvPr/>
        </p:nvSpPr>
        <p:spPr>
          <a:xfrm>
            <a:off x="2118772" y="9819877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881DBF3-45CC-E742-9453-CC3817A97C10}"/>
              </a:ext>
            </a:extLst>
          </p:cNvPr>
          <p:cNvSpPr txBox="1"/>
          <p:nvPr/>
        </p:nvSpPr>
        <p:spPr>
          <a:xfrm>
            <a:off x="7248016" y="892361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A6B10F2E-C50F-3E4A-8DBE-37FE59A75407}"/>
              </a:ext>
            </a:extLst>
          </p:cNvPr>
          <p:cNvSpPr txBox="1">
            <a:spLocks/>
          </p:cNvSpPr>
          <p:nvPr/>
        </p:nvSpPr>
        <p:spPr>
          <a:xfrm>
            <a:off x="6229870" y="9819877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11AA4D8-69C2-6241-BD6F-E58AF1957EE1}"/>
              </a:ext>
            </a:extLst>
          </p:cNvPr>
          <p:cNvSpPr txBox="1"/>
          <p:nvPr/>
        </p:nvSpPr>
        <p:spPr>
          <a:xfrm>
            <a:off x="11354303" y="892361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6699EA6F-2C21-F646-AC0E-444CBAB336A3}"/>
              </a:ext>
            </a:extLst>
          </p:cNvPr>
          <p:cNvSpPr txBox="1">
            <a:spLocks/>
          </p:cNvSpPr>
          <p:nvPr/>
        </p:nvSpPr>
        <p:spPr>
          <a:xfrm>
            <a:off x="10340966" y="9819877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895385D-82D7-554C-811E-2D020BA79DDD}"/>
              </a:ext>
            </a:extLst>
          </p:cNvPr>
          <p:cNvSpPr txBox="1"/>
          <p:nvPr/>
        </p:nvSpPr>
        <p:spPr>
          <a:xfrm>
            <a:off x="15452577" y="892361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B04EAF3-1BA6-CF45-A531-68C7F73AE8E1}"/>
              </a:ext>
            </a:extLst>
          </p:cNvPr>
          <p:cNvSpPr txBox="1">
            <a:spLocks/>
          </p:cNvSpPr>
          <p:nvPr/>
        </p:nvSpPr>
        <p:spPr>
          <a:xfrm>
            <a:off x="14452064" y="9819877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70A33BF-98C1-6347-8C4A-0D6437C1AC22}"/>
              </a:ext>
            </a:extLst>
          </p:cNvPr>
          <p:cNvSpPr txBox="1"/>
          <p:nvPr/>
        </p:nvSpPr>
        <p:spPr>
          <a:xfrm>
            <a:off x="19566879" y="8923616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B8731B18-B72F-D945-9EB6-CA9144D307D0}"/>
              </a:ext>
            </a:extLst>
          </p:cNvPr>
          <p:cNvSpPr txBox="1">
            <a:spLocks/>
          </p:cNvSpPr>
          <p:nvPr/>
        </p:nvSpPr>
        <p:spPr>
          <a:xfrm>
            <a:off x="18563160" y="9819877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12058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B7F4AE-F064-0941-9D2B-0CCBEC25CAC3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6CD32E-CE0C-1F47-A7F4-E7324C84338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64919C6B-22CF-AC40-9E5F-86CC25F29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3148" y="722566"/>
            <a:ext cx="3577097" cy="12231434"/>
          </a:xfrm>
          <a:custGeom>
            <a:avLst/>
            <a:gdLst>
              <a:gd name="connsiteX0" fmla="*/ 1592599 w 2796518"/>
              <a:gd name="connsiteY0" fmla="*/ 0 h 9562341"/>
              <a:gd name="connsiteX1" fmla="*/ 1909392 w 2796518"/>
              <a:gd name="connsiteY1" fmla="*/ 0 h 9562341"/>
              <a:gd name="connsiteX2" fmla="*/ 1909392 w 2796518"/>
              <a:gd name="connsiteY2" fmla="*/ 180262 h 9562341"/>
              <a:gd name="connsiteX3" fmla="*/ 1398604 w 2796518"/>
              <a:gd name="connsiteY3" fmla="*/ 691655 h 9562341"/>
              <a:gd name="connsiteX4" fmla="*/ 1045886 w 2796518"/>
              <a:gd name="connsiteY4" fmla="*/ 691655 h 9562341"/>
              <a:gd name="connsiteX5" fmla="*/ 526607 w 2796518"/>
              <a:gd name="connsiteY5" fmla="*/ 909144 h 9562341"/>
              <a:gd name="connsiteX6" fmla="*/ 317589 w 2796518"/>
              <a:gd name="connsiteY6" fmla="*/ 1432294 h 9562341"/>
              <a:gd name="connsiteX7" fmla="*/ 1060256 w 2796518"/>
              <a:gd name="connsiteY7" fmla="*/ 2148115 h 9562341"/>
              <a:gd name="connsiteX8" fmla="*/ 1751322 w 2796518"/>
              <a:gd name="connsiteY8" fmla="*/ 2148115 h 9562341"/>
              <a:gd name="connsiteX9" fmla="*/ 2495949 w 2796518"/>
              <a:gd name="connsiteY9" fmla="*/ 2460959 h 9562341"/>
              <a:gd name="connsiteX10" fmla="*/ 2796413 w 2796518"/>
              <a:gd name="connsiteY10" fmla="*/ 3212048 h 9562341"/>
              <a:gd name="connsiteX11" fmla="*/ 1736299 w 2796518"/>
              <a:gd name="connsiteY11" fmla="*/ 4240060 h 9562341"/>
              <a:gd name="connsiteX12" fmla="*/ 1045886 w 2796518"/>
              <a:gd name="connsiteY12" fmla="*/ 4240060 h 9562341"/>
              <a:gd name="connsiteX13" fmla="*/ 526607 w 2796518"/>
              <a:gd name="connsiteY13" fmla="*/ 4457549 h 9562341"/>
              <a:gd name="connsiteX14" fmla="*/ 317589 w 2796518"/>
              <a:gd name="connsiteY14" fmla="*/ 4981352 h 9562341"/>
              <a:gd name="connsiteX15" fmla="*/ 1060256 w 2796518"/>
              <a:gd name="connsiteY15" fmla="*/ 5697173 h 9562341"/>
              <a:gd name="connsiteX16" fmla="*/ 1751322 w 2796518"/>
              <a:gd name="connsiteY16" fmla="*/ 5697173 h 9562341"/>
              <a:gd name="connsiteX17" fmla="*/ 2495949 w 2796518"/>
              <a:gd name="connsiteY17" fmla="*/ 6009364 h 9562341"/>
              <a:gd name="connsiteX18" fmla="*/ 2796413 w 2796518"/>
              <a:gd name="connsiteY18" fmla="*/ 6760453 h 9562341"/>
              <a:gd name="connsiteX19" fmla="*/ 1736299 w 2796518"/>
              <a:gd name="connsiteY19" fmla="*/ 7787812 h 9562341"/>
              <a:gd name="connsiteX20" fmla="*/ 1045886 w 2796518"/>
              <a:gd name="connsiteY20" fmla="*/ 7787812 h 9562341"/>
              <a:gd name="connsiteX21" fmla="*/ 526607 w 2796518"/>
              <a:gd name="connsiteY21" fmla="*/ 8005954 h 9562341"/>
              <a:gd name="connsiteX22" fmla="*/ 317589 w 2796518"/>
              <a:gd name="connsiteY22" fmla="*/ 8529104 h 9562341"/>
              <a:gd name="connsiteX23" fmla="*/ 1060256 w 2796518"/>
              <a:gd name="connsiteY23" fmla="*/ 9244924 h 9562341"/>
              <a:gd name="connsiteX24" fmla="*/ 1398259 w 2796518"/>
              <a:gd name="connsiteY24" fmla="*/ 9244924 h 9562341"/>
              <a:gd name="connsiteX25" fmla="*/ 1398259 w 2796518"/>
              <a:gd name="connsiteY25" fmla="*/ 9562341 h 9562341"/>
              <a:gd name="connsiteX26" fmla="*/ 1060256 w 2796518"/>
              <a:gd name="connsiteY26" fmla="*/ 9562341 h 9562341"/>
              <a:gd name="connsiteX27" fmla="*/ 142 w 2796518"/>
              <a:gd name="connsiteY27" fmla="*/ 8534329 h 9562341"/>
              <a:gd name="connsiteX28" fmla="*/ 299953 w 2796518"/>
              <a:gd name="connsiteY28" fmla="*/ 7783240 h 9562341"/>
              <a:gd name="connsiteX29" fmla="*/ 1045886 w 2796518"/>
              <a:gd name="connsiteY29" fmla="*/ 7470395 h 9562341"/>
              <a:gd name="connsiteX30" fmla="*/ 1736299 w 2796518"/>
              <a:gd name="connsiteY30" fmla="*/ 7470395 h 9562341"/>
              <a:gd name="connsiteX31" fmla="*/ 2478966 w 2796518"/>
              <a:gd name="connsiteY31" fmla="*/ 6754575 h 9562341"/>
              <a:gd name="connsiteX32" fmla="*/ 2269948 w 2796518"/>
              <a:gd name="connsiteY32" fmla="*/ 6231425 h 9562341"/>
              <a:gd name="connsiteX33" fmla="*/ 1751322 w 2796518"/>
              <a:gd name="connsiteY33" fmla="*/ 6014589 h 9562341"/>
              <a:gd name="connsiteX34" fmla="*/ 1060256 w 2796518"/>
              <a:gd name="connsiteY34" fmla="*/ 6014589 h 9562341"/>
              <a:gd name="connsiteX35" fmla="*/ 142 w 2796518"/>
              <a:gd name="connsiteY35" fmla="*/ 4986577 h 9562341"/>
              <a:gd name="connsiteX36" fmla="*/ 299953 w 2796518"/>
              <a:gd name="connsiteY36" fmla="*/ 4234835 h 9562341"/>
              <a:gd name="connsiteX37" fmla="*/ 1045886 w 2796518"/>
              <a:gd name="connsiteY37" fmla="*/ 3922643 h 9562341"/>
              <a:gd name="connsiteX38" fmla="*/ 1736299 w 2796518"/>
              <a:gd name="connsiteY38" fmla="*/ 3922643 h 9562341"/>
              <a:gd name="connsiteX39" fmla="*/ 2478966 w 2796518"/>
              <a:gd name="connsiteY39" fmla="*/ 3206823 h 9562341"/>
              <a:gd name="connsiteX40" fmla="*/ 2269948 w 2796518"/>
              <a:gd name="connsiteY40" fmla="*/ 2683674 h 9562341"/>
              <a:gd name="connsiteX41" fmla="*/ 1751322 w 2796518"/>
              <a:gd name="connsiteY41" fmla="*/ 2465531 h 9562341"/>
              <a:gd name="connsiteX42" fmla="*/ 1060256 w 2796518"/>
              <a:gd name="connsiteY42" fmla="*/ 2465531 h 9562341"/>
              <a:gd name="connsiteX43" fmla="*/ 142 w 2796518"/>
              <a:gd name="connsiteY43" fmla="*/ 1438172 h 9562341"/>
              <a:gd name="connsiteX44" fmla="*/ 299953 w 2796518"/>
              <a:gd name="connsiteY44" fmla="*/ 687083 h 9562341"/>
              <a:gd name="connsiteX45" fmla="*/ 1045886 w 2796518"/>
              <a:gd name="connsiteY45" fmla="*/ 374239 h 9562341"/>
              <a:gd name="connsiteX46" fmla="*/ 1398604 w 2796518"/>
              <a:gd name="connsiteY46" fmla="*/ 374239 h 9562341"/>
              <a:gd name="connsiteX47" fmla="*/ 1592599 w 2796518"/>
              <a:gd name="connsiteY47" fmla="*/ 180262 h 9562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796518" h="9562341">
                <a:moveTo>
                  <a:pt x="1592599" y="0"/>
                </a:moveTo>
                <a:lnTo>
                  <a:pt x="1909392" y="0"/>
                </a:lnTo>
                <a:lnTo>
                  <a:pt x="1909392" y="180262"/>
                </a:lnTo>
                <a:cubicBezTo>
                  <a:pt x="1909392" y="462410"/>
                  <a:pt x="1680125" y="691655"/>
                  <a:pt x="1398604" y="691655"/>
                </a:cubicBezTo>
                <a:lnTo>
                  <a:pt x="1045886" y="691655"/>
                </a:lnTo>
                <a:cubicBezTo>
                  <a:pt x="849278" y="691655"/>
                  <a:pt x="664428" y="768723"/>
                  <a:pt x="526607" y="909144"/>
                </a:cubicBezTo>
                <a:cubicBezTo>
                  <a:pt x="388132" y="1049565"/>
                  <a:pt x="314323" y="1235705"/>
                  <a:pt x="317589" y="1432294"/>
                </a:cubicBezTo>
                <a:cubicBezTo>
                  <a:pt x="324120" y="1827432"/>
                  <a:pt x="657243" y="2148115"/>
                  <a:pt x="1060256" y="2148115"/>
                </a:cubicBezTo>
                <a:lnTo>
                  <a:pt x="1751322" y="2148115"/>
                </a:lnTo>
                <a:cubicBezTo>
                  <a:pt x="2032843" y="2148115"/>
                  <a:pt x="2297382" y="2259798"/>
                  <a:pt x="2495949" y="2460959"/>
                </a:cubicBezTo>
                <a:cubicBezTo>
                  <a:pt x="2694516" y="2662121"/>
                  <a:pt x="2800332" y="2929247"/>
                  <a:pt x="2796413" y="3212048"/>
                </a:cubicBezTo>
                <a:cubicBezTo>
                  <a:pt x="2786615" y="3778957"/>
                  <a:pt x="2310446" y="4240060"/>
                  <a:pt x="1736299" y="4240060"/>
                </a:cubicBezTo>
                <a:lnTo>
                  <a:pt x="1045886" y="4240060"/>
                </a:lnTo>
                <a:cubicBezTo>
                  <a:pt x="849278" y="4240060"/>
                  <a:pt x="664428" y="4317128"/>
                  <a:pt x="526607" y="4457549"/>
                </a:cubicBezTo>
                <a:cubicBezTo>
                  <a:pt x="388132" y="4597970"/>
                  <a:pt x="314323" y="4784110"/>
                  <a:pt x="317589" y="4981352"/>
                </a:cubicBezTo>
                <a:cubicBezTo>
                  <a:pt x="324120" y="5375837"/>
                  <a:pt x="657243" y="5697173"/>
                  <a:pt x="1060256" y="5697173"/>
                </a:cubicBezTo>
                <a:lnTo>
                  <a:pt x="1751322" y="5697173"/>
                </a:lnTo>
                <a:cubicBezTo>
                  <a:pt x="2032843" y="5697173"/>
                  <a:pt x="2297382" y="5808203"/>
                  <a:pt x="2495949" y="6009364"/>
                </a:cubicBezTo>
                <a:cubicBezTo>
                  <a:pt x="2694516" y="6210525"/>
                  <a:pt x="2800332" y="6476999"/>
                  <a:pt x="2796413" y="6760453"/>
                </a:cubicBezTo>
                <a:cubicBezTo>
                  <a:pt x="2786615" y="7326709"/>
                  <a:pt x="2310446" y="7787812"/>
                  <a:pt x="1736299" y="7787812"/>
                </a:cubicBezTo>
                <a:lnTo>
                  <a:pt x="1045886" y="7787812"/>
                </a:lnTo>
                <a:cubicBezTo>
                  <a:pt x="849278" y="7787812"/>
                  <a:pt x="664428" y="7865533"/>
                  <a:pt x="526607" y="8005954"/>
                </a:cubicBezTo>
                <a:cubicBezTo>
                  <a:pt x="388132" y="8145722"/>
                  <a:pt x="314323" y="8331862"/>
                  <a:pt x="317589" y="8529104"/>
                </a:cubicBezTo>
                <a:cubicBezTo>
                  <a:pt x="324120" y="8923589"/>
                  <a:pt x="657243" y="9244924"/>
                  <a:pt x="1060256" y="9244924"/>
                </a:cubicBezTo>
                <a:lnTo>
                  <a:pt x="1398259" y="9244924"/>
                </a:lnTo>
                <a:lnTo>
                  <a:pt x="1398259" y="9562341"/>
                </a:lnTo>
                <a:lnTo>
                  <a:pt x="1060256" y="9562341"/>
                </a:lnTo>
                <a:cubicBezTo>
                  <a:pt x="485456" y="9562341"/>
                  <a:pt x="9287" y="9101238"/>
                  <a:pt x="142" y="8534329"/>
                </a:cubicBezTo>
                <a:cubicBezTo>
                  <a:pt x="-4430" y="8251528"/>
                  <a:pt x="102039" y="7984401"/>
                  <a:pt x="299953" y="7783240"/>
                </a:cubicBezTo>
                <a:cubicBezTo>
                  <a:pt x="498520" y="7582079"/>
                  <a:pt x="763058" y="7470395"/>
                  <a:pt x="1045886" y="7470395"/>
                </a:cubicBezTo>
                <a:lnTo>
                  <a:pt x="1736299" y="7470395"/>
                </a:lnTo>
                <a:cubicBezTo>
                  <a:pt x="2138659" y="7470395"/>
                  <a:pt x="2472435" y="7149713"/>
                  <a:pt x="2478966" y="6754575"/>
                </a:cubicBezTo>
                <a:cubicBezTo>
                  <a:pt x="2481579" y="6557333"/>
                  <a:pt x="2407770" y="6371846"/>
                  <a:pt x="2269948" y="6231425"/>
                </a:cubicBezTo>
                <a:cubicBezTo>
                  <a:pt x="2131474" y="6091657"/>
                  <a:pt x="1947277" y="6014589"/>
                  <a:pt x="1751322" y="6014589"/>
                </a:cubicBezTo>
                <a:lnTo>
                  <a:pt x="1060256" y="6014589"/>
                </a:lnTo>
                <a:cubicBezTo>
                  <a:pt x="485456" y="6014589"/>
                  <a:pt x="9287" y="5552833"/>
                  <a:pt x="142" y="4986577"/>
                </a:cubicBezTo>
                <a:cubicBezTo>
                  <a:pt x="-4430" y="4703776"/>
                  <a:pt x="102039" y="4436650"/>
                  <a:pt x="299953" y="4234835"/>
                </a:cubicBezTo>
                <a:cubicBezTo>
                  <a:pt x="498520" y="4033674"/>
                  <a:pt x="763058" y="3922643"/>
                  <a:pt x="1045886" y="3922643"/>
                </a:cubicBezTo>
                <a:lnTo>
                  <a:pt x="1736299" y="3922643"/>
                </a:lnTo>
                <a:cubicBezTo>
                  <a:pt x="2138659" y="3922643"/>
                  <a:pt x="2472435" y="3601309"/>
                  <a:pt x="2478966" y="3206823"/>
                </a:cubicBezTo>
                <a:cubicBezTo>
                  <a:pt x="2481579" y="3009581"/>
                  <a:pt x="2407770" y="2824095"/>
                  <a:pt x="2269948" y="2683674"/>
                </a:cubicBezTo>
                <a:cubicBezTo>
                  <a:pt x="2131474" y="2543253"/>
                  <a:pt x="1947277" y="2465531"/>
                  <a:pt x="1751322" y="2465531"/>
                </a:cubicBezTo>
                <a:lnTo>
                  <a:pt x="1060256" y="2465531"/>
                </a:lnTo>
                <a:cubicBezTo>
                  <a:pt x="485456" y="2465531"/>
                  <a:pt x="9287" y="2004428"/>
                  <a:pt x="142" y="1438172"/>
                </a:cubicBezTo>
                <a:cubicBezTo>
                  <a:pt x="-4430" y="1154718"/>
                  <a:pt x="102039" y="888244"/>
                  <a:pt x="299953" y="687083"/>
                </a:cubicBezTo>
                <a:cubicBezTo>
                  <a:pt x="498520" y="485269"/>
                  <a:pt x="763058" y="374239"/>
                  <a:pt x="1045886" y="374239"/>
                </a:cubicBezTo>
                <a:lnTo>
                  <a:pt x="1398604" y="374239"/>
                </a:lnTo>
                <a:cubicBezTo>
                  <a:pt x="1505726" y="374239"/>
                  <a:pt x="1592599" y="287373"/>
                  <a:pt x="1592599" y="180262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3DB8820C-136E-8943-B069-2F074DDE0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0143" y="6801607"/>
            <a:ext cx="3850061" cy="574746"/>
          </a:xfrm>
          <a:custGeom>
            <a:avLst/>
            <a:gdLst>
              <a:gd name="T0" fmla="*/ 0 w 4610"/>
              <a:gd name="T1" fmla="*/ 410 h 689"/>
              <a:gd name="T2" fmla="*/ 3742 w 4610"/>
              <a:gd name="T3" fmla="*/ 410 h 689"/>
              <a:gd name="T4" fmla="*/ 3742 w 4610"/>
              <a:gd name="T5" fmla="*/ 410 h 689"/>
              <a:gd name="T6" fmla="*/ 3975 w 4610"/>
              <a:gd name="T7" fmla="*/ 533 h 689"/>
              <a:gd name="T8" fmla="*/ 3975 w 4610"/>
              <a:gd name="T9" fmla="*/ 533 h 689"/>
              <a:gd name="T10" fmla="*/ 4269 w 4610"/>
              <a:gd name="T11" fmla="*/ 685 h 689"/>
              <a:gd name="T12" fmla="*/ 4269 w 4610"/>
              <a:gd name="T13" fmla="*/ 685 h 689"/>
              <a:gd name="T14" fmla="*/ 4601 w 4610"/>
              <a:gd name="T15" fmla="*/ 357 h 689"/>
              <a:gd name="T16" fmla="*/ 4601 w 4610"/>
              <a:gd name="T17" fmla="*/ 357 h 689"/>
              <a:gd name="T18" fmla="*/ 4259 w 4610"/>
              <a:gd name="T19" fmla="*/ 0 h 689"/>
              <a:gd name="T20" fmla="*/ 4259 w 4610"/>
              <a:gd name="T21" fmla="*/ 0 h 689"/>
              <a:gd name="T22" fmla="*/ 3979 w 4610"/>
              <a:gd name="T23" fmla="*/ 146 h 689"/>
              <a:gd name="T24" fmla="*/ 3979 w 4610"/>
              <a:gd name="T25" fmla="*/ 146 h 689"/>
              <a:gd name="T26" fmla="*/ 3742 w 4610"/>
              <a:gd name="T27" fmla="*/ 275 h 689"/>
              <a:gd name="T28" fmla="*/ 0 w 4610"/>
              <a:gd name="T29" fmla="*/ 275 h 689"/>
              <a:gd name="T30" fmla="*/ 0 w 4610"/>
              <a:gd name="T31" fmla="*/ 410 h 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610" h="689">
                <a:moveTo>
                  <a:pt x="0" y="410"/>
                </a:moveTo>
                <a:lnTo>
                  <a:pt x="3742" y="410"/>
                </a:lnTo>
                <a:lnTo>
                  <a:pt x="3742" y="410"/>
                </a:lnTo>
                <a:cubicBezTo>
                  <a:pt x="3836" y="410"/>
                  <a:pt x="3923" y="456"/>
                  <a:pt x="3975" y="533"/>
                </a:cubicBezTo>
                <a:lnTo>
                  <a:pt x="3975" y="533"/>
                </a:lnTo>
                <a:cubicBezTo>
                  <a:pt x="4039" y="627"/>
                  <a:pt x="4147" y="688"/>
                  <a:pt x="4269" y="685"/>
                </a:cubicBezTo>
                <a:lnTo>
                  <a:pt x="4269" y="685"/>
                </a:lnTo>
                <a:cubicBezTo>
                  <a:pt x="4447" y="679"/>
                  <a:pt x="4594" y="534"/>
                  <a:pt x="4601" y="357"/>
                </a:cubicBezTo>
                <a:lnTo>
                  <a:pt x="4601" y="357"/>
                </a:lnTo>
                <a:cubicBezTo>
                  <a:pt x="4609" y="161"/>
                  <a:pt x="4453" y="0"/>
                  <a:pt x="4259" y="0"/>
                </a:cubicBezTo>
                <a:lnTo>
                  <a:pt x="4259" y="0"/>
                </a:lnTo>
                <a:cubicBezTo>
                  <a:pt x="4144" y="0"/>
                  <a:pt x="4041" y="58"/>
                  <a:pt x="3979" y="146"/>
                </a:cubicBezTo>
                <a:lnTo>
                  <a:pt x="3979" y="146"/>
                </a:lnTo>
                <a:cubicBezTo>
                  <a:pt x="3924" y="225"/>
                  <a:pt x="3838" y="275"/>
                  <a:pt x="3742" y="275"/>
                </a:cubicBezTo>
                <a:lnTo>
                  <a:pt x="0" y="275"/>
                </a:lnTo>
                <a:lnTo>
                  <a:pt x="0" y="41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Freeform 3">
            <a:extLst>
              <a:ext uri="{FF2B5EF4-FFF2-40B4-BE49-F238E27FC236}">
                <a16:creationId xmlns:a16="http://schemas.microsoft.com/office/drawing/2014/main" id="{F0BB9003-8D5F-8047-999B-4DF13C5EA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19673" y="6982138"/>
            <a:ext cx="210002" cy="210002"/>
          </a:xfrm>
          <a:custGeom>
            <a:avLst/>
            <a:gdLst>
              <a:gd name="T0" fmla="*/ 249 w 250"/>
              <a:gd name="T1" fmla="*/ 84 h 250"/>
              <a:gd name="T2" fmla="*/ 165 w 250"/>
              <a:gd name="T3" fmla="*/ 84 h 250"/>
              <a:gd name="T4" fmla="*/ 165 w 250"/>
              <a:gd name="T5" fmla="*/ 0 h 250"/>
              <a:gd name="T6" fmla="*/ 84 w 250"/>
              <a:gd name="T7" fmla="*/ 0 h 250"/>
              <a:gd name="T8" fmla="*/ 84 w 250"/>
              <a:gd name="T9" fmla="*/ 84 h 250"/>
              <a:gd name="T10" fmla="*/ 0 w 250"/>
              <a:gd name="T11" fmla="*/ 84 h 250"/>
              <a:gd name="T12" fmla="*/ 0 w 250"/>
              <a:gd name="T13" fmla="*/ 165 h 250"/>
              <a:gd name="T14" fmla="*/ 84 w 250"/>
              <a:gd name="T15" fmla="*/ 165 h 250"/>
              <a:gd name="T16" fmla="*/ 84 w 250"/>
              <a:gd name="T17" fmla="*/ 249 h 250"/>
              <a:gd name="T18" fmla="*/ 165 w 250"/>
              <a:gd name="T19" fmla="*/ 249 h 250"/>
              <a:gd name="T20" fmla="*/ 165 w 250"/>
              <a:gd name="T21" fmla="*/ 165 h 250"/>
              <a:gd name="T22" fmla="*/ 249 w 250"/>
              <a:gd name="T23" fmla="*/ 165 h 250"/>
              <a:gd name="T24" fmla="*/ 249 w 250"/>
              <a:gd name="T25" fmla="*/ 84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0" h="250">
                <a:moveTo>
                  <a:pt x="249" y="84"/>
                </a:moveTo>
                <a:lnTo>
                  <a:pt x="165" y="84"/>
                </a:lnTo>
                <a:lnTo>
                  <a:pt x="165" y="0"/>
                </a:lnTo>
                <a:lnTo>
                  <a:pt x="84" y="0"/>
                </a:lnTo>
                <a:lnTo>
                  <a:pt x="84" y="84"/>
                </a:lnTo>
                <a:lnTo>
                  <a:pt x="0" y="84"/>
                </a:lnTo>
                <a:lnTo>
                  <a:pt x="0" y="165"/>
                </a:lnTo>
                <a:lnTo>
                  <a:pt x="84" y="165"/>
                </a:lnTo>
                <a:lnTo>
                  <a:pt x="84" y="249"/>
                </a:lnTo>
                <a:lnTo>
                  <a:pt x="165" y="249"/>
                </a:lnTo>
                <a:lnTo>
                  <a:pt x="165" y="165"/>
                </a:lnTo>
                <a:lnTo>
                  <a:pt x="249" y="165"/>
                </a:lnTo>
                <a:lnTo>
                  <a:pt x="249" y="84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9B8F9808-E069-A241-BAE7-154F831FF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3278" y="6190017"/>
            <a:ext cx="1724238" cy="1724238"/>
          </a:xfrm>
          <a:custGeom>
            <a:avLst/>
            <a:gdLst>
              <a:gd name="T0" fmla="*/ 1761 w 2062"/>
              <a:gd name="T1" fmla="*/ 382 h 2062"/>
              <a:gd name="T2" fmla="*/ 1761 w 2062"/>
              <a:gd name="T3" fmla="*/ 382 h 2062"/>
              <a:gd name="T4" fmla="*/ 2045 w 2062"/>
              <a:gd name="T5" fmla="*/ 1127 h 2062"/>
              <a:gd name="T6" fmla="*/ 2045 w 2062"/>
              <a:gd name="T7" fmla="*/ 1127 h 2062"/>
              <a:gd name="T8" fmla="*/ 1761 w 2062"/>
              <a:gd name="T9" fmla="*/ 1761 h 2062"/>
              <a:gd name="T10" fmla="*/ 1761 w 2062"/>
              <a:gd name="T11" fmla="*/ 1761 h 2062"/>
              <a:gd name="T12" fmla="*/ 1127 w 2062"/>
              <a:gd name="T13" fmla="*/ 2046 h 2062"/>
              <a:gd name="T14" fmla="*/ 1127 w 2062"/>
              <a:gd name="T15" fmla="*/ 2046 h 2062"/>
              <a:gd name="T16" fmla="*/ 382 w 2062"/>
              <a:gd name="T17" fmla="*/ 1761 h 2062"/>
              <a:gd name="T18" fmla="*/ 382 w 2062"/>
              <a:gd name="T19" fmla="*/ 1761 h 2062"/>
              <a:gd name="T20" fmla="*/ 382 w 2062"/>
              <a:gd name="T21" fmla="*/ 382 h 2062"/>
              <a:gd name="T22" fmla="*/ 382 w 2062"/>
              <a:gd name="T23" fmla="*/ 382 h 2062"/>
              <a:gd name="T24" fmla="*/ 1761 w 2062"/>
              <a:gd name="T25" fmla="*/ 382 h 2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62" h="2062">
                <a:moveTo>
                  <a:pt x="1761" y="382"/>
                </a:moveTo>
                <a:lnTo>
                  <a:pt x="1761" y="382"/>
                </a:lnTo>
                <a:cubicBezTo>
                  <a:pt x="1966" y="586"/>
                  <a:pt x="2061" y="859"/>
                  <a:pt x="2045" y="1127"/>
                </a:cubicBezTo>
                <a:lnTo>
                  <a:pt x="2045" y="1127"/>
                </a:lnTo>
                <a:cubicBezTo>
                  <a:pt x="2033" y="1358"/>
                  <a:pt x="1938" y="1585"/>
                  <a:pt x="1761" y="1761"/>
                </a:cubicBezTo>
                <a:lnTo>
                  <a:pt x="1761" y="1761"/>
                </a:lnTo>
                <a:cubicBezTo>
                  <a:pt x="1585" y="1938"/>
                  <a:pt x="1358" y="2033"/>
                  <a:pt x="1127" y="2046"/>
                </a:cubicBezTo>
                <a:lnTo>
                  <a:pt x="1127" y="2046"/>
                </a:lnTo>
                <a:cubicBezTo>
                  <a:pt x="859" y="2061"/>
                  <a:pt x="586" y="1966"/>
                  <a:pt x="382" y="1761"/>
                </a:cubicBezTo>
                <a:lnTo>
                  <a:pt x="382" y="1761"/>
                </a:lnTo>
                <a:cubicBezTo>
                  <a:pt x="0" y="1380"/>
                  <a:pt x="0" y="763"/>
                  <a:pt x="382" y="382"/>
                </a:cubicBezTo>
                <a:lnTo>
                  <a:pt x="382" y="382"/>
                </a:lnTo>
                <a:cubicBezTo>
                  <a:pt x="763" y="0"/>
                  <a:pt x="1380" y="0"/>
                  <a:pt x="1761" y="38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Freeform 5">
            <a:extLst>
              <a:ext uri="{FF2B5EF4-FFF2-40B4-BE49-F238E27FC236}">
                <a16:creationId xmlns:a16="http://schemas.microsoft.com/office/drawing/2014/main" id="{2FBEB40A-FE3E-2941-9CDA-F02DB8D8C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5390" y="6492130"/>
            <a:ext cx="1190020" cy="1190020"/>
          </a:xfrm>
          <a:custGeom>
            <a:avLst/>
            <a:gdLst>
              <a:gd name="T0" fmla="*/ 254 w 1426"/>
              <a:gd name="T1" fmla="*/ 1171 h 1426"/>
              <a:gd name="T2" fmla="*/ 254 w 1426"/>
              <a:gd name="T3" fmla="*/ 1171 h 1426"/>
              <a:gd name="T4" fmla="*/ 1172 w 1426"/>
              <a:gd name="T5" fmla="*/ 1171 h 1426"/>
              <a:gd name="T6" fmla="*/ 1172 w 1426"/>
              <a:gd name="T7" fmla="*/ 1171 h 1426"/>
              <a:gd name="T8" fmla="*/ 1172 w 1426"/>
              <a:gd name="T9" fmla="*/ 253 h 1426"/>
              <a:gd name="T10" fmla="*/ 1172 w 1426"/>
              <a:gd name="T11" fmla="*/ 253 h 1426"/>
              <a:gd name="T12" fmla="*/ 254 w 1426"/>
              <a:gd name="T13" fmla="*/ 253 h 1426"/>
              <a:gd name="T14" fmla="*/ 254 w 1426"/>
              <a:gd name="T15" fmla="*/ 253 h 1426"/>
              <a:gd name="T16" fmla="*/ 254 w 1426"/>
              <a:gd name="T17" fmla="*/ 1171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6" h="1426">
                <a:moveTo>
                  <a:pt x="254" y="1171"/>
                </a:moveTo>
                <a:lnTo>
                  <a:pt x="254" y="1171"/>
                </a:lnTo>
                <a:cubicBezTo>
                  <a:pt x="507" y="1425"/>
                  <a:pt x="918" y="1425"/>
                  <a:pt x="1172" y="1171"/>
                </a:cubicBezTo>
                <a:lnTo>
                  <a:pt x="1172" y="1171"/>
                </a:lnTo>
                <a:cubicBezTo>
                  <a:pt x="1425" y="918"/>
                  <a:pt x="1425" y="506"/>
                  <a:pt x="1172" y="253"/>
                </a:cubicBezTo>
                <a:lnTo>
                  <a:pt x="1172" y="253"/>
                </a:lnTo>
                <a:cubicBezTo>
                  <a:pt x="918" y="0"/>
                  <a:pt x="507" y="0"/>
                  <a:pt x="254" y="253"/>
                </a:cubicBezTo>
                <a:lnTo>
                  <a:pt x="254" y="253"/>
                </a:lnTo>
                <a:cubicBezTo>
                  <a:pt x="0" y="506"/>
                  <a:pt x="0" y="918"/>
                  <a:pt x="254" y="117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CDFF952F-8E16-A842-A610-9F85CE893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0143" y="2244167"/>
            <a:ext cx="3850061" cy="574746"/>
          </a:xfrm>
          <a:custGeom>
            <a:avLst/>
            <a:gdLst>
              <a:gd name="T0" fmla="*/ 0 w 4610"/>
              <a:gd name="T1" fmla="*/ 409 h 688"/>
              <a:gd name="T2" fmla="*/ 3742 w 4610"/>
              <a:gd name="T3" fmla="*/ 409 h 688"/>
              <a:gd name="T4" fmla="*/ 3742 w 4610"/>
              <a:gd name="T5" fmla="*/ 409 h 688"/>
              <a:gd name="T6" fmla="*/ 3975 w 4610"/>
              <a:gd name="T7" fmla="*/ 532 h 688"/>
              <a:gd name="T8" fmla="*/ 3975 w 4610"/>
              <a:gd name="T9" fmla="*/ 532 h 688"/>
              <a:gd name="T10" fmla="*/ 4269 w 4610"/>
              <a:gd name="T11" fmla="*/ 683 h 688"/>
              <a:gd name="T12" fmla="*/ 4269 w 4610"/>
              <a:gd name="T13" fmla="*/ 683 h 688"/>
              <a:gd name="T14" fmla="*/ 4601 w 4610"/>
              <a:gd name="T15" fmla="*/ 356 h 688"/>
              <a:gd name="T16" fmla="*/ 4601 w 4610"/>
              <a:gd name="T17" fmla="*/ 356 h 688"/>
              <a:gd name="T18" fmla="*/ 4259 w 4610"/>
              <a:gd name="T19" fmla="*/ 0 h 688"/>
              <a:gd name="T20" fmla="*/ 4259 w 4610"/>
              <a:gd name="T21" fmla="*/ 0 h 688"/>
              <a:gd name="T22" fmla="*/ 3979 w 4610"/>
              <a:gd name="T23" fmla="*/ 146 h 688"/>
              <a:gd name="T24" fmla="*/ 3979 w 4610"/>
              <a:gd name="T25" fmla="*/ 146 h 688"/>
              <a:gd name="T26" fmla="*/ 3742 w 4610"/>
              <a:gd name="T27" fmla="*/ 274 h 688"/>
              <a:gd name="T28" fmla="*/ 0 w 4610"/>
              <a:gd name="T29" fmla="*/ 274 h 688"/>
              <a:gd name="T30" fmla="*/ 0 w 4610"/>
              <a:gd name="T31" fmla="*/ 409 h 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610" h="688">
                <a:moveTo>
                  <a:pt x="0" y="409"/>
                </a:moveTo>
                <a:lnTo>
                  <a:pt x="3742" y="409"/>
                </a:lnTo>
                <a:lnTo>
                  <a:pt x="3742" y="409"/>
                </a:lnTo>
                <a:cubicBezTo>
                  <a:pt x="3836" y="409"/>
                  <a:pt x="3923" y="455"/>
                  <a:pt x="3975" y="532"/>
                </a:cubicBezTo>
                <a:lnTo>
                  <a:pt x="3975" y="532"/>
                </a:lnTo>
                <a:cubicBezTo>
                  <a:pt x="4039" y="626"/>
                  <a:pt x="4147" y="687"/>
                  <a:pt x="4269" y="683"/>
                </a:cubicBezTo>
                <a:lnTo>
                  <a:pt x="4269" y="683"/>
                </a:lnTo>
                <a:cubicBezTo>
                  <a:pt x="4447" y="679"/>
                  <a:pt x="4594" y="533"/>
                  <a:pt x="4601" y="356"/>
                </a:cubicBezTo>
                <a:lnTo>
                  <a:pt x="4601" y="356"/>
                </a:lnTo>
                <a:cubicBezTo>
                  <a:pt x="4609" y="161"/>
                  <a:pt x="4453" y="0"/>
                  <a:pt x="4259" y="0"/>
                </a:cubicBezTo>
                <a:lnTo>
                  <a:pt x="4259" y="0"/>
                </a:lnTo>
                <a:cubicBezTo>
                  <a:pt x="4144" y="0"/>
                  <a:pt x="4041" y="57"/>
                  <a:pt x="3979" y="146"/>
                </a:cubicBezTo>
                <a:lnTo>
                  <a:pt x="3979" y="146"/>
                </a:lnTo>
                <a:cubicBezTo>
                  <a:pt x="3924" y="224"/>
                  <a:pt x="3838" y="274"/>
                  <a:pt x="3742" y="274"/>
                </a:cubicBezTo>
                <a:lnTo>
                  <a:pt x="0" y="274"/>
                </a:lnTo>
                <a:lnTo>
                  <a:pt x="0" y="40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7">
            <a:extLst>
              <a:ext uri="{FF2B5EF4-FFF2-40B4-BE49-F238E27FC236}">
                <a16:creationId xmlns:a16="http://schemas.microsoft.com/office/drawing/2014/main" id="{75A13E0D-31E1-CA41-A76A-11D31E73B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19673" y="2424696"/>
            <a:ext cx="210002" cy="210004"/>
          </a:xfrm>
          <a:custGeom>
            <a:avLst/>
            <a:gdLst>
              <a:gd name="T0" fmla="*/ 249 w 250"/>
              <a:gd name="T1" fmla="*/ 84 h 251"/>
              <a:gd name="T2" fmla="*/ 165 w 250"/>
              <a:gd name="T3" fmla="*/ 84 h 251"/>
              <a:gd name="T4" fmla="*/ 165 w 250"/>
              <a:gd name="T5" fmla="*/ 0 h 251"/>
              <a:gd name="T6" fmla="*/ 84 w 250"/>
              <a:gd name="T7" fmla="*/ 0 h 251"/>
              <a:gd name="T8" fmla="*/ 84 w 250"/>
              <a:gd name="T9" fmla="*/ 84 h 251"/>
              <a:gd name="T10" fmla="*/ 0 w 250"/>
              <a:gd name="T11" fmla="*/ 84 h 251"/>
              <a:gd name="T12" fmla="*/ 0 w 250"/>
              <a:gd name="T13" fmla="*/ 165 h 251"/>
              <a:gd name="T14" fmla="*/ 84 w 250"/>
              <a:gd name="T15" fmla="*/ 165 h 251"/>
              <a:gd name="T16" fmla="*/ 84 w 250"/>
              <a:gd name="T17" fmla="*/ 250 h 251"/>
              <a:gd name="T18" fmla="*/ 165 w 250"/>
              <a:gd name="T19" fmla="*/ 250 h 251"/>
              <a:gd name="T20" fmla="*/ 165 w 250"/>
              <a:gd name="T21" fmla="*/ 165 h 251"/>
              <a:gd name="T22" fmla="*/ 249 w 250"/>
              <a:gd name="T23" fmla="*/ 165 h 251"/>
              <a:gd name="T24" fmla="*/ 249 w 250"/>
              <a:gd name="T25" fmla="*/ 84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0" h="251">
                <a:moveTo>
                  <a:pt x="249" y="84"/>
                </a:moveTo>
                <a:lnTo>
                  <a:pt x="165" y="84"/>
                </a:lnTo>
                <a:lnTo>
                  <a:pt x="165" y="0"/>
                </a:lnTo>
                <a:lnTo>
                  <a:pt x="84" y="0"/>
                </a:lnTo>
                <a:lnTo>
                  <a:pt x="84" y="84"/>
                </a:lnTo>
                <a:lnTo>
                  <a:pt x="0" y="84"/>
                </a:lnTo>
                <a:lnTo>
                  <a:pt x="0" y="165"/>
                </a:lnTo>
                <a:lnTo>
                  <a:pt x="84" y="165"/>
                </a:lnTo>
                <a:lnTo>
                  <a:pt x="84" y="250"/>
                </a:lnTo>
                <a:lnTo>
                  <a:pt x="165" y="250"/>
                </a:lnTo>
                <a:lnTo>
                  <a:pt x="165" y="165"/>
                </a:lnTo>
                <a:lnTo>
                  <a:pt x="249" y="165"/>
                </a:lnTo>
                <a:lnTo>
                  <a:pt x="249" y="84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7095AD6E-8B03-544E-869C-19B0A86BB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3278" y="1636264"/>
            <a:ext cx="1724238" cy="1720554"/>
          </a:xfrm>
          <a:custGeom>
            <a:avLst/>
            <a:gdLst>
              <a:gd name="T0" fmla="*/ 1761 w 2062"/>
              <a:gd name="T1" fmla="*/ 381 h 2061"/>
              <a:gd name="T2" fmla="*/ 1761 w 2062"/>
              <a:gd name="T3" fmla="*/ 381 h 2061"/>
              <a:gd name="T4" fmla="*/ 2045 w 2062"/>
              <a:gd name="T5" fmla="*/ 1126 h 2061"/>
              <a:gd name="T6" fmla="*/ 2045 w 2062"/>
              <a:gd name="T7" fmla="*/ 1126 h 2061"/>
              <a:gd name="T8" fmla="*/ 1761 w 2062"/>
              <a:gd name="T9" fmla="*/ 1761 h 2061"/>
              <a:gd name="T10" fmla="*/ 1761 w 2062"/>
              <a:gd name="T11" fmla="*/ 1761 h 2061"/>
              <a:gd name="T12" fmla="*/ 1127 w 2062"/>
              <a:gd name="T13" fmla="*/ 2044 h 2061"/>
              <a:gd name="T14" fmla="*/ 1127 w 2062"/>
              <a:gd name="T15" fmla="*/ 2044 h 2061"/>
              <a:gd name="T16" fmla="*/ 382 w 2062"/>
              <a:gd name="T17" fmla="*/ 1761 h 2061"/>
              <a:gd name="T18" fmla="*/ 382 w 2062"/>
              <a:gd name="T19" fmla="*/ 1761 h 2061"/>
              <a:gd name="T20" fmla="*/ 382 w 2062"/>
              <a:gd name="T21" fmla="*/ 381 h 2061"/>
              <a:gd name="T22" fmla="*/ 382 w 2062"/>
              <a:gd name="T23" fmla="*/ 381 h 2061"/>
              <a:gd name="T24" fmla="*/ 1761 w 2062"/>
              <a:gd name="T25" fmla="*/ 381 h 20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62" h="2061">
                <a:moveTo>
                  <a:pt x="1761" y="381"/>
                </a:moveTo>
                <a:lnTo>
                  <a:pt x="1761" y="381"/>
                </a:lnTo>
                <a:cubicBezTo>
                  <a:pt x="1966" y="585"/>
                  <a:pt x="2061" y="858"/>
                  <a:pt x="2045" y="1126"/>
                </a:cubicBezTo>
                <a:lnTo>
                  <a:pt x="2045" y="1126"/>
                </a:lnTo>
                <a:cubicBezTo>
                  <a:pt x="2033" y="1357"/>
                  <a:pt x="1938" y="1585"/>
                  <a:pt x="1761" y="1761"/>
                </a:cubicBezTo>
                <a:lnTo>
                  <a:pt x="1761" y="1761"/>
                </a:lnTo>
                <a:cubicBezTo>
                  <a:pt x="1585" y="1937"/>
                  <a:pt x="1358" y="2031"/>
                  <a:pt x="1127" y="2044"/>
                </a:cubicBezTo>
                <a:lnTo>
                  <a:pt x="1127" y="2044"/>
                </a:lnTo>
                <a:cubicBezTo>
                  <a:pt x="859" y="2060"/>
                  <a:pt x="586" y="1965"/>
                  <a:pt x="382" y="1761"/>
                </a:cubicBezTo>
                <a:lnTo>
                  <a:pt x="382" y="1761"/>
                </a:lnTo>
                <a:cubicBezTo>
                  <a:pt x="0" y="1380"/>
                  <a:pt x="0" y="762"/>
                  <a:pt x="382" y="381"/>
                </a:cubicBezTo>
                <a:lnTo>
                  <a:pt x="382" y="381"/>
                </a:lnTo>
                <a:cubicBezTo>
                  <a:pt x="763" y="0"/>
                  <a:pt x="1380" y="0"/>
                  <a:pt x="1761" y="38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3" name="Freeform 9">
            <a:extLst>
              <a:ext uri="{FF2B5EF4-FFF2-40B4-BE49-F238E27FC236}">
                <a16:creationId xmlns:a16="http://schemas.microsoft.com/office/drawing/2014/main" id="{ECB1490E-9395-6343-8FBD-8B6F9DE39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5390" y="1934690"/>
            <a:ext cx="1190020" cy="1193703"/>
          </a:xfrm>
          <a:custGeom>
            <a:avLst/>
            <a:gdLst>
              <a:gd name="T0" fmla="*/ 254 w 1426"/>
              <a:gd name="T1" fmla="*/ 1172 h 1427"/>
              <a:gd name="T2" fmla="*/ 254 w 1426"/>
              <a:gd name="T3" fmla="*/ 1172 h 1427"/>
              <a:gd name="T4" fmla="*/ 1172 w 1426"/>
              <a:gd name="T5" fmla="*/ 1172 h 1427"/>
              <a:gd name="T6" fmla="*/ 1172 w 1426"/>
              <a:gd name="T7" fmla="*/ 1172 h 1427"/>
              <a:gd name="T8" fmla="*/ 1172 w 1426"/>
              <a:gd name="T9" fmla="*/ 253 h 1427"/>
              <a:gd name="T10" fmla="*/ 1172 w 1426"/>
              <a:gd name="T11" fmla="*/ 253 h 1427"/>
              <a:gd name="T12" fmla="*/ 254 w 1426"/>
              <a:gd name="T13" fmla="*/ 253 h 1427"/>
              <a:gd name="T14" fmla="*/ 254 w 1426"/>
              <a:gd name="T15" fmla="*/ 253 h 1427"/>
              <a:gd name="T16" fmla="*/ 254 w 1426"/>
              <a:gd name="T17" fmla="*/ 1172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6" h="1427">
                <a:moveTo>
                  <a:pt x="254" y="1172"/>
                </a:moveTo>
                <a:lnTo>
                  <a:pt x="254" y="1172"/>
                </a:lnTo>
                <a:cubicBezTo>
                  <a:pt x="507" y="1426"/>
                  <a:pt x="918" y="1426"/>
                  <a:pt x="1172" y="1172"/>
                </a:cubicBezTo>
                <a:lnTo>
                  <a:pt x="1172" y="1172"/>
                </a:lnTo>
                <a:cubicBezTo>
                  <a:pt x="1425" y="918"/>
                  <a:pt x="1425" y="507"/>
                  <a:pt x="1172" y="253"/>
                </a:cubicBezTo>
                <a:lnTo>
                  <a:pt x="1172" y="253"/>
                </a:lnTo>
                <a:cubicBezTo>
                  <a:pt x="918" y="0"/>
                  <a:pt x="507" y="0"/>
                  <a:pt x="254" y="253"/>
                </a:cubicBezTo>
                <a:lnTo>
                  <a:pt x="254" y="253"/>
                </a:lnTo>
                <a:cubicBezTo>
                  <a:pt x="0" y="507"/>
                  <a:pt x="0" y="918"/>
                  <a:pt x="254" y="1172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8B1D87D9-7229-DF49-A084-0061036E7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7446" y="4521046"/>
            <a:ext cx="3850061" cy="574746"/>
          </a:xfrm>
          <a:custGeom>
            <a:avLst/>
            <a:gdLst>
              <a:gd name="T0" fmla="*/ 4609 w 4610"/>
              <a:gd name="T1" fmla="*/ 277 h 688"/>
              <a:gd name="T2" fmla="*/ 866 w 4610"/>
              <a:gd name="T3" fmla="*/ 277 h 688"/>
              <a:gd name="T4" fmla="*/ 866 w 4610"/>
              <a:gd name="T5" fmla="*/ 277 h 688"/>
              <a:gd name="T6" fmla="*/ 633 w 4610"/>
              <a:gd name="T7" fmla="*/ 154 h 688"/>
              <a:gd name="T8" fmla="*/ 633 w 4610"/>
              <a:gd name="T9" fmla="*/ 154 h 688"/>
              <a:gd name="T10" fmla="*/ 340 w 4610"/>
              <a:gd name="T11" fmla="*/ 3 h 688"/>
              <a:gd name="T12" fmla="*/ 340 w 4610"/>
              <a:gd name="T13" fmla="*/ 3 h 688"/>
              <a:gd name="T14" fmla="*/ 7 w 4610"/>
              <a:gd name="T15" fmla="*/ 330 h 688"/>
              <a:gd name="T16" fmla="*/ 7 w 4610"/>
              <a:gd name="T17" fmla="*/ 330 h 688"/>
              <a:gd name="T18" fmla="*/ 349 w 4610"/>
              <a:gd name="T19" fmla="*/ 687 h 688"/>
              <a:gd name="T20" fmla="*/ 349 w 4610"/>
              <a:gd name="T21" fmla="*/ 687 h 688"/>
              <a:gd name="T22" fmla="*/ 630 w 4610"/>
              <a:gd name="T23" fmla="*/ 541 h 688"/>
              <a:gd name="T24" fmla="*/ 630 w 4610"/>
              <a:gd name="T25" fmla="*/ 541 h 688"/>
              <a:gd name="T26" fmla="*/ 867 w 4610"/>
              <a:gd name="T27" fmla="*/ 412 h 688"/>
              <a:gd name="T28" fmla="*/ 4609 w 4610"/>
              <a:gd name="T29" fmla="*/ 412 h 688"/>
              <a:gd name="T30" fmla="*/ 4609 w 4610"/>
              <a:gd name="T31" fmla="*/ 277 h 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610" h="688">
                <a:moveTo>
                  <a:pt x="4609" y="277"/>
                </a:moveTo>
                <a:lnTo>
                  <a:pt x="866" y="277"/>
                </a:lnTo>
                <a:lnTo>
                  <a:pt x="866" y="277"/>
                </a:lnTo>
                <a:cubicBezTo>
                  <a:pt x="773" y="277"/>
                  <a:pt x="685" y="232"/>
                  <a:pt x="633" y="154"/>
                </a:cubicBezTo>
                <a:lnTo>
                  <a:pt x="633" y="154"/>
                </a:lnTo>
                <a:cubicBezTo>
                  <a:pt x="570" y="60"/>
                  <a:pt x="462" y="0"/>
                  <a:pt x="340" y="3"/>
                </a:cubicBezTo>
                <a:lnTo>
                  <a:pt x="340" y="3"/>
                </a:lnTo>
                <a:cubicBezTo>
                  <a:pt x="162" y="8"/>
                  <a:pt x="15" y="154"/>
                  <a:pt x="7" y="330"/>
                </a:cubicBezTo>
                <a:lnTo>
                  <a:pt x="7" y="330"/>
                </a:lnTo>
                <a:cubicBezTo>
                  <a:pt x="0" y="526"/>
                  <a:pt x="155" y="687"/>
                  <a:pt x="349" y="687"/>
                </a:cubicBezTo>
                <a:lnTo>
                  <a:pt x="349" y="687"/>
                </a:lnTo>
                <a:cubicBezTo>
                  <a:pt x="465" y="687"/>
                  <a:pt x="567" y="629"/>
                  <a:pt x="630" y="541"/>
                </a:cubicBezTo>
                <a:lnTo>
                  <a:pt x="630" y="541"/>
                </a:lnTo>
                <a:cubicBezTo>
                  <a:pt x="685" y="462"/>
                  <a:pt x="771" y="412"/>
                  <a:pt x="867" y="412"/>
                </a:cubicBezTo>
                <a:lnTo>
                  <a:pt x="4609" y="412"/>
                </a:lnTo>
                <a:lnTo>
                  <a:pt x="4609" y="27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11">
            <a:extLst>
              <a:ext uri="{FF2B5EF4-FFF2-40B4-BE49-F238E27FC236}">
                <a16:creationId xmlns:a16="http://schemas.microsoft.com/office/drawing/2014/main" id="{0620458D-DACF-CB47-B9F5-552BD0201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6396" y="4705260"/>
            <a:ext cx="210004" cy="210002"/>
          </a:xfrm>
          <a:custGeom>
            <a:avLst/>
            <a:gdLst>
              <a:gd name="T0" fmla="*/ 250 w 251"/>
              <a:gd name="T1" fmla="*/ 84 h 250"/>
              <a:gd name="T2" fmla="*/ 166 w 251"/>
              <a:gd name="T3" fmla="*/ 84 h 250"/>
              <a:gd name="T4" fmla="*/ 166 w 251"/>
              <a:gd name="T5" fmla="*/ 0 h 250"/>
              <a:gd name="T6" fmla="*/ 85 w 251"/>
              <a:gd name="T7" fmla="*/ 0 h 250"/>
              <a:gd name="T8" fmla="*/ 85 w 251"/>
              <a:gd name="T9" fmla="*/ 84 h 250"/>
              <a:gd name="T10" fmla="*/ 0 w 251"/>
              <a:gd name="T11" fmla="*/ 84 h 250"/>
              <a:gd name="T12" fmla="*/ 0 w 251"/>
              <a:gd name="T13" fmla="*/ 166 h 250"/>
              <a:gd name="T14" fmla="*/ 85 w 251"/>
              <a:gd name="T15" fmla="*/ 166 h 250"/>
              <a:gd name="T16" fmla="*/ 85 w 251"/>
              <a:gd name="T17" fmla="*/ 249 h 250"/>
              <a:gd name="T18" fmla="*/ 166 w 251"/>
              <a:gd name="T19" fmla="*/ 249 h 250"/>
              <a:gd name="T20" fmla="*/ 166 w 251"/>
              <a:gd name="T21" fmla="*/ 166 h 250"/>
              <a:gd name="T22" fmla="*/ 250 w 251"/>
              <a:gd name="T23" fmla="*/ 166 h 250"/>
              <a:gd name="T24" fmla="*/ 250 w 251"/>
              <a:gd name="T25" fmla="*/ 84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1" h="250">
                <a:moveTo>
                  <a:pt x="250" y="84"/>
                </a:moveTo>
                <a:lnTo>
                  <a:pt x="166" y="84"/>
                </a:lnTo>
                <a:lnTo>
                  <a:pt x="166" y="0"/>
                </a:lnTo>
                <a:lnTo>
                  <a:pt x="85" y="0"/>
                </a:lnTo>
                <a:lnTo>
                  <a:pt x="85" y="84"/>
                </a:lnTo>
                <a:lnTo>
                  <a:pt x="0" y="84"/>
                </a:lnTo>
                <a:lnTo>
                  <a:pt x="0" y="166"/>
                </a:lnTo>
                <a:lnTo>
                  <a:pt x="85" y="166"/>
                </a:lnTo>
                <a:lnTo>
                  <a:pt x="85" y="249"/>
                </a:lnTo>
                <a:lnTo>
                  <a:pt x="166" y="249"/>
                </a:lnTo>
                <a:lnTo>
                  <a:pt x="166" y="166"/>
                </a:lnTo>
                <a:lnTo>
                  <a:pt x="250" y="166"/>
                </a:lnTo>
                <a:lnTo>
                  <a:pt x="250" y="84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B1814116-C7B7-CC41-9998-EA0B942B8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7502" y="3913141"/>
            <a:ext cx="1720554" cy="1720554"/>
          </a:xfrm>
          <a:custGeom>
            <a:avLst/>
            <a:gdLst>
              <a:gd name="T0" fmla="*/ 1760 w 2061"/>
              <a:gd name="T1" fmla="*/ 381 h 2061"/>
              <a:gd name="T2" fmla="*/ 1760 w 2061"/>
              <a:gd name="T3" fmla="*/ 381 h 2061"/>
              <a:gd name="T4" fmla="*/ 2044 w 2061"/>
              <a:gd name="T5" fmla="*/ 1126 h 2061"/>
              <a:gd name="T6" fmla="*/ 2044 w 2061"/>
              <a:gd name="T7" fmla="*/ 1126 h 2061"/>
              <a:gd name="T8" fmla="*/ 1760 w 2061"/>
              <a:gd name="T9" fmla="*/ 1761 h 2061"/>
              <a:gd name="T10" fmla="*/ 1760 w 2061"/>
              <a:gd name="T11" fmla="*/ 1761 h 2061"/>
              <a:gd name="T12" fmla="*/ 1127 w 2061"/>
              <a:gd name="T13" fmla="*/ 2045 h 2061"/>
              <a:gd name="T14" fmla="*/ 1127 w 2061"/>
              <a:gd name="T15" fmla="*/ 2045 h 2061"/>
              <a:gd name="T16" fmla="*/ 382 w 2061"/>
              <a:gd name="T17" fmla="*/ 1761 h 2061"/>
              <a:gd name="T18" fmla="*/ 382 w 2061"/>
              <a:gd name="T19" fmla="*/ 1761 h 2061"/>
              <a:gd name="T20" fmla="*/ 382 w 2061"/>
              <a:gd name="T21" fmla="*/ 381 h 2061"/>
              <a:gd name="T22" fmla="*/ 382 w 2061"/>
              <a:gd name="T23" fmla="*/ 381 h 2061"/>
              <a:gd name="T24" fmla="*/ 1760 w 2061"/>
              <a:gd name="T25" fmla="*/ 381 h 20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61" h="2061">
                <a:moveTo>
                  <a:pt x="1760" y="381"/>
                </a:moveTo>
                <a:lnTo>
                  <a:pt x="1760" y="381"/>
                </a:lnTo>
                <a:cubicBezTo>
                  <a:pt x="1965" y="586"/>
                  <a:pt x="2060" y="858"/>
                  <a:pt x="2044" y="1126"/>
                </a:cubicBezTo>
                <a:lnTo>
                  <a:pt x="2044" y="1126"/>
                </a:lnTo>
                <a:cubicBezTo>
                  <a:pt x="2032" y="1357"/>
                  <a:pt x="1937" y="1584"/>
                  <a:pt x="1760" y="1761"/>
                </a:cubicBezTo>
                <a:lnTo>
                  <a:pt x="1760" y="1761"/>
                </a:lnTo>
                <a:cubicBezTo>
                  <a:pt x="1584" y="1937"/>
                  <a:pt x="1357" y="2032"/>
                  <a:pt x="1127" y="2045"/>
                </a:cubicBezTo>
                <a:lnTo>
                  <a:pt x="1127" y="2045"/>
                </a:lnTo>
                <a:cubicBezTo>
                  <a:pt x="859" y="2060"/>
                  <a:pt x="586" y="1965"/>
                  <a:pt x="382" y="1761"/>
                </a:cubicBezTo>
                <a:lnTo>
                  <a:pt x="382" y="1761"/>
                </a:lnTo>
                <a:cubicBezTo>
                  <a:pt x="0" y="1380"/>
                  <a:pt x="0" y="762"/>
                  <a:pt x="382" y="381"/>
                </a:cubicBezTo>
                <a:lnTo>
                  <a:pt x="382" y="381"/>
                </a:lnTo>
                <a:cubicBezTo>
                  <a:pt x="762" y="0"/>
                  <a:pt x="1379" y="0"/>
                  <a:pt x="1760" y="38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7" name="Freeform 13">
            <a:extLst>
              <a:ext uri="{FF2B5EF4-FFF2-40B4-BE49-F238E27FC236}">
                <a16:creationId xmlns:a16="http://schemas.microsoft.com/office/drawing/2014/main" id="{759ACE07-C608-FB4E-8C72-52587A5F1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5927" y="4215251"/>
            <a:ext cx="1190018" cy="1190020"/>
          </a:xfrm>
          <a:custGeom>
            <a:avLst/>
            <a:gdLst>
              <a:gd name="T0" fmla="*/ 254 w 1426"/>
              <a:gd name="T1" fmla="*/ 1172 h 1426"/>
              <a:gd name="T2" fmla="*/ 254 w 1426"/>
              <a:gd name="T3" fmla="*/ 1172 h 1426"/>
              <a:gd name="T4" fmla="*/ 1171 w 1426"/>
              <a:gd name="T5" fmla="*/ 1172 h 1426"/>
              <a:gd name="T6" fmla="*/ 1171 w 1426"/>
              <a:gd name="T7" fmla="*/ 1172 h 1426"/>
              <a:gd name="T8" fmla="*/ 1171 w 1426"/>
              <a:gd name="T9" fmla="*/ 253 h 1426"/>
              <a:gd name="T10" fmla="*/ 1171 w 1426"/>
              <a:gd name="T11" fmla="*/ 253 h 1426"/>
              <a:gd name="T12" fmla="*/ 254 w 1426"/>
              <a:gd name="T13" fmla="*/ 253 h 1426"/>
              <a:gd name="T14" fmla="*/ 254 w 1426"/>
              <a:gd name="T15" fmla="*/ 253 h 1426"/>
              <a:gd name="T16" fmla="*/ 254 w 1426"/>
              <a:gd name="T17" fmla="*/ 1172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6" h="1426">
                <a:moveTo>
                  <a:pt x="254" y="1172"/>
                </a:moveTo>
                <a:lnTo>
                  <a:pt x="254" y="1172"/>
                </a:lnTo>
                <a:cubicBezTo>
                  <a:pt x="508" y="1425"/>
                  <a:pt x="918" y="1425"/>
                  <a:pt x="1171" y="1172"/>
                </a:cubicBezTo>
                <a:lnTo>
                  <a:pt x="1171" y="1172"/>
                </a:lnTo>
                <a:cubicBezTo>
                  <a:pt x="1425" y="919"/>
                  <a:pt x="1425" y="507"/>
                  <a:pt x="1171" y="253"/>
                </a:cubicBezTo>
                <a:lnTo>
                  <a:pt x="1171" y="253"/>
                </a:lnTo>
                <a:cubicBezTo>
                  <a:pt x="918" y="0"/>
                  <a:pt x="508" y="0"/>
                  <a:pt x="254" y="253"/>
                </a:cubicBezTo>
                <a:lnTo>
                  <a:pt x="254" y="253"/>
                </a:lnTo>
                <a:cubicBezTo>
                  <a:pt x="0" y="507"/>
                  <a:pt x="0" y="919"/>
                  <a:pt x="254" y="1172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3A74E7DD-0AB3-BA4D-A0FD-220072312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7446" y="9063747"/>
            <a:ext cx="3850061" cy="574746"/>
          </a:xfrm>
          <a:custGeom>
            <a:avLst/>
            <a:gdLst>
              <a:gd name="T0" fmla="*/ 4609 w 4610"/>
              <a:gd name="T1" fmla="*/ 278 h 688"/>
              <a:gd name="T2" fmla="*/ 866 w 4610"/>
              <a:gd name="T3" fmla="*/ 278 h 688"/>
              <a:gd name="T4" fmla="*/ 866 w 4610"/>
              <a:gd name="T5" fmla="*/ 278 h 688"/>
              <a:gd name="T6" fmla="*/ 633 w 4610"/>
              <a:gd name="T7" fmla="*/ 154 h 688"/>
              <a:gd name="T8" fmla="*/ 633 w 4610"/>
              <a:gd name="T9" fmla="*/ 154 h 688"/>
              <a:gd name="T10" fmla="*/ 340 w 4610"/>
              <a:gd name="T11" fmla="*/ 3 h 688"/>
              <a:gd name="T12" fmla="*/ 340 w 4610"/>
              <a:gd name="T13" fmla="*/ 3 h 688"/>
              <a:gd name="T14" fmla="*/ 7 w 4610"/>
              <a:gd name="T15" fmla="*/ 330 h 688"/>
              <a:gd name="T16" fmla="*/ 7 w 4610"/>
              <a:gd name="T17" fmla="*/ 330 h 688"/>
              <a:gd name="T18" fmla="*/ 349 w 4610"/>
              <a:gd name="T19" fmla="*/ 687 h 688"/>
              <a:gd name="T20" fmla="*/ 349 w 4610"/>
              <a:gd name="T21" fmla="*/ 687 h 688"/>
              <a:gd name="T22" fmla="*/ 630 w 4610"/>
              <a:gd name="T23" fmla="*/ 541 h 688"/>
              <a:gd name="T24" fmla="*/ 630 w 4610"/>
              <a:gd name="T25" fmla="*/ 541 h 688"/>
              <a:gd name="T26" fmla="*/ 867 w 4610"/>
              <a:gd name="T27" fmla="*/ 412 h 688"/>
              <a:gd name="T28" fmla="*/ 4609 w 4610"/>
              <a:gd name="T29" fmla="*/ 412 h 688"/>
              <a:gd name="T30" fmla="*/ 4609 w 4610"/>
              <a:gd name="T31" fmla="*/ 278 h 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610" h="688">
                <a:moveTo>
                  <a:pt x="4609" y="278"/>
                </a:moveTo>
                <a:lnTo>
                  <a:pt x="866" y="278"/>
                </a:lnTo>
                <a:lnTo>
                  <a:pt x="866" y="278"/>
                </a:lnTo>
                <a:cubicBezTo>
                  <a:pt x="773" y="278"/>
                  <a:pt x="685" y="231"/>
                  <a:pt x="633" y="154"/>
                </a:cubicBezTo>
                <a:lnTo>
                  <a:pt x="633" y="154"/>
                </a:lnTo>
                <a:cubicBezTo>
                  <a:pt x="570" y="60"/>
                  <a:pt x="462" y="0"/>
                  <a:pt x="340" y="3"/>
                </a:cubicBezTo>
                <a:lnTo>
                  <a:pt x="340" y="3"/>
                </a:lnTo>
                <a:cubicBezTo>
                  <a:pt x="162" y="8"/>
                  <a:pt x="15" y="153"/>
                  <a:pt x="7" y="330"/>
                </a:cubicBezTo>
                <a:lnTo>
                  <a:pt x="7" y="330"/>
                </a:lnTo>
                <a:cubicBezTo>
                  <a:pt x="0" y="526"/>
                  <a:pt x="155" y="687"/>
                  <a:pt x="349" y="687"/>
                </a:cubicBezTo>
                <a:lnTo>
                  <a:pt x="349" y="687"/>
                </a:lnTo>
                <a:cubicBezTo>
                  <a:pt x="465" y="687"/>
                  <a:pt x="567" y="630"/>
                  <a:pt x="630" y="541"/>
                </a:cubicBezTo>
                <a:lnTo>
                  <a:pt x="630" y="541"/>
                </a:lnTo>
                <a:cubicBezTo>
                  <a:pt x="685" y="463"/>
                  <a:pt x="771" y="412"/>
                  <a:pt x="867" y="412"/>
                </a:cubicBezTo>
                <a:lnTo>
                  <a:pt x="4609" y="412"/>
                </a:lnTo>
                <a:lnTo>
                  <a:pt x="4609" y="27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15">
            <a:extLst>
              <a:ext uri="{FF2B5EF4-FFF2-40B4-BE49-F238E27FC236}">
                <a16:creationId xmlns:a16="http://schemas.microsoft.com/office/drawing/2014/main" id="{50508DA6-4BDF-1142-8453-D2FC3F03E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6396" y="9247960"/>
            <a:ext cx="210004" cy="210004"/>
          </a:xfrm>
          <a:custGeom>
            <a:avLst/>
            <a:gdLst>
              <a:gd name="T0" fmla="*/ 250 w 251"/>
              <a:gd name="T1" fmla="*/ 85 h 251"/>
              <a:gd name="T2" fmla="*/ 166 w 251"/>
              <a:gd name="T3" fmla="*/ 85 h 251"/>
              <a:gd name="T4" fmla="*/ 166 w 251"/>
              <a:gd name="T5" fmla="*/ 0 h 251"/>
              <a:gd name="T6" fmla="*/ 85 w 251"/>
              <a:gd name="T7" fmla="*/ 0 h 251"/>
              <a:gd name="T8" fmla="*/ 85 w 251"/>
              <a:gd name="T9" fmla="*/ 85 h 251"/>
              <a:gd name="T10" fmla="*/ 0 w 251"/>
              <a:gd name="T11" fmla="*/ 85 h 251"/>
              <a:gd name="T12" fmla="*/ 0 w 251"/>
              <a:gd name="T13" fmla="*/ 166 h 251"/>
              <a:gd name="T14" fmla="*/ 85 w 251"/>
              <a:gd name="T15" fmla="*/ 166 h 251"/>
              <a:gd name="T16" fmla="*/ 85 w 251"/>
              <a:gd name="T17" fmla="*/ 250 h 251"/>
              <a:gd name="T18" fmla="*/ 166 w 251"/>
              <a:gd name="T19" fmla="*/ 250 h 251"/>
              <a:gd name="T20" fmla="*/ 166 w 251"/>
              <a:gd name="T21" fmla="*/ 166 h 251"/>
              <a:gd name="T22" fmla="*/ 250 w 251"/>
              <a:gd name="T23" fmla="*/ 166 h 251"/>
              <a:gd name="T24" fmla="*/ 250 w 251"/>
              <a:gd name="T25" fmla="*/ 85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1" h="251">
                <a:moveTo>
                  <a:pt x="250" y="85"/>
                </a:moveTo>
                <a:lnTo>
                  <a:pt x="166" y="85"/>
                </a:lnTo>
                <a:lnTo>
                  <a:pt x="166" y="0"/>
                </a:lnTo>
                <a:lnTo>
                  <a:pt x="85" y="0"/>
                </a:lnTo>
                <a:lnTo>
                  <a:pt x="85" y="85"/>
                </a:lnTo>
                <a:lnTo>
                  <a:pt x="0" y="85"/>
                </a:lnTo>
                <a:lnTo>
                  <a:pt x="0" y="166"/>
                </a:lnTo>
                <a:lnTo>
                  <a:pt x="85" y="166"/>
                </a:lnTo>
                <a:lnTo>
                  <a:pt x="85" y="250"/>
                </a:lnTo>
                <a:lnTo>
                  <a:pt x="166" y="250"/>
                </a:lnTo>
                <a:lnTo>
                  <a:pt x="166" y="166"/>
                </a:lnTo>
                <a:lnTo>
                  <a:pt x="250" y="166"/>
                </a:lnTo>
                <a:lnTo>
                  <a:pt x="250" y="85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315B7113-E029-7B43-A74D-188258E58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7502" y="8459528"/>
            <a:ext cx="1720554" cy="1720554"/>
          </a:xfrm>
          <a:custGeom>
            <a:avLst/>
            <a:gdLst>
              <a:gd name="T0" fmla="*/ 1760 w 2061"/>
              <a:gd name="T1" fmla="*/ 380 h 2060"/>
              <a:gd name="T2" fmla="*/ 1760 w 2061"/>
              <a:gd name="T3" fmla="*/ 380 h 2060"/>
              <a:gd name="T4" fmla="*/ 2044 w 2061"/>
              <a:gd name="T5" fmla="*/ 1125 h 2060"/>
              <a:gd name="T6" fmla="*/ 2044 w 2061"/>
              <a:gd name="T7" fmla="*/ 1125 h 2060"/>
              <a:gd name="T8" fmla="*/ 1760 w 2061"/>
              <a:gd name="T9" fmla="*/ 1760 h 2060"/>
              <a:gd name="T10" fmla="*/ 1760 w 2061"/>
              <a:gd name="T11" fmla="*/ 1760 h 2060"/>
              <a:gd name="T12" fmla="*/ 1127 w 2061"/>
              <a:gd name="T13" fmla="*/ 2044 h 2060"/>
              <a:gd name="T14" fmla="*/ 1127 w 2061"/>
              <a:gd name="T15" fmla="*/ 2044 h 2060"/>
              <a:gd name="T16" fmla="*/ 382 w 2061"/>
              <a:gd name="T17" fmla="*/ 1760 h 2060"/>
              <a:gd name="T18" fmla="*/ 382 w 2061"/>
              <a:gd name="T19" fmla="*/ 1760 h 2060"/>
              <a:gd name="T20" fmla="*/ 382 w 2061"/>
              <a:gd name="T21" fmla="*/ 380 h 2060"/>
              <a:gd name="T22" fmla="*/ 382 w 2061"/>
              <a:gd name="T23" fmla="*/ 380 h 2060"/>
              <a:gd name="T24" fmla="*/ 1760 w 2061"/>
              <a:gd name="T25" fmla="*/ 380 h 20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61" h="2060">
                <a:moveTo>
                  <a:pt x="1760" y="380"/>
                </a:moveTo>
                <a:lnTo>
                  <a:pt x="1760" y="380"/>
                </a:lnTo>
                <a:cubicBezTo>
                  <a:pt x="1965" y="585"/>
                  <a:pt x="2060" y="858"/>
                  <a:pt x="2044" y="1125"/>
                </a:cubicBezTo>
                <a:lnTo>
                  <a:pt x="2044" y="1125"/>
                </a:lnTo>
                <a:cubicBezTo>
                  <a:pt x="2032" y="1356"/>
                  <a:pt x="1937" y="1583"/>
                  <a:pt x="1760" y="1760"/>
                </a:cubicBezTo>
                <a:lnTo>
                  <a:pt x="1760" y="1760"/>
                </a:lnTo>
                <a:cubicBezTo>
                  <a:pt x="1584" y="1936"/>
                  <a:pt x="1357" y="2031"/>
                  <a:pt x="1127" y="2044"/>
                </a:cubicBezTo>
                <a:lnTo>
                  <a:pt x="1127" y="2044"/>
                </a:lnTo>
                <a:cubicBezTo>
                  <a:pt x="859" y="2059"/>
                  <a:pt x="586" y="1965"/>
                  <a:pt x="382" y="1760"/>
                </a:cubicBezTo>
                <a:lnTo>
                  <a:pt x="382" y="1760"/>
                </a:lnTo>
                <a:cubicBezTo>
                  <a:pt x="0" y="1379"/>
                  <a:pt x="0" y="761"/>
                  <a:pt x="382" y="380"/>
                </a:cubicBezTo>
                <a:lnTo>
                  <a:pt x="382" y="380"/>
                </a:lnTo>
                <a:cubicBezTo>
                  <a:pt x="762" y="0"/>
                  <a:pt x="1379" y="0"/>
                  <a:pt x="1760" y="38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1" name="Freeform 17">
            <a:extLst>
              <a:ext uri="{FF2B5EF4-FFF2-40B4-BE49-F238E27FC236}">
                <a16:creationId xmlns:a16="http://schemas.microsoft.com/office/drawing/2014/main" id="{4702A4C6-FB48-E94A-AFFF-31475FFEB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5927" y="8757955"/>
            <a:ext cx="1190018" cy="1193703"/>
          </a:xfrm>
          <a:custGeom>
            <a:avLst/>
            <a:gdLst>
              <a:gd name="T0" fmla="*/ 254 w 1426"/>
              <a:gd name="T1" fmla="*/ 1173 h 1427"/>
              <a:gd name="T2" fmla="*/ 254 w 1426"/>
              <a:gd name="T3" fmla="*/ 1173 h 1427"/>
              <a:gd name="T4" fmla="*/ 1171 w 1426"/>
              <a:gd name="T5" fmla="*/ 1173 h 1427"/>
              <a:gd name="T6" fmla="*/ 1171 w 1426"/>
              <a:gd name="T7" fmla="*/ 1173 h 1427"/>
              <a:gd name="T8" fmla="*/ 1171 w 1426"/>
              <a:gd name="T9" fmla="*/ 254 h 1427"/>
              <a:gd name="T10" fmla="*/ 1171 w 1426"/>
              <a:gd name="T11" fmla="*/ 254 h 1427"/>
              <a:gd name="T12" fmla="*/ 254 w 1426"/>
              <a:gd name="T13" fmla="*/ 254 h 1427"/>
              <a:gd name="T14" fmla="*/ 254 w 1426"/>
              <a:gd name="T15" fmla="*/ 254 h 1427"/>
              <a:gd name="T16" fmla="*/ 254 w 1426"/>
              <a:gd name="T17" fmla="*/ 1173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6" h="1427">
                <a:moveTo>
                  <a:pt x="254" y="1173"/>
                </a:moveTo>
                <a:lnTo>
                  <a:pt x="254" y="1173"/>
                </a:lnTo>
                <a:cubicBezTo>
                  <a:pt x="508" y="1426"/>
                  <a:pt x="918" y="1426"/>
                  <a:pt x="1171" y="1173"/>
                </a:cubicBezTo>
                <a:lnTo>
                  <a:pt x="1171" y="1173"/>
                </a:lnTo>
                <a:cubicBezTo>
                  <a:pt x="1425" y="919"/>
                  <a:pt x="1425" y="508"/>
                  <a:pt x="1171" y="254"/>
                </a:cubicBezTo>
                <a:lnTo>
                  <a:pt x="1171" y="254"/>
                </a:lnTo>
                <a:cubicBezTo>
                  <a:pt x="918" y="0"/>
                  <a:pt x="508" y="0"/>
                  <a:pt x="254" y="254"/>
                </a:cubicBezTo>
                <a:lnTo>
                  <a:pt x="254" y="254"/>
                </a:lnTo>
                <a:cubicBezTo>
                  <a:pt x="0" y="508"/>
                  <a:pt x="0" y="919"/>
                  <a:pt x="254" y="1173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B2076229-8165-DE46-AC0C-54807A2CE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0143" y="11333256"/>
            <a:ext cx="3850061" cy="574746"/>
          </a:xfrm>
          <a:custGeom>
            <a:avLst/>
            <a:gdLst>
              <a:gd name="T0" fmla="*/ 0 w 4610"/>
              <a:gd name="T1" fmla="*/ 409 h 688"/>
              <a:gd name="T2" fmla="*/ 3742 w 4610"/>
              <a:gd name="T3" fmla="*/ 409 h 688"/>
              <a:gd name="T4" fmla="*/ 3742 w 4610"/>
              <a:gd name="T5" fmla="*/ 409 h 688"/>
              <a:gd name="T6" fmla="*/ 3975 w 4610"/>
              <a:gd name="T7" fmla="*/ 532 h 688"/>
              <a:gd name="T8" fmla="*/ 3975 w 4610"/>
              <a:gd name="T9" fmla="*/ 532 h 688"/>
              <a:gd name="T10" fmla="*/ 4269 w 4610"/>
              <a:gd name="T11" fmla="*/ 683 h 688"/>
              <a:gd name="T12" fmla="*/ 4269 w 4610"/>
              <a:gd name="T13" fmla="*/ 683 h 688"/>
              <a:gd name="T14" fmla="*/ 4601 w 4610"/>
              <a:gd name="T15" fmla="*/ 356 h 688"/>
              <a:gd name="T16" fmla="*/ 4601 w 4610"/>
              <a:gd name="T17" fmla="*/ 356 h 688"/>
              <a:gd name="T18" fmla="*/ 4259 w 4610"/>
              <a:gd name="T19" fmla="*/ 0 h 688"/>
              <a:gd name="T20" fmla="*/ 4259 w 4610"/>
              <a:gd name="T21" fmla="*/ 0 h 688"/>
              <a:gd name="T22" fmla="*/ 3979 w 4610"/>
              <a:gd name="T23" fmla="*/ 146 h 688"/>
              <a:gd name="T24" fmla="*/ 3979 w 4610"/>
              <a:gd name="T25" fmla="*/ 146 h 688"/>
              <a:gd name="T26" fmla="*/ 3742 w 4610"/>
              <a:gd name="T27" fmla="*/ 274 h 688"/>
              <a:gd name="T28" fmla="*/ 0 w 4610"/>
              <a:gd name="T29" fmla="*/ 274 h 688"/>
              <a:gd name="T30" fmla="*/ 0 w 4610"/>
              <a:gd name="T31" fmla="*/ 409 h 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610" h="688">
                <a:moveTo>
                  <a:pt x="0" y="409"/>
                </a:moveTo>
                <a:lnTo>
                  <a:pt x="3742" y="409"/>
                </a:lnTo>
                <a:lnTo>
                  <a:pt x="3742" y="409"/>
                </a:lnTo>
                <a:cubicBezTo>
                  <a:pt x="3836" y="409"/>
                  <a:pt x="3923" y="455"/>
                  <a:pt x="3975" y="532"/>
                </a:cubicBezTo>
                <a:lnTo>
                  <a:pt x="3975" y="532"/>
                </a:lnTo>
                <a:cubicBezTo>
                  <a:pt x="4039" y="627"/>
                  <a:pt x="4147" y="687"/>
                  <a:pt x="4269" y="683"/>
                </a:cubicBezTo>
                <a:lnTo>
                  <a:pt x="4269" y="683"/>
                </a:lnTo>
                <a:cubicBezTo>
                  <a:pt x="4447" y="679"/>
                  <a:pt x="4594" y="533"/>
                  <a:pt x="4601" y="356"/>
                </a:cubicBezTo>
                <a:lnTo>
                  <a:pt x="4601" y="356"/>
                </a:lnTo>
                <a:cubicBezTo>
                  <a:pt x="4609" y="161"/>
                  <a:pt x="4453" y="0"/>
                  <a:pt x="4259" y="0"/>
                </a:cubicBezTo>
                <a:lnTo>
                  <a:pt x="4259" y="0"/>
                </a:lnTo>
                <a:cubicBezTo>
                  <a:pt x="4144" y="0"/>
                  <a:pt x="4041" y="57"/>
                  <a:pt x="3979" y="146"/>
                </a:cubicBezTo>
                <a:lnTo>
                  <a:pt x="3979" y="146"/>
                </a:lnTo>
                <a:cubicBezTo>
                  <a:pt x="3924" y="224"/>
                  <a:pt x="3838" y="274"/>
                  <a:pt x="3742" y="274"/>
                </a:cubicBezTo>
                <a:lnTo>
                  <a:pt x="0" y="274"/>
                </a:lnTo>
                <a:lnTo>
                  <a:pt x="0" y="409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19">
            <a:extLst>
              <a:ext uri="{FF2B5EF4-FFF2-40B4-BE49-F238E27FC236}">
                <a16:creationId xmlns:a16="http://schemas.microsoft.com/office/drawing/2014/main" id="{BFC68A31-1B20-6C49-80F6-5B0A5F8E0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19673" y="11539575"/>
            <a:ext cx="210002" cy="210004"/>
          </a:xfrm>
          <a:custGeom>
            <a:avLst/>
            <a:gdLst>
              <a:gd name="T0" fmla="*/ 249 w 250"/>
              <a:gd name="T1" fmla="*/ 85 h 251"/>
              <a:gd name="T2" fmla="*/ 165 w 250"/>
              <a:gd name="T3" fmla="*/ 85 h 251"/>
              <a:gd name="T4" fmla="*/ 165 w 250"/>
              <a:gd name="T5" fmla="*/ 0 h 251"/>
              <a:gd name="T6" fmla="*/ 84 w 250"/>
              <a:gd name="T7" fmla="*/ 0 h 251"/>
              <a:gd name="T8" fmla="*/ 84 w 250"/>
              <a:gd name="T9" fmla="*/ 85 h 251"/>
              <a:gd name="T10" fmla="*/ 0 w 250"/>
              <a:gd name="T11" fmla="*/ 85 h 251"/>
              <a:gd name="T12" fmla="*/ 0 w 250"/>
              <a:gd name="T13" fmla="*/ 166 h 251"/>
              <a:gd name="T14" fmla="*/ 84 w 250"/>
              <a:gd name="T15" fmla="*/ 166 h 251"/>
              <a:gd name="T16" fmla="*/ 84 w 250"/>
              <a:gd name="T17" fmla="*/ 250 h 251"/>
              <a:gd name="T18" fmla="*/ 165 w 250"/>
              <a:gd name="T19" fmla="*/ 250 h 251"/>
              <a:gd name="T20" fmla="*/ 165 w 250"/>
              <a:gd name="T21" fmla="*/ 166 h 251"/>
              <a:gd name="T22" fmla="*/ 249 w 250"/>
              <a:gd name="T23" fmla="*/ 166 h 251"/>
              <a:gd name="T24" fmla="*/ 249 w 250"/>
              <a:gd name="T25" fmla="*/ 85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0" h="251">
                <a:moveTo>
                  <a:pt x="249" y="85"/>
                </a:moveTo>
                <a:lnTo>
                  <a:pt x="165" y="85"/>
                </a:lnTo>
                <a:lnTo>
                  <a:pt x="165" y="0"/>
                </a:lnTo>
                <a:lnTo>
                  <a:pt x="84" y="0"/>
                </a:lnTo>
                <a:lnTo>
                  <a:pt x="84" y="85"/>
                </a:lnTo>
                <a:lnTo>
                  <a:pt x="0" y="85"/>
                </a:lnTo>
                <a:lnTo>
                  <a:pt x="0" y="166"/>
                </a:lnTo>
                <a:lnTo>
                  <a:pt x="84" y="166"/>
                </a:lnTo>
                <a:lnTo>
                  <a:pt x="84" y="250"/>
                </a:lnTo>
                <a:lnTo>
                  <a:pt x="165" y="250"/>
                </a:lnTo>
                <a:lnTo>
                  <a:pt x="165" y="166"/>
                </a:lnTo>
                <a:lnTo>
                  <a:pt x="249" y="166"/>
                </a:lnTo>
                <a:lnTo>
                  <a:pt x="249" y="85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02EBE8F9-CB0D-544A-BE03-1F2783C9A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3278" y="10725354"/>
            <a:ext cx="1724238" cy="1720552"/>
          </a:xfrm>
          <a:custGeom>
            <a:avLst/>
            <a:gdLst>
              <a:gd name="T0" fmla="*/ 1761 w 2062"/>
              <a:gd name="T1" fmla="*/ 381 h 2061"/>
              <a:gd name="T2" fmla="*/ 1761 w 2062"/>
              <a:gd name="T3" fmla="*/ 381 h 2061"/>
              <a:gd name="T4" fmla="*/ 2045 w 2062"/>
              <a:gd name="T5" fmla="*/ 1126 h 2061"/>
              <a:gd name="T6" fmla="*/ 2045 w 2062"/>
              <a:gd name="T7" fmla="*/ 1126 h 2061"/>
              <a:gd name="T8" fmla="*/ 1761 w 2062"/>
              <a:gd name="T9" fmla="*/ 1761 h 2061"/>
              <a:gd name="T10" fmla="*/ 1761 w 2062"/>
              <a:gd name="T11" fmla="*/ 1761 h 2061"/>
              <a:gd name="T12" fmla="*/ 1127 w 2062"/>
              <a:gd name="T13" fmla="*/ 2045 h 2061"/>
              <a:gd name="T14" fmla="*/ 1127 w 2062"/>
              <a:gd name="T15" fmla="*/ 2045 h 2061"/>
              <a:gd name="T16" fmla="*/ 382 w 2062"/>
              <a:gd name="T17" fmla="*/ 1761 h 2061"/>
              <a:gd name="T18" fmla="*/ 382 w 2062"/>
              <a:gd name="T19" fmla="*/ 1761 h 2061"/>
              <a:gd name="T20" fmla="*/ 382 w 2062"/>
              <a:gd name="T21" fmla="*/ 381 h 2061"/>
              <a:gd name="T22" fmla="*/ 382 w 2062"/>
              <a:gd name="T23" fmla="*/ 381 h 2061"/>
              <a:gd name="T24" fmla="*/ 1761 w 2062"/>
              <a:gd name="T25" fmla="*/ 381 h 20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62" h="2061">
                <a:moveTo>
                  <a:pt x="1761" y="381"/>
                </a:moveTo>
                <a:lnTo>
                  <a:pt x="1761" y="381"/>
                </a:lnTo>
                <a:cubicBezTo>
                  <a:pt x="1966" y="586"/>
                  <a:pt x="2061" y="858"/>
                  <a:pt x="2045" y="1126"/>
                </a:cubicBezTo>
                <a:lnTo>
                  <a:pt x="2045" y="1126"/>
                </a:lnTo>
                <a:cubicBezTo>
                  <a:pt x="2033" y="1357"/>
                  <a:pt x="1938" y="1584"/>
                  <a:pt x="1761" y="1761"/>
                </a:cubicBezTo>
                <a:lnTo>
                  <a:pt x="1761" y="1761"/>
                </a:lnTo>
                <a:cubicBezTo>
                  <a:pt x="1585" y="1937"/>
                  <a:pt x="1358" y="2032"/>
                  <a:pt x="1127" y="2045"/>
                </a:cubicBezTo>
                <a:lnTo>
                  <a:pt x="1127" y="2045"/>
                </a:lnTo>
                <a:cubicBezTo>
                  <a:pt x="859" y="2060"/>
                  <a:pt x="586" y="1965"/>
                  <a:pt x="382" y="1761"/>
                </a:cubicBezTo>
                <a:lnTo>
                  <a:pt x="382" y="1761"/>
                </a:lnTo>
                <a:cubicBezTo>
                  <a:pt x="0" y="1380"/>
                  <a:pt x="0" y="762"/>
                  <a:pt x="382" y="381"/>
                </a:cubicBezTo>
                <a:lnTo>
                  <a:pt x="382" y="381"/>
                </a:lnTo>
                <a:cubicBezTo>
                  <a:pt x="763" y="0"/>
                  <a:pt x="1380" y="0"/>
                  <a:pt x="1761" y="38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5" name="Freeform 21">
            <a:extLst>
              <a:ext uri="{FF2B5EF4-FFF2-40B4-BE49-F238E27FC236}">
                <a16:creationId xmlns:a16="http://schemas.microsoft.com/office/drawing/2014/main" id="{635F1098-CE48-E048-A5C7-03FB2F5B4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5390" y="11023777"/>
            <a:ext cx="1190020" cy="1193703"/>
          </a:xfrm>
          <a:custGeom>
            <a:avLst/>
            <a:gdLst>
              <a:gd name="T0" fmla="*/ 254 w 1426"/>
              <a:gd name="T1" fmla="*/ 1172 h 1427"/>
              <a:gd name="T2" fmla="*/ 254 w 1426"/>
              <a:gd name="T3" fmla="*/ 1172 h 1427"/>
              <a:gd name="T4" fmla="*/ 1172 w 1426"/>
              <a:gd name="T5" fmla="*/ 1172 h 1427"/>
              <a:gd name="T6" fmla="*/ 1172 w 1426"/>
              <a:gd name="T7" fmla="*/ 1172 h 1427"/>
              <a:gd name="T8" fmla="*/ 1172 w 1426"/>
              <a:gd name="T9" fmla="*/ 253 h 1427"/>
              <a:gd name="T10" fmla="*/ 1172 w 1426"/>
              <a:gd name="T11" fmla="*/ 253 h 1427"/>
              <a:gd name="T12" fmla="*/ 254 w 1426"/>
              <a:gd name="T13" fmla="*/ 253 h 1427"/>
              <a:gd name="T14" fmla="*/ 254 w 1426"/>
              <a:gd name="T15" fmla="*/ 253 h 1427"/>
              <a:gd name="T16" fmla="*/ 254 w 1426"/>
              <a:gd name="T17" fmla="*/ 1172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6" h="1427">
                <a:moveTo>
                  <a:pt x="254" y="1172"/>
                </a:moveTo>
                <a:lnTo>
                  <a:pt x="254" y="1172"/>
                </a:lnTo>
                <a:cubicBezTo>
                  <a:pt x="507" y="1426"/>
                  <a:pt x="918" y="1426"/>
                  <a:pt x="1172" y="1172"/>
                </a:cubicBezTo>
                <a:lnTo>
                  <a:pt x="1172" y="1172"/>
                </a:lnTo>
                <a:cubicBezTo>
                  <a:pt x="1425" y="918"/>
                  <a:pt x="1425" y="507"/>
                  <a:pt x="1172" y="253"/>
                </a:cubicBezTo>
                <a:lnTo>
                  <a:pt x="1172" y="253"/>
                </a:lnTo>
                <a:cubicBezTo>
                  <a:pt x="918" y="0"/>
                  <a:pt x="507" y="0"/>
                  <a:pt x="254" y="253"/>
                </a:cubicBezTo>
                <a:lnTo>
                  <a:pt x="254" y="253"/>
                </a:lnTo>
                <a:cubicBezTo>
                  <a:pt x="0" y="507"/>
                  <a:pt x="0" y="918"/>
                  <a:pt x="254" y="1172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Shape 2637">
            <a:extLst>
              <a:ext uri="{FF2B5EF4-FFF2-40B4-BE49-F238E27FC236}">
                <a16:creationId xmlns:a16="http://schemas.microsoft.com/office/drawing/2014/main" id="{C880E7DA-6838-1046-960D-94BF4F9C2DF7}"/>
              </a:ext>
            </a:extLst>
          </p:cNvPr>
          <p:cNvSpPr>
            <a:spLocks noChangeAspect="1"/>
          </p:cNvSpPr>
          <p:nvPr/>
        </p:nvSpPr>
        <p:spPr>
          <a:xfrm>
            <a:off x="12404634" y="9068256"/>
            <a:ext cx="312601" cy="573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667">
            <a:extLst>
              <a:ext uri="{FF2B5EF4-FFF2-40B4-BE49-F238E27FC236}">
                <a16:creationId xmlns:a16="http://schemas.microsoft.com/office/drawing/2014/main" id="{E84DA939-6B29-B14A-8E92-32AECDFCB90F}"/>
              </a:ext>
            </a:extLst>
          </p:cNvPr>
          <p:cNvSpPr>
            <a:spLocks noChangeAspect="1"/>
          </p:cNvSpPr>
          <p:nvPr/>
        </p:nvSpPr>
        <p:spPr>
          <a:xfrm>
            <a:off x="12274385" y="4653960"/>
            <a:ext cx="573101" cy="312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4727" y="18000"/>
                </a:lnTo>
                <a:lnTo>
                  <a:pt x="14727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669">
            <a:extLst>
              <a:ext uri="{FF2B5EF4-FFF2-40B4-BE49-F238E27FC236}">
                <a16:creationId xmlns:a16="http://schemas.microsoft.com/office/drawing/2014/main" id="{9B62A84B-1E3A-2A46-9D73-AED6F4A89006}"/>
              </a:ext>
            </a:extLst>
          </p:cNvPr>
          <p:cNvSpPr>
            <a:spLocks noChangeAspect="1"/>
          </p:cNvSpPr>
          <p:nvPr/>
        </p:nvSpPr>
        <p:spPr>
          <a:xfrm>
            <a:off x="11555476" y="11334072"/>
            <a:ext cx="521002" cy="5731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60" y="2161"/>
                </a:moveTo>
                <a:lnTo>
                  <a:pt x="12960" y="2178"/>
                </a:lnTo>
                <a:cubicBezTo>
                  <a:pt x="12662" y="2178"/>
                  <a:pt x="12420" y="2398"/>
                  <a:pt x="12420" y="2669"/>
                </a:cubicBezTo>
                <a:cubicBezTo>
                  <a:pt x="12420" y="2940"/>
                  <a:pt x="12662" y="3160"/>
                  <a:pt x="12960" y="3160"/>
                </a:cubicBezTo>
                <a:lnTo>
                  <a:pt x="12960" y="3172"/>
                </a:lnTo>
                <a:cubicBezTo>
                  <a:pt x="17287" y="4066"/>
                  <a:pt x="20520" y="7577"/>
                  <a:pt x="20520" y="11782"/>
                </a:cubicBezTo>
                <a:cubicBezTo>
                  <a:pt x="20520" y="16662"/>
                  <a:pt x="16168" y="20618"/>
                  <a:pt x="10800" y="20618"/>
                </a:cubicBezTo>
                <a:cubicBezTo>
                  <a:pt x="5432" y="20618"/>
                  <a:pt x="1080" y="16662"/>
                  <a:pt x="1080" y="11782"/>
                </a:cubicBezTo>
                <a:cubicBezTo>
                  <a:pt x="1080" y="7577"/>
                  <a:pt x="4313" y="4066"/>
                  <a:pt x="8640" y="3172"/>
                </a:cubicBezTo>
                <a:lnTo>
                  <a:pt x="8640" y="3160"/>
                </a:lnTo>
                <a:cubicBezTo>
                  <a:pt x="8938" y="3160"/>
                  <a:pt x="9180" y="2940"/>
                  <a:pt x="9180" y="2669"/>
                </a:cubicBezTo>
                <a:cubicBezTo>
                  <a:pt x="9180" y="2398"/>
                  <a:pt x="8938" y="2178"/>
                  <a:pt x="8640" y="2178"/>
                </a:cubicBezTo>
                <a:lnTo>
                  <a:pt x="8640" y="2161"/>
                </a:lnTo>
                <a:cubicBezTo>
                  <a:pt x="3710" y="3071"/>
                  <a:pt x="0" y="7031"/>
                  <a:pt x="0" y="11782"/>
                </a:cubicBezTo>
                <a:cubicBezTo>
                  <a:pt x="0" y="17204"/>
                  <a:pt x="4835" y="21600"/>
                  <a:pt x="10800" y="21600"/>
                </a:cubicBezTo>
                <a:cubicBezTo>
                  <a:pt x="16765" y="21600"/>
                  <a:pt x="21600" y="17204"/>
                  <a:pt x="21600" y="11782"/>
                </a:cubicBezTo>
                <a:cubicBezTo>
                  <a:pt x="21600" y="7031"/>
                  <a:pt x="17890" y="3071"/>
                  <a:pt x="12960" y="2161"/>
                </a:cubicBezTo>
                <a:moveTo>
                  <a:pt x="10800" y="12763"/>
                </a:moveTo>
                <a:cubicBezTo>
                  <a:pt x="11098" y="12763"/>
                  <a:pt x="11340" y="12544"/>
                  <a:pt x="11340" y="12272"/>
                </a:cubicBezTo>
                <a:lnTo>
                  <a:pt x="11340" y="491"/>
                </a:lnTo>
                <a:cubicBezTo>
                  <a:pt x="11340" y="220"/>
                  <a:pt x="11098" y="0"/>
                  <a:pt x="10800" y="0"/>
                </a:cubicBezTo>
                <a:cubicBezTo>
                  <a:pt x="10502" y="0"/>
                  <a:pt x="10260" y="220"/>
                  <a:pt x="10260" y="491"/>
                </a:cubicBezTo>
                <a:lnTo>
                  <a:pt x="10260" y="12272"/>
                </a:lnTo>
                <a:cubicBezTo>
                  <a:pt x="10260" y="12544"/>
                  <a:pt x="10502" y="12763"/>
                  <a:pt x="10800" y="12763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84">
            <a:extLst>
              <a:ext uri="{FF2B5EF4-FFF2-40B4-BE49-F238E27FC236}">
                <a16:creationId xmlns:a16="http://schemas.microsoft.com/office/drawing/2014/main" id="{BAA07167-E4EA-7C4B-8DD7-E4BC59243C6A}"/>
              </a:ext>
            </a:extLst>
          </p:cNvPr>
          <p:cNvSpPr>
            <a:spLocks noChangeAspect="1"/>
          </p:cNvSpPr>
          <p:nvPr/>
        </p:nvSpPr>
        <p:spPr>
          <a:xfrm>
            <a:off x="11533849" y="2245243"/>
            <a:ext cx="573101" cy="5736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0" extrusionOk="0">
                <a:moveTo>
                  <a:pt x="4418" y="19095"/>
                </a:moveTo>
                <a:lnTo>
                  <a:pt x="5400" y="19095"/>
                </a:lnTo>
                <a:lnTo>
                  <a:pt x="5400" y="18117"/>
                </a:lnTo>
                <a:lnTo>
                  <a:pt x="4418" y="18117"/>
                </a:lnTo>
                <a:cubicBezTo>
                  <a:pt x="4418" y="18117"/>
                  <a:pt x="4418" y="19095"/>
                  <a:pt x="4418" y="19095"/>
                </a:cubicBezTo>
                <a:close/>
                <a:moveTo>
                  <a:pt x="6382" y="16160"/>
                </a:moveTo>
                <a:lnTo>
                  <a:pt x="5400" y="16160"/>
                </a:lnTo>
                <a:lnTo>
                  <a:pt x="5400" y="17139"/>
                </a:lnTo>
                <a:lnTo>
                  <a:pt x="6382" y="17139"/>
                </a:lnTo>
                <a:cubicBezTo>
                  <a:pt x="6382" y="17139"/>
                  <a:pt x="6382" y="16160"/>
                  <a:pt x="6382" y="16160"/>
                </a:cubicBezTo>
                <a:close/>
                <a:moveTo>
                  <a:pt x="2455" y="19095"/>
                </a:moveTo>
                <a:lnTo>
                  <a:pt x="3436" y="19095"/>
                </a:lnTo>
                <a:lnTo>
                  <a:pt x="3436" y="18117"/>
                </a:lnTo>
                <a:lnTo>
                  <a:pt x="2455" y="18117"/>
                </a:lnTo>
                <a:cubicBezTo>
                  <a:pt x="2455" y="18117"/>
                  <a:pt x="2455" y="19095"/>
                  <a:pt x="2455" y="19095"/>
                </a:cubicBezTo>
                <a:close/>
                <a:moveTo>
                  <a:pt x="4418" y="16160"/>
                </a:moveTo>
                <a:lnTo>
                  <a:pt x="2455" y="16160"/>
                </a:lnTo>
                <a:lnTo>
                  <a:pt x="2455" y="17139"/>
                </a:lnTo>
                <a:lnTo>
                  <a:pt x="4418" y="17139"/>
                </a:lnTo>
                <a:cubicBezTo>
                  <a:pt x="4418" y="17139"/>
                  <a:pt x="4418" y="16160"/>
                  <a:pt x="4418" y="16160"/>
                </a:cubicBezTo>
                <a:close/>
                <a:moveTo>
                  <a:pt x="3436" y="12248"/>
                </a:moveTo>
                <a:lnTo>
                  <a:pt x="2455" y="12248"/>
                </a:lnTo>
                <a:lnTo>
                  <a:pt x="2455" y="13226"/>
                </a:lnTo>
                <a:lnTo>
                  <a:pt x="3436" y="13226"/>
                </a:lnTo>
                <a:cubicBezTo>
                  <a:pt x="3436" y="13226"/>
                  <a:pt x="3436" y="12248"/>
                  <a:pt x="3436" y="12248"/>
                </a:cubicBezTo>
                <a:close/>
                <a:moveTo>
                  <a:pt x="3436" y="14204"/>
                </a:moveTo>
                <a:lnTo>
                  <a:pt x="2455" y="14204"/>
                </a:lnTo>
                <a:lnTo>
                  <a:pt x="2455" y="15182"/>
                </a:lnTo>
                <a:lnTo>
                  <a:pt x="3436" y="15182"/>
                </a:lnTo>
                <a:cubicBezTo>
                  <a:pt x="3436" y="15182"/>
                  <a:pt x="3436" y="14204"/>
                  <a:pt x="3436" y="14204"/>
                </a:cubicBezTo>
                <a:close/>
                <a:moveTo>
                  <a:pt x="6382" y="19095"/>
                </a:moveTo>
                <a:lnTo>
                  <a:pt x="13255" y="19095"/>
                </a:lnTo>
                <a:lnTo>
                  <a:pt x="13255" y="18117"/>
                </a:lnTo>
                <a:lnTo>
                  <a:pt x="6382" y="18117"/>
                </a:lnTo>
                <a:cubicBezTo>
                  <a:pt x="6382" y="18117"/>
                  <a:pt x="6382" y="19095"/>
                  <a:pt x="6382" y="19095"/>
                </a:cubicBezTo>
                <a:close/>
                <a:moveTo>
                  <a:pt x="18164" y="15182"/>
                </a:moveTo>
                <a:lnTo>
                  <a:pt x="19145" y="15182"/>
                </a:lnTo>
                <a:lnTo>
                  <a:pt x="19145" y="14204"/>
                </a:lnTo>
                <a:lnTo>
                  <a:pt x="18164" y="14204"/>
                </a:lnTo>
                <a:cubicBezTo>
                  <a:pt x="18164" y="14204"/>
                  <a:pt x="18164" y="15182"/>
                  <a:pt x="18164" y="15182"/>
                </a:cubicBezTo>
                <a:close/>
                <a:moveTo>
                  <a:pt x="5400" y="14204"/>
                </a:moveTo>
                <a:lnTo>
                  <a:pt x="4418" y="14204"/>
                </a:lnTo>
                <a:lnTo>
                  <a:pt x="4418" y="15182"/>
                </a:lnTo>
                <a:lnTo>
                  <a:pt x="5400" y="15182"/>
                </a:lnTo>
                <a:cubicBezTo>
                  <a:pt x="5400" y="15182"/>
                  <a:pt x="5400" y="14204"/>
                  <a:pt x="5400" y="14204"/>
                </a:cubicBezTo>
                <a:close/>
                <a:moveTo>
                  <a:pt x="14236" y="16160"/>
                </a:moveTo>
                <a:lnTo>
                  <a:pt x="13255" y="16160"/>
                </a:lnTo>
                <a:lnTo>
                  <a:pt x="13255" y="17139"/>
                </a:lnTo>
                <a:lnTo>
                  <a:pt x="14236" y="17139"/>
                </a:lnTo>
                <a:cubicBezTo>
                  <a:pt x="14236" y="17139"/>
                  <a:pt x="14236" y="16160"/>
                  <a:pt x="14236" y="16160"/>
                </a:cubicBezTo>
                <a:close/>
                <a:moveTo>
                  <a:pt x="20618" y="19584"/>
                </a:moveTo>
                <a:cubicBezTo>
                  <a:pt x="20618" y="20124"/>
                  <a:pt x="20178" y="20562"/>
                  <a:pt x="19636" y="20562"/>
                </a:cubicBezTo>
                <a:lnTo>
                  <a:pt x="1964" y="20562"/>
                </a:lnTo>
                <a:cubicBezTo>
                  <a:pt x="1421" y="20562"/>
                  <a:pt x="982" y="20124"/>
                  <a:pt x="982" y="19584"/>
                </a:cubicBezTo>
                <a:lnTo>
                  <a:pt x="982" y="11759"/>
                </a:lnTo>
                <a:cubicBezTo>
                  <a:pt x="982" y="11219"/>
                  <a:pt x="1421" y="10781"/>
                  <a:pt x="1964" y="10781"/>
                </a:cubicBezTo>
                <a:lnTo>
                  <a:pt x="19636" y="10781"/>
                </a:lnTo>
                <a:cubicBezTo>
                  <a:pt x="20178" y="10781"/>
                  <a:pt x="20618" y="11219"/>
                  <a:pt x="20618" y="11759"/>
                </a:cubicBezTo>
                <a:cubicBezTo>
                  <a:pt x="20618" y="11759"/>
                  <a:pt x="20618" y="19584"/>
                  <a:pt x="20618" y="19584"/>
                </a:cubicBezTo>
                <a:close/>
                <a:moveTo>
                  <a:pt x="19636" y="9803"/>
                </a:moveTo>
                <a:lnTo>
                  <a:pt x="10965" y="9803"/>
                </a:lnTo>
                <a:cubicBezTo>
                  <a:pt x="10831" y="9456"/>
                  <a:pt x="10774" y="9056"/>
                  <a:pt x="10870" y="8651"/>
                </a:cubicBezTo>
                <a:cubicBezTo>
                  <a:pt x="11059" y="7853"/>
                  <a:pt x="11782" y="7224"/>
                  <a:pt x="12961" y="6833"/>
                </a:cubicBezTo>
                <a:cubicBezTo>
                  <a:pt x="14940" y="6175"/>
                  <a:pt x="15841" y="4938"/>
                  <a:pt x="16249" y="4015"/>
                </a:cubicBezTo>
                <a:cubicBezTo>
                  <a:pt x="16747" y="2886"/>
                  <a:pt x="16801" y="1546"/>
                  <a:pt x="16396" y="335"/>
                </a:cubicBezTo>
                <a:cubicBezTo>
                  <a:pt x="16310" y="79"/>
                  <a:pt x="16032" y="-60"/>
                  <a:pt x="15774" y="25"/>
                </a:cubicBezTo>
                <a:cubicBezTo>
                  <a:pt x="15517" y="112"/>
                  <a:pt x="15378" y="388"/>
                  <a:pt x="15464" y="644"/>
                </a:cubicBezTo>
                <a:cubicBezTo>
                  <a:pt x="16091" y="2519"/>
                  <a:pt x="15480" y="4964"/>
                  <a:pt x="12650" y="5904"/>
                </a:cubicBezTo>
                <a:cubicBezTo>
                  <a:pt x="10733" y="6542"/>
                  <a:pt x="10105" y="7627"/>
                  <a:pt x="9915" y="8427"/>
                </a:cubicBezTo>
                <a:cubicBezTo>
                  <a:pt x="9809" y="8876"/>
                  <a:pt x="9824" y="9351"/>
                  <a:pt x="9937" y="9803"/>
                </a:cubicBezTo>
                <a:lnTo>
                  <a:pt x="1964" y="9803"/>
                </a:lnTo>
                <a:cubicBezTo>
                  <a:pt x="879" y="9803"/>
                  <a:pt x="0" y="10679"/>
                  <a:pt x="0" y="11759"/>
                </a:cubicBezTo>
                <a:lnTo>
                  <a:pt x="0" y="19584"/>
                </a:lnTo>
                <a:cubicBezTo>
                  <a:pt x="0" y="20664"/>
                  <a:pt x="879" y="21540"/>
                  <a:pt x="1964" y="21540"/>
                </a:cubicBezTo>
                <a:lnTo>
                  <a:pt x="19636" y="21540"/>
                </a:lnTo>
                <a:cubicBezTo>
                  <a:pt x="20721" y="21540"/>
                  <a:pt x="21600" y="20664"/>
                  <a:pt x="21600" y="19584"/>
                </a:cubicBezTo>
                <a:lnTo>
                  <a:pt x="21600" y="11759"/>
                </a:lnTo>
                <a:cubicBezTo>
                  <a:pt x="21600" y="10679"/>
                  <a:pt x="20721" y="9803"/>
                  <a:pt x="19636" y="9803"/>
                </a:cubicBezTo>
                <a:moveTo>
                  <a:pt x="17182" y="17139"/>
                </a:moveTo>
                <a:lnTo>
                  <a:pt x="19145" y="17139"/>
                </a:lnTo>
                <a:lnTo>
                  <a:pt x="19145" y="16160"/>
                </a:lnTo>
                <a:lnTo>
                  <a:pt x="17182" y="16160"/>
                </a:lnTo>
                <a:cubicBezTo>
                  <a:pt x="17182" y="16160"/>
                  <a:pt x="17182" y="17139"/>
                  <a:pt x="17182" y="17139"/>
                </a:cubicBezTo>
                <a:close/>
                <a:moveTo>
                  <a:pt x="14236" y="19095"/>
                </a:moveTo>
                <a:lnTo>
                  <a:pt x="15218" y="19095"/>
                </a:lnTo>
                <a:lnTo>
                  <a:pt x="15218" y="18117"/>
                </a:lnTo>
                <a:lnTo>
                  <a:pt x="14236" y="18117"/>
                </a:lnTo>
                <a:cubicBezTo>
                  <a:pt x="14236" y="18117"/>
                  <a:pt x="14236" y="19095"/>
                  <a:pt x="14236" y="19095"/>
                </a:cubicBezTo>
                <a:close/>
                <a:moveTo>
                  <a:pt x="16200" y="19095"/>
                </a:moveTo>
                <a:lnTo>
                  <a:pt x="17182" y="19095"/>
                </a:lnTo>
                <a:lnTo>
                  <a:pt x="17182" y="18117"/>
                </a:lnTo>
                <a:lnTo>
                  <a:pt x="16200" y="18117"/>
                </a:lnTo>
                <a:cubicBezTo>
                  <a:pt x="16200" y="18117"/>
                  <a:pt x="16200" y="19095"/>
                  <a:pt x="16200" y="19095"/>
                </a:cubicBezTo>
                <a:close/>
                <a:moveTo>
                  <a:pt x="18164" y="19095"/>
                </a:moveTo>
                <a:lnTo>
                  <a:pt x="19145" y="19095"/>
                </a:lnTo>
                <a:lnTo>
                  <a:pt x="19145" y="18117"/>
                </a:lnTo>
                <a:lnTo>
                  <a:pt x="18164" y="18117"/>
                </a:lnTo>
                <a:cubicBezTo>
                  <a:pt x="18164" y="18117"/>
                  <a:pt x="18164" y="19095"/>
                  <a:pt x="18164" y="19095"/>
                </a:cubicBezTo>
                <a:close/>
                <a:moveTo>
                  <a:pt x="16200" y="16160"/>
                </a:moveTo>
                <a:lnTo>
                  <a:pt x="15218" y="16160"/>
                </a:lnTo>
                <a:lnTo>
                  <a:pt x="15218" y="17139"/>
                </a:lnTo>
                <a:lnTo>
                  <a:pt x="16200" y="17139"/>
                </a:lnTo>
                <a:cubicBezTo>
                  <a:pt x="16200" y="17139"/>
                  <a:pt x="16200" y="16160"/>
                  <a:pt x="16200" y="16160"/>
                </a:cubicBezTo>
                <a:close/>
                <a:moveTo>
                  <a:pt x="18164" y="13226"/>
                </a:moveTo>
                <a:lnTo>
                  <a:pt x="19145" y="13226"/>
                </a:lnTo>
                <a:lnTo>
                  <a:pt x="19145" y="12248"/>
                </a:lnTo>
                <a:lnTo>
                  <a:pt x="18164" y="12248"/>
                </a:lnTo>
                <a:cubicBezTo>
                  <a:pt x="18164" y="12248"/>
                  <a:pt x="18164" y="13226"/>
                  <a:pt x="18164" y="13226"/>
                </a:cubicBezTo>
                <a:close/>
                <a:moveTo>
                  <a:pt x="13255" y="12248"/>
                </a:moveTo>
                <a:lnTo>
                  <a:pt x="12273" y="12248"/>
                </a:lnTo>
                <a:lnTo>
                  <a:pt x="12273" y="13226"/>
                </a:lnTo>
                <a:lnTo>
                  <a:pt x="13255" y="13226"/>
                </a:lnTo>
                <a:cubicBezTo>
                  <a:pt x="13255" y="13226"/>
                  <a:pt x="13255" y="12248"/>
                  <a:pt x="13255" y="12248"/>
                </a:cubicBezTo>
                <a:close/>
                <a:moveTo>
                  <a:pt x="13255" y="14204"/>
                </a:moveTo>
                <a:lnTo>
                  <a:pt x="12273" y="14204"/>
                </a:lnTo>
                <a:lnTo>
                  <a:pt x="12273" y="15182"/>
                </a:lnTo>
                <a:lnTo>
                  <a:pt x="13255" y="15182"/>
                </a:lnTo>
                <a:cubicBezTo>
                  <a:pt x="13255" y="15182"/>
                  <a:pt x="13255" y="14204"/>
                  <a:pt x="13255" y="14204"/>
                </a:cubicBezTo>
                <a:close/>
                <a:moveTo>
                  <a:pt x="15218" y="14204"/>
                </a:moveTo>
                <a:lnTo>
                  <a:pt x="14236" y="14204"/>
                </a:lnTo>
                <a:lnTo>
                  <a:pt x="14236" y="15182"/>
                </a:lnTo>
                <a:lnTo>
                  <a:pt x="15218" y="15182"/>
                </a:lnTo>
                <a:cubicBezTo>
                  <a:pt x="15218" y="15182"/>
                  <a:pt x="15218" y="14204"/>
                  <a:pt x="15218" y="14204"/>
                </a:cubicBezTo>
                <a:close/>
                <a:moveTo>
                  <a:pt x="17182" y="14204"/>
                </a:moveTo>
                <a:lnTo>
                  <a:pt x="16200" y="14204"/>
                </a:lnTo>
                <a:lnTo>
                  <a:pt x="16200" y="15182"/>
                </a:lnTo>
                <a:lnTo>
                  <a:pt x="17182" y="15182"/>
                </a:lnTo>
                <a:cubicBezTo>
                  <a:pt x="17182" y="15182"/>
                  <a:pt x="17182" y="14204"/>
                  <a:pt x="17182" y="14204"/>
                </a:cubicBezTo>
                <a:close/>
                <a:moveTo>
                  <a:pt x="15218" y="12248"/>
                </a:moveTo>
                <a:lnTo>
                  <a:pt x="14236" y="12248"/>
                </a:lnTo>
                <a:lnTo>
                  <a:pt x="14236" y="13226"/>
                </a:lnTo>
                <a:lnTo>
                  <a:pt x="15218" y="13226"/>
                </a:lnTo>
                <a:cubicBezTo>
                  <a:pt x="15218" y="13226"/>
                  <a:pt x="15218" y="12248"/>
                  <a:pt x="15218" y="12248"/>
                </a:cubicBezTo>
                <a:close/>
                <a:moveTo>
                  <a:pt x="17182" y="12248"/>
                </a:moveTo>
                <a:lnTo>
                  <a:pt x="16200" y="12248"/>
                </a:lnTo>
                <a:lnTo>
                  <a:pt x="16200" y="13226"/>
                </a:lnTo>
                <a:lnTo>
                  <a:pt x="17182" y="13226"/>
                </a:lnTo>
                <a:cubicBezTo>
                  <a:pt x="17182" y="13226"/>
                  <a:pt x="17182" y="12248"/>
                  <a:pt x="17182" y="12248"/>
                </a:cubicBezTo>
                <a:close/>
                <a:moveTo>
                  <a:pt x="11291" y="12248"/>
                </a:moveTo>
                <a:lnTo>
                  <a:pt x="10309" y="12248"/>
                </a:lnTo>
                <a:lnTo>
                  <a:pt x="10309" y="13226"/>
                </a:lnTo>
                <a:lnTo>
                  <a:pt x="11291" y="13226"/>
                </a:lnTo>
                <a:cubicBezTo>
                  <a:pt x="11291" y="13226"/>
                  <a:pt x="11291" y="12248"/>
                  <a:pt x="11291" y="12248"/>
                </a:cubicBezTo>
                <a:close/>
                <a:moveTo>
                  <a:pt x="5400" y="12248"/>
                </a:moveTo>
                <a:lnTo>
                  <a:pt x="4418" y="12248"/>
                </a:lnTo>
                <a:lnTo>
                  <a:pt x="4418" y="13226"/>
                </a:lnTo>
                <a:lnTo>
                  <a:pt x="5400" y="13226"/>
                </a:lnTo>
                <a:cubicBezTo>
                  <a:pt x="5400" y="13226"/>
                  <a:pt x="5400" y="12248"/>
                  <a:pt x="5400" y="12248"/>
                </a:cubicBezTo>
                <a:close/>
                <a:moveTo>
                  <a:pt x="7364" y="17139"/>
                </a:moveTo>
                <a:lnTo>
                  <a:pt x="8345" y="17139"/>
                </a:lnTo>
                <a:lnTo>
                  <a:pt x="8345" y="16160"/>
                </a:lnTo>
                <a:lnTo>
                  <a:pt x="7364" y="16160"/>
                </a:lnTo>
                <a:cubicBezTo>
                  <a:pt x="7364" y="16160"/>
                  <a:pt x="7364" y="17139"/>
                  <a:pt x="7364" y="17139"/>
                </a:cubicBezTo>
                <a:close/>
                <a:moveTo>
                  <a:pt x="7364" y="14204"/>
                </a:moveTo>
                <a:lnTo>
                  <a:pt x="6382" y="14204"/>
                </a:lnTo>
                <a:lnTo>
                  <a:pt x="6382" y="15182"/>
                </a:lnTo>
                <a:lnTo>
                  <a:pt x="7364" y="15182"/>
                </a:lnTo>
                <a:cubicBezTo>
                  <a:pt x="7364" y="15182"/>
                  <a:pt x="7364" y="14204"/>
                  <a:pt x="7364" y="14204"/>
                </a:cubicBezTo>
                <a:close/>
                <a:moveTo>
                  <a:pt x="7364" y="12248"/>
                </a:moveTo>
                <a:lnTo>
                  <a:pt x="6382" y="12248"/>
                </a:lnTo>
                <a:lnTo>
                  <a:pt x="6382" y="13226"/>
                </a:lnTo>
                <a:lnTo>
                  <a:pt x="7364" y="13226"/>
                </a:lnTo>
                <a:cubicBezTo>
                  <a:pt x="7364" y="13226"/>
                  <a:pt x="7364" y="12248"/>
                  <a:pt x="7364" y="12248"/>
                </a:cubicBezTo>
                <a:close/>
                <a:moveTo>
                  <a:pt x="9327" y="14204"/>
                </a:moveTo>
                <a:lnTo>
                  <a:pt x="8345" y="14204"/>
                </a:lnTo>
                <a:lnTo>
                  <a:pt x="8345" y="15182"/>
                </a:lnTo>
                <a:lnTo>
                  <a:pt x="9327" y="15182"/>
                </a:lnTo>
                <a:cubicBezTo>
                  <a:pt x="9327" y="15182"/>
                  <a:pt x="9327" y="14204"/>
                  <a:pt x="9327" y="14204"/>
                </a:cubicBezTo>
                <a:close/>
                <a:moveTo>
                  <a:pt x="11291" y="14204"/>
                </a:moveTo>
                <a:lnTo>
                  <a:pt x="10309" y="14204"/>
                </a:lnTo>
                <a:lnTo>
                  <a:pt x="10309" y="15182"/>
                </a:lnTo>
                <a:lnTo>
                  <a:pt x="11291" y="15182"/>
                </a:lnTo>
                <a:cubicBezTo>
                  <a:pt x="11291" y="15182"/>
                  <a:pt x="11291" y="14204"/>
                  <a:pt x="11291" y="14204"/>
                </a:cubicBezTo>
                <a:close/>
                <a:moveTo>
                  <a:pt x="9327" y="12248"/>
                </a:moveTo>
                <a:lnTo>
                  <a:pt x="8345" y="12248"/>
                </a:lnTo>
                <a:lnTo>
                  <a:pt x="8345" y="13226"/>
                </a:lnTo>
                <a:lnTo>
                  <a:pt x="9327" y="13226"/>
                </a:lnTo>
                <a:cubicBezTo>
                  <a:pt x="9327" y="13226"/>
                  <a:pt x="9327" y="12248"/>
                  <a:pt x="9327" y="12248"/>
                </a:cubicBezTo>
                <a:close/>
                <a:moveTo>
                  <a:pt x="11291" y="17139"/>
                </a:moveTo>
                <a:lnTo>
                  <a:pt x="12273" y="17139"/>
                </a:lnTo>
                <a:lnTo>
                  <a:pt x="12273" y="16160"/>
                </a:lnTo>
                <a:lnTo>
                  <a:pt x="11291" y="16160"/>
                </a:lnTo>
                <a:cubicBezTo>
                  <a:pt x="11291" y="16160"/>
                  <a:pt x="11291" y="17139"/>
                  <a:pt x="11291" y="17139"/>
                </a:cubicBezTo>
                <a:close/>
                <a:moveTo>
                  <a:pt x="9327" y="17139"/>
                </a:moveTo>
                <a:lnTo>
                  <a:pt x="10309" y="17139"/>
                </a:lnTo>
                <a:lnTo>
                  <a:pt x="10309" y="16160"/>
                </a:lnTo>
                <a:lnTo>
                  <a:pt x="9327" y="16160"/>
                </a:lnTo>
                <a:cubicBezTo>
                  <a:pt x="9327" y="16160"/>
                  <a:pt x="9327" y="17139"/>
                  <a:pt x="9327" y="1713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96">
            <a:extLst>
              <a:ext uri="{FF2B5EF4-FFF2-40B4-BE49-F238E27FC236}">
                <a16:creationId xmlns:a16="http://schemas.microsoft.com/office/drawing/2014/main" id="{0CE2CB9C-5D84-D340-9B5F-328429DDD726}"/>
              </a:ext>
            </a:extLst>
          </p:cNvPr>
          <p:cNvSpPr>
            <a:spLocks noChangeAspect="1"/>
          </p:cNvSpPr>
          <p:nvPr/>
        </p:nvSpPr>
        <p:spPr>
          <a:xfrm>
            <a:off x="11533850" y="6800591"/>
            <a:ext cx="573101" cy="573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19636"/>
                </a:moveTo>
                <a:cubicBezTo>
                  <a:pt x="12764" y="20178"/>
                  <a:pt x="12324" y="20618"/>
                  <a:pt x="11782" y="20618"/>
                </a:cubicBezTo>
                <a:lnTo>
                  <a:pt x="9818" y="20618"/>
                </a:lnTo>
                <a:cubicBezTo>
                  <a:pt x="9276" y="20618"/>
                  <a:pt x="8836" y="20178"/>
                  <a:pt x="8836" y="19636"/>
                </a:cubicBezTo>
                <a:lnTo>
                  <a:pt x="8836" y="17673"/>
                </a:lnTo>
                <a:cubicBezTo>
                  <a:pt x="8836" y="1713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7131"/>
                  <a:pt x="12764" y="17673"/>
                </a:cubicBezTo>
                <a:cubicBezTo>
                  <a:pt x="12764" y="17673"/>
                  <a:pt x="12764" y="19636"/>
                  <a:pt x="12764" y="19636"/>
                </a:cubicBezTo>
                <a:close/>
                <a:moveTo>
                  <a:pt x="11782" y="15709"/>
                </a:moveTo>
                <a:lnTo>
                  <a:pt x="9818" y="15709"/>
                </a:lnTo>
                <a:cubicBezTo>
                  <a:pt x="8734" y="15709"/>
                  <a:pt x="7855" y="16588"/>
                  <a:pt x="7855" y="17673"/>
                </a:cubicBezTo>
                <a:lnTo>
                  <a:pt x="7855" y="19636"/>
                </a:lnTo>
                <a:cubicBezTo>
                  <a:pt x="7855" y="20721"/>
                  <a:pt x="8734" y="21600"/>
                  <a:pt x="9818" y="21600"/>
                </a:cubicBezTo>
                <a:lnTo>
                  <a:pt x="11782" y="21600"/>
                </a:lnTo>
                <a:cubicBezTo>
                  <a:pt x="12866" y="21600"/>
                  <a:pt x="13745" y="20721"/>
                  <a:pt x="13745" y="19636"/>
                </a:cubicBezTo>
                <a:lnTo>
                  <a:pt x="13745" y="17673"/>
                </a:lnTo>
                <a:cubicBezTo>
                  <a:pt x="13745" y="16588"/>
                  <a:pt x="12866" y="15709"/>
                  <a:pt x="11782" y="157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cubicBezTo>
                  <a:pt x="17131" y="20618"/>
                  <a:pt x="16691" y="20178"/>
                  <a:pt x="16691" y="19636"/>
                </a:cubicBezTo>
                <a:lnTo>
                  <a:pt x="16691" y="17673"/>
                </a:lnTo>
                <a:cubicBezTo>
                  <a:pt x="16691" y="17131"/>
                  <a:pt x="17131" y="16691"/>
                  <a:pt x="17673" y="16691"/>
                </a:cubicBezTo>
                <a:lnTo>
                  <a:pt x="19636" y="16691"/>
                </a:lnTo>
                <a:cubicBezTo>
                  <a:pt x="20178" y="16691"/>
                  <a:pt x="20618" y="17131"/>
                  <a:pt x="20618" y="17673"/>
                </a:cubicBez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19636" y="15709"/>
                </a:moveTo>
                <a:lnTo>
                  <a:pt x="17673" y="15709"/>
                </a:lnTo>
                <a:cubicBezTo>
                  <a:pt x="16588" y="15709"/>
                  <a:pt x="15709" y="16588"/>
                  <a:pt x="15709" y="17673"/>
                </a:cubicBezTo>
                <a:lnTo>
                  <a:pt x="15709" y="19636"/>
                </a:lnTo>
                <a:cubicBezTo>
                  <a:pt x="15709" y="20721"/>
                  <a:pt x="16588" y="21600"/>
                  <a:pt x="17673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7673"/>
                </a:lnTo>
                <a:cubicBezTo>
                  <a:pt x="21600" y="16588"/>
                  <a:pt x="20721" y="15709"/>
                  <a:pt x="19636" y="15709"/>
                </a:cubicBezTo>
                <a:moveTo>
                  <a:pt x="4909" y="19636"/>
                </a:moveTo>
                <a:cubicBezTo>
                  <a:pt x="4909" y="20178"/>
                  <a:pt x="4469" y="20618"/>
                  <a:pt x="3927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cubicBezTo>
                  <a:pt x="982" y="17131"/>
                  <a:pt x="1422" y="16691"/>
                  <a:pt x="1964" y="16691"/>
                </a:cubicBezTo>
                <a:lnTo>
                  <a:pt x="3927" y="16691"/>
                </a:lnTo>
                <a:cubicBezTo>
                  <a:pt x="4469" y="16691"/>
                  <a:pt x="4909" y="17131"/>
                  <a:pt x="4909" y="17673"/>
                </a:cubicBezTo>
                <a:cubicBezTo>
                  <a:pt x="4909" y="17673"/>
                  <a:pt x="4909" y="19636"/>
                  <a:pt x="4909" y="19636"/>
                </a:cubicBezTo>
                <a:close/>
                <a:moveTo>
                  <a:pt x="3927" y="15709"/>
                </a:moveTo>
                <a:lnTo>
                  <a:pt x="1964" y="15709"/>
                </a:lnTo>
                <a:cubicBezTo>
                  <a:pt x="879" y="15709"/>
                  <a:pt x="0" y="16588"/>
                  <a:pt x="0" y="176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3927" y="21600"/>
                </a:lnTo>
                <a:cubicBezTo>
                  <a:pt x="5012" y="21600"/>
                  <a:pt x="5891" y="20721"/>
                  <a:pt x="5891" y="19636"/>
                </a:cubicBezTo>
                <a:lnTo>
                  <a:pt x="5891" y="17673"/>
                </a:lnTo>
                <a:cubicBezTo>
                  <a:pt x="5891" y="16588"/>
                  <a:pt x="5012" y="15709"/>
                  <a:pt x="3927" y="15709"/>
                </a:cubicBezTo>
                <a:moveTo>
                  <a:pt x="2945" y="14727"/>
                </a:moveTo>
                <a:cubicBezTo>
                  <a:pt x="3217" y="14727"/>
                  <a:pt x="3436" y="14507"/>
                  <a:pt x="3436" y="14236"/>
                </a:cubicBezTo>
                <a:lnTo>
                  <a:pt x="3436" y="10800"/>
                </a:lnTo>
                <a:lnTo>
                  <a:pt x="10309" y="10800"/>
                </a:lnTo>
                <a:lnTo>
                  <a:pt x="10309" y="14236"/>
                </a:lnTo>
                <a:cubicBezTo>
                  <a:pt x="10309" y="14507"/>
                  <a:pt x="10529" y="14727"/>
                  <a:pt x="10800" y="14727"/>
                </a:cubicBezTo>
                <a:cubicBezTo>
                  <a:pt x="11071" y="14727"/>
                  <a:pt x="11291" y="14507"/>
                  <a:pt x="11291" y="14236"/>
                </a:cubicBezTo>
                <a:lnTo>
                  <a:pt x="11291" y="10800"/>
                </a:lnTo>
                <a:lnTo>
                  <a:pt x="18164" y="10800"/>
                </a:lnTo>
                <a:lnTo>
                  <a:pt x="18164" y="14236"/>
                </a:lnTo>
                <a:cubicBezTo>
                  <a:pt x="18164" y="14507"/>
                  <a:pt x="18384" y="14727"/>
                  <a:pt x="18655" y="14727"/>
                </a:cubicBezTo>
                <a:cubicBezTo>
                  <a:pt x="18926" y="14727"/>
                  <a:pt x="19145" y="14507"/>
                  <a:pt x="19145" y="14236"/>
                </a:cubicBezTo>
                <a:lnTo>
                  <a:pt x="19145" y="10309"/>
                </a:lnTo>
                <a:cubicBezTo>
                  <a:pt x="19145" y="10038"/>
                  <a:pt x="18926" y="9818"/>
                  <a:pt x="18655" y="9818"/>
                </a:cubicBezTo>
                <a:lnTo>
                  <a:pt x="11291" y="9818"/>
                </a:lnTo>
                <a:lnTo>
                  <a:pt x="11291" y="7364"/>
                </a:lnTo>
                <a:cubicBezTo>
                  <a:pt x="11291" y="7093"/>
                  <a:pt x="11071" y="6873"/>
                  <a:pt x="10800" y="6873"/>
                </a:cubicBezTo>
                <a:cubicBezTo>
                  <a:pt x="10529" y="6873"/>
                  <a:pt x="10309" y="7093"/>
                  <a:pt x="10309" y="7364"/>
                </a:cubicBezTo>
                <a:lnTo>
                  <a:pt x="10309" y="9818"/>
                </a:lnTo>
                <a:lnTo>
                  <a:pt x="2945" y="9818"/>
                </a:lnTo>
                <a:cubicBezTo>
                  <a:pt x="2674" y="9818"/>
                  <a:pt x="2455" y="10038"/>
                  <a:pt x="2455" y="10309"/>
                </a:cubicBezTo>
                <a:lnTo>
                  <a:pt x="2455" y="14236"/>
                </a:lnTo>
                <a:cubicBezTo>
                  <a:pt x="2455" y="14507"/>
                  <a:pt x="2674" y="14727"/>
                  <a:pt x="2945" y="14727"/>
                </a:cubicBezTo>
                <a:moveTo>
                  <a:pt x="8836" y="1964"/>
                </a:moveTo>
                <a:cubicBezTo>
                  <a:pt x="8836" y="1422"/>
                  <a:pt x="9276" y="982"/>
                  <a:pt x="9818" y="982"/>
                </a:cubicBezTo>
                <a:lnTo>
                  <a:pt x="11782" y="982"/>
                </a:lnTo>
                <a:cubicBezTo>
                  <a:pt x="12324" y="982"/>
                  <a:pt x="12764" y="1422"/>
                  <a:pt x="12764" y="1964"/>
                </a:cubicBezTo>
                <a:lnTo>
                  <a:pt x="12764" y="3927"/>
                </a:lnTo>
                <a:cubicBezTo>
                  <a:pt x="12764" y="446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4469"/>
                  <a:pt x="8836" y="3927"/>
                </a:cubicBezTo>
                <a:cubicBezTo>
                  <a:pt x="8836" y="3927"/>
                  <a:pt x="8836" y="1964"/>
                  <a:pt x="8836" y="1964"/>
                </a:cubicBezTo>
                <a:close/>
                <a:moveTo>
                  <a:pt x="9818" y="5891"/>
                </a:moveTo>
                <a:lnTo>
                  <a:pt x="11782" y="5891"/>
                </a:lnTo>
                <a:cubicBezTo>
                  <a:pt x="12866" y="5891"/>
                  <a:pt x="13745" y="5012"/>
                  <a:pt x="13745" y="3927"/>
                </a:cubicBezTo>
                <a:lnTo>
                  <a:pt x="13745" y="1964"/>
                </a:lnTo>
                <a:cubicBezTo>
                  <a:pt x="13745" y="879"/>
                  <a:pt x="12866" y="0"/>
                  <a:pt x="11782" y="0"/>
                </a:cubicBezTo>
                <a:lnTo>
                  <a:pt x="9818" y="0"/>
                </a:lnTo>
                <a:cubicBezTo>
                  <a:pt x="8734" y="0"/>
                  <a:pt x="7855" y="879"/>
                  <a:pt x="7855" y="1964"/>
                </a:cubicBezTo>
                <a:lnTo>
                  <a:pt x="7855" y="3927"/>
                </a:lnTo>
                <a:cubicBezTo>
                  <a:pt x="7855" y="5012"/>
                  <a:pt x="8734" y="5891"/>
                  <a:pt x="9818" y="58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351CE0A-1B02-A34C-AC4C-7C2C7C1195D8}"/>
              </a:ext>
            </a:extLst>
          </p:cNvPr>
          <p:cNvSpPr txBox="1"/>
          <p:nvPr/>
        </p:nvSpPr>
        <p:spPr>
          <a:xfrm>
            <a:off x="16725113" y="162862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7DCB1CB4-FD26-E64E-B1A3-EE6B84D28FFB}"/>
              </a:ext>
            </a:extLst>
          </p:cNvPr>
          <p:cNvSpPr txBox="1">
            <a:spLocks/>
          </p:cNvSpPr>
          <p:nvPr/>
        </p:nvSpPr>
        <p:spPr>
          <a:xfrm>
            <a:off x="16725113" y="2289368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483962D-8745-244A-87E9-F3E840209B72}"/>
              </a:ext>
            </a:extLst>
          </p:cNvPr>
          <p:cNvSpPr txBox="1"/>
          <p:nvPr/>
        </p:nvSpPr>
        <p:spPr>
          <a:xfrm>
            <a:off x="16725113" y="615106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0D295A96-FFD1-4F4A-9123-8D8D709C9A0A}"/>
              </a:ext>
            </a:extLst>
          </p:cNvPr>
          <p:cNvSpPr txBox="1">
            <a:spLocks/>
          </p:cNvSpPr>
          <p:nvPr/>
        </p:nvSpPr>
        <p:spPr>
          <a:xfrm>
            <a:off x="16725113" y="6811806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A5274-7539-D74A-B419-C280C3C1427A}"/>
              </a:ext>
            </a:extLst>
          </p:cNvPr>
          <p:cNvSpPr txBox="1"/>
          <p:nvPr/>
        </p:nvSpPr>
        <p:spPr>
          <a:xfrm>
            <a:off x="16725113" y="10684557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F772997A-6996-F044-807F-CE09F58A2AA7}"/>
              </a:ext>
            </a:extLst>
          </p:cNvPr>
          <p:cNvSpPr txBox="1">
            <a:spLocks/>
          </p:cNvSpPr>
          <p:nvPr/>
        </p:nvSpPr>
        <p:spPr>
          <a:xfrm>
            <a:off x="16725113" y="11345300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D40A8FE-B520-0A48-8D8B-07A7D2044043}"/>
              </a:ext>
            </a:extLst>
          </p:cNvPr>
          <p:cNvSpPr txBox="1"/>
          <p:nvPr/>
        </p:nvSpPr>
        <p:spPr>
          <a:xfrm>
            <a:off x="5955777" y="8450047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15F7C91C-8BBE-0040-BD86-1CCF5D4D6CD7}"/>
              </a:ext>
            </a:extLst>
          </p:cNvPr>
          <p:cNvSpPr txBox="1">
            <a:spLocks/>
          </p:cNvSpPr>
          <p:nvPr/>
        </p:nvSpPr>
        <p:spPr>
          <a:xfrm>
            <a:off x="1811726" y="9110790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CE80C82-F9F9-534F-AC24-726B0DC2B2C7}"/>
              </a:ext>
            </a:extLst>
          </p:cNvPr>
          <p:cNvSpPr txBox="1"/>
          <p:nvPr/>
        </p:nvSpPr>
        <p:spPr>
          <a:xfrm>
            <a:off x="5991043" y="387380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413E026C-5891-934A-87CA-2CD4B9F07E67}"/>
              </a:ext>
            </a:extLst>
          </p:cNvPr>
          <p:cNvSpPr txBox="1">
            <a:spLocks/>
          </p:cNvSpPr>
          <p:nvPr/>
        </p:nvSpPr>
        <p:spPr>
          <a:xfrm>
            <a:off x="1811726" y="4534551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184693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F2756A-63DF-C94D-8461-21250160EDDC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367CC1-3F36-9B40-8C0C-12E724B5889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28">
            <a:extLst>
              <a:ext uri="{FF2B5EF4-FFF2-40B4-BE49-F238E27FC236}">
                <a16:creationId xmlns:a16="http://schemas.microsoft.com/office/drawing/2014/main" id="{20368023-CC9A-B94E-A55F-6619FE79F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952" y="7308220"/>
            <a:ext cx="4562170" cy="1390123"/>
          </a:xfrm>
          <a:custGeom>
            <a:avLst/>
            <a:gdLst>
              <a:gd name="T0" fmla="*/ 3749 w 3750"/>
              <a:gd name="T1" fmla="*/ 1139 h 1140"/>
              <a:gd name="T2" fmla="*/ 0 w 3750"/>
              <a:gd name="T3" fmla="*/ 1139 h 1140"/>
              <a:gd name="T4" fmla="*/ 294 w 3750"/>
              <a:gd name="T5" fmla="*/ 583 h 1140"/>
              <a:gd name="T6" fmla="*/ 0 w 3750"/>
              <a:gd name="T7" fmla="*/ 0 h 1140"/>
              <a:gd name="T8" fmla="*/ 3749 w 3750"/>
              <a:gd name="T9" fmla="*/ 0 h 1140"/>
              <a:gd name="T10" fmla="*/ 3749 w 3750"/>
              <a:gd name="T11" fmla="*/ 1139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50" h="1140">
                <a:moveTo>
                  <a:pt x="3749" y="1139"/>
                </a:moveTo>
                <a:lnTo>
                  <a:pt x="0" y="1139"/>
                </a:lnTo>
                <a:lnTo>
                  <a:pt x="294" y="583"/>
                </a:lnTo>
                <a:lnTo>
                  <a:pt x="0" y="0"/>
                </a:lnTo>
                <a:lnTo>
                  <a:pt x="3749" y="0"/>
                </a:lnTo>
                <a:lnTo>
                  <a:pt x="3749" y="113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9">
            <a:extLst>
              <a:ext uri="{FF2B5EF4-FFF2-40B4-BE49-F238E27FC236}">
                <a16:creationId xmlns:a16="http://schemas.microsoft.com/office/drawing/2014/main" id="{EAB22C3B-6887-4D44-897A-2A61197E9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8757" y="7308220"/>
            <a:ext cx="4562170" cy="1390123"/>
          </a:xfrm>
          <a:custGeom>
            <a:avLst/>
            <a:gdLst>
              <a:gd name="T0" fmla="*/ 3749 w 3750"/>
              <a:gd name="T1" fmla="*/ 1139 h 1140"/>
              <a:gd name="T2" fmla="*/ 0 w 3750"/>
              <a:gd name="T3" fmla="*/ 1139 h 1140"/>
              <a:gd name="T4" fmla="*/ 0 w 3750"/>
              <a:gd name="T5" fmla="*/ 0 h 1140"/>
              <a:gd name="T6" fmla="*/ 3749 w 3750"/>
              <a:gd name="T7" fmla="*/ 0 h 1140"/>
              <a:gd name="T8" fmla="*/ 3749 w 3750"/>
              <a:gd name="T9" fmla="*/ 1139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50" h="1140">
                <a:moveTo>
                  <a:pt x="3749" y="1139"/>
                </a:moveTo>
                <a:lnTo>
                  <a:pt x="0" y="1139"/>
                </a:lnTo>
                <a:lnTo>
                  <a:pt x="0" y="0"/>
                </a:lnTo>
                <a:lnTo>
                  <a:pt x="3749" y="0"/>
                </a:lnTo>
                <a:lnTo>
                  <a:pt x="3749" y="113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0">
            <a:extLst>
              <a:ext uri="{FF2B5EF4-FFF2-40B4-BE49-F238E27FC236}">
                <a16:creationId xmlns:a16="http://schemas.microsoft.com/office/drawing/2014/main" id="{92D2E723-4803-604A-BC10-3A51DA5DB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5557" y="7308220"/>
            <a:ext cx="4562170" cy="1390123"/>
          </a:xfrm>
          <a:custGeom>
            <a:avLst/>
            <a:gdLst>
              <a:gd name="T0" fmla="*/ 3748 w 3749"/>
              <a:gd name="T1" fmla="*/ 1139 h 1140"/>
              <a:gd name="T2" fmla="*/ 0 w 3749"/>
              <a:gd name="T3" fmla="*/ 1139 h 1140"/>
              <a:gd name="T4" fmla="*/ 0 w 3749"/>
              <a:gd name="T5" fmla="*/ 0 h 1140"/>
              <a:gd name="T6" fmla="*/ 3748 w 3749"/>
              <a:gd name="T7" fmla="*/ 0 h 1140"/>
              <a:gd name="T8" fmla="*/ 3748 w 3749"/>
              <a:gd name="T9" fmla="*/ 1139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9" h="1140">
                <a:moveTo>
                  <a:pt x="3748" y="1139"/>
                </a:moveTo>
                <a:lnTo>
                  <a:pt x="0" y="1139"/>
                </a:lnTo>
                <a:lnTo>
                  <a:pt x="0" y="0"/>
                </a:lnTo>
                <a:lnTo>
                  <a:pt x="3748" y="0"/>
                </a:lnTo>
                <a:lnTo>
                  <a:pt x="3748" y="113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32">
            <a:extLst>
              <a:ext uri="{FF2B5EF4-FFF2-40B4-BE49-F238E27FC236}">
                <a16:creationId xmlns:a16="http://schemas.microsoft.com/office/drawing/2014/main" id="{FB170AE4-6AA9-EF4C-A95A-801BE0387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57727" y="7308220"/>
            <a:ext cx="4975447" cy="1390123"/>
          </a:xfrm>
          <a:custGeom>
            <a:avLst/>
            <a:gdLst>
              <a:gd name="T0" fmla="*/ 3749 w 4086"/>
              <a:gd name="T1" fmla="*/ 1139 h 1140"/>
              <a:gd name="T2" fmla="*/ 0 w 4086"/>
              <a:gd name="T3" fmla="*/ 1139 h 1140"/>
              <a:gd name="T4" fmla="*/ 0 w 4086"/>
              <a:gd name="T5" fmla="*/ 0 h 1140"/>
              <a:gd name="T6" fmla="*/ 3749 w 4086"/>
              <a:gd name="T7" fmla="*/ 0 h 1140"/>
              <a:gd name="T8" fmla="*/ 4085 w 4086"/>
              <a:gd name="T9" fmla="*/ 599 h 1140"/>
              <a:gd name="T10" fmla="*/ 3749 w 4086"/>
              <a:gd name="T11" fmla="*/ 1139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86" h="1140">
                <a:moveTo>
                  <a:pt x="3749" y="1139"/>
                </a:moveTo>
                <a:lnTo>
                  <a:pt x="0" y="1139"/>
                </a:lnTo>
                <a:lnTo>
                  <a:pt x="0" y="0"/>
                </a:lnTo>
                <a:lnTo>
                  <a:pt x="3749" y="0"/>
                </a:lnTo>
                <a:lnTo>
                  <a:pt x="4085" y="599"/>
                </a:lnTo>
                <a:lnTo>
                  <a:pt x="3749" y="113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33">
            <a:extLst>
              <a:ext uri="{FF2B5EF4-FFF2-40B4-BE49-F238E27FC236}">
                <a16:creationId xmlns:a16="http://schemas.microsoft.com/office/drawing/2014/main" id="{015B71F3-3BC8-F748-9A57-68B52F919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2073" y="7072059"/>
            <a:ext cx="1808765" cy="1808770"/>
          </a:xfrm>
          <a:custGeom>
            <a:avLst/>
            <a:gdLst>
              <a:gd name="T0" fmla="*/ 743 w 1487"/>
              <a:gd name="T1" fmla="*/ 1485 h 1486"/>
              <a:gd name="T2" fmla="*/ 743 w 1487"/>
              <a:gd name="T3" fmla="*/ 1485 h 1486"/>
              <a:gd name="T4" fmla="*/ 0 w 1487"/>
              <a:gd name="T5" fmla="*/ 743 h 1486"/>
              <a:gd name="T6" fmla="*/ 0 w 1487"/>
              <a:gd name="T7" fmla="*/ 743 h 1486"/>
              <a:gd name="T8" fmla="*/ 743 w 1487"/>
              <a:gd name="T9" fmla="*/ 0 h 1486"/>
              <a:gd name="T10" fmla="*/ 743 w 1487"/>
              <a:gd name="T11" fmla="*/ 0 h 1486"/>
              <a:gd name="T12" fmla="*/ 1486 w 1487"/>
              <a:gd name="T13" fmla="*/ 743 h 1486"/>
              <a:gd name="T14" fmla="*/ 1486 w 1487"/>
              <a:gd name="T15" fmla="*/ 743 h 1486"/>
              <a:gd name="T16" fmla="*/ 743 w 1487"/>
              <a:gd name="T17" fmla="*/ 1485 h 1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7" h="1486">
                <a:moveTo>
                  <a:pt x="743" y="1485"/>
                </a:moveTo>
                <a:lnTo>
                  <a:pt x="743" y="1485"/>
                </a:lnTo>
                <a:cubicBezTo>
                  <a:pt x="334" y="1485"/>
                  <a:pt x="0" y="1152"/>
                  <a:pt x="0" y="743"/>
                </a:cubicBezTo>
                <a:lnTo>
                  <a:pt x="0" y="743"/>
                </a:lnTo>
                <a:cubicBezTo>
                  <a:pt x="0" y="334"/>
                  <a:pt x="334" y="0"/>
                  <a:pt x="743" y="0"/>
                </a:cubicBezTo>
                <a:lnTo>
                  <a:pt x="743" y="0"/>
                </a:lnTo>
                <a:cubicBezTo>
                  <a:pt x="1153" y="0"/>
                  <a:pt x="1486" y="334"/>
                  <a:pt x="1486" y="743"/>
                </a:cubicBezTo>
                <a:lnTo>
                  <a:pt x="1486" y="743"/>
                </a:lnTo>
                <a:cubicBezTo>
                  <a:pt x="1486" y="1152"/>
                  <a:pt x="1153" y="1485"/>
                  <a:pt x="743" y="1485"/>
                </a:cubicBezTo>
              </a:path>
            </a:pathLst>
          </a:custGeom>
          <a:solidFill>
            <a:schemeClr val="accent1"/>
          </a:solidFill>
          <a:ln w="101600" cap="flat">
            <a:solidFill>
              <a:schemeClr val="bg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35">
            <a:extLst>
              <a:ext uri="{FF2B5EF4-FFF2-40B4-BE49-F238E27FC236}">
                <a16:creationId xmlns:a16="http://schemas.microsoft.com/office/drawing/2014/main" id="{C004FDC5-36EB-AA49-9D6B-579275A73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170" y="7367261"/>
            <a:ext cx="1223734" cy="1223736"/>
          </a:xfrm>
          <a:custGeom>
            <a:avLst/>
            <a:gdLst>
              <a:gd name="T0" fmla="*/ 0 w 875"/>
              <a:gd name="T1" fmla="*/ 436 h 873"/>
              <a:gd name="T2" fmla="*/ 0 w 875"/>
              <a:gd name="T3" fmla="*/ 436 h 873"/>
              <a:gd name="T4" fmla="*/ 437 w 875"/>
              <a:gd name="T5" fmla="*/ 0 h 873"/>
              <a:gd name="T6" fmla="*/ 437 w 875"/>
              <a:gd name="T7" fmla="*/ 0 h 873"/>
              <a:gd name="T8" fmla="*/ 874 w 875"/>
              <a:gd name="T9" fmla="*/ 436 h 873"/>
              <a:gd name="T10" fmla="*/ 874 w 875"/>
              <a:gd name="T11" fmla="*/ 436 h 873"/>
              <a:gd name="T12" fmla="*/ 437 w 875"/>
              <a:gd name="T13" fmla="*/ 872 h 873"/>
              <a:gd name="T14" fmla="*/ 437 w 875"/>
              <a:gd name="T15" fmla="*/ 872 h 873"/>
              <a:gd name="T16" fmla="*/ 0 w 875"/>
              <a:gd name="T17" fmla="*/ 436 h 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5" h="873">
                <a:moveTo>
                  <a:pt x="0" y="436"/>
                </a:moveTo>
                <a:lnTo>
                  <a:pt x="0" y="436"/>
                </a:lnTo>
                <a:cubicBezTo>
                  <a:pt x="0" y="195"/>
                  <a:pt x="195" y="0"/>
                  <a:pt x="437" y="0"/>
                </a:cubicBezTo>
                <a:lnTo>
                  <a:pt x="437" y="0"/>
                </a:lnTo>
                <a:cubicBezTo>
                  <a:pt x="678" y="0"/>
                  <a:pt x="874" y="195"/>
                  <a:pt x="874" y="436"/>
                </a:cubicBezTo>
                <a:lnTo>
                  <a:pt x="874" y="436"/>
                </a:lnTo>
                <a:cubicBezTo>
                  <a:pt x="874" y="677"/>
                  <a:pt x="678" y="872"/>
                  <a:pt x="437" y="872"/>
                </a:cubicBezTo>
                <a:lnTo>
                  <a:pt x="437" y="872"/>
                </a:lnTo>
                <a:cubicBezTo>
                  <a:pt x="195" y="872"/>
                  <a:pt x="0" y="677"/>
                  <a:pt x="0" y="43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38">
            <a:extLst>
              <a:ext uri="{FF2B5EF4-FFF2-40B4-BE49-F238E27FC236}">
                <a16:creationId xmlns:a16="http://schemas.microsoft.com/office/drawing/2014/main" id="{0B0A6E5C-7097-3642-B368-D8F4DFE34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34" y="7072059"/>
            <a:ext cx="1808765" cy="1808770"/>
          </a:xfrm>
          <a:custGeom>
            <a:avLst/>
            <a:gdLst>
              <a:gd name="T0" fmla="*/ 743 w 1487"/>
              <a:gd name="T1" fmla="*/ 1485 h 1486"/>
              <a:gd name="T2" fmla="*/ 743 w 1487"/>
              <a:gd name="T3" fmla="*/ 1485 h 1486"/>
              <a:gd name="T4" fmla="*/ 0 w 1487"/>
              <a:gd name="T5" fmla="*/ 743 h 1486"/>
              <a:gd name="T6" fmla="*/ 0 w 1487"/>
              <a:gd name="T7" fmla="*/ 743 h 1486"/>
              <a:gd name="T8" fmla="*/ 743 w 1487"/>
              <a:gd name="T9" fmla="*/ 0 h 1486"/>
              <a:gd name="T10" fmla="*/ 743 w 1487"/>
              <a:gd name="T11" fmla="*/ 0 h 1486"/>
              <a:gd name="T12" fmla="*/ 1486 w 1487"/>
              <a:gd name="T13" fmla="*/ 743 h 1486"/>
              <a:gd name="T14" fmla="*/ 1486 w 1487"/>
              <a:gd name="T15" fmla="*/ 743 h 1486"/>
              <a:gd name="T16" fmla="*/ 743 w 1487"/>
              <a:gd name="T17" fmla="*/ 1485 h 1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7" h="1486">
                <a:moveTo>
                  <a:pt x="743" y="1485"/>
                </a:moveTo>
                <a:lnTo>
                  <a:pt x="743" y="1485"/>
                </a:lnTo>
                <a:cubicBezTo>
                  <a:pt x="333" y="1485"/>
                  <a:pt x="0" y="1152"/>
                  <a:pt x="0" y="743"/>
                </a:cubicBezTo>
                <a:lnTo>
                  <a:pt x="0" y="743"/>
                </a:lnTo>
                <a:cubicBezTo>
                  <a:pt x="0" y="334"/>
                  <a:pt x="333" y="0"/>
                  <a:pt x="743" y="0"/>
                </a:cubicBezTo>
                <a:lnTo>
                  <a:pt x="743" y="0"/>
                </a:lnTo>
                <a:cubicBezTo>
                  <a:pt x="1152" y="0"/>
                  <a:pt x="1486" y="334"/>
                  <a:pt x="1486" y="743"/>
                </a:cubicBezTo>
                <a:lnTo>
                  <a:pt x="1486" y="743"/>
                </a:lnTo>
                <a:cubicBezTo>
                  <a:pt x="1486" y="1152"/>
                  <a:pt x="1152" y="1485"/>
                  <a:pt x="743" y="1485"/>
                </a:cubicBezTo>
              </a:path>
            </a:pathLst>
          </a:custGeom>
          <a:solidFill>
            <a:schemeClr val="accent2"/>
          </a:solidFill>
          <a:ln w="101600" cap="flat">
            <a:solidFill>
              <a:schemeClr val="bg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Freeform 40">
            <a:extLst>
              <a:ext uri="{FF2B5EF4-FFF2-40B4-BE49-F238E27FC236}">
                <a16:creationId xmlns:a16="http://schemas.microsoft.com/office/drawing/2014/main" id="{597CBB04-07B6-BC4D-9803-DC8833C28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7465" y="7391413"/>
            <a:ext cx="1223734" cy="1223736"/>
          </a:xfrm>
          <a:custGeom>
            <a:avLst/>
            <a:gdLst>
              <a:gd name="T0" fmla="*/ 0 w 875"/>
              <a:gd name="T1" fmla="*/ 436 h 873"/>
              <a:gd name="T2" fmla="*/ 0 w 875"/>
              <a:gd name="T3" fmla="*/ 436 h 873"/>
              <a:gd name="T4" fmla="*/ 437 w 875"/>
              <a:gd name="T5" fmla="*/ 0 h 873"/>
              <a:gd name="T6" fmla="*/ 437 w 875"/>
              <a:gd name="T7" fmla="*/ 0 h 873"/>
              <a:gd name="T8" fmla="*/ 874 w 875"/>
              <a:gd name="T9" fmla="*/ 436 h 873"/>
              <a:gd name="T10" fmla="*/ 874 w 875"/>
              <a:gd name="T11" fmla="*/ 436 h 873"/>
              <a:gd name="T12" fmla="*/ 437 w 875"/>
              <a:gd name="T13" fmla="*/ 872 h 873"/>
              <a:gd name="T14" fmla="*/ 437 w 875"/>
              <a:gd name="T15" fmla="*/ 872 h 873"/>
              <a:gd name="T16" fmla="*/ 0 w 875"/>
              <a:gd name="T17" fmla="*/ 436 h 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5" h="873">
                <a:moveTo>
                  <a:pt x="0" y="436"/>
                </a:moveTo>
                <a:lnTo>
                  <a:pt x="0" y="436"/>
                </a:lnTo>
                <a:cubicBezTo>
                  <a:pt x="0" y="195"/>
                  <a:pt x="195" y="0"/>
                  <a:pt x="437" y="0"/>
                </a:cubicBezTo>
                <a:lnTo>
                  <a:pt x="437" y="0"/>
                </a:lnTo>
                <a:cubicBezTo>
                  <a:pt x="678" y="0"/>
                  <a:pt x="874" y="195"/>
                  <a:pt x="874" y="436"/>
                </a:cubicBezTo>
                <a:lnTo>
                  <a:pt x="874" y="436"/>
                </a:lnTo>
                <a:cubicBezTo>
                  <a:pt x="874" y="677"/>
                  <a:pt x="678" y="872"/>
                  <a:pt x="437" y="872"/>
                </a:cubicBezTo>
                <a:lnTo>
                  <a:pt x="437" y="872"/>
                </a:lnTo>
                <a:cubicBezTo>
                  <a:pt x="195" y="872"/>
                  <a:pt x="0" y="677"/>
                  <a:pt x="0" y="43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977DD1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44">
            <a:extLst>
              <a:ext uri="{FF2B5EF4-FFF2-40B4-BE49-F238E27FC236}">
                <a16:creationId xmlns:a16="http://schemas.microsoft.com/office/drawing/2014/main" id="{9C42AA30-41D1-4445-805B-A61875752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3476" y="7072059"/>
            <a:ext cx="1808765" cy="1808770"/>
          </a:xfrm>
          <a:custGeom>
            <a:avLst/>
            <a:gdLst>
              <a:gd name="T0" fmla="*/ 742 w 1486"/>
              <a:gd name="T1" fmla="*/ 1485 h 1486"/>
              <a:gd name="T2" fmla="*/ 742 w 1486"/>
              <a:gd name="T3" fmla="*/ 1485 h 1486"/>
              <a:gd name="T4" fmla="*/ 0 w 1486"/>
              <a:gd name="T5" fmla="*/ 743 h 1486"/>
              <a:gd name="T6" fmla="*/ 0 w 1486"/>
              <a:gd name="T7" fmla="*/ 743 h 1486"/>
              <a:gd name="T8" fmla="*/ 742 w 1486"/>
              <a:gd name="T9" fmla="*/ 0 h 1486"/>
              <a:gd name="T10" fmla="*/ 742 w 1486"/>
              <a:gd name="T11" fmla="*/ 0 h 1486"/>
              <a:gd name="T12" fmla="*/ 1485 w 1486"/>
              <a:gd name="T13" fmla="*/ 743 h 1486"/>
              <a:gd name="T14" fmla="*/ 1485 w 1486"/>
              <a:gd name="T15" fmla="*/ 743 h 1486"/>
              <a:gd name="T16" fmla="*/ 742 w 1486"/>
              <a:gd name="T17" fmla="*/ 1485 h 1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6" h="1486">
                <a:moveTo>
                  <a:pt x="742" y="1485"/>
                </a:moveTo>
                <a:lnTo>
                  <a:pt x="742" y="1485"/>
                </a:lnTo>
                <a:cubicBezTo>
                  <a:pt x="333" y="1485"/>
                  <a:pt x="0" y="1152"/>
                  <a:pt x="0" y="743"/>
                </a:cubicBezTo>
                <a:lnTo>
                  <a:pt x="0" y="743"/>
                </a:lnTo>
                <a:cubicBezTo>
                  <a:pt x="0" y="334"/>
                  <a:pt x="333" y="0"/>
                  <a:pt x="742" y="0"/>
                </a:cubicBezTo>
                <a:lnTo>
                  <a:pt x="742" y="0"/>
                </a:lnTo>
                <a:cubicBezTo>
                  <a:pt x="1152" y="0"/>
                  <a:pt x="1485" y="334"/>
                  <a:pt x="1485" y="743"/>
                </a:cubicBezTo>
                <a:lnTo>
                  <a:pt x="1485" y="743"/>
                </a:lnTo>
                <a:cubicBezTo>
                  <a:pt x="1485" y="1152"/>
                  <a:pt x="1152" y="1485"/>
                  <a:pt x="742" y="1485"/>
                </a:cubicBezTo>
              </a:path>
            </a:pathLst>
          </a:custGeom>
          <a:solidFill>
            <a:schemeClr val="accent3"/>
          </a:solidFill>
          <a:ln w="101600" cap="flat">
            <a:solidFill>
              <a:schemeClr val="bg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4" name="Freeform 46">
            <a:extLst>
              <a:ext uri="{FF2B5EF4-FFF2-40B4-BE49-F238E27FC236}">
                <a16:creationId xmlns:a16="http://schemas.microsoft.com/office/drawing/2014/main" id="{5D34BD63-4DA7-D448-B32B-1C631CC95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5991" y="7391413"/>
            <a:ext cx="1223734" cy="1223736"/>
          </a:xfrm>
          <a:custGeom>
            <a:avLst/>
            <a:gdLst>
              <a:gd name="T0" fmla="*/ 0 w 875"/>
              <a:gd name="T1" fmla="*/ 436 h 873"/>
              <a:gd name="T2" fmla="*/ 0 w 875"/>
              <a:gd name="T3" fmla="*/ 436 h 873"/>
              <a:gd name="T4" fmla="*/ 437 w 875"/>
              <a:gd name="T5" fmla="*/ 0 h 873"/>
              <a:gd name="T6" fmla="*/ 437 w 875"/>
              <a:gd name="T7" fmla="*/ 0 h 873"/>
              <a:gd name="T8" fmla="*/ 874 w 875"/>
              <a:gd name="T9" fmla="*/ 436 h 873"/>
              <a:gd name="T10" fmla="*/ 874 w 875"/>
              <a:gd name="T11" fmla="*/ 436 h 873"/>
              <a:gd name="T12" fmla="*/ 437 w 875"/>
              <a:gd name="T13" fmla="*/ 872 h 873"/>
              <a:gd name="T14" fmla="*/ 437 w 875"/>
              <a:gd name="T15" fmla="*/ 872 h 873"/>
              <a:gd name="T16" fmla="*/ 0 w 875"/>
              <a:gd name="T17" fmla="*/ 436 h 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5" h="873">
                <a:moveTo>
                  <a:pt x="0" y="436"/>
                </a:moveTo>
                <a:lnTo>
                  <a:pt x="0" y="436"/>
                </a:lnTo>
                <a:cubicBezTo>
                  <a:pt x="0" y="195"/>
                  <a:pt x="196" y="0"/>
                  <a:pt x="437" y="0"/>
                </a:cubicBezTo>
                <a:lnTo>
                  <a:pt x="437" y="0"/>
                </a:lnTo>
                <a:cubicBezTo>
                  <a:pt x="678" y="0"/>
                  <a:pt x="874" y="195"/>
                  <a:pt x="874" y="436"/>
                </a:cubicBezTo>
                <a:lnTo>
                  <a:pt x="874" y="436"/>
                </a:lnTo>
                <a:cubicBezTo>
                  <a:pt x="874" y="677"/>
                  <a:pt x="678" y="872"/>
                  <a:pt x="437" y="872"/>
                </a:cubicBezTo>
                <a:lnTo>
                  <a:pt x="437" y="872"/>
                </a:lnTo>
                <a:cubicBezTo>
                  <a:pt x="196" y="872"/>
                  <a:pt x="0" y="677"/>
                  <a:pt x="0" y="43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BBE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56">
            <a:extLst>
              <a:ext uri="{FF2B5EF4-FFF2-40B4-BE49-F238E27FC236}">
                <a16:creationId xmlns:a16="http://schemas.microsoft.com/office/drawing/2014/main" id="{23406C3F-4E85-3A4F-BFA9-85BF5ABB6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0782" y="7072059"/>
            <a:ext cx="1808768" cy="1808770"/>
          </a:xfrm>
          <a:custGeom>
            <a:avLst/>
            <a:gdLst>
              <a:gd name="T0" fmla="*/ 743 w 1487"/>
              <a:gd name="T1" fmla="*/ 1485 h 1486"/>
              <a:gd name="T2" fmla="*/ 743 w 1487"/>
              <a:gd name="T3" fmla="*/ 1485 h 1486"/>
              <a:gd name="T4" fmla="*/ 0 w 1487"/>
              <a:gd name="T5" fmla="*/ 743 h 1486"/>
              <a:gd name="T6" fmla="*/ 0 w 1487"/>
              <a:gd name="T7" fmla="*/ 743 h 1486"/>
              <a:gd name="T8" fmla="*/ 743 w 1487"/>
              <a:gd name="T9" fmla="*/ 0 h 1486"/>
              <a:gd name="T10" fmla="*/ 743 w 1487"/>
              <a:gd name="T11" fmla="*/ 0 h 1486"/>
              <a:gd name="T12" fmla="*/ 1486 w 1487"/>
              <a:gd name="T13" fmla="*/ 743 h 1486"/>
              <a:gd name="T14" fmla="*/ 1486 w 1487"/>
              <a:gd name="T15" fmla="*/ 743 h 1486"/>
              <a:gd name="T16" fmla="*/ 743 w 1487"/>
              <a:gd name="T17" fmla="*/ 1485 h 1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7" h="1486">
                <a:moveTo>
                  <a:pt x="743" y="1485"/>
                </a:moveTo>
                <a:lnTo>
                  <a:pt x="743" y="1485"/>
                </a:lnTo>
                <a:cubicBezTo>
                  <a:pt x="333" y="1485"/>
                  <a:pt x="0" y="1152"/>
                  <a:pt x="0" y="743"/>
                </a:cubicBezTo>
                <a:lnTo>
                  <a:pt x="0" y="743"/>
                </a:lnTo>
                <a:cubicBezTo>
                  <a:pt x="0" y="334"/>
                  <a:pt x="333" y="0"/>
                  <a:pt x="743" y="0"/>
                </a:cubicBezTo>
                <a:lnTo>
                  <a:pt x="743" y="0"/>
                </a:lnTo>
                <a:cubicBezTo>
                  <a:pt x="1153" y="0"/>
                  <a:pt x="1486" y="334"/>
                  <a:pt x="1486" y="743"/>
                </a:cubicBezTo>
                <a:lnTo>
                  <a:pt x="1486" y="743"/>
                </a:lnTo>
                <a:cubicBezTo>
                  <a:pt x="1486" y="1152"/>
                  <a:pt x="1153" y="1485"/>
                  <a:pt x="743" y="1485"/>
                </a:cubicBezTo>
              </a:path>
            </a:pathLst>
          </a:custGeom>
          <a:solidFill>
            <a:schemeClr val="accent4"/>
          </a:solidFill>
          <a:ln w="101600" cap="flat">
            <a:solidFill>
              <a:schemeClr val="bg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6" name="Freeform 58">
            <a:extLst>
              <a:ext uri="{FF2B5EF4-FFF2-40B4-BE49-F238E27FC236}">
                <a16:creationId xmlns:a16="http://schemas.microsoft.com/office/drawing/2014/main" id="{9F8459B9-7DC0-6642-8C73-283F66560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83299" y="7391413"/>
            <a:ext cx="1223734" cy="1223736"/>
          </a:xfrm>
          <a:custGeom>
            <a:avLst/>
            <a:gdLst>
              <a:gd name="T0" fmla="*/ 0 w 875"/>
              <a:gd name="T1" fmla="*/ 436 h 873"/>
              <a:gd name="T2" fmla="*/ 0 w 875"/>
              <a:gd name="T3" fmla="*/ 436 h 873"/>
              <a:gd name="T4" fmla="*/ 437 w 875"/>
              <a:gd name="T5" fmla="*/ 0 h 873"/>
              <a:gd name="T6" fmla="*/ 437 w 875"/>
              <a:gd name="T7" fmla="*/ 0 h 873"/>
              <a:gd name="T8" fmla="*/ 874 w 875"/>
              <a:gd name="T9" fmla="*/ 436 h 873"/>
              <a:gd name="T10" fmla="*/ 874 w 875"/>
              <a:gd name="T11" fmla="*/ 436 h 873"/>
              <a:gd name="T12" fmla="*/ 437 w 875"/>
              <a:gd name="T13" fmla="*/ 872 h 873"/>
              <a:gd name="T14" fmla="*/ 437 w 875"/>
              <a:gd name="T15" fmla="*/ 872 h 873"/>
              <a:gd name="T16" fmla="*/ 0 w 875"/>
              <a:gd name="T17" fmla="*/ 436 h 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5" h="873">
                <a:moveTo>
                  <a:pt x="0" y="436"/>
                </a:moveTo>
                <a:lnTo>
                  <a:pt x="0" y="436"/>
                </a:lnTo>
                <a:cubicBezTo>
                  <a:pt x="0" y="195"/>
                  <a:pt x="196" y="0"/>
                  <a:pt x="437" y="0"/>
                </a:cubicBezTo>
                <a:lnTo>
                  <a:pt x="437" y="0"/>
                </a:lnTo>
                <a:cubicBezTo>
                  <a:pt x="678" y="0"/>
                  <a:pt x="874" y="195"/>
                  <a:pt x="874" y="436"/>
                </a:cubicBezTo>
                <a:lnTo>
                  <a:pt x="874" y="436"/>
                </a:lnTo>
                <a:cubicBezTo>
                  <a:pt x="874" y="677"/>
                  <a:pt x="678" y="872"/>
                  <a:pt x="437" y="872"/>
                </a:cubicBezTo>
                <a:lnTo>
                  <a:pt x="437" y="872"/>
                </a:lnTo>
                <a:cubicBezTo>
                  <a:pt x="196" y="872"/>
                  <a:pt x="0" y="677"/>
                  <a:pt x="0" y="43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5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Shape 2554">
            <a:extLst>
              <a:ext uri="{FF2B5EF4-FFF2-40B4-BE49-F238E27FC236}">
                <a16:creationId xmlns:a16="http://schemas.microsoft.com/office/drawing/2014/main" id="{C059EB1D-45B3-E345-8031-B38F17C719AC}"/>
              </a:ext>
            </a:extLst>
          </p:cNvPr>
          <p:cNvSpPr>
            <a:spLocks noChangeAspect="1"/>
          </p:cNvSpPr>
          <p:nvPr/>
        </p:nvSpPr>
        <p:spPr>
          <a:xfrm>
            <a:off x="9456140" y="5142134"/>
            <a:ext cx="766384" cy="6967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572">
            <a:extLst>
              <a:ext uri="{FF2B5EF4-FFF2-40B4-BE49-F238E27FC236}">
                <a16:creationId xmlns:a16="http://schemas.microsoft.com/office/drawing/2014/main" id="{5048F4B8-8711-BC40-99E9-0C5399B5BB47}"/>
              </a:ext>
            </a:extLst>
          </p:cNvPr>
          <p:cNvSpPr>
            <a:spLocks noChangeAspect="1"/>
          </p:cNvSpPr>
          <p:nvPr/>
        </p:nvSpPr>
        <p:spPr>
          <a:xfrm>
            <a:off x="4979845" y="10167714"/>
            <a:ext cx="766384" cy="7663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moveTo>
                  <a:pt x="13745" y="8836"/>
                </a:moveTo>
                <a:lnTo>
                  <a:pt x="9818" y="8836"/>
                </a:lnTo>
                <a:lnTo>
                  <a:pt x="9818" y="4909"/>
                </a:lnTo>
                <a:cubicBezTo>
                  <a:pt x="9818" y="4638"/>
                  <a:pt x="9599" y="4418"/>
                  <a:pt x="9327" y="4418"/>
                </a:cubicBezTo>
                <a:cubicBezTo>
                  <a:pt x="9056" y="4418"/>
                  <a:pt x="8836" y="4638"/>
                  <a:pt x="8836" y="4909"/>
                </a:cubicBezTo>
                <a:lnTo>
                  <a:pt x="8836" y="8836"/>
                </a:lnTo>
                <a:lnTo>
                  <a:pt x="4909" y="8836"/>
                </a:lnTo>
                <a:cubicBezTo>
                  <a:pt x="4638" y="8836"/>
                  <a:pt x="4418" y="9056"/>
                  <a:pt x="4418" y="9327"/>
                </a:cubicBezTo>
                <a:cubicBezTo>
                  <a:pt x="4418" y="9599"/>
                  <a:pt x="4638" y="9818"/>
                  <a:pt x="4909" y="9818"/>
                </a:cubicBezTo>
                <a:lnTo>
                  <a:pt x="8836" y="9818"/>
                </a:lnTo>
                <a:lnTo>
                  <a:pt x="8836" y="13745"/>
                </a:lnTo>
                <a:cubicBezTo>
                  <a:pt x="8836" y="14017"/>
                  <a:pt x="9056" y="14236"/>
                  <a:pt x="9327" y="14236"/>
                </a:cubicBezTo>
                <a:cubicBezTo>
                  <a:pt x="9599" y="14236"/>
                  <a:pt x="9818" y="14017"/>
                  <a:pt x="9818" y="13745"/>
                </a:cubicBezTo>
                <a:lnTo>
                  <a:pt x="9818" y="9818"/>
                </a:lnTo>
                <a:lnTo>
                  <a:pt x="13745" y="9818"/>
                </a:lnTo>
                <a:cubicBezTo>
                  <a:pt x="14017" y="9818"/>
                  <a:pt x="14236" y="9599"/>
                  <a:pt x="14236" y="9327"/>
                </a:cubicBezTo>
                <a:cubicBezTo>
                  <a:pt x="14236" y="9056"/>
                  <a:pt x="14017" y="8836"/>
                  <a:pt x="13745" y="8836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588">
            <a:extLst>
              <a:ext uri="{FF2B5EF4-FFF2-40B4-BE49-F238E27FC236}">
                <a16:creationId xmlns:a16="http://schemas.microsoft.com/office/drawing/2014/main" id="{B611ADFA-F562-4043-B66C-75CF75313E58}"/>
              </a:ext>
            </a:extLst>
          </p:cNvPr>
          <p:cNvSpPr>
            <a:spLocks noChangeAspect="1"/>
          </p:cNvSpPr>
          <p:nvPr/>
        </p:nvSpPr>
        <p:spPr>
          <a:xfrm>
            <a:off x="14074666" y="10200565"/>
            <a:ext cx="766384" cy="6967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599">
            <a:extLst>
              <a:ext uri="{FF2B5EF4-FFF2-40B4-BE49-F238E27FC236}">
                <a16:creationId xmlns:a16="http://schemas.microsoft.com/office/drawing/2014/main" id="{F2F03CF6-BB62-0740-A91C-E2AD5D74378E}"/>
              </a:ext>
            </a:extLst>
          </p:cNvPr>
          <p:cNvSpPr>
            <a:spLocks noChangeAspect="1"/>
          </p:cNvSpPr>
          <p:nvPr/>
        </p:nvSpPr>
        <p:spPr>
          <a:xfrm>
            <a:off x="18711974" y="5105328"/>
            <a:ext cx="766384" cy="7663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A11BD0F-579A-6140-B48D-D5A981EDE935}"/>
              </a:ext>
            </a:extLst>
          </p:cNvPr>
          <p:cNvSpPr txBox="1"/>
          <p:nvPr/>
        </p:nvSpPr>
        <p:spPr>
          <a:xfrm>
            <a:off x="4814650" y="9231884"/>
            <a:ext cx="109677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92B93BA-FF6A-F348-8791-1612BE477E8B}"/>
              </a:ext>
            </a:extLst>
          </p:cNvPr>
          <p:cNvSpPr txBox="1"/>
          <p:nvPr/>
        </p:nvSpPr>
        <p:spPr>
          <a:xfrm>
            <a:off x="13908668" y="9231884"/>
            <a:ext cx="109837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60DF161-BB97-6740-A7A3-EDBD8491CC27}"/>
              </a:ext>
            </a:extLst>
          </p:cNvPr>
          <p:cNvSpPr txBox="1"/>
          <p:nvPr/>
        </p:nvSpPr>
        <p:spPr>
          <a:xfrm>
            <a:off x="9310181" y="6153111"/>
            <a:ext cx="10583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B2D8FDB-85BC-9E49-AE35-1F60D0CFB3DC}"/>
              </a:ext>
            </a:extLst>
          </p:cNvPr>
          <p:cNvSpPr txBox="1"/>
          <p:nvPr/>
        </p:nvSpPr>
        <p:spPr>
          <a:xfrm>
            <a:off x="18549984" y="6153111"/>
            <a:ext cx="109036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0E4A53-6FC4-4046-8BD8-5ACD916C345D}"/>
              </a:ext>
            </a:extLst>
          </p:cNvPr>
          <p:cNvSpPr txBox="1"/>
          <p:nvPr/>
        </p:nvSpPr>
        <p:spPr>
          <a:xfrm>
            <a:off x="5182540" y="7676813"/>
            <a:ext cx="360996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18037C6-548B-8942-B22B-10174AFF6358}"/>
              </a:ext>
            </a:extLst>
          </p:cNvPr>
          <p:cNvSpPr txBox="1"/>
          <p:nvPr/>
        </p:nvSpPr>
        <p:spPr>
          <a:xfrm>
            <a:off x="9607538" y="7676813"/>
            <a:ext cx="463588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8750EE-DFA3-B04C-A857-C5FC134340DE}"/>
              </a:ext>
            </a:extLst>
          </p:cNvPr>
          <p:cNvSpPr txBox="1"/>
          <p:nvPr/>
        </p:nvSpPr>
        <p:spPr>
          <a:xfrm>
            <a:off x="14219651" y="7676813"/>
            <a:ext cx="476412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62A1B28-3AF5-7946-ACDC-A27C66A0AD08}"/>
              </a:ext>
            </a:extLst>
          </p:cNvPr>
          <p:cNvSpPr txBox="1"/>
          <p:nvPr/>
        </p:nvSpPr>
        <p:spPr>
          <a:xfrm>
            <a:off x="18841730" y="7676813"/>
            <a:ext cx="506870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F805EF-74F7-5542-8D3B-A9BF087590BF}"/>
              </a:ext>
            </a:extLst>
          </p:cNvPr>
          <p:cNvSpPr txBox="1"/>
          <p:nvPr/>
        </p:nvSpPr>
        <p:spPr>
          <a:xfrm>
            <a:off x="4576606" y="403904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9C807BD9-B9A7-FF4A-8EA0-C3519EF710FF}"/>
              </a:ext>
            </a:extLst>
          </p:cNvPr>
          <p:cNvSpPr txBox="1">
            <a:spLocks/>
          </p:cNvSpPr>
          <p:nvPr/>
        </p:nvSpPr>
        <p:spPr>
          <a:xfrm>
            <a:off x="3515178" y="4935301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EB3F66D-F967-684F-9C6D-7326C06EC45E}"/>
              </a:ext>
            </a:extLst>
          </p:cNvPr>
          <p:cNvSpPr txBox="1"/>
          <p:nvPr/>
        </p:nvSpPr>
        <p:spPr>
          <a:xfrm>
            <a:off x="13623336" y="403904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AF4390F7-2ABA-8C40-9D08-6FEEF22E6696}"/>
              </a:ext>
            </a:extLst>
          </p:cNvPr>
          <p:cNvSpPr txBox="1">
            <a:spLocks/>
          </p:cNvSpPr>
          <p:nvPr/>
        </p:nvSpPr>
        <p:spPr>
          <a:xfrm>
            <a:off x="12609998" y="4935301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4982C90-9D19-8A41-ACF7-33F8F08D5C92}"/>
              </a:ext>
            </a:extLst>
          </p:cNvPr>
          <p:cNvSpPr txBox="1"/>
          <p:nvPr/>
        </p:nvSpPr>
        <p:spPr>
          <a:xfrm>
            <a:off x="9009619" y="924058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B7D90E8E-2457-AF4D-ABDE-B1DBC36CC190}"/>
              </a:ext>
            </a:extLst>
          </p:cNvPr>
          <p:cNvSpPr txBox="1">
            <a:spLocks/>
          </p:cNvSpPr>
          <p:nvPr/>
        </p:nvSpPr>
        <p:spPr>
          <a:xfrm>
            <a:off x="7991473" y="1013685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A0E6C30-7C96-AC4F-9AFC-9A875E66230C}"/>
              </a:ext>
            </a:extLst>
          </p:cNvPr>
          <p:cNvSpPr txBox="1"/>
          <p:nvPr/>
        </p:nvSpPr>
        <p:spPr>
          <a:xfrm>
            <a:off x="18247820" y="924058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D8BE45B1-20E3-0F49-B0BC-806278FB2F67}"/>
              </a:ext>
            </a:extLst>
          </p:cNvPr>
          <p:cNvSpPr txBox="1">
            <a:spLocks/>
          </p:cNvSpPr>
          <p:nvPr/>
        </p:nvSpPr>
        <p:spPr>
          <a:xfrm>
            <a:off x="17247306" y="1013685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661902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7D0915D-DE08-1841-8234-82A8D73C4AFD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E80D24-577E-6E4D-8271-D60F1C14A3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9814E9ED-8796-514B-9E55-AD76FB7C8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9046" y="5251785"/>
            <a:ext cx="10043449" cy="8464214"/>
          </a:xfrm>
          <a:custGeom>
            <a:avLst/>
            <a:gdLst>
              <a:gd name="T0" fmla="*/ 11872 w 14189"/>
              <a:gd name="T1" fmla="*/ 3933 h 11958"/>
              <a:gd name="T2" fmla="*/ 11872 w 14189"/>
              <a:gd name="T3" fmla="*/ 3933 h 11958"/>
              <a:gd name="T4" fmla="*/ 3397 w 14189"/>
              <a:gd name="T5" fmla="*/ 1825 h 11958"/>
              <a:gd name="T6" fmla="*/ 3397 w 14189"/>
              <a:gd name="T7" fmla="*/ 1825 h 11958"/>
              <a:gd name="T8" fmla="*/ 6404 w 14189"/>
              <a:gd name="T9" fmla="*/ 687 h 11958"/>
              <a:gd name="T10" fmla="*/ 6404 w 14189"/>
              <a:gd name="T11" fmla="*/ 687 h 11958"/>
              <a:gd name="T12" fmla="*/ 3036 w 14189"/>
              <a:gd name="T13" fmla="*/ 216 h 11958"/>
              <a:gd name="T14" fmla="*/ 3036 w 14189"/>
              <a:gd name="T15" fmla="*/ 216 h 11958"/>
              <a:gd name="T16" fmla="*/ 3499 w 14189"/>
              <a:gd name="T17" fmla="*/ 45 h 11958"/>
              <a:gd name="T18" fmla="*/ 3499 w 14189"/>
              <a:gd name="T19" fmla="*/ 0 h 11958"/>
              <a:gd name="T20" fmla="*/ 3499 w 14189"/>
              <a:gd name="T21" fmla="*/ 0 h 11958"/>
              <a:gd name="T22" fmla="*/ 3423 w 14189"/>
              <a:gd name="T23" fmla="*/ 7 h 11958"/>
              <a:gd name="T24" fmla="*/ 3423 w 14189"/>
              <a:gd name="T25" fmla="*/ 7 h 11958"/>
              <a:gd name="T26" fmla="*/ 1947 w 14189"/>
              <a:gd name="T27" fmla="*/ 245 h 11958"/>
              <a:gd name="T28" fmla="*/ 1947 w 14189"/>
              <a:gd name="T29" fmla="*/ 245 h 11958"/>
              <a:gd name="T30" fmla="*/ 4679 w 14189"/>
              <a:gd name="T31" fmla="*/ 597 h 11958"/>
              <a:gd name="T32" fmla="*/ 4679 w 14189"/>
              <a:gd name="T33" fmla="*/ 597 h 11958"/>
              <a:gd name="T34" fmla="*/ 3114 w 14189"/>
              <a:gd name="T35" fmla="*/ 988 h 11958"/>
              <a:gd name="T36" fmla="*/ 3114 w 14189"/>
              <a:gd name="T37" fmla="*/ 988 h 11958"/>
              <a:gd name="T38" fmla="*/ 1058 w 14189"/>
              <a:gd name="T39" fmla="*/ 1674 h 11958"/>
              <a:gd name="T40" fmla="*/ 1058 w 14189"/>
              <a:gd name="T41" fmla="*/ 1674 h 11958"/>
              <a:gd name="T42" fmla="*/ 3301 w 14189"/>
              <a:gd name="T43" fmla="*/ 2895 h 11958"/>
              <a:gd name="T44" fmla="*/ 3301 w 14189"/>
              <a:gd name="T45" fmla="*/ 2895 h 11958"/>
              <a:gd name="T46" fmla="*/ 8737 w 14189"/>
              <a:gd name="T47" fmla="*/ 5021 h 11958"/>
              <a:gd name="T48" fmla="*/ 8737 w 14189"/>
              <a:gd name="T49" fmla="*/ 5021 h 11958"/>
              <a:gd name="T50" fmla="*/ 2125 w 14189"/>
              <a:gd name="T51" fmla="*/ 10526 h 11958"/>
              <a:gd name="T52" fmla="*/ 2125 w 14189"/>
              <a:gd name="T53" fmla="*/ 10526 h 11958"/>
              <a:gd name="T54" fmla="*/ 0 w 14189"/>
              <a:gd name="T55" fmla="*/ 11957 h 11958"/>
              <a:gd name="T56" fmla="*/ 9070 w 14189"/>
              <a:gd name="T57" fmla="*/ 11957 h 11958"/>
              <a:gd name="T58" fmla="*/ 9380 w 14189"/>
              <a:gd name="T59" fmla="*/ 11629 h 11958"/>
              <a:gd name="T60" fmla="*/ 9380 w 14189"/>
              <a:gd name="T61" fmla="*/ 11629 h 11958"/>
              <a:gd name="T62" fmla="*/ 13062 w 14189"/>
              <a:gd name="T63" fmla="*/ 7485 h 11958"/>
              <a:gd name="T64" fmla="*/ 13062 w 14189"/>
              <a:gd name="T65" fmla="*/ 7485 h 11958"/>
              <a:gd name="T66" fmla="*/ 11872 w 14189"/>
              <a:gd name="T67" fmla="*/ 3933 h 11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189" h="11958">
                <a:moveTo>
                  <a:pt x="11872" y="3933"/>
                </a:moveTo>
                <a:lnTo>
                  <a:pt x="11872" y="3933"/>
                </a:lnTo>
                <a:cubicBezTo>
                  <a:pt x="9556" y="2433"/>
                  <a:pt x="3780" y="2317"/>
                  <a:pt x="3397" y="1825"/>
                </a:cubicBezTo>
                <a:lnTo>
                  <a:pt x="3397" y="1825"/>
                </a:lnTo>
                <a:cubicBezTo>
                  <a:pt x="3014" y="1332"/>
                  <a:pt x="6184" y="969"/>
                  <a:pt x="6404" y="687"/>
                </a:cubicBezTo>
                <a:lnTo>
                  <a:pt x="6404" y="687"/>
                </a:lnTo>
                <a:cubicBezTo>
                  <a:pt x="6622" y="404"/>
                  <a:pt x="3292" y="317"/>
                  <a:pt x="3036" y="216"/>
                </a:cubicBezTo>
                <a:lnTo>
                  <a:pt x="3036" y="216"/>
                </a:lnTo>
                <a:cubicBezTo>
                  <a:pt x="2874" y="152"/>
                  <a:pt x="3156" y="90"/>
                  <a:pt x="3499" y="45"/>
                </a:cubicBezTo>
                <a:lnTo>
                  <a:pt x="3499" y="0"/>
                </a:lnTo>
                <a:lnTo>
                  <a:pt x="3499" y="0"/>
                </a:lnTo>
                <a:cubicBezTo>
                  <a:pt x="3474" y="3"/>
                  <a:pt x="3449" y="5"/>
                  <a:pt x="3423" y="7"/>
                </a:cubicBezTo>
                <a:lnTo>
                  <a:pt x="3423" y="7"/>
                </a:lnTo>
                <a:cubicBezTo>
                  <a:pt x="2085" y="131"/>
                  <a:pt x="1648" y="131"/>
                  <a:pt x="1947" y="245"/>
                </a:cubicBezTo>
                <a:lnTo>
                  <a:pt x="1947" y="245"/>
                </a:lnTo>
                <a:cubicBezTo>
                  <a:pt x="2229" y="352"/>
                  <a:pt x="4280" y="464"/>
                  <a:pt x="4679" y="597"/>
                </a:cubicBezTo>
                <a:lnTo>
                  <a:pt x="4679" y="597"/>
                </a:lnTo>
                <a:cubicBezTo>
                  <a:pt x="5049" y="720"/>
                  <a:pt x="3753" y="874"/>
                  <a:pt x="3114" y="988"/>
                </a:cubicBezTo>
                <a:lnTo>
                  <a:pt x="3114" y="988"/>
                </a:lnTo>
                <a:cubicBezTo>
                  <a:pt x="2193" y="1152"/>
                  <a:pt x="1380" y="1344"/>
                  <a:pt x="1058" y="1674"/>
                </a:cubicBezTo>
                <a:lnTo>
                  <a:pt x="1058" y="1674"/>
                </a:lnTo>
                <a:cubicBezTo>
                  <a:pt x="1015" y="1718"/>
                  <a:pt x="328" y="2379"/>
                  <a:pt x="3301" y="2895"/>
                </a:cubicBezTo>
                <a:lnTo>
                  <a:pt x="3301" y="2895"/>
                </a:lnTo>
                <a:cubicBezTo>
                  <a:pt x="7303" y="3588"/>
                  <a:pt x="8298" y="4342"/>
                  <a:pt x="8737" y="5021"/>
                </a:cubicBezTo>
                <a:lnTo>
                  <a:pt x="8737" y="5021"/>
                </a:lnTo>
                <a:cubicBezTo>
                  <a:pt x="9234" y="5789"/>
                  <a:pt x="8318" y="6367"/>
                  <a:pt x="2125" y="10526"/>
                </a:cubicBezTo>
                <a:lnTo>
                  <a:pt x="2125" y="10526"/>
                </a:lnTo>
                <a:cubicBezTo>
                  <a:pt x="1418" y="10999"/>
                  <a:pt x="705" y="11480"/>
                  <a:pt x="0" y="11957"/>
                </a:cubicBezTo>
                <a:lnTo>
                  <a:pt x="9070" y="11957"/>
                </a:lnTo>
                <a:lnTo>
                  <a:pt x="9380" y="11629"/>
                </a:lnTo>
                <a:lnTo>
                  <a:pt x="9380" y="11629"/>
                </a:lnTo>
                <a:cubicBezTo>
                  <a:pt x="11361" y="9446"/>
                  <a:pt x="12836" y="7929"/>
                  <a:pt x="13062" y="7485"/>
                </a:cubicBezTo>
                <a:lnTo>
                  <a:pt x="13062" y="7485"/>
                </a:lnTo>
                <a:cubicBezTo>
                  <a:pt x="13241" y="7133"/>
                  <a:pt x="14188" y="5433"/>
                  <a:pt x="11872" y="3933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24F945B9-03DF-9243-81AC-53F31F70F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4588" y="5320450"/>
            <a:ext cx="6331845" cy="8395550"/>
          </a:xfrm>
          <a:custGeom>
            <a:avLst/>
            <a:gdLst>
              <a:gd name="connsiteX0" fmla="*/ 1339118 w 5843479"/>
              <a:gd name="connsiteY0" fmla="*/ 7958276 h 8095879"/>
              <a:gd name="connsiteX1" fmla="*/ 1381888 w 5843479"/>
              <a:gd name="connsiteY1" fmla="*/ 8015665 h 8095879"/>
              <a:gd name="connsiteX2" fmla="*/ 1273977 w 5843479"/>
              <a:gd name="connsiteY2" fmla="*/ 8095879 h 8095879"/>
              <a:gd name="connsiteX3" fmla="*/ 1229891 w 5843479"/>
              <a:gd name="connsiteY3" fmla="*/ 8037186 h 8095879"/>
              <a:gd name="connsiteX4" fmla="*/ 1766979 w 5843479"/>
              <a:gd name="connsiteY4" fmla="*/ 7635682 h 8095879"/>
              <a:gd name="connsiteX5" fmla="*/ 1808177 w 5843479"/>
              <a:gd name="connsiteY5" fmla="*/ 7690080 h 8095879"/>
              <a:gd name="connsiteX6" fmla="*/ 1594991 w 5843479"/>
              <a:gd name="connsiteY6" fmla="*/ 7853930 h 8095879"/>
              <a:gd name="connsiteX7" fmla="*/ 1552485 w 5843479"/>
              <a:gd name="connsiteY7" fmla="*/ 7798221 h 8095879"/>
              <a:gd name="connsiteX8" fmla="*/ 2191629 w 5843479"/>
              <a:gd name="connsiteY8" fmla="*/ 7310207 h 8095879"/>
              <a:gd name="connsiteX9" fmla="*/ 2231581 w 5843479"/>
              <a:gd name="connsiteY9" fmla="*/ 7360824 h 8095879"/>
              <a:gd name="connsiteX10" fmla="*/ 2020031 w 5843479"/>
              <a:gd name="connsiteY10" fmla="*/ 7528453 h 8095879"/>
              <a:gd name="connsiteX11" fmla="*/ 1978769 w 5843479"/>
              <a:gd name="connsiteY11" fmla="*/ 7475863 h 8095879"/>
              <a:gd name="connsiteX12" fmla="*/ 2611971 w 5843479"/>
              <a:gd name="connsiteY12" fmla="*/ 6976093 h 8095879"/>
              <a:gd name="connsiteX13" fmla="*/ 2649225 w 5843479"/>
              <a:gd name="connsiteY13" fmla="*/ 7022942 h 8095879"/>
              <a:gd name="connsiteX14" fmla="*/ 2440734 w 5843479"/>
              <a:gd name="connsiteY14" fmla="*/ 7191466 h 8095879"/>
              <a:gd name="connsiteX15" fmla="*/ 2402173 w 5843479"/>
              <a:gd name="connsiteY15" fmla="*/ 7143316 h 8095879"/>
              <a:gd name="connsiteX16" fmla="*/ 3027886 w 5843479"/>
              <a:gd name="connsiteY16" fmla="*/ 6636217 h 8095879"/>
              <a:gd name="connsiteX17" fmla="*/ 3063987 w 5843479"/>
              <a:gd name="connsiteY17" fmla="*/ 6679291 h 8095879"/>
              <a:gd name="connsiteX18" fmla="*/ 2856575 w 5843479"/>
              <a:gd name="connsiteY18" fmla="*/ 6851588 h 8095879"/>
              <a:gd name="connsiteX19" fmla="*/ 2819818 w 5843479"/>
              <a:gd name="connsiteY19" fmla="*/ 6806556 h 8095879"/>
              <a:gd name="connsiteX20" fmla="*/ 3436148 w 5843479"/>
              <a:gd name="connsiteY20" fmla="*/ 6290581 h 8095879"/>
              <a:gd name="connsiteX21" fmla="*/ 3470114 w 5843479"/>
              <a:gd name="connsiteY21" fmla="*/ 6329858 h 8095879"/>
              <a:gd name="connsiteX22" fmla="*/ 3266973 w 5843479"/>
              <a:gd name="connsiteY22" fmla="*/ 6505950 h 8095879"/>
              <a:gd name="connsiteX23" fmla="*/ 3231701 w 5843479"/>
              <a:gd name="connsiteY23" fmla="*/ 6464709 h 8095879"/>
              <a:gd name="connsiteX24" fmla="*/ 3841986 w 5843479"/>
              <a:gd name="connsiteY24" fmla="*/ 5936304 h 8095879"/>
              <a:gd name="connsiteX25" fmla="*/ 3873354 w 5843479"/>
              <a:gd name="connsiteY25" fmla="*/ 5972308 h 8095879"/>
              <a:gd name="connsiteX26" fmla="*/ 3673379 w 5843479"/>
              <a:gd name="connsiteY26" fmla="*/ 6151671 h 8095879"/>
              <a:gd name="connsiteX27" fmla="*/ 3640703 w 5843479"/>
              <a:gd name="connsiteY27" fmla="*/ 6114358 h 8095879"/>
              <a:gd name="connsiteX28" fmla="*/ 4235086 w 5843479"/>
              <a:gd name="connsiteY28" fmla="*/ 5576266 h 8095879"/>
              <a:gd name="connsiteX29" fmla="*/ 4265078 w 5843479"/>
              <a:gd name="connsiteY29" fmla="*/ 5608800 h 8095879"/>
              <a:gd name="connsiteX30" fmla="*/ 4069481 w 5843479"/>
              <a:gd name="connsiteY30" fmla="*/ 5791639 h 8095879"/>
              <a:gd name="connsiteX31" fmla="*/ 4038185 w 5843479"/>
              <a:gd name="connsiteY31" fmla="*/ 5757804 h 8095879"/>
              <a:gd name="connsiteX32" fmla="*/ 4620227 w 5843479"/>
              <a:gd name="connsiteY32" fmla="*/ 5201826 h 8095879"/>
              <a:gd name="connsiteX33" fmla="*/ 4648158 w 5843479"/>
              <a:gd name="connsiteY33" fmla="*/ 5229924 h 8095879"/>
              <a:gd name="connsiteX34" fmla="*/ 4458486 w 5843479"/>
              <a:gd name="connsiteY34" fmla="*/ 5420076 h 8095879"/>
              <a:gd name="connsiteX35" fmla="*/ 4429905 w 5843479"/>
              <a:gd name="connsiteY35" fmla="*/ 5390017 h 8095879"/>
              <a:gd name="connsiteX36" fmla="*/ 4993027 w 5843479"/>
              <a:gd name="connsiteY36" fmla="*/ 4815865 h 8095879"/>
              <a:gd name="connsiteX37" fmla="*/ 5019717 w 5843479"/>
              <a:gd name="connsiteY37" fmla="*/ 4840580 h 8095879"/>
              <a:gd name="connsiteX38" fmla="*/ 4837446 w 5843479"/>
              <a:gd name="connsiteY38" fmla="*/ 5036999 h 8095879"/>
              <a:gd name="connsiteX39" fmla="*/ 4810105 w 5843479"/>
              <a:gd name="connsiteY39" fmla="*/ 5011633 h 8095879"/>
              <a:gd name="connsiteX40" fmla="*/ 5339326 w 5843479"/>
              <a:gd name="connsiteY40" fmla="*/ 4406862 h 8095879"/>
              <a:gd name="connsiteX41" fmla="*/ 5365354 w 5843479"/>
              <a:gd name="connsiteY41" fmla="*/ 4428403 h 8095879"/>
              <a:gd name="connsiteX42" fmla="*/ 5196823 w 5843479"/>
              <a:gd name="connsiteY42" fmla="*/ 4636633 h 8095879"/>
              <a:gd name="connsiteX43" fmla="*/ 5170144 w 5843479"/>
              <a:gd name="connsiteY43" fmla="*/ 4614439 h 8095879"/>
              <a:gd name="connsiteX44" fmla="*/ 5643719 w 5843479"/>
              <a:gd name="connsiteY44" fmla="*/ 3966178 h 8095879"/>
              <a:gd name="connsiteX45" fmla="*/ 5670660 w 5843479"/>
              <a:gd name="connsiteY45" fmla="*/ 3983198 h 8095879"/>
              <a:gd name="connsiteX46" fmla="*/ 5601007 w 5843479"/>
              <a:gd name="connsiteY46" fmla="*/ 4097755 h 8095879"/>
              <a:gd name="connsiteX47" fmla="*/ 5525440 w 5843479"/>
              <a:gd name="connsiteY47" fmla="*/ 4210348 h 8095879"/>
              <a:gd name="connsiteX48" fmla="*/ 5498499 w 5843479"/>
              <a:gd name="connsiteY48" fmla="*/ 4192019 h 8095879"/>
              <a:gd name="connsiteX49" fmla="*/ 5572752 w 5843479"/>
              <a:gd name="connsiteY49" fmla="*/ 4080735 h 8095879"/>
              <a:gd name="connsiteX50" fmla="*/ 5643719 w 5843479"/>
              <a:gd name="connsiteY50" fmla="*/ 3966178 h 8095879"/>
              <a:gd name="connsiteX51" fmla="*/ 5813974 w 5843479"/>
              <a:gd name="connsiteY51" fmla="*/ 3473644 h 8095879"/>
              <a:gd name="connsiteX52" fmla="*/ 5843479 w 5843479"/>
              <a:gd name="connsiteY52" fmla="*/ 3474295 h 8095879"/>
              <a:gd name="connsiteX53" fmla="*/ 5842824 w 5843479"/>
              <a:gd name="connsiteY53" fmla="*/ 3516659 h 8095879"/>
              <a:gd name="connsiteX54" fmla="*/ 5842168 w 5843479"/>
              <a:gd name="connsiteY54" fmla="*/ 3536863 h 8095879"/>
              <a:gd name="connsiteX55" fmla="*/ 5839545 w 5843479"/>
              <a:gd name="connsiteY55" fmla="*/ 3560326 h 8095879"/>
              <a:gd name="connsiteX56" fmla="*/ 5831677 w 5843479"/>
              <a:gd name="connsiteY56" fmla="*/ 3610511 h 8095879"/>
              <a:gd name="connsiteX57" fmla="*/ 5819875 w 5843479"/>
              <a:gd name="connsiteY57" fmla="*/ 3659392 h 8095879"/>
              <a:gd name="connsiteX58" fmla="*/ 5813318 w 5843479"/>
              <a:gd name="connsiteY58" fmla="*/ 3681552 h 8095879"/>
              <a:gd name="connsiteX59" fmla="*/ 5806106 w 5843479"/>
              <a:gd name="connsiteY59" fmla="*/ 3701104 h 8095879"/>
              <a:gd name="connsiteX60" fmla="*/ 5796271 w 5843479"/>
              <a:gd name="connsiteY60" fmla="*/ 3729781 h 8095879"/>
              <a:gd name="connsiteX61" fmla="*/ 5791681 w 5843479"/>
              <a:gd name="connsiteY61" fmla="*/ 3740861 h 8095879"/>
              <a:gd name="connsiteX62" fmla="*/ 5763487 w 5843479"/>
              <a:gd name="connsiteY62" fmla="*/ 3729781 h 8095879"/>
              <a:gd name="connsiteX63" fmla="*/ 5768077 w 5843479"/>
              <a:gd name="connsiteY63" fmla="*/ 3718702 h 8095879"/>
              <a:gd name="connsiteX64" fmla="*/ 5777912 w 5843479"/>
              <a:gd name="connsiteY64" fmla="*/ 3690676 h 8095879"/>
              <a:gd name="connsiteX65" fmla="*/ 5784469 w 5843479"/>
              <a:gd name="connsiteY65" fmla="*/ 3672427 h 8095879"/>
              <a:gd name="connsiteX66" fmla="*/ 5791025 w 5843479"/>
              <a:gd name="connsiteY66" fmla="*/ 3650920 h 8095879"/>
              <a:gd name="connsiteX67" fmla="*/ 5802172 w 5843479"/>
              <a:gd name="connsiteY67" fmla="*/ 3604645 h 8095879"/>
              <a:gd name="connsiteX68" fmla="*/ 5810040 w 5843479"/>
              <a:gd name="connsiteY68" fmla="*/ 3557719 h 8095879"/>
              <a:gd name="connsiteX69" fmla="*/ 5812663 w 5843479"/>
              <a:gd name="connsiteY69" fmla="*/ 3536212 h 8095879"/>
              <a:gd name="connsiteX70" fmla="*/ 5813318 w 5843479"/>
              <a:gd name="connsiteY70" fmla="*/ 3515356 h 8095879"/>
              <a:gd name="connsiteX71" fmla="*/ 5813974 w 5843479"/>
              <a:gd name="connsiteY71" fmla="*/ 3473644 h 8095879"/>
              <a:gd name="connsiteX72" fmla="*/ 5601733 w 5843479"/>
              <a:gd name="connsiteY72" fmla="*/ 2995515 h 8095879"/>
              <a:gd name="connsiteX73" fmla="*/ 5630638 w 5843479"/>
              <a:gd name="connsiteY73" fmla="*/ 3026071 h 8095879"/>
              <a:gd name="connsiteX74" fmla="*/ 5660199 w 5843479"/>
              <a:gd name="connsiteY74" fmla="*/ 3057927 h 8095879"/>
              <a:gd name="connsiteX75" fmla="*/ 5692388 w 5843479"/>
              <a:gd name="connsiteY75" fmla="*/ 3095635 h 8095879"/>
              <a:gd name="connsiteX76" fmla="*/ 5708154 w 5843479"/>
              <a:gd name="connsiteY76" fmla="*/ 3116439 h 8095879"/>
              <a:gd name="connsiteX77" fmla="*/ 5722606 w 5843479"/>
              <a:gd name="connsiteY77" fmla="*/ 3135943 h 8095879"/>
              <a:gd name="connsiteX78" fmla="*/ 5746912 w 5843479"/>
              <a:gd name="connsiteY78" fmla="*/ 3172350 h 8095879"/>
              <a:gd name="connsiteX79" fmla="*/ 5768590 w 5843479"/>
              <a:gd name="connsiteY79" fmla="*/ 3209407 h 8095879"/>
              <a:gd name="connsiteX80" fmla="*/ 5744284 w 5843479"/>
              <a:gd name="connsiteY80" fmla="*/ 3222410 h 8095879"/>
              <a:gd name="connsiteX81" fmla="*/ 5722606 w 5843479"/>
              <a:gd name="connsiteY81" fmla="*/ 3187303 h 8095879"/>
              <a:gd name="connsiteX82" fmla="*/ 5699614 w 5843479"/>
              <a:gd name="connsiteY82" fmla="*/ 3152196 h 8095879"/>
              <a:gd name="connsiteX83" fmla="*/ 5685819 w 5843479"/>
              <a:gd name="connsiteY83" fmla="*/ 3132692 h 8095879"/>
              <a:gd name="connsiteX84" fmla="*/ 5671367 w 5843479"/>
              <a:gd name="connsiteY84" fmla="*/ 3113188 h 8095879"/>
              <a:gd name="connsiteX85" fmla="*/ 5639835 w 5843479"/>
              <a:gd name="connsiteY85" fmla="*/ 3076131 h 8095879"/>
              <a:gd name="connsiteX86" fmla="*/ 5610930 w 5843479"/>
              <a:gd name="connsiteY86" fmla="*/ 3044925 h 8095879"/>
              <a:gd name="connsiteX87" fmla="*/ 5582026 w 5843479"/>
              <a:gd name="connsiteY87" fmla="*/ 3014368 h 8095879"/>
              <a:gd name="connsiteX88" fmla="*/ 5162338 w 5843479"/>
              <a:gd name="connsiteY88" fmla="*/ 2684442 h 8095879"/>
              <a:gd name="connsiteX89" fmla="*/ 5278108 w 5843479"/>
              <a:gd name="connsiteY89" fmla="*/ 2751163 h 8095879"/>
              <a:gd name="connsiteX90" fmla="*/ 5356155 w 5843479"/>
              <a:gd name="connsiteY90" fmla="*/ 2801690 h 8095879"/>
              <a:gd name="connsiteX91" fmla="*/ 5391276 w 5843479"/>
              <a:gd name="connsiteY91" fmla="*/ 2824362 h 8095879"/>
              <a:gd name="connsiteX92" fmla="*/ 5376317 w 5843479"/>
              <a:gd name="connsiteY92" fmla="*/ 2845091 h 8095879"/>
              <a:gd name="connsiteX93" fmla="*/ 5341846 w 5843479"/>
              <a:gd name="connsiteY93" fmla="*/ 2823066 h 8095879"/>
              <a:gd name="connsiteX94" fmla="*/ 5265100 w 5843479"/>
              <a:gd name="connsiteY94" fmla="*/ 2772540 h 8095879"/>
              <a:gd name="connsiteX95" fmla="*/ 5149981 w 5843479"/>
              <a:gd name="connsiteY95" fmla="*/ 2705818 h 8095879"/>
              <a:gd name="connsiteX96" fmla="*/ 4671713 w 5843479"/>
              <a:gd name="connsiteY96" fmla="*/ 2456899 h 8095879"/>
              <a:gd name="connsiteX97" fmla="*/ 4918904 w 5843479"/>
              <a:gd name="connsiteY97" fmla="*/ 2561001 h 8095879"/>
              <a:gd name="connsiteX98" fmla="*/ 4909749 w 5843479"/>
              <a:gd name="connsiteY98" fmla="*/ 2582985 h 8095879"/>
              <a:gd name="connsiteX99" fmla="*/ 4663212 w 5843479"/>
              <a:gd name="connsiteY99" fmla="*/ 2477590 h 8095879"/>
              <a:gd name="connsiteX100" fmla="*/ 4165694 w 5843479"/>
              <a:gd name="connsiteY100" fmla="*/ 2278321 h 8095879"/>
              <a:gd name="connsiteX101" fmla="*/ 4420612 w 5843479"/>
              <a:gd name="connsiteY101" fmla="*/ 2363840 h 8095879"/>
              <a:gd name="connsiteX102" fmla="*/ 4413422 w 5843479"/>
              <a:gd name="connsiteY102" fmla="*/ 2384233 h 8095879"/>
              <a:gd name="connsiteX103" fmla="*/ 4159158 w 5843479"/>
              <a:gd name="connsiteY103" fmla="*/ 2297398 h 8095879"/>
              <a:gd name="connsiteX104" fmla="*/ 3651054 w 5843479"/>
              <a:gd name="connsiteY104" fmla="*/ 2128544 h 8095879"/>
              <a:gd name="connsiteX105" fmla="*/ 3910795 w 5843479"/>
              <a:gd name="connsiteY105" fmla="*/ 2202280 h 8095879"/>
              <a:gd name="connsiteX106" fmla="*/ 3905548 w 5843479"/>
              <a:gd name="connsiteY106" fmla="*/ 2220055 h 8095879"/>
              <a:gd name="connsiteX107" fmla="*/ 3646463 w 5843479"/>
              <a:gd name="connsiteY107" fmla="*/ 2145661 h 8095879"/>
              <a:gd name="connsiteX108" fmla="*/ 2606398 w 5843479"/>
              <a:gd name="connsiteY108" fmla="*/ 1875078 h 8095879"/>
              <a:gd name="connsiteX109" fmla="*/ 2868131 w 5843479"/>
              <a:gd name="connsiteY109" fmla="*/ 1932298 h 8095879"/>
              <a:gd name="connsiteX110" fmla="*/ 2864876 w 5843479"/>
              <a:gd name="connsiteY110" fmla="*/ 1946442 h 8095879"/>
              <a:gd name="connsiteX111" fmla="*/ 2603794 w 5843479"/>
              <a:gd name="connsiteY111" fmla="*/ 1887936 h 8095879"/>
              <a:gd name="connsiteX112" fmla="*/ 2081537 w 5843479"/>
              <a:gd name="connsiteY112" fmla="*/ 1765626 h 8095879"/>
              <a:gd name="connsiteX113" fmla="*/ 2343914 w 5843479"/>
              <a:gd name="connsiteY113" fmla="*/ 1819008 h 8095879"/>
              <a:gd name="connsiteX114" fmla="*/ 2341304 w 5843479"/>
              <a:gd name="connsiteY114" fmla="*/ 1831229 h 8095879"/>
              <a:gd name="connsiteX115" fmla="*/ 2079579 w 5843479"/>
              <a:gd name="connsiteY115" fmla="*/ 1776560 h 8095879"/>
              <a:gd name="connsiteX116" fmla="*/ 1554437 w 5843479"/>
              <a:gd name="connsiteY116" fmla="*/ 1661936 h 8095879"/>
              <a:gd name="connsiteX117" fmla="*/ 1816821 w 5843479"/>
              <a:gd name="connsiteY117" fmla="*/ 1714197 h 8095879"/>
              <a:gd name="connsiteX118" fmla="*/ 1814217 w 5843479"/>
              <a:gd name="connsiteY118" fmla="*/ 1724649 h 8095879"/>
              <a:gd name="connsiteX119" fmla="*/ 1552484 w 5843479"/>
              <a:gd name="connsiteY119" fmla="*/ 1671735 h 8095879"/>
              <a:gd name="connsiteX120" fmla="*/ 1027341 w 5843479"/>
              <a:gd name="connsiteY120" fmla="*/ 1555364 h 8095879"/>
              <a:gd name="connsiteX121" fmla="*/ 1289725 w 5843479"/>
              <a:gd name="connsiteY121" fmla="*/ 1608278 h 8095879"/>
              <a:gd name="connsiteX122" fmla="*/ 1287121 w 5843479"/>
              <a:gd name="connsiteY122" fmla="*/ 1618077 h 8095879"/>
              <a:gd name="connsiteX123" fmla="*/ 1025388 w 5843479"/>
              <a:gd name="connsiteY123" fmla="*/ 1564510 h 8095879"/>
              <a:gd name="connsiteX124" fmla="*/ 503136 w 5843479"/>
              <a:gd name="connsiteY124" fmla="*/ 1440151 h 8095879"/>
              <a:gd name="connsiteX125" fmla="*/ 765507 w 5843479"/>
              <a:gd name="connsiteY125" fmla="*/ 1499496 h 8095879"/>
              <a:gd name="connsiteX126" fmla="*/ 763544 w 5843479"/>
              <a:gd name="connsiteY126" fmla="*/ 1508626 h 8095879"/>
              <a:gd name="connsiteX127" fmla="*/ 501173 w 5843479"/>
              <a:gd name="connsiteY127" fmla="*/ 1448629 h 8095879"/>
              <a:gd name="connsiteX128" fmla="*/ 4546 w 5843479"/>
              <a:gd name="connsiteY128" fmla="*/ 1258694 h 8095879"/>
              <a:gd name="connsiteX129" fmla="*/ 38965 w 5843479"/>
              <a:gd name="connsiteY129" fmla="*/ 1282758 h 8095879"/>
              <a:gd name="connsiteX130" fmla="*/ 75981 w 5843479"/>
              <a:gd name="connsiteY130" fmla="*/ 1303571 h 8095879"/>
              <a:gd name="connsiteX131" fmla="*/ 96762 w 5843479"/>
              <a:gd name="connsiteY131" fmla="*/ 1314628 h 8095879"/>
              <a:gd name="connsiteX132" fmla="*/ 119491 w 5843479"/>
              <a:gd name="connsiteY132" fmla="*/ 1324383 h 8095879"/>
              <a:gd name="connsiteX133" fmla="*/ 164950 w 5843479"/>
              <a:gd name="connsiteY133" fmla="*/ 1343245 h 8095879"/>
              <a:gd name="connsiteX134" fmla="*/ 204564 w 5843479"/>
              <a:gd name="connsiteY134" fmla="*/ 1356903 h 8095879"/>
              <a:gd name="connsiteX135" fmla="*/ 244178 w 5843479"/>
              <a:gd name="connsiteY135" fmla="*/ 1370561 h 8095879"/>
              <a:gd name="connsiteX136" fmla="*/ 241580 w 5843479"/>
              <a:gd name="connsiteY136" fmla="*/ 1379016 h 8095879"/>
              <a:gd name="connsiteX137" fmla="*/ 201966 w 5843479"/>
              <a:gd name="connsiteY137" fmla="*/ 1365358 h 8095879"/>
              <a:gd name="connsiteX138" fmla="*/ 161703 w 5843479"/>
              <a:gd name="connsiteY138" fmla="*/ 1351049 h 8095879"/>
              <a:gd name="connsiteX139" fmla="*/ 116244 w 5843479"/>
              <a:gd name="connsiteY139" fmla="*/ 1332188 h 8095879"/>
              <a:gd name="connsiteX140" fmla="*/ 93515 w 5843479"/>
              <a:gd name="connsiteY140" fmla="*/ 1321782 h 8095879"/>
              <a:gd name="connsiteX141" fmla="*/ 71435 w 5843479"/>
              <a:gd name="connsiteY141" fmla="*/ 1310725 h 8095879"/>
              <a:gd name="connsiteX142" fmla="*/ 34419 w 5843479"/>
              <a:gd name="connsiteY142" fmla="*/ 1289913 h 8095879"/>
              <a:gd name="connsiteX143" fmla="*/ 0 w 5843479"/>
              <a:gd name="connsiteY143" fmla="*/ 1265198 h 8095879"/>
              <a:gd name="connsiteX144" fmla="*/ 261090 w 5843479"/>
              <a:gd name="connsiteY144" fmla="*/ 910176 h 8095879"/>
              <a:gd name="connsiteX145" fmla="*/ 264338 w 5843479"/>
              <a:gd name="connsiteY145" fmla="*/ 916747 h 8095879"/>
              <a:gd name="connsiteX146" fmla="*/ 226010 w 5843479"/>
              <a:gd name="connsiteY146" fmla="*/ 933834 h 8095879"/>
              <a:gd name="connsiteX147" fmla="*/ 187032 w 5843479"/>
              <a:gd name="connsiteY147" fmla="*/ 952234 h 8095879"/>
              <a:gd name="connsiteX148" fmla="*/ 143507 w 5843479"/>
              <a:gd name="connsiteY148" fmla="*/ 973920 h 8095879"/>
              <a:gd name="connsiteX149" fmla="*/ 101281 w 5843479"/>
              <a:gd name="connsiteY149" fmla="*/ 998235 h 8095879"/>
              <a:gd name="connsiteX150" fmla="*/ 81792 w 5843479"/>
              <a:gd name="connsiteY150" fmla="*/ 1010064 h 8095879"/>
              <a:gd name="connsiteX151" fmla="*/ 64902 w 5843479"/>
              <a:gd name="connsiteY151" fmla="*/ 1021236 h 8095879"/>
              <a:gd name="connsiteX152" fmla="*/ 30471 w 5843479"/>
              <a:gd name="connsiteY152" fmla="*/ 1044894 h 8095879"/>
              <a:gd name="connsiteX153" fmla="*/ 25924 w 5843479"/>
              <a:gd name="connsiteY153" fmla="*/ 1038979 h 8095879"/>
              <a:gd name="connsiteX154" fmla="*/ 61004 w 5843479"/>
              <a:gd name="connsiteY154" fmla="*/ 1014664 h 8095879"/>
              <a:gd name="connsiteX155" fmla="*/ 77245 w 5843479"/>
              <a:gd name="connsiteY155" fmla="*/ 1003493 h 8095879"/>
              <a:gd name="connsiteX156" fmla="*/ 97383 w 5843479"/>
              <a:gd name="connsiteY156" fmla="*/ 991664 h 8095879"/>
              <a:gd name="connsiteX157" fmla="*/ 140259 w 5843479"/>
              <a:gd name="connsiteY157" fmla="*/ 967349 h 8095879"/>
              <a:gd name="connsiteX158" fmla="*/ 184434 w 5843479"/>
              <a:gd name="connsiteY158" fmla="*/ 945005 h 8095879"/>
              <a:gd name="connsiteX159" fmla="*/ 223412 w 5843479"/>
              <a:gd name="connsiteY159" fmla="*/ 927262 h 8095879"/>
              <a:gd name="connsiteX160" fmla="*/ 261090 w 5843479"/>
              <a:gd name="connsiteY160" fmla="*/ 910176 h 8095879"/>
              <a:gd name="connsiteX161" fmla="*/ 772191 w 5843479"/>
              <a:gd name="connsiteY161" fmla="*/ 740239 h 8095879"/>
              <a:gd name="connsiteX162" fmla="*/ 774150 w 5843479"/>
              <a:gd name="connsiteY162" fmla="*/ 746835 h 8095879"/>
              <a:gd name="connsiteX163" fmla="*/ 517535 w 5843479"/>
              <a:gd name="connsiteY163" fmla="*/ 825988 h 8095879"/>
              <a:gd name="connsiteX164" fmla="*/ 515576 w 5843479"/>
              <a:gd name="connsiteY164" fmla="*/ 818732 h 8095879"/>
              <a:gd name="connsiteX165" fmla="*/ 1291302 w 5843479"/>
              <a:gd name="connsiteY165" fmla="*/ 607745 h 8095879"/>
              <a:gd name="connsiteX166" fmla="*/ 1292606 w 5843479"/>
              <a:gd name="connsiteY166" fmla="*/ 613505 h 8095879"/>
              <a:gd name="connsiteX167" fmla="*/ 1032454 w 5843479"/>
              <a:gd name="connsiteY167" fmla="*/ 676232 h 8095879"/>
              <a:gd name="connsiteX168" fmla="*/ 1031150 w 5843479"/>
              <a:gd name="connsiteY168" fmla="*/ 669831 h 8095879"/>
              <a:gd name="connsiteX169" fmla="*/ 1818384 w 5843479"/>
              <a:gd name="connsiteY169" fmla="*/ 492533 h 8095879"/>
              <a:gd name="connsiteX170" fmla="*/ 1819696 w 5843479"/>
              <a:gd name="connsiteY170" fmla="*/ 497814 h 8095879"/>
              <a:gd name="connsiteX171" fmla="*/ 1556676 w 5843479"/>
              <a:gd name="connsiteY171" fmla="*/ 555240 h 8095879"/>
              <a:gd name="connsiteX172" fmla="*/ 1555364 w 5843479"/>
              <a:gd name="connsiteY172" fmla="*/ 549959 h 8095879"/>
              <a:gd name="connsiteX173" fmla="*/ 2146610 w 5843479"/>
              <a:gd name="connsiteY173" fmla="*/ 322594 h 8095879"/>
              <a:gd name="connsiteX174" fmla="*/ 2186308 w 5843479"/>
              <a:gd name="connsiteY174" fmla="*/ 336296 h 8095879"/>
              <a:gd name="connsiteX175" fmla="*/ 2224053 w 5843479"/>
              <a:gd name="connsiteY175" fmla="*/ 357826 h 8095879"/>
              <a:gd name="connsiteX176" fmla="*/ 2228608 w 5843479"/>
              <a:gd name="connsiteY176" fmla="*/ 382619 h 8095879"/>
              <a:gd name="connsiteX177" fmla="*/ 2208434 w 5843479"/>
              <a:gd name="connsiteY177" fmla="*/ 399583 h 8095879"/>
              <a:gd name="connsiteX178" fmla="*/ 2121881 w 5843479"/>
              <a:gd name="connsiteY178" fmla="*/ 430248 h 8095879"/>
              <a:gd name="connsiteX179" fmla="*/ 2080882 w 5843479"/>
              <a:gd name="connsiteY179" fmla="*/ 440035 h 8095879"/>
              <a:gd name="connsiteX180" fmla="*/ 2079580 w 5843479"/>
              <a:gd name="connsiteY180" fmla="*/ 435468 h 8095879"/>
              <a:gd name="connsiteX181" fmla="*/ 2120579 w 5843479"/>
              <a:gd name="connsiteY181" fmla="*/ 425681 h 8095879"/>
              <a:gd name="connsiteX182" fmla="*/ 2206482 w 5843479"/>
              <a:gd name="connsiteY182" fmla="*/ 395668 h 8095879"/>
              <a:gd name="connsiteX183" fmla="*/ 2224053 w 5843479"/>
              <a:gd name="connsiteY183" fmla="*/ 380010 h 8095879"/>
              <a:gd name="connsiteX184" fmla="*/ 2220799 w 5843479"/>
              <a:gd name="connsiteY184" fmla="*/ 361089 h 8095879"/>
              <a:gd name="connsiteX185" fmla="*/ 2184355 w 5843479"/>
              <a:gd name="connsiteY185" fmla="*/ 340210 h 8095879"/>
              <a:gd name="connsiteX186" fmla="*/ 2144658 w 5843479"/>
              <a:gd name="connsiteY186" fmla="*/ 327161 h 8095879"/>
              <a:gd name="connsiteX187" fmla="*/ 1615852 w 5843479"/>
              <a:gd name="connsiteY187" fmla="*/ 239067 h 8095879"/>
              <a:gd name="connsiteX188" fmla="*/ 1883064 w 5843479"/>
              <a:gd name="connsiteY188" fmla="*/ 274687 h 8095879"/>
              <a:gd name="connsiteX189" fmla="*/ 1882409 w 5843479"/>
              <a:gd name="connsiteY189" fmla="*/ 278719 h 8095879"/>
              <a:gd name="connsiteX190" fmla="*/ 1615852 w 5843479"/>
              <a:gd name="connsiteY190" fmla="*/ 243100 h 8095879"/>
              <a:gd name="connsiteX191" fmla="*/ 1083646 w 5843479"/>
              <a:gd name="connsiteY191" fmla="*/ 184340 h 8095879"/>
              <a:gd name="connsiteX192" fmla="*/ 1350211 w 5843479"/>
              <a:gd name="connsiteY192" fmla="*/ 212654 h 8095879"/>
              <a:gd name="connsiteX193" fmla="*/ 1350211 w 5843479"/>
              <a:gd name="connsiteY193" fmla="*/ 215350 h 8095879"/>
              <a:gd name="connsiteX194" fmla="*/ 1082994 w 5843479"/>
              <a:gd name="connsiteY194" fmla="*/ 187037 h 8095879"/>
              <a:gd name="connsiteX195" fmla="*/ 547908 w 5843479"/>
              <a:gd name="connsiteY195" fmla="*/ 126735 h 8095879"/>
              <a:gd name="connsiteX196" fmla="*/ 814477 w 5843479"/>
              <a:gd name="connsiteY196" fmla="*/ 155249 h 8095879"/>
              <a:gd name="connsiteX197" fmla="*/ 814477 w 5843479"/>
              <a:gd name="connsiteY197" fmla="*/ 157784 h 8095879"/>
              <a:gd name="connsiteX198" fmla="*/ 547258 w 5843479"/>
              <a:gd name="connsiteY198" fmla="*/ 129269 h 8095879"/>
              <a:gd name="connsiteX199" fmla="*/ 339980 w 5843479"/>
              <a:gd name="connsiteY199" fmla="*/ 0 h 8095879"/>
              <a:gd name="connsiteX200" fmla="*/ 340630 w 5843479"/>
              <a:gd name="connsiteY200" fmla="*/ 1949 h 8095879"/>
              <a:gd name="connsiteX201" fmla="*/ 299685 w 5843479"/>
              <a:gd name="connsiteY201" fmla="*/ 12337 h 8095879"/>
              <a:gd name="connsiteX202" fmla="*/ 260041 w 5843479"/>
              <a:gd name="connsiteY202" fmla="*/ 26622 h 8095879"/>
              <a:gd name="connsiteX203" fmla="*/ 239893 w 5843479"/>
              <a:gd name="connsiteY203" fmla="*/ 38960 h 8095879"/>
              <a:gd name="connsiteX204" fmla="*/ 234044 w 5843479"/>
              <a:gd name="connsiteY204" fmla="*/ 59738 h 8095879"/>
              <a:gd name="connsiteX205" fmla="*/ 251592 w 5843479"/>
              <a:gd name="connsiteY205" fmla="*/ 76621 h 8095879"/>
              <a:gd name="connsiteX206" fmla="*/ 273039 w 5843479"/>
              <a:gd name="connsiteY206" fmla="*/ 87010 h 8095879"/>
              <a:gd name="connsiteX207" fmla="*/ 294486 w 5843479"/>
              <a:gd name="connsiteY207" fmla="*/ 94802 h 8095879"/>
              <a:gd name="connsiteX208" fmla="*/ 313333 w 5843479"/>
              <a:gd name="connsiteY208" fmla="*/ 100645 h 8095879"/>
              <a:gd name="connsiteX209" fmla="*/ 353628 w 5843479"/>
              <a:gd name="connsiteY209" fmla="*/ 110387 h 8095879"/>
              <a:gd name="connsiteX210" fmla="*/ 353628 w 5843479"/>
              <a:gd name="connsiteY210" fmla="*/ 111684 h 8095879"/>
              <a:gd name="connsiteX211" fmla="*/ 312684 w 5843479"/>
              <a:gd name="connsiteY211" fmla="*/ 102594 h 8095879"/>
              <a:gd name="connsiteX212" fmla="*/ 293186 w 5843479"/>
              <a:gd name="connsiteY212" fmla="*/ 96749 h 8095879"/>
              <a:gd name="connsiteX213" fmla="*/ 272389 w 5843479"/>
              <a:gd name="connsiteY213" fmla="*/ 88957 h 8095879"/>
              <a:gd name="connsiteX214" fmla="*/ 250942 w 5843479"/>
              <a:gd name="connsiteY214" fmla="*/ 77919 h 8095879"/>
              <a:gd name="connsiteX215" fmla="*/ 232744 w 5843479"/>
              <a:gd name="connsiteY215" fmla="*/ 60387 h 8095879"/>
              <a:gd name="connsiteX216" fmla="*/ 238594 w 5843479"/>
              <a:gd name="connsiteY216" fmla="*/ 37661 h 8095879"/>
              <a:gd name="connsiteX217" fmla="*/ 259391 w 5843479"/>
              <a:gd name="connsiteY217" fmla="*/ 25323 h 8095879"/>
              <a:gd name="connsiteX218" fmla="*/ 299685 w 5843479"/>
              <a:gd name="connsiteY218" fmla="*/ 10391 h 8095879"/>
              <a:gd name="connsiteX219" fmla="*/ 339980 w 5843479"/>
              <a:gd name="connsiteY219" fmla="*/ 0 h 809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</a:cxnLst>
            <a:rect l="l" t="t" r="r" b="b"/>
            <a:pathLst>
              <a:path w="5843479" h="8095879">
                <a:moveTo>
                  <a:pt x="1339118" y="7958276"/>
                </a:moveTo>
                <a:lnTo>
                  <a:pt x="1381888" y="8015665"/>
                </a:lnTo>
                <a:lnTo>
                  <a:pt x="1273977" y="8095879"/>
                </a:lnTo>
                <a:lnTo>
                  <a:pt x="1229891" y="8037186"/>
                </a:lnTo>
                <a:close/>
                <a:moveTo>
                  <a:pt x="1766979" y="7635682"/>
                </a:moveTo>
                <a:lnTo>
                  <a:pt x="1808177" y="7690080"/>
                </a:lnTo>
                <a:lnTo>
                  <a:pt x="1594991" y="7853930"/>
                </a:lnTo>
                <a:lnTo>
                  <a:pt x="1552485" y="7798221"/>
                </a:lnTo>
                <a:close/>
                <a:moveTo>
                  <a:pt x="2191629" y="7310207"/>
                </a:moveTo>
                <a:lnTo>
                  <a:pt x="2231581" y="7360824"/>
                </a:lnTo>
                <a:lnTo>
                  <a:pt x="2020031" y="7528453"/>
                </a:lnTo>
                <a:lnTo>
                  <a:pt x="1978769" y="7475863"/>
                </a:lnTo>
                <a:close/>
                <a:moveTo>
                  <a:pt x="2611971" y="6976093"/>
                </a:moveTo>
                <a:lnTo>
                  <a:pt x="2649225" y="7022942"/>
                </a:lnTo>
                <a:lnTo>
                  <a:pt x="2440734" y="7191466"/>
                </a:lnTo>
                <a:lnTo>
                  <a:pt x="2402173" y="7143316"/>
                </a:lnTo>
                <a:close/>
                <a:moveTo>
                  <a:pt x="3027886" y="6636217"/>
                </a:moveTo>
                <a:lnTo>
                  <a:pt x="3063987" y="6679291"/>
                </a:lnTo>
                <a:lnTo>
                  <a:pt x="2856575" y="6851588"/>
                </a:lnTo>
                <a:lnTo>
                  <a:pt x="2819818" y="6806556"/>
                </a:lnTo>
                <a:close/>
                <a:moveTo>
                  <a:pt x="3436148" y="6290581"/>
                </a:moveTo>
                <a:lnTo>
                  <a:pt x="3470114" y="6329858"/>
                </a:lnTo>
                <a:lnTo>
                  <a:pt x="3266973" y="6505950"/>
                </a:lnTo>
                <a:lnTo>
                  <a:pt x="3231701" y="6464709"/>
                </a:lnTo>
                <a:close/>
                <a:moveTo>
                  <a:pt x="3841986" y="5936304"/>
                </a:moveTo>
                <a:lnTo>
                  <a:pt x="3873354" y="5972308"/>
                </a:lnTo>
                <a:lnTo>
                  <a:pt x="3673379" y="6151671"/>
                </a:lnTo>
                <a:lnTo>
                  <a:pt x="3640703" y="6114358"/>
                </a:lnTo>
                <a:close/>
                <a:moveTo>
                  <a:pt x="4235086" y="5576266"/>
                </a:moveTo>
                <a:lnTo>
                  <a:pt x="4265078" y="5608800"/>
                </a:lnTo>
                <a:lnTo>
                  <a:pt x="4069481" y="5791639"/>
                </a:lnTo>
                <a:lnTo>
                  <a:pt x="4038185" y="5757804"/>
                </a:lnTo>
                <a:close/>
                <a:moveTo>
                  <a:pt x="4620227" y="5201826"/>
                </a:moveTo>
                <a:lnTo>
                  <a:pt x="4648158" y="5229924"/>
                </a:lnTo>
                <a:lnTo>
                  <a:pt x="4458486" y="5420076"/>
                </a:lnTo>
                <a:lnTo>
                  <a:pt x="4429905" y="5390017"/>
                </a:lnTo>
                <a:close/>
                <a:moveTo>
                  <a:pt x="4993027" y="4815865"/>
                </a:moveTo>
                <a:lnTo>
                  <a:pt x="5019717" y="4840580"/>
                </a:lnTo>
                <a:lnTo>
                  <a:pt x="4837446" y="5036999"/>
                </a:lnTo>
                <a:lnTo>
                  <a:pt x="4810105" y="5011633"/>
                </a:lnTo>
                <a:close/>
                <a:moveTo>
                  <a:pt x="5339326" y="4406862"/>
                </a:moveTo>
                <a:lnTo>
                  <a:pt x="5365354" y="4428403"/>
                </a:lnTo>
                <a:lnTo>
                  <a:pt x="5196823" y="4636633"/>
                </a:lnTo>
                <a:lnTo>
                  <a:pt x="5170144" y="4614439"/>
                </a:lnTo>
                <a:close/>
                <a:moveTo>
                  <a:pt x="5643719" y="3966178"/>
                </a:moveTo>
                <a:lnTo>
                  <a:pt x="5670660" y="3983198"/>
                </a:lnTo>
                <a:cubicBezTo>
                  <a:pt x="5670660" y="3983198"/>
                  <a:pt x="5635833" y="4040804"/>
                  <a:pt x="5601007" y="4097755"/>
                </a:cubicBezTo>
                <a:cubicBezTo>
                  <a:pt x="5562895" y="4154706"/>
                  <a:pt x="5525440" y="4210348"/>
                  <a:pt x="5525440" y="4210348"/>
                </a:cubicBezTo>
                <a:lnTo>
                  <a:pt x="5498499" y="4192019"/>
                </a:lnTo>
                <a:cubicBezTo>
                  <a:pt x="5498499" y="4192019"/>
                  <a:pt x="5535954" y="4136377"/>
                  <a:pt x="5572752" y="4080735"/>
                </a:cubicBezTo>
                <a:cubicBezTo>
                  <a:pt x="5608892" y="4023784"/>
                  <a:pt x="5643719" y="3966178"/>
                  <a:pt x="5643719" y="3966178"/>
                </a:cubicBezTo>
                <a:close/>
                <a:moveTo>
                  <a:pt x="5813974" y="3473644"/>
                </a:moveTo>
                <a:lnTo>
                  <a:pt x="5843479" y="3474295"/>
                </a:lnTo>
                <a:cubicBezTo>
                  <a:pt x="5843479" y="3474295"/>
                  <a:pt x="5843479" y="3491241"/>
                  <a:pt x="5842824" y="3516659"/>
                </a:cubicBezTo>
                <a:cubicBezTo>
                  <a:pt x="5842824" y="3522525"/>
                  <a:pt x="5842824" y="3529694"/>
                  <a:pt x="5842168" y="3536863"/>
                </a:cubicBezTo>
                <a:cubicBezTo>
                  <a:pt x="5841512" y="3544033"/>
                  <a:pt x="5840857" y="3551854"/>
                  <a:pt x="5839545" y="3560326"/>
                </a:cubicBezTo>
                <a:cubicBezTo>
                  <a:pt x="5836923" y="3575968"/>
                  <a:pt x="5836267" y="3593566"/>
                  <a:pt x="5831677" y="3610511"/>
                </a:cubicBezTo>
                <a:cubicBezTo>
                  <a:pt x="5827743" y="3626805"/>
                  <a:pt x="5823809" y="3643750"/>
                  <a:pt x="5819875" y="3659392"/>
                </a:cubicBezTo>
                <a:cubicBezTo>
                  <a:pt x="5818564" y="3667213"/>
                  <a:pt x="5815285" y="3674383"/>
                  <a:pt x="5813318" y="3681552"/>
                </a:cubicBezTo>
                <a:cubicBezTo>
                  <a:pt x="5810696" y="3688069"/>
                  <a:pt x="5808729" y="3694587"/>
                  <a:pt x="5806106" y="3701104"/>
                </a:cubicBezTo>
                <a:cubicBezTo>
                  <a:pt x="5802172" y="3712836"/>
                  <a:pt x="5798238" y="3723264"/>
                  <a:pt x="5796271" y="3729781"/>
                </a:cubicBezTo>
                <a:cubicBezTo>
                  <a:pt x="5793648" y="3736951"/>
                  <a:pt x="5791681" y="3740861"/>
                  <a:pt x="5791681" y="3740861"/>
                </a:cubicBezTo>
                <a:lnTo>
                  <a:pt x="5763487" y="3729781"/>
                </a:lnTo>
                <a:cubicBezTo>
                  <a:pt x="5763487" y="3729781"/>
                  <a:pt x="5764798" y="3725871"/>
                  <a:pt x="5768077" y="3718702"/>
                </a:cubicBezTo>
                <a:cubicBezTo>
                  <a:pt x="5770699" y="3712184"/>
                  <a:pt x="5773322" y="3702408"/>
                  <a:pt x="5777912" y="3690676"/>
                </a:cubicBezTo>
                <a:cubicBezTo>
                  <a:pt x="5779879" y="3685462"/>
                  <a:pt x="5781846" y="3678945"/>
                  <a:pt x="5784469" y="3672427"/>
                </a:cubicBezTo>
                <a:cubicBezTo>
                  <a:pt x="5786436" y="3665258"/>
                  <a:pt x="5789714" y="3658741"/>
                  <a:pt x="5791025" y="3650920"/>
                </a:cubicBezTo>
                <a:cubicBezTo>
                  <a:pt x="5794959" y="3636581"/>
                  <a:pt x="5798238" y="3620287"/>
                  <a:pt x="5802172" y="3604645"/>
                </a:cubicBezTo>
                <a:cubicBezTo>
                  <a:pt x="5806762" y="3588352"/>
                  <a:pt x="5806762" y="3572710"/>
                  <a:pt x="5810040" y="3557719"/>
                </a:cubicBezTo>
                <a:cubicBezTo>
                  <a:pt x="5810696" y="3549898"/>
                  <a:pt x="5811351" y="3542729"/>
                  <a:pt x="5812663" y="3536212"/>
                </a:cubicBezTo>
                <a:cubicBezTo>
                  <a:pt x="5812663" y="3528391"/>
                  <a:pt x="5812663" y="3521873"/>
                  <a:pt x="5813318" y="3515356"/>
                </a:cubicBezTo>
                <a:cubicBezTo>
                  <a:pt x="5813318" y="3490589"/>
                  <a:pt x="5813974" y="3473644"/>
                  <a:pt x="5813974" y="3473644"/>
                </a:cubicBezTo>
                <a:close/>
                <a:moveTo>
                  <a:pt x="5601733" y="2995515"/>
                </a:moveTo>
                <a:cubicBezTo>
                  <a:pt x="5601733" y="2995515"/>
                  <a:pt x="5613558" y="3007867"/>
                  <a:pt x="5630638" y="3026071"/>
                </a:cubicBezTo>
                <a:cubicBezTo>
                  <a:pt x="5639178" y="3035173"/>
                  <a:pt x="5650345" y="3044925"/>
                  <a:pt x="5660199" y="3057927"/>
                </a:cubicBezTo>
                <a:cubicBezTo>
                  <a:pt x="5670710" y="3069629"/>
                  <a:pt x="5681877" y="3082632"/>
                  <a:pt x="5692388" y="3095635"/>
                </a:cubicBezTo>
                <a:cubicBezTo>
                  <a:pt x="5698300" y="3102136"/>
                  <a:pt x="5702899" y="3109287"/>
                  <a:pt x="5708154" y="3116439"/>
                </a:cubicBezTo>
                <a:cubicBezTo>
                  <a:pt x="5712752" y="3122940"/>
                  <a:pt x="5718008" y="3129441"/>
                  <a:pt x="5722606" y="3135943"/>
                </a:cubicBezTo>
                <a:cubicBezTo>
                  <a:pt x="5732460" y="3148945"/>
                  <a:pt x="5740343" y="3161298"/>
                  <a:pt x="5746912" y="3172350"/>
                </a:cubicBezTo>
                <a:cubicBezTo>
                  <a:pt x="5760050" y="3194454"/>
                  <a:pt x="5768590" y="3209407"/>
                  <a:pt x="5768590" y="3209407"/>
                </a:cubicBezTo>
                <a:lnTo>
                  <a:pt x="5744284" y="3222410"/>
                </a:lnTo>
                <a:cubicBezTo>
                  <a:pt x="5744284" y="3222410"/>
                  <a:pt x="5735744" y="3208107"/>
                  <a:pt x="5722606" y="3187303"/>
                </a:cubicBezTo>
                <a:cubicBezTo>
                  <a:pt x="5716694" y="3176251"/>
                  <a:pt x="5708811" y="3163898"/>
                  <a:pt x="5699614" y="3152196"/>
                </a:cubicBezTo>
                <a:cubicBezTo>
                  <a:pt x="5695016" y="3145694"/>
                  <a:pt x="5690417" y="3139193"/>
                  <a:pt x="5685819" y="3132692"/>
                </a:cubicBezTo>
                <a:cubicBezTo>
                  <a:pt x="5680563" y="3126191"/>
                  <a:pt x="5676622" y="3119039"/>
                  <a:pt x="5671367" y="3113188"/>
                </a:cubicBezTo>
                <a:cubicBezTo>
                  <a:pt x="5660199" y="3100185"/>
                  <a:pt x="5649688" y="3087833"/>
                  <a:pt x="5639835" y="3076131"/>
                </a:cubicBezTo>
                <a:cubicBezTo>
                  <a:pt x="5630638" y="3063778"/>
                  <a:pt x="5619470" y="3054026"/>
                  <a:pt x="5610930" y="3044925"/>
                </a:cubicBezTo>
                <a:lnTo>
                  <a:pt x="5582026" y="3014368"/>
                </a:lnTo>
                <a:close/>
                <a:moveTo>
                  <a:pt x="5162338" y="2684442"/>
                </a:moveTo>
                <a:cubicBezTo>
                  <a:pt x="5162338" y="2684442"/>
                  <a:pt x="5220223" y="2717478"/>
                  <a:pt x="5278108" y="2751163"/>
                </a:cubicBezTo>
                <a:cubicBezTo>
                  <a:pt x="5306725" y="2769301"/>
                  <a:pt x="5334692" y="2788086"/>
                  <a:pt x="5356155" y="2801690"/>
                </a:cubicBezTo>
                <a:cubicBezTo>
                  <a:pt x="5376967" y="2815293"/>
                  <a:pt x="5391276" y="2824362"/>
                  <a:pt x="5391276" y="2824362"/>
                </a:cubicBezTo>
                <a:lnTo>
                  <a:pt x="5376317" y="2845091"/>
                </a:lnTo>
                <a:cubicBezTo>
                  <a:pt x="5376317" y="2845091"/>
                  <a:pt x="5362658" y="2836670"/>
                  <a:pt x="5341846" y="2823066"/>
                </a:cubicBezTo>
                <a:cubicBezTo>
                  <a:pt x="5320383" y="2808815"/>
                  <a:pt x="5293067" y="2790678"/>
                  <a:pt x="5265100" y="2772540"/>
                </a:cubicBezTo>
                <a:cubicBezTo>
                  <a:pt x="5207866" y="2739503"/>
                  <a:pt x="5149981" y="2705818"/>
                  <a:pt x="5149981" y="2705818"/>
                </a:cubicBezTo>
                <a:close/>
                <a:moveTo>
                  <a:pt x="4671713" y="2456899"/>
                </a:moveTo>
                <a:lnTo>
                  <a:pt x="4918904" y="2561001"/>
                </a:lnTo>
                <a:lnTo>
                  <a:pt x="4909749" y="2582985"/>
                </a:lnTo>
                <a:lnTo>
                  <a:pt x="4663212" y="2477590"/>
                </a:lnTo>
                <a:close/>
                <a:moveTo>
                  <a:pt x="4165694" y="2278321"/>
                </a:moveTo>
                <a:lnTo>
                  <a:pt x="4420612" y="2363840"/>
                </a:lnTo>
                <a:lnTo>
                  <a:pt x="4413422" y="2384233"/>
                </a:lnTo>
                <a:lnTo>
                  <a:pt x="4159158" y="2297398"/>
                </a:lnTo>
                <a:close/>
                <a:moveTo>
                  <a:pt x="3651054" y="2128544"/>
                </a:moveTo>
                <a:lnTo>
                  <a:pt x="3910795" y="2202280"/>
                </a:lnTo>
                <a:lnTo>
                  <a:pt x="3905548" y="2220055"/>
                </a:lnTo>
                <a:lnTo>
                  <a:pt x="3646463" y="2145661"/>
                </a:lnTo>
                <a:close/>
                <a:moveTo>
                  <a:pt x="2606398" y="1875078"/>
                </a:moveTo>
                <a:lnTo>
                  <a:pt x="2868131" y="1932298"/>
                </a:lnTo>
                <a:lnTo>
                  <a:pt x="2864876" y="1946442"/>
                </a:lnTo>
                <a:lnTo>
                  <a:pt x="2603794" y="1887936"/>
                </a:lnTo>
                <a:close/>
                <a:moveTo>
                  <a:pt x="2081537" y="1765626"/>
                </a:moveTo>
                <a:lnTo>
                  <a:pt x="2343914" y="1819008"/>
                </a:lnTo>
                <a:lnTo>
                  <a:pt x="2341304" y="1831229"/>
                </a:lnTo>
                <a:lnTo>
                  <a:pt x="2079579" y="1776560"/>
                </a:lnTo>
                <a:close/>
                <a:moveTo>
                  <a:pt x="1554437" y="1661936"/>
                </a:moveTo>
                <a:lnTo>
                  <a:pt x="1816821" y="1714197"/>
                </a:lnTo>
                <a:lnTo>
                  <a:pt x="1814217" y="1724649"/>
                </a:lnTo>
                <a:lnTo>
                  <a:pt x="1552484" y="1671735"/>
                </a:lnTo>
                <a:close/>
                <a:moveTo>
                  <a:pt x="1027341" y="1555364"/>
                </a:moveTo>
                <a:lnTo>
                  <a:pt x="1289725" y="1608278"/>
                </a:lnTo>
                <a:lnTo>
                  <a:pt x="1287121" y="1618077"/>
                </a:lnTo>
                <a:lnTo>
                  <a:pt x="1025388" y="1564510"/>
                </a:lnTo>
                <a:close/>
                <a:moveTo>
                  <a:pt x="503136" y="1440151"/>
                </a:moveTo>
                <a:lnTo>
                  <a:pt x="765507" y="1499496"/>
                </a:lnTo>
                <a:lnTo>
                  <a:pt x="763544" y="1508626"/>
                </a:lnTo>
                <a:lnTo>
                  <a:pt x="501173" y="1448629"/>
                </a:lnTo>
                <a:close/>
                <a:moveTo>
                  <a:pt x="4546" y="1258694"/>
                </a:moveTo>
                <a:cubicBezTo>
                  <a:pt x="4546" y="1258694"/>
                  <a:pt x="18183" y="1268450"/>
                  <a:pt x="38965" y="1282758"/>
                </a:cubicBezTo>
                <a:cubicBezTo>
                  <a:pt x="49355" y="1289913"/>
                  <a:pt x="62343" y="1295766"/>
                  <a:pt x="75981" y="1303571"/>
                </a:cubicBezTo>
                <a:cubicBezTo>
                  <a:pt x="82475" y="1306823"/>
                  <a:pt x="89618" y="1310725"/>
                  <a:pt x="96762" y="1314628"/>
                </a:cubicBezTo>
                <a:cubicBezTo>
                  <a:pt x="104555" y="1317879"/>
                  <a:pt x="112348" y="1321131"/>
                  <a:pt x="119491" y="1324383"/>
                </a:cubicBezTo>
                <a:cubicBezTo>
                  <a:pt x="135077" y="1330237"/>
                  <a:pt x="150013" y="1337391"/>
                  <a:pt x="164950" y="1343245"/>
                </a:cubicBezTo>
                <a:cubicBezTo>
                  <a:pt x="179886" y="1348448"/>
                  <a:pt x="193524" y="1353001"/>
                  <a:pt x="204564" y="1356903"/>
                </a:cubicBezTo>
                <a:cubicBezTo>
                  <a:pt x="228592" y="1365358"/>
                  <a:pt x="244178" y="1370561"/>
                  <a:pt x="244178" y="1370561"/>
                </a:cubicBezTo>
                <a:lnTo>
                  <a:pt x="241580" y="1379016"/>
                </a:lnTo>
                <a:cubicBezTo>
                  <a:pt x="241580" y="1379016"/>
                  <a:pt x="225994" y="1373813"/>
                  <a:pt x="201966" y="1365358"/>
                </a:cubicBezTo>
                <a:cubicBezTo>
                  <a:pt x="190277" y="1361456"/>
                  <a:pt x="176639" y="1356253"/>
                  <a:pt x="161703" y="1351049"/>
                </a:cubicBezTo>
                <a:cubicBezTo>
                  <a:pt x="147416" y="1345196"/>
                  <a:pt x="131830" y="1338692"/>
                  <a:pt x="116244" y="1332188"/>
                </a:cubicBezTo>
                <a:cubicBezTo>
                  <a:pt x="108451" y="1328286"/>
                  <a:pt x="101308" y="1325684"/>
                  <a:pt x="93515" y="1321782"/>
                </a:cubicBezTo>
                <a:cubicBezTo>
                  <a:pt x="86371" y="1317879"/>
                  <a:pt x="78578" y="1314628"/>
                  <a:pt x="71435" y="1310725"/>
                </a:cubicBezTo>
                <a:cubicBezTo>
                  <a:pt x="57797" y="1302920"/>
                  <a:pt x="44160" y="1297067"/>
                  <a:pt x="34419" y="1289913"/>
                </a:cubicBezTo>
                <a:cubicBezTo>
                  <a:pt x="13638" y="1274954"/>
                  <a:pt x="0" y="1265198"/>
                  <a:pt x="0" y="1265198"/>
                </a:cubicBezTo>
                <a:close/>
                <a:moveTo>
                  <a:pt x="261090" y="910176"/>
                </a:moveTo>
                <a:lnTo>
                  <a:pt x="264338" y="916747"/>
                </a:lnTo>
                <a:cubicBezTo>
                  <a:pt x="264338" y="916747"/>
                  <a:pt x="248747" y="923976"/>
                  <a:pt x="226010" y="933834"/>
                </a:cubicBezTo>
                <a:cubicBezTo>
                  <a:pt x="214966" y="939748"/>
                  <a:pt x="201324" y="945005"/>
                  <a:pt x="187032" y="952234"/>
                </a:cubicBezTo>
                <a:cubicBezTo>
                  <a:pt x="173390" y="959463"/>
                  <a:pt x="158449" y="966692"/>
                  <a:pt x="143507" y="973920"/>
                </a:cubicBezTo>
                <a:cubicBezTo>
                  <a:pt x="128566" y="981806"/>
                  <a:pt x="114923" y="991006"/>
                  <a:pt x="101281" y="998235"/>
                </a:cubicBezTo>
                <a:cubicBezTo>
                  <a:pt x="94135" y="1002835"/>
                  <a:pt x="87639" y="1006121"/>
                  <a:pt x="81792" y="1010064"/>
                </a:cubicBezTo>
                <a:cubicBezTo>
                  <a:pt x="75296" y="1013350"/>
                  <a:pt x="70099" y="1017293"/>
                  <a:pt x="64902" y="1021236"/>
                </a:cubicBezTo>
                <a:cubicBezTo>
                  <a:pt x="44763" y="1035036"/>
                  <a:pt x="30471" y="1044894"/>
                  <a:pt x="30471" y="1044894"/>
                </a:cubicBezTo>
                <a:lnTo>
                  <a:pt x="25924" y="1038979"/>
                </a:lnTo>
                <a:cubicBezTo>
                  <a:pt x="25924" y="1038979"/>
                  <a:pt x="40216" y="1029122"/>
                  <a:pt x="61004" y="1014664"/>
                </a:cubicBezTo>
                <a:cubicBezTo>
                  <a:pt x="66201" y="1010721"/>
                  <a:pt x="71398" y="1006121"/>
                  <a:pt x="77245" y="1003493"/>
                </a:cubicBezTo>
                <a:cubicBezTo>
                  <a:pt x="83741" y="999550"/>
                  <a:pt x="90237" y="995607"/>
                  <a:pt x="97383" y="991664"/>
                </a:cubicBezTo>
                <a:cubicBezTo>
                  <a:pt x="111026" y="983778"/>
                  <a:pt x="125317" y="974577"/>
                  <a:pt x="140259" y="967349"/>
                </a:cubicBezTo>
                <a:cubicBezTo>
                  <a:pt x="155200" y="959463"/>
                  <a:pt x="170142" y="952234"/>
                  <a:pt x="184434" y="945005"/>
                </a:cubicBezTo>
                <a:cubicBezTo>
                  <a:pt x="198726" y="937776"/>
                  <a:pt x="211718" y="932519"/>
                  <a:pt x="223412" y="927262"/>
                </a:cubicBezTo>
                <a:cubicBezTo>
                  <a:pt x="246149" y="916747"/>
                  <a:pt x="261090" y="910176"/>
                  <a:pt x="261090" y="910176"/>
                </a:cubicBezTo>
                <a:close/>
                <a:moveTo>
                  <a:pt x="772191" y="740239"/>
                </a:moveTo>
                <a:lnTo>
                  <a:pt x="774150" y="746835"/>
                </a:lnTo>
                <a:lnTo>
                  <a:pt x="517535" y="825988"/>
                </a:lnTo>
                <a:lnTo>
                  <a:pt x="515576" y="818732"/>
                </a:lnTo>
                <a:close/>
                <a:moveTo>
                  <a:pt x="1291302" y="607745"/>
                </a:moveTo>
                <a:lnTo>
                  <a:pt x="1292606" y="613505"/>
                </a:lnTo>
                <a:lnTo>
                  <a:pt x="1032454" y="676232"/>
                </a:lnTo>
                <a:lnTo>
                  <a:pt x="1031150" y="669831"/>
                </a:lnTo>
                <a:close/>
                <a:moveTo>
                  <a:pt x="1818384" y="492533"/>
                </a:moveTo>
                <a:lnTo>
                  <a:pt x="1819696" y="497814"/>
                </a:lnTo>
                <a:lnTo>
                  <a:pt x="1556676" y="555240"/>
                </a:lnTo>
                <a:lnTo>
                  <a:pt x="1555364" y="549959"/>
                </a:lnTo>
                <a:close/>
                <a:moveTo>
                  <a:pt x="2146610" y="322594"/>
                </a:moveTo>
                <a:cubicBezTo>
                  <a:pt x="2146610" y="322594"/>
                  <a:pt x="2162229" y="327161"/>
                  <a:pt x="2186308" y="336296"/>
                </a:cubicBezTo>
                <a:cubicBezTo>
                  <a:pt x="2197371" y="341515"/>
                  <a:pt x="2211688" y="346734"/>
                  <a:pt x="2224053" y="357826"/>
                </a:cubicBezTo>
                <a:cubicBezTo>
                  <a:pt x="2229910" y="363046"/>
                  <a:pt x="2234465" y="374790"/>
                  <a:pt x="2228608" y="382619"/>
                </a:cubicBezTo>
                <a:cubicBezTo>
                  <a:pt x="2223402" y="390448"/>
                  <a:pt x="2216243" y="395016"/>
                  <a:pt x="2208434" y="399583"/>
                </a:cubicBezTo>
                <a:cubicBezTo>
                  <a:pt x="2179149" y="415894"/>
                  <a:pt x="2145959" y="423723"/>
                  <a:pt x="2121881" y="430248"/>
                </a:cubicBezTo>
                <a:cubicBezTo>
                  <a:pt x="2097802" y="436772"/>
                  <a:pt x="2080882" y="440035"/>
                  <a:pt x="2080882" y="440035"/>
                </a:cubicBezTo>
                <a:lnTo>
                  <a:pt x="2079580" y="435468"/>
                </a:lnTo>
                <a:cubicBezTo>
                  <a:pt x="2079580" y="435468"/>
                  <a:pt x="2096500" y="432205"/>
                  <a:pt x="2120579" y="425681"/>
                </a:cubicBezTo>
                <a:cubicBezTo>
                  <a:pt x="2144658" y="419156"/>
                  <a:pt x="2177197" y="410675"/>
                  <a:pt x="2206482" y="395668"/>
                </a:cubicBezTo>
                <a:cubicBezTo>
                  <a:pt x="2213640" y="391101"/>
                  <a:pt x="2220799" y="386534"/>
                  <a:pt x="2224053" y="380010"/>
                </a:cubicBezTo>
                <a:cubicBezTo>
                  <a:pt x="2229259" y="373485"/>
                  <a:pt x="2226005" y="366308"/>
                  <a:pt x="2220799" y="361089"/>
                </a:cubicBezTo>
                <a:cubicBezTo>
                  <a:pt x="2209736" y="350649"/>
                  <a:pt x="2196069" y="345430"/>
                  <a:pt x="2184355" y="340210"/>
                </a:cubicBezTo>
                <a:cubicBezTo>
                  <a:pt x="2161578" y="331728"/>
                  <a:pt x="2144658" y="327161"/>
                  <a:pt x="2144658" y="327161"/>
                </a:cubicBezTo>
                <a:close/>
                <a:moveTo>
                  <a:pt x="1615852" y="239067"/>
                </a:moveTo>
                <a:lnTo>
                  <a:pt x="1883064" y="274687"/>
                </a:lnTo>
                <a:lnTo>
                  <a:pt x="1882409" y="278719"/>
                </a:lnTo>
                <a:lnTo>
                  <a:pt x="1615852" y="243100"/>
                </a:lnTo>
                <a:close/>
                <a:moveTo>
                  <a:pt x="1083646" y="184340"/>
                </a:moveTo>
                <a:lnTo>
                  <a:pt x="1350211" y="212654"/>
                </a:lnTo>
                <a:lnTo>
                  <a:pt x="1350211" y="215350"/>
                </a:lnTo>
                <a:lnTo>
                  <a:pt x="1082994" y="187037"/>
                </a:lnTo>
                <a:close/>
                <a:moveTo>
                  <a:pt x="547908" y="126735"/>
                </a:moveTo>
                <a:lnTo>
                  <a:pt x="814477" y="155249"/>
                </a:lnTo>
                <a:lnTo>
                  <a:pt x="814477" y="157784"/>
                </a:lnTo>
                <a:lnTo>
                  <a:pt x="547258" y="129269"/>
                </a:lnTo>
                <a:close/>
                <a:moveTo>
                  <a:pt x="339980" y="0"/>
                </a:moveTo>
                <a:lnTo>
                  <a:pt x="340630" y="1949"/>
                </a:lnTo>
                <a:cubicBezTo>
                  <a:pt x="340630" y="1949"/>
                  <a:pt x="324382" y="5195"/>
                  <a:pt x="299685" y="12337"/>
                </a:cubicBezTo>
                <a:cubicBezTo>
                  <a:pt x="287987" y="15584"/>
                  <a:pt x="274339" y="20129"/>
                  <a:pt x="260041" y="26622"/>
                </a:cubicBezTo>
                <a:cubicBezTo>
                  <a:pt x="252892" y="29869"/>
                  <a:pt x="245743" y="33115"/>
                  <a:pt x="239893" y="38960"/>
                </a:cubicBezTo>
                <a:cubicBezTo>
                  <a:pt x="233394" y="44154"/>
                  <a:pt x="229495" y="52595"/>
                  <a:pt x="234044" y="59738"/>
                </a:cubicBezTo>
                <a:cubicBezTo>
                  <a:pt x="237944" y="67530"/>
                  <a:pt x="245093" y="72075"/>
                  <a:pt x="251592" y="76621"/>
                </a:cubicBezTo>
                <a:cubicBezTo>
                  <a:pt x="258741" y="80517"/>
                  <a:pt x="265890" y="84414"/>
                  <a:pt x="273039" y="87010"/>
                </a:cubicBezTo>
                <a:cubicBezTo>
                  <a:pt x="280188" y="90906"/>
                  <a:pt x="287337" y="92204"/>
                  <a:pt x="294486" y="94802"/>
                </a:cubicBezTo>
                <a:cubicBezTo>
                  <a:pt x="300985" y="97398"/>
                  <a:pt x="307484" y="99346"/>
                  <a:pt x="313333" y="100645"/>
                </a:cubicBezTo>
                <a:lnTo>
                  <a:pt x="353628" y="110387"/>
                </a:lnTo>
                <a:lnTo>
                  <a:pt x="353628" y="111684"/>
                </a:lnTo>
                <a:cubicBezTo>
                  <a:pt x="353628" y="111684"/>
                  <a:pt x="337380" y="108437"/>
                  <a:pt x="312684" y="102594"/>
                </a:cubicBezTo>
                <a:cubicBezTo>
                  <a:pt x="306834" y="100645"/>
                  <a:pt x="300335" y="98698"/>
                  <a:pt x="293186" y="96749"/>
                </a:cubicBezTo>
                <a:cubicBezTo>
                  <a:pt x="286687" y="94152"/>
                  <a:pt x="279538" y="92204"/>
                  <a:pt x="272389" y="88957"/>
                </a:cubicBezTo>
                <a:cubicBezTo>
                  <a:pt x="265240" y="85711"/>
                  <a:pt x="258091" y="81815"/>
                  <a:pt x="250942" y="77919"/>
                </a:cubicBezTo>
                <a:cubicBezTo>
                  <a:pt x="243793" y="72725"/>
                  <a:pt x="235994" y="68179"/>
                  <a:pt x="232744" y="60387"/>
                </a:cubicBezTo>
                <a:cubicBezTo>
                  <a:pt x="227545" y="52595"/>
                  <a:pt x="232744" y="42856"/>
                  <a:pt x="238594" y="37661"/>
                </a:cubicBezTo>
                <a:cubicBezTo>
                  <a:pt x="245093" y="31818"/>
                  <a:pt x="252242" y="28572"/>
                  <a:pt x="259391" y="25323"/>
                </a:cubicBezTo>
                <a:cubicBezTo>
                  <a:pt x="273689" y="18830"/>
                  <a:pt x="287987" y="13637"/>
                  <a:pt x="299685" y="10391"/>
                </a:cubicBezTo>
                <a:cubicBezTo>
                  <a:pt x="323732" y="3896"/>
                  <a:pt x="339980" y="0"/>
                  <a:pt x="3399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1">
            <a:extLst>
              <a:ext uri="{FF2B5EF4-FFF2-40B4-BE49-F238E27FC236}">
                <a16:creationId xmlns:a16="http://schemas.microsoft.com/office/drawing/2014/main" id="{81A52948-75E7-6D4B-86D1-93173ABAD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5159" y="2545573"/>
            <a:ext cx="3200400" cy="2334525"/>
          </a:xfrm>
          <a:custGeom>
            <a:avLst/>
            <a:gdLst>
              <a:gd name="T0" fmla="*/ 3436 w 3437"/>
              <a:gd name="T1" fmla="*/ 3296 h 3297"/>
              <a:gd name="T2" fmla="*/ 3436 w 3437"/>
              <a:gd name="T3" fmla="*/ 0 h 3297"/>
              <a:gd name="T4" fmla="*/ 3436 w 3437"/>
              <a:gd name="T5" fmla="*/ 0 h 3297"/>
              <a:gd name="T6" fmla="*/ 3436 w 3437"/>
              <a:gd name="T7" fmla="*/ 0 h 3297"/>
              <a:gd name="T8" fmla="*/ 0 w 3437"/>
              <a:gd name="T9" fmla="*/ 0 h 3297"/>
              <a:gd name="T10" fmla="*/ 0 w 3437"/>
              <a:gd name="T11" fmla="*/ 653 h 3297"/>
              <a:gd name="T12" fmla="*/ 0 w 3437"/>
              <a:gd name="T13" fmla="*/ 653 h 3297"/>
              <a:gd name="T14" fmla="*/ 3436 w 3437"/>
              <a:gd name="T15" fmla="*/ 653 h 3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37" h="3297">
                <a:moveTo>
                  <a:pt x="3436" y="3296"/>
                </a:moveTo>
                <a:lnTo>
                  <a:pt x="3436" y="0"/>
                </a:lnTo>
                <a:lnTo>
                  <a:pt x="3436" y="0"/>
                </a:lnTo>
                <a:cubicBezTo>
                  <a:pt x="2852" y="0"/>
                  <a:pt x="3436" y="0"/>
                  <a:pt x="3436" y="0"/>
                </a:cubicBezTo>
                <a:lnTo>
                  <a:pt x="0" y="0"/>
                </a:lnTo>
                <a:lnTo>
                  <a:pt x="0" y="653"/>
                </a:lnTo>
                <a:lnTo>
                  <a:pt x="0" y="653"/>
                </a:lnTo>
                <a:cubicBezTo>
                  <a:pt x="1203" y="653"/>
                  <a:pt x="2278" y="672"/>
                  <a:pt x="3436" y="653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6">
            <a:extLst>
              <a:ext uri="{FF2B5EF4-FFF2-40B4-BE49-F238E27FC236}">
                <a16:creationId xmlns:a16="http://schemas.microsoft.com/office/drawing/2014/main" id="{4BD49986-09F2-6C45-A8B1-8674E70ED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76181" y="4764621"/>
            <a:ext cx="555542" cy="171655"/>
          </a:xfrm>
          <a:custGeom>
            <a:avLst/>
            <a:gdLst>
              <a:gd name="T0" fmla="*/ 785 w 786"/>
              <a:gd name="T1" fmla="*/ 121 h 242"/>
              <a:gd name="T2" fmla="*/ 785 w 786"/>
              <a:gd name="T3" fmla="*/ 121 h 242"/>
              <a:gd name="T4" fmla="*/ 392 w 786"/>
              <a:gd name="T5" fmla="*/ 241 h 242"/>
              <a:gd name="T6" fmla="*/ 392 w 786"/>
              <a:gd name="T7" fmla="*/ 241 h 242"/>
              <a:gd name="T8" fmla="*/ 0 w 786"/>
              <a:gd name="T9" fmla="*/ 121 h 242"/>
              <a:gd name="T10" fmla="*/ 0 w 786"/>
              <a:gd name="T11" fmla="*/ 121 h 242"/>
              <a:gd name="T12" fmla="*/ 392 w 786"/>
              <a:gd name="T13" fmla="*/ 0 h 242"/>
              <a:gd name="T14" fmla="*/ 392 w 786"/>
              <a:gd name="T15" fmla="*/ 0 h 242"/>
              <a:gd name="T16" fmla="*/ 785 w 786"/>
              <a:gd name="T17" fmla="*/ 12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86" h="242">
                <a:moveTo>
                  <a:pt x="785" y="121"/>
                </a:moveTo>
                <a:lnTo>
                  <a:pt x="785" y="121"/>
                </a:lnTo>
                <a:cubicBezTo>
                  <a:pt x="785" y="187"/>
                  <a:pt x="609" y="241"/>
                  <a:pt x="392" y="241"/>
                </a:cubicBezTo>
                <a:lnTo>
                  <a:pt x="392" y="241"/>
                </a:lnTo>
                <a:cubicBezTo>
                  <a:pt x="175" y="241"/>
                  <a:pt x="0" y="187"/>
                  <a:pt x="0" y="121"/>
                </a:cubicBezTo>
                <a:lnTo>
                  <a:pt x="0" y="121"/>
                </a:lnTo>
                <a:cubicBezTo>
                  <a:pt x="0" y="55"/>
                  <a:pt x="175" y="0"/>
                  <a:pt x="392" y="0"/>
                </a:cubicBezTo>
                <a:lnTo>
                  <a:pt x="392" y="0"/>
                </a:lnTo>
                <a:cubicBezTo>
                  <a:pt x="609" y="0"/>
                  <a:pt x="785" y="55"/>
                  <a:pt x="785" y="121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7">
            <a:extLst>
              <a:ext uri="{FF2B5EF4-FFF2-40B4-BE49-F238E27FC236}">
                <a16:creationId xmlns:a16="http://schemas.microsoft.com/office/drawing/2014/main" id="{9EF45C5E-AB16-2C4A-98FC-379B83693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7262" y="4805194"/>
            <a:ext cx="296496" cy="90511"/>
          </a:xfrm>
          <a:custGeom>
            <a:avLst/>
            <a:gdLst>
              <a:gd name="T0" fmla="*/ 420 w 421"/>
              <a:gd name="T1" fmla="*/ 65 h 130"/>
              <a:gd name="T2" fmla="*/ 420 w 421"/>
              <a:gd name="T3" fmla="*/ 65 h 130"/>
              <a:gd name="T4" fmla="*/ 210 w 421"/>
              <a:gd name="T5" fmla="*/ 129 h 130"/>
              <a:gd name="T6" fmla="*/ 210 w 421"/>
              <a:gd name="T7" fmla="*/ 129 h 130"/>
              <a:gd name="T8" fmla="*/ 0 w 421"/>
              <a:gd name="T9" fmla="*/ 65 h 130"/>
              <a:gd name="T10" fmla="*/ 0 w 421"/>
              <a:gd name="T11" fmla="*/ 65 h 130"/>
              <a:gd name="T12" fmla="*/ 210 w 421"/>
              <a:gd name="T13" fmla="*/ 0 h 130"/>
              <a:gd name="T14" fmla="*/ 210 w 421"/>
              <a:gd name="T15" fmla="*/ 0 h 130"/>
              <a:gd name="T16" fmla="*/ 420 w 421"/>
              <a:gd name="T17" fmla="*/ 65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21" h="130">
                <a:moveTo>
                  <a:pt x="420" y="65"/>
                </a:moveTo>
                <a:lnTo>
                  <a:pt x="420" y="65"/>
                </a:lnTo>
                <a:cubicBezTo>
                  <a:pt x="420" y="100"/>
                  <a:pt x="326" y="129"/>
                  <a:pt x="210" y="129"/>
                </a:cubicBezTo>
                <a:lnTo>
                  <a:pt x="210" y="129"/>
                </a:lnTo>
                <a:cubicBezTo>
                  <a:pt x="94" y="129"/>
                  <a:pt x="0" y="100"/>
                  <a:pt x="0" y="65"/>
                </a:cubicBezTo>
                <a:lnTo>
                  <a:pt x="0" y="65"/>
                </a:lnTo>
                <a:cubicBezTo>
                  <a:pt x="0" y="29"/>
                  <a:pt x="94" y="0"/>
                  <a:pt x="210" y="0"/>
                </a:cubicBezTo>
                <a:lnTo>
                  <a:pt x="210" y="0"/>
                </a:lnTo>
                <a:cubicBezTo>
                  <a:pt x="326" y="0"/>
                  <a:pt x="420" y="29"/>
                  <a:pt x="420" y="6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7CD37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70">
            <a:extLst>
              <a:ext uri="{FF2B5EF4-FFF2-40B4-BE49-F238E27FC236}">
                <a16:creationId xmlns:a16="http://schemas.microsoft.com/office/drawing/2014/main" id="{6EA2B91D-D2C8-B549-BCBD-60DB5A946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959" y="4574497"/>
            <a:ext cx="3200400" cy="2141021"/>
          </a:xfrm>
          <a:custGeom>
            <a:avLst/>
            <a:gdLst>
              <a:gd name="T0" fmla="*/ 3435 w 3436"/>
              <a:gd name="T1" fmla="*/ 3024 h 3025"/>
              <a:gd name="T2" fmla="*/ 3435 w 3436"/>
              <a:gd name="T3" fmla="*/ 0 h 3025"/>
              <a:gd name="T4" fmla="*/ 0 w 3436"/>
              <a:gd name="T5" fmla="*/ 0 h 3025"/>
              <a:gd name="T6" fmla="*/ 0 w 3436"/>
              <a:gd name="T7" fmla="*/ 653 h 3025"/>
              <a:gd name="T8" fmla="*/ 3435 w 3436"/>
              <a:gd name="T9" fmla="*/ 653 h 3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6" h="3025">
                <a:moveTo>
                  <a:pt x="3435" y="3024"/>
                </a:moveTo>
                <a:lnTo>
                  <a:pt x="3435" y="0"/>
                </a:lnTo>
                <a:lnTo>
                  <a:pt x="0" y="0"/>
                </a:lnTo>
                <a:lnTo>
                  <a:pt x="0" y="653"/>
                </a:lnTo>
                <a:lnTo>
                  <a:pt x="3435" y="653"/>
                </a:lnTo>
              </a:path>
            </a:pathLst>
          </a:cu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C8E36810-BFE1-1248-BC61-9F7094244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1413" y="6653098"/>
            <a:ext cx="607892" cy="224005"/>
          </a:xfrm>
          <a:custGeom>
            <a:avLst/>
            <a:gdLst>
              <a:gd name="connsiteX0" fmla="*/ 280829 w 561006"/>
              <a:gd name="connsiteY0" fmla="*/ 60485 h 206728"/>
              <a:gd name="connsiteX1" fmla="*/ 416992 w 561006"/>
              <a:gd name="connsiteY1" fmla="*/ 102250 h 206728"/>
              <a:gd name="connsiteX2" fmla="*/ 280829 w 561006"/>
              <a:gd name="connsiteY2" fmla="*/ 143373 h 206728"/>
              <a:gd name="connsiteX3" fmla="*/ 144015 w 561006"/>
              <a:gd name="connsiteY3" fmla="*/ 102250 h 206728"/>
              <a:gd name="connsiteX4" fmla="*/ 280829 w 561006"/>
              <a:gd name="connsiteY4" fmla="*/ 60485 h 206728"/>
              <a:gd name="connsiteX5" fmla="*/ 280503 w 561006"/>
              <a:gd name="connsiteY5" fmla="*/ 49065 h 206728"/>
              <a:gd name="connsiteX6" fmla="*/ 48925 w 561006"/>
              <a:gd name="connsiteY6" fmla="*/ 103364 h 206728"/>
              <a:gd name="connsiteX7" fmla="*/ 280503 w 561006"/>
              <a:gd name="connsiteY7" fmla="*/ 157663 h 206728"/>
              <a:gd name="connsiteX8" fmla="*/ 512081 w 561006"/>
              <a:gd name="connsiteY8" fmla="*/ 103364 h 206728"/>
              <a:gd name="connsiteX9" fmla="*/ 280503 w 561006"/>
              <a:gd name="connsiteY9" fmla="*/ 49065 h 206728"/>
              <a:gd name="connsiteX10" fmla="*/ 280503 w 561006"/>
              <a:gd name="connsiteY10" fmla="*/ 0 h 206728"/>
              <a:gd name="connsiteX11" fmla="*/ 561006 w 561006"/>
              <a:gd name="connsiteY11" fmla="*/ 103364 h 206728"/>
              <a:gd name="connsiteX12" fmla="*/ 280503 w 561006"/>
              <a:gd name="connsiteY12" fmla="*/ 206728 h 206728"/>
              <a:gd name="connsiteX13" fmla="*/ 0 w 561006"/>
              <a:gd name="connsiteY13" fmla="*/ 103364 h 206728"/>
              <a:gd name="connsiteX14" fmla="*/ 280503 w 561006"/>
              <a:gd name="connsiteY14" fmla="*/ 0 h 206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1006" h="206728">
                <a:moveTo>
                  <a:pt x="280829" y="60485"/>
                </a:moveTo>
                <a:cubicBezTo>
                  <a:pt x="356403" y="60485"/>
                  <a:pt x="416992" y="79119"/>
                  <a:pt x="416992" y="102250"/>
                </a:cubicBezTo>
                <a:cubicBezTo>
                  <a:pt x="416992" y="125382"/>
                  <a:pt x="356403" y="143373"/>
                  <a:pt x="280829" y="143373"/>
                </a:cubicBezTo>
                <a:cubicBezTo>
                  <a:pt x="205256" y="143373"/>
                  <a:pt x="144015" y="125382"/>
                  <a:pt x="144015" y="102250"/>
                </a:cubicBezTo>
                <a:cubicBezTo>
                  <a:pt x="144015" y="79119"/>
                  <a:pt x="205256" y="60485"/>
                  <a:pt x="280829" y="60485"/>
                </a:cubicBezTo>
                <a:close/>
                <a:moveTo>
                  <a:pt x="280503" y="49065"/>
                </a:moveTo>
                <a:cubicBezTo>
                  <a:pt x="121334" y="49065"/>
                  <a:pt x="48925" y="90280"/>
                  <a:pt x="48925" y="103364"/>
                </a:cubicBezTo>
                <a:cubicBezTo>
                  <a:pt x="48925" y="115794"/>
                  <a:pt x="121334" y="157663"/>
                  <a:pt x="280503" y="157663"/>
                </a:cubicBezTo>
                <a:cubicBezTo>
                  <a:pt x="439672" y="157663"/>
                  <a:pt x="512081" y="115794"/>
                  <a:pt x="512081" y="103364"/>
                </a:cubicBezTo>
                <a:cubicBezTo>
                  <a:pt x="512081" y="90280"/>
                  <a:pt x="439672" y="49065"/>
                  <a:pt x="280503" y="49065"/>
                </a:cubicBezTo>
                <a:close/>
                <a:moveTo>
                  <a:pt x="280503" y="0"/>
                </a:moveTo>
                <a:cubicBezTo>
                  <a:pt x="415536" y="0"/>
                  <a:pt x="561006" y="32710"/>
                  <a:pt x="561006" y="103364"/>
                </a:cubicBezTo>
                <a:cubicBezTo>
                  <a:pt x="561006" y="174672"/>
                  <a:pt x="415536" y="206728"/>
                  <a:pt x="280503" y="206728"/>
                </a:cubicBezTo>
                <a:cubicBezTo>
                  <a:pt x="145470" y="206728"/>
                  <a:pt x="0" y="174672"/>
                  <a:pt x="0" y="103364"/>
                </a:cubicBezTo>
                <a:cubicBezTo>
                  <a:pt x="0" y="32710"/>
                  <a:pt x="145470" y="0"/>
                  <a:pt x="280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95D3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9">
            <a:extLst>
              <a:ext uri="{FF2B5EF4-FFF2-40B4-BE49-F238E27FC236}">
                <a16:creationId xmlns:a16="http://schemas.microsoft.com/office/drawing/2014/main" id="{3C568961-390F-7B48-B095-C69303E0E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0325" y="3513378"/>
            <a:ext cx="3200400" cy="2222168"/>
          </a:xfrm>
          <a:custGeom>
            <a:avLst/>
            <a:gdLst>
              <a:gd name="T0" fmla="*/ 2 w 3435"/>
              <a:gd name="T1" fmla="*/ 3137 h 3138"/>
              <a:gd name="T2" fmla="*/ 0 w 3435"/>
              <a:gd name="T3" fmla="*/ 0 h 3138"/>
              <a:gd name="T4" fmla="*/ 3434 w 3435"/>
              <a:gd name="T5" fmla="*/ 0 h 3138"/>
              <a:gd name="T6" fmla="*/ 3434 w 3435"/>
              <a:gd name="T7" fmla="*/ 654 h 3138"/>
              <a:gd name="T8" fmla="*/ 0 w 3435"/>
              <a:gd name="T9" fmla="*/ 654 h 3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5" h="3138">
                <a:moveTo>
                  <a:pt x="2" y="3137"/>
                </a:moveTo>
                <a:lnTo>
                  <a:pt x="0" y="0"/>
                </a:lnTo>
                <a:lnTo>
                  <a:pt x="3434" y="0"/>
                </a:lnTo>
                <a:lnTo>
                  <a:pt x="3434" y="654"/>
                </a:lnTo>
                <a:lnTo>
                  <a:pt x="0" y="654"/>
                </a:lnTo>
              </a:path>
            </a:pathLst>
          </a:custGeom>
          <a:solidFill>
            <a:srgbClr val="FFFFFF"/>
          </a:solidFill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15766E2C-05D9-FE46-98C3-CE0C903D0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20069" y="5588856"/>
            <a:ext cx="607891" cy="224003"/>
          </a:xfrm>
          <a:custGeom>
            <a:avLst/>
            <a:gdLst>
              <a:gd name="connsiteX0" fmla="*/ 280178 w 561005"/>
              <a:gd name="connsiteY0" fmla="*/ 63366 h 206726"/>
              <a:gd name="connsiteX1" fmla="*/ 416992 w 561005"/>
              <a:gd name="connsiteY1" fmla="*/ 104489 h 206726"/>
              <a:gd name="connsiteX2" fmla="*/ 280178 w 561005"/>
              <a:gd name="connsiteY2" fmla="*/ 146254 h 206726"/>
              <a:gd name="connsiteX3" fmla="*/ 144015 w 561005"/>
              <a:gd name="connsiteY3" fmla="*/ 104489 h 206726"/>
              <a:gd name="connsiteX4" fmla="*/ 280178 w 561005"/>
              <a:gd name="connsiteY4" fmla="*/ 63366 h 206726"/>
              <a:gd name="connsiteX5" fmla="*/ 280829 w 561005"/>
              <a:gd name="connsiteY5" fmla="*/ 48564 h 206726"/>
              <a:gd name="connsiteX6" fmla="*/ 48982 w 561005"/>
              <a:gd name="connsiteY6" fmla="*/ 103035 h 206726"/>
              <a:gd name="connsiteX7" fmla="*/ 280829 w 561005"/>
              <a:gd name="connsiteY7" fmla="*/ 157505 h 206726"/>
              <a:gd name="connsiteX8" fmla="*/ 512676 w 561005"/>
              <a:gd name="connsiteY8" fmla="*/ 103035 h 206726"/>
              <a:gd name="connsiteX9" fmla="*/ 280829 w 561005"/>
              <a:gd name="connsiteY9" fmla="*/ 48564 h 206726"/>
              <a:gd name="connsiteX10" fmla="*/ 280829 w 561005"/>
              <a:gd name="connsiteY10" fmla="*/ 0 h 206726"/>
              <a:gd name="connsiteX11" fmla="*/ 561005 w 561005"/>
              <a:gd name="connsiteY11" fmla="*/ 103035 h 206726"/>
              <a:gd name="connsiteX12" fmla="*/ 280829 w 561005"/>
              <a:gd name="connsiteY12" fmla="*/ 206726 h 206726"/>
              <a:gd name="connsiteX13" fmla="*/ 0 w 561005"/>
              <a:gd name="connsiteY13" fmla="*/ 103035 h 206726"/>
              <a:gd name="connsiteX14" fmla="*/ 280829 w 561005"/>
              <a:gd name="connsiteY14" fmla="*/ 0 h 206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1005" h="206726">
                <a:moveTo>
                  <a:pt x="280178" y="63366"/>
                </a:moveTo>
                <a:cubicBezTo>
                  <a:pt x="355751" y="63366"/>
                  <a:pt x="416992" y="82000"/>
                  <a:pt x="416992" y="104489"/>
                </a:cubicBezTo>
                <a:cubicBezTo>
                  <a:pt x="416992" y="127620"/>
                  <a:pt x="355751" y="146254"/>
                  <a:pt x="280178" y="146254"/>
                </a:cubicBezTo>
                <a:cubicBezTo>
                  <a:pt x="204604" y="146254"/>
                  <a:pt x="144015" y="127620"/>
                  <a:pt x="144015" y="104489"/>
                </a:cubicBezTo>
                <a:cubicBezTo>
                  <a:pt x="144015" y="82000"/>
                  <a:pt x="204604" y="63366"/>
                  <a:pt x="280178" y="63366"/>
                </a:cubicBezTo>
                <a:close/>
                <a:moveTo>
                  <a:pt x="280829" y="48564"/>
                </a:moveTo>
                <a:cubicBezTo>
                  <a:pt x="121475" y="48564"/>
                  <a:pt x="48982" y="90566"/>
                  <a:pt x="48982" y="103035"/>
                </a:cubicBezTo>
                <a:cubicBezTo>
                  <a:pt x="48982" y="115504"/>
                  <a:pt x="121475" y="157505"/>
                  <a:pt x="280829" y="157505"/>
                </a:cubicBezTo>
                <a:cubicBezTo>
                  <a:pt x="440836" y="157505"/>
                  <a:pt x="512676" y="115504"/>
                  <a:pt x="512676" y="103035"/>
                </a:cubicBezTo>
                <a:cubicBezTo>
                  <a:pt x="512676" y="90566"/>
                  <a:pt x="440836" y="48564"/>
                  <a:pt x="280829" y="48564"/>
                </a:cubicBezTo>
                <a:close/>
                <a:moveTo>
                  <a:pt x="280829" y="0"/>
                </a:moveTo>
                <a:cubicBezTo>
                  <a:pt x="416019" y="0"/>
                  <a:pt x="561005" y="32157"/>
                  <a:pt x="561005" y="103035"/>
                </a:cubicBezTo>
                <a:cubicBezTo>
                  <a:pt x="561005" y="174569"/>
                  <a:pt x="416019" y="206726"/>
                  <a:pt x="280829" y="206726"/>
                </a:cubicBezTo>
                <a:cubicBezTo>
                  <a:pt x="145639" y="206726"/>
                  <a:pt x="0" y="174569"/>
                  <a:pt x="0" y="103035"/>
                </a:cubicBezTo>
                <a:cubicBezTo>
                  <a:pt x="0" y="32157"/>
                  <a:pt x="145639" y="0"/>
                  <a:pt x="28082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9BCC5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8">
            <a:extLst>
              <a:ext uri="{FF2B5EF4-FFF2-40B4-BE49-F238E27FC236}">
                <a16:creationId xmlns:a16="http://schemas.microsoft.com/office/drawing/2014/main" id="{18EFE5BD-EAE3-5F40-A5F9-F28FA4211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1572" y="5694163"/>
            <a:ext cx="3200400" cy="3885673"/>
          </a:xfrm>
          <a:custGeom>
            <a:avLst/>
            <a:gdLst>
              <a:gd name="T0" fmla="*/ 2 w 3436"/>
              <a:gd name="T1" fmla="*/ 5489 h 5490"/>
              <a:gd name="T2" fmla="*/ 0 w 3436"/>
              <a:gd name="T3" fmla="*/ 0 h 5490"/>
              <a:gd name="T4" fmla="*/ 3435 w 3436"/>
              <a:gd name="T5" fmla="*/ 0 h 5490"/>
              <a:gd name="T6" fmla="*/ 3435 w 3436"/>
              <a:gd name="T7" fmla="*/ 653 h 5490"/>
              <a:gd name="T8" fmla="*/ 0 w 3436"/>
              <a:gd name="T9" fmla="*/ 653 h 5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6" h="5490">
                <a:moveTo>
                  <a:pt x="2" y="5489"/>
                </a:moveTo>
                <a:lnTo>
                  <a:pt x="0" y="0"/>
                </a:lnTo>
                <a:lnTo>
                  <a:pt x="3435" y="0"/>
                </a:lnTo>
                <a:lnTo>
                  <a:pt x="3435" y="653"/>
                </a:lnTo>
                <a:lnTo>
                  <a:pt x="0" y="653"/>
                </a:lnTo>
              </a:path>
            </a:pathLst>
          </a:cu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EA045CA-A791-4543-B0D0-250AD118A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61318" y="9464358"/>
            <a:ext cx="607892" cy="224005"/>
          </a:xfrm>
          <a:custGeom>
            <a:avLst/>
            <a:gdLst>
              <a:gd name="connsiteX0" fmla="*/ 280177 w 561006"/>
              <a:gd name="connsiteY0" fmla="*/ 60485 h 206728"/>
              <a:gd name="connsiteX1" fmla="*/ 416991 w 561006"/>
              <a:gd name="connsiteY1" fmla="*/ 101608 h 206728"/>
              <a:gd name="connsiteX2" fmla="*/ 280177 w 561006"/>
              <a:gd name="connsiteY2" fmla="*/ 143373 h 206728"/>
              <a:gd name="connsiteX3" fmla="*/ 144015 w 561006"/>
              <a:gd name="connsiteY3" fmla="*/ 101608 h 206728"/>
              <a:gd name="connsiteX4" fmla="*/ 280177 w 561006"/>
              <a:gd name="connsiteY4" fmla="*/ 60485 h 206728"/>
              <a:gd name="connsiteX5" fmla="*/ 280503 w 561006"/>
              <a:gd name="connsiteY5" fmla="*/ 49065 h 206728"/>
              <a:gd name="connsiteX6" fmla="*/ 48925 w 561006"/>
              <a:gd name="connsiteY6" fmla="*/ 103364 h 206728"/>
              <a:gd name="connsiteX7" fmla="*/ 280503 w 561006"/>
              <a:gd name="connsiteY7" fmla="*/ 157663 h 206728"/>
              <a:gd name="connsiteX8" fmla="*/ 512733 w 561006"/>
              <a:gd name="connsiteY8" fmla="*/ 103364 h 206728"/>
              <a:gd name="connsiteX9" fmla="*/ 280503 w 561006"/>
              <a:gd name="connsiteY9" fmla="*/ 49065 h 206728"/>
              <a:gd name="connsiteX10" fmla="*/ 280503 w 561006"/>
              <a:gd name="connsiteY10" fmla="*/ 0 h 206728"/>
              <a:gd name="connsiteX11" fmla="*/ 561006 w 561006"/>
              <a:gd name="connsiteY11" fmla="*/ 103364 h 206728"/>
              <a:gd name="connsiteX12" fmla="*/ 280503 w 561006"/>
              <a:gd name="connsiteY12" fmla="*/ 206728 h 206728"/>
              <a:gd name="connsiteX13" fmla="*/ 0 w 561006"/>
              <a:gd name="connsiteY13" fmla="*/ 103364 h 206728"/>
              <a:gd name="connsiteX14" fmla="*/ 280503 w 561006"/>
              <a:gd name="connsiteY14" fmla="*/ 0 h 206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1006" h="206728">
                <a:moveTo>
                  <a:pt x="280177" y="60485"/>
                </a:moveTo>
                <a:cubicBezTo>
                  <a:pt x="355751" y="60485"/>
                  <a:pt x="416991" y="78476"/>
                  <a:pt x="416991" y="101608"/>
                </a:cubicBezTo>
                <a:cubicBezTo>
                  <a:pt x="416991" y="124097"/>
                  <a:pt x="355751" y="143373"/>
                  <a:pt x="280177" y="143373"/>
                </a:cubicBezTo>
                <a:cubicBezTo>
                  <a:pt x="205256" y="143373"/>
                  <a:pt x="144015" y="124097"/>
                  <a:pt x="144015" y="101608"/>
                </a:cubicBezTo>
                <a:cubicBezTo>
                  <a:pt x="144015" y="78476"/>
                  <a:pt x="205256" y="60485"/>
                  <a:pt x="280177" y="60485"/>
                </a:cubicBezTo>
                <a:close/>
                <a:moveTo>
                  <a:pt x="280503" y="49065"/>
                </a:moveTo>
                <a:cubicBezTo>
                  <a:pt x="121334" y="49065"/>
                  <a:pt x="48925" y="90934"/>
                  <a:pt x="48925" y="103364"/>
                </a:cubicBezTo>
                <a:cubicBezTo>
                  <a:pt x="48925" y="116448"/>
                  <a:pt x="121334" y="157663"/>
                  <a:pt x="280503" y="157663"/>
                </a:cubicBezTo>
                <a:cubicBezTo>
                  <a:pt x="440324" y="157663"/>
                  <a:pt x="512733" y="116448"/>
                  <a:pt x="512733" y="103364"/>
                </a:cubicBezTo>
                <a:cubicBezTo>
                  <a:pt x="512733" y="90934"/>
                  <a:pt x="440324" y="49065"/>
                  <a:pt x="280503" y="49065"/>
                </a:cubicBezTo>
                <a:close/>
                <a:moveTo>
                  <a:pt x="280503" y="0"/>
                </a:moveTo>
                <a:cubicBezTo>
                  <a:pt x="415536" y="0"/>
                  <a:pt x="561006" y="32056"/>
                  <a:pt x="561006" y="103364"/>
                </a:cubicBezTo>
                <a:cubicBezTo>
                  <a:pt x="561006" y="174018"/>
                  <a:pt x="415536" y="206728"/>
                  <a:pt x="280503" y="206728"/>
                </a:cubicBezTo>
                <a:cubicBezTo>
                  <a:pt x="145470" y="206728"/>
                  <a:pt x="0" y="174018"/>
                  <a:pt x="0" y="103364"/>
                </a:cubicBezTo>
                <a:cubicBezTo>
                  <a:pt x="0" y="32056"/>
                  <a:pt x="145470" y="0"/>
                  <a:pt x="2805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5409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B0F61DC9-D4F9-CF41-8E6B-2706482C3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2958" y="12752497"/>
            <a:ext cx="607891" cy="224003"/>
          </a:xfrm>
          <a:custGeom>
            <a:avLst/>
            <a:gdLst>
              <a:gd name="connsiteX0" fmla="*/ 279854 w 561005"/>
              <a:gd name="connsiteY0" fmla="*/ 60486 h 206726"/>
              <a:gd name="connsiteX1" fmla="*/ 416993 w 561005"/>
              <a:gd name="connsiteY1" fmla="*/ 101608 h 206726"/>
              <a:gd name="connsiteX2" fmla="*/ 279854 w 561005"/>
              <a:gd name="connsiteY2" fmla="*/ 143373 h 206726"/>
              <a:gd name="connsiteX3" fmla="*/ 144015 w 561005"/>
              <a:gd name="connsiteY3" fmla="*/ 101608 h 206726"/>
              <a:gd name="connsiteX4" fmla="*/ 279854 w 561005"/>
              <a:gd name="connsiteY4" fmla="*/ 60486 h 206726"/>
              <a:gd name="connsiteX5" fmla="*/ 280176 w 561005"/>
              <a:gd name="connsiteY5" fmla="*/ 49220 h 206726"/>
              <a:gd name="connsiteX6" fmla="*/ 48329 w 561005"/>
              <a:gd name="connsiteY6" fmla="*/ 103035 h 206726"/>
              <a:gd name="connsiteX7" fmla="*/ 280176 w 561005"/>
              <a:gd name="connsiteY7" fmla="*/ 158162 h 206726"/>
              <a:gd name="connsiteX8" fmla="*/ 512676 w 561005"/>
              <a:gd name="connsiteY8" fmla="*/ 103035 h 206726"/>
              <a:gd name="connsiteX9" fmla="*/ 280176 w 561005"/>
              <a:gd name="connsiteY9" fmla="*/ 49220 h 206726"/>
              <a:gd name="connsiteX10" fmla="*/ 280176 w 561005"/>
              <a:gd name="connsiteY10" fmla="*/ 0 h 206726"/>
              <a:gd name="connsiteX11" fmla="*/ 561005 w 561005"/>
              <a:gd name="connsiteY11" fmla="*/ 103035 h 206726"/>
              <a:gd name="connsiteX12" fmla="*/ 280176 w 561005"/>
              <a:gd name="connsiteY12" fmla="*/ 206726 h 206726"/>
              <a:gd name="connsiteX13" fmla="*/ 0 w 561005"/>
              <a:gd name="connsiteY13" fmla="*/ 103035 h 206726"/>
              <a:gd name="connsiteX14" fmla="*/ 280176 w 561005"/>
              <a:gd name="connsiteY14" fmla="*/ 0 h 206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1005" h="206726">
                <a:moveTo>
                  <a:pt x="279854" y="60486"/>
                </a:moveTo>
                <a:cubicBezTo>
                  <a:pt x="355898" y="60486"/>
                  <a:pt x="416993" y="79120"/>
                  <a:pt x="416993" y="101608"/>
                </a:cubicBezTo>
                <a:cubicBezTo>
                  <a:pt x="416993" y="124740"/>
                  <a:pt x="355898" y="143373"/>
                  <a:pt x="279854" y="143373"/>
                </a:cubicBezTo>
                <a:cubicBezTo>
                  <a:pt x="205110" y="143373"/>
                  <a:pt x="144015" y="124740"/>
                  <a:pt x="144015" y="101608"/>
                </a:cubicBezTo>
                <a:cubicBezTo>
                  <a:pt x="144015" y="79120"/>
                  <a:pt x="205110" y="60486"/>
                  <a:pt x="279854" y="60486"/>
                </a:cubicBezTo>
                <a:close/>
                <a:moveTo>
                  <a:pt x="280176" y="49220"/>
                </a:moveTo>
                <a:cubicBezTo>
                  <a:pt x="120822" y="49220"/>
                  <a:pt x="48329" y="90566"/>
                  <a:pt x="48329" y="103035"/>
                </a:cubicBezTo>
                <a:cubicBezTo>
                  <a:pt x="48329" y="116160"/>
                  <a:pt x="120822" y="158162"/>
                  <a:pt x="280176" y="158162"/>
                </a:cubicBezTo>
                <a:cubicBezTo>
                  <a:pt x="440183" y="158162"/>
                  <a:pt x="512676" y="116160"/>
                  <a:pt x="512676" y="103035"/>
                </a:cubicBezTo>
                <a:cubicBezTo>
                  <a:pt x="512676" y="90566"/>
                  <a:pt x="440183" y="49220"/>
                  <a:pt x="280176" y="49220"/>
                </a:cubicBezTo>
                <a:close/>
                <a:moveTo>
                  <a:pt x="280176" y="0"/>
                </a:moveTo>
                <a:cubicBezTo>
                  <a:pt x="416019" y="0"/>
                  <a:pt x="561005" y="32157"/>
                  <a:pt x="561005" y="103035"/>
                </a:cubicBezTo>
                <a:cubicBezTo>
                  <a:pt x="561005" y="174568"/>
                  <a:pt x="416019" y="206726"/>
                  <a:pt x="280176" y="206726"/>
                </a:cubicBezTo>
                <a:cubicBezTo>
                  <a:pt x="145639" y="206726"/>
                  <a:pt x="0" y="174568"/>
                  <a:pt x="0" y="103035"/>
                </a:cubicBezTo>
                <a:cubicBezTo>
                  <a:pt x="0" y="32157"/>
                  <a:pt x="145639" y="0"/>
                  <a:pt x="28017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5409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29">
            <a:extLst>
              <a:ext uri="{FF2B5EF4-FFF2-40B4-BE49-F238E27FC236}">
                <a16:creationId xmlns:a16="http://schemas.microsoft.com/office/drawing/2014/main" id="{A3F7D791-0971-F54A-9C57-5F463D2E8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6503" y="8614023"/>
            <a:ext cx="3200400" cy="4257075"/>
          </a:xfrm>
          <a:custGeom>
            <a:avLst/>
            <a:gdLst>
              <a:gd name="T0" fmla="*/ 3436 w 3437"/>
              <a:gd name="T1" fmla="*/ 6013 h 6014"/>
              <a:gd name="T2" fmla="*/ 3436 w 3437"/>
              <a:gd name="T3" fmla="*/ 0 h 6014"/>
              <a:gd name="T4" fmla="*/ 0 w 3437"/>
              <a:gd name="T5" fmla="*/ 0 h 6014"/>
              <a:gd name="T6" fmla="*/ 0 w 3437"/>
              <a:gd name="T7" fmla="*/ 654 h 6014"/>
              <a:gd name="T8" fmla="*/ 3436 w 3437"/>
              <a:gd name="T9" fmla="*/ 654 h 6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7" h="6014">
                <a:moveTo>
                  <a:pt x="3436" y="6013"/>
                </a:moveTo>
                <a:lnTo>
                  <a:pt x="3436" y="0"/>
                </a:lnTo>
                <a:lnTo>
                  <a:pt x="0" y="0"/>
                </a:lnTo>
                <a:lnTo>
                  <a:pt x="0" y="654"/>
                </a:lnTo>
                <a:lnTo>
                  <a:pt x="3436" y="654"/>
                </a:lnTo>
              </a:path>
            </a:pathLst>
          </a:cu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2212259-B4BE-3C4B-AB3C-9A4D09D6B715}"/>
              </a:ext>
            </a:extLst>
          </p:cNvPr>
          <p:cNvSpPr txBox="1"/>
          <p:nvPr/>
        </p:nvSpPr>
        <p:spPr>
          <a:xfrm>
            <a:off x="8441948" y="4596250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B1E9E1A-1450-CA41-86FF-05CF62EA783B}"/>
              </a:ext>
            </a:extLst>
          </p:cNvPr>
          <p:cNvSpPr txBox="1"/>
          <p:nvPr/>
        </p:nvSpPr>
        <p:spPr>
          <a:xfrm>
            <a:off x="10066153" y="2574683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220E06D-00D1-2B44-9081-AE1190B8A89E}"/>
              </a:ext>
            </a:extLst>
          </p:cNvPr>
          <p:cNvSpPr txBox="1"/>
          <p:nvPr/>
        </p:nvSpPr>
        <p:spPr>
          <a:xfrm>
            <a:off x="12043547" y="3541944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C685AF2-94C4-6F49-A5D6-3587E26E2706}"/>
              </a:ext>
            </a:extLst>
          </p:cNvPr>
          <p:cNvSpPr txBox="1"/>
          <p:nvPr/>
        </p:nvSpPr>
        <p:spPr>
          <a:xfrm>
            <a:off x="15816133" y="5715823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C7F6243-3CEE-684B-A0F5-3D318961E9E8}"/>
              </a:ext>
            </a:extLst>
          </p:cNvPr>
          <p:cNvSpPr txBox="1"/>
          <p:nvPr/>
        </p:nvSpPr>
        <p:spPr>
          <a:xfrm>
            <a:off x="11257040" y="8633303"/>
            <a:ext cx="8739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05A4DBD1-3BAB-5C43-BEAB-448A75E0D2EE}"/>
              </a:ext>
            </a:extLst>
          </p:cNvPr>
          <p:cNvSpPr txBox="1">
            <a:spLocks/>
          </p:cNvSpPr>
          <p:nvPr/>
        </p:nvSpPr>
        <p:spPr>
          <a:xfrm>
            <a:off x="15818086" y="6226443"/>
            <a:ext cx="418644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A920854E-2C82-FC42-B549-36112BC8A091}"/>
              </a:ext>
            </a:extLst>
          </p:cNvPr>
          <p:cNvSpPr txBox="1">
            <a:spLocks/>
          </p:cNvSpPr>
          <p:nvPr/>
        </p:nvSpPr>
        <p:spPr>
          <a:xfrm>
            <a:off x="12049691" y="4033069"/>
            <a:ext cx="418644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E0902DDE-7362-974E-8A8C-D37599B02862}"/>
              </a:ext>
            </a:extLst>
          </p:cNvPr>
          <p:cNvSpPr txBox="1">
            <a:spLocks/>
          </p:cNvSpPr>
          <p:nvPr/>
        </p:nvSpPr>
        <p:spPr>
          <a:xfrm>
            <a:off x="7948980" y="9141503"/>
            <a:ext cx="418644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FAD8005A-87DF-5344-B081-2A366CDB2990}"/>
              </a:ext>
            </a:extLst>
          </p:cNvPr>
          <p:cNvSpPr txBox="1">
            <a:spLocks/>
          </p:cNvSpPr>
          <p:nvPr/>
        </p:nvSpPr>
        <p:spPr>
          <a:xfrm>
            <a:off x="5112396" y="5074305"/>
            <a:ext cx="418644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22E4FB48-6E9D-F442-B31C-46BCF08F387F}"/>
              </a:ext>
            </a:extLst>
          </p:cNvPr>
          <p:cNvSpPr txBox="1">
            <a:spLocks/>
          </p:cNvSpPr>
          <p:nvPr/>
        </p:nvSpPr>
        <p:spPr>
          <a:xfrm>
            <a:off x="6700867" y="3112396"/>
            <a:ext cx="418644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277012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AF85D4-0B8C-9046-ABC9-0AEE6D12365A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7FF3E7-F00A-694C-9B55-A7B8B55B942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3" name="Freeform 47">
            <a:extLst>
              <a:ext uri="{FF2B5EF4-FFF2-40B4-BE49-F238E27FC236}">
                <a16:creationId xmlns:a16="http://schemas.microsoft.com/office/drawing/2014/main" id="{7091A6F3-5351-914C-A363-5DC79435E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2622" y="10637914"/>
            <a:ext cx="4366396" cy="2341486"/>
          </a:xfrm>
          <a:custGeom>
            <a:avLst/>
            <a:gdLst>
              <a:gd name="T0" fmla="*/ 3237 w 4225"/>
              <a:gd name="T1" fmla="*/ 0 h 2472"/>
              <a:gd name="T2" fmla="*/ 2214 w 4225"/>
              <a:gd name="T3" fmla="*/ 0 h 2472"/>
              <a:gd name="T4" fmla="*/ 2214 w 4225"/>
              <a:gd name="T5" fmla="*/ 0 h 2472"/>
              <a:gd name="T6" fmla="*/ 952 w 4225"/>
              <a:gd name="T7" fmla="*/ 223 h 2472"/>
              <a:gd name="T8" fmla="*/ 952 w 4225"/>
              <a:gd name="T9" fmla="*/ 225 h 2472"/>
              <a:gd name="T10" fmla="*/ 952 w 4225"/>
              <a:gd name="T11" fmla="*/ 225 h 2472"/>
              <a:gd name="T12" fmla="*/ 298 w 4225"/>
              <a:gd name="T13" fmla="*/ 544 h 2472"/>
              <a:gd name="T14" fmla="*/ 0 w 4225"/>
              <a:gd name="T15" fmla="*/ 97 h 2472"/>
              <a:gd name="T16" fmla="*/ 31 w 4225"/>
              <a:gd name="T17" fmla="*/ 1788 h 2472"/>
              <a:gd name="T18" fmla="*/ 1580 w 4225"/>
              <a:gd name="T19" fmla="*/ 2471 h 2472"/>
              <a:gd name="T20" fmla="*/ 1210 w 4225"/>
              <a:gd name="T21" fmla="*/ 1914 h 2472"/>
              <a:gd name="T22" fmla="*/ 1210 w 4225"/>
              <a:gd name="T23" fmla="*/ 1914 h 2472"/>
              <a:gd name="T24" fmla="*/ 2214 w 4225"/>
              <a:gd name="T25" fmla="*/ 1646 h 2472"/>
              <a:gd name="T26" fmla="*/ 3237 w 4225"/>
              <a:gd name="T27" fmla="*/ 1646 h 2472"/>
              <a:gd name="T28" fmla="*/ 4224 w 4225"/>
              <a:gd name="T29" fmla="*/ 1646 h 2472"/>
              <a:gd name="T30" fmla="*/ 4224 w 4225"/>
              <a:gd name="T31" fmla="*/ 0 h 2472"/>
              <a:gd name="T32" fmla="*/ 3237 w 4225"/>
              <a:gd name="T33" fmla="*/ 0 h 2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225" h="2472">
                <a:moveTo>
                  <a:pt x="3237" y="0"/>
                </a:moveTo>
                <a:lnTo>
                  <a:pt x="2214" y="0"/>
                </a:lnTo>
                <a:lnTo>
                  <a:pt x="2214" y="0"/>
                </a:lnTo>
                <a:cubicBezTo>
                  <a:pt x="1771" y="0"/>
                  <a:pt x="1346" y="79"/>
                  <a:pt x="952" y="223"/>
                </a:cubicBezTo>
                <a:lnTo>
                  <a:pt x="952" y="225"/>
                </a:lnTo>
                <a:lnTo>
                  <a:pt x="952" y="225"/>
                </a:lnTo>
                <a:cubicBezTo>
                  <a:pt x="722" y="310"/>
                  <a:pt x="503" y="417"/>
                  <a:pt x="298" y="544"/>
                </a:cubicBezTo>
                <a:lnTo>
                  <a:pt x="0" y="97"/>
                </a:lnTo>
                <a:lnTo>
                  <a:pt x="31" y="1788"/>
                </a:lnTo>
                <a:lnTo>
                  <a:pt x="1580" y="2471"/>
                </a:lnTo>
                <a:lnTo>
                  <a:pt x="1210" y="1914"/>
                </a:lnTo>
                <a:lnTo>
                  <a:pt x="1210" y="1914"/>
                </a:lnTo>
                <a:cubicBezTo>
                  <a:pt x="1506" y="1744"/>
                  <a:pt x="1849" y="1646"/>
                  <a:pt x="2214" y="1646"/>
                </a:cubicBezTo>
                <a:lnTo>
                  <a:pt x="3237" y="1646"/>
                </a:lnTo>
                <a:lnTo>
                  <a:pt x="4224" y="1646"/>
                </a:lnTo>
                <a:lnTo>
                  <a:pt x="4224" y="0"/>
                </a:lnTo>
                <a:lnTo>
                  <a:pt x="323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53">
            <a:extLst>
              <a:ext uri="{FF2B5EF4-FFF2-40B4-BE49-F238E27FC236}">
                <a16:creationId xmlns:a16="http://schemas.microsoft.com/office/drawing/2014/main" id="{6417C206-05AA-4F4C-A237-7DD164087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0508" y="10637914"/>
            <a:ext cx="1218740" cy="1556816"/>
          </a:xfrm>
          <a:custGeom>
            <a:avLst/>
            <a:gdLst>
              <a:gd name="T0" fmla="*/ 0 w 1286"/>
              <a:gd name="T1" fmla="*/ 823 h 1647"/>
              <a:gd name="T2" fmla="*/ 742 w 1286"/>
              <a:gd name="T3" fmla="*/ 1646 h 1647"/>
              <a:gd name="T4" fmla="*/ 1285 w 1286"/>
              <a:gd name="T5" fmla="*/ 1646 h 1647"/>
              <a:gd name="T6" fmla="*/ 1285 w 1286"/>
              <a:gd name="T7" fmla="*/ 0 h 1647"/>
              <a:gd name="T8" fmla="*/ 742 w 1286"/>
              <a:gd name="T9" fmla="*/ 0 h 1647"/>
              <a:gd name="T10" fmla="*/ 0 w 1286"/>
              <a:gd name="T11" fmla="*/ 823 h 1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6" h="1647">
                <a:moveTo>
                  <a:pt x="0" y="823"/>
                </a:moveTo>
                <a:lnTo>
                  <a:pt x="742" y="1646"/>
                </a:lnTo>
                <a:lnTo>
                  <a:pt x="1285" y="1646"/>
                </a:lnTo>
                <a:lnTo>
                  <a:pt x="1285" y="0"/>
                </a:lnTo>
                <a:lnTo>
                  <a:pt x="742" y="0"/>
                </a:lnTo>
                <a:lnTo>
                  <a:pt x="0" y="823"/>
                </a:lnTo>
              </a:path>
            </a:pathLst>
          </a:custGeom>
          <a:solidFill>
            <a:schemeClr val="accent2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E61DEEB6-6C1F-E04A-BCA5-913CE7709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276" y="10066109"/>
            <a:ext cx="4946709" cy="2699479"/>
          </a:xfrm>
          <a:custGeom>
            <a:avLst/>
            <a:gdLst>
              <a:gd name="connsiteX0" fmla="*/ 863025 w 4946709"/>
              <a:gd name="connsiteY0" fmla="*/ 0 h 2699479"/>
              <a:gd name="connsiteX1" fmla="*/ 863025 w 4946709"/>
              <a:gd name="connsiteY1" fmla="*/ 571806 h 2699479"/>
              <a:gd name="connsiteX2" fmla="*/ 4946709 w 4946709"/>
              <a:gd name="connsiteY2" fmla="*/ 571806 h 2699479"/>
              <a:gd name="connsiteX3" fmla="*/ 4946709 w 4946709"/>
              <a:gd name="connsiteY3" fmla="*/ 2127677 h 2699479"/>
              <a:gd name="connsiteX4" fmla="*/ 863025 w 4946709"/>
              <a:gd name="connsiteY4" fmla="*/ 2127677 h 2699479"/>
              <a:gd name="connsiteX5" fmla="*/ 863025 w 4946709"/>
              <a:gd name="connsiteY5" fmla="*/ 2699479 h 2699479"/>
              <a:gd name="connsiteX6" fmla="*/ 0 w 4946709"/>
              <a:gd name="connsiteY6" fmla="*/ 1349266 h 2699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6709" h="2699479">
                <a:moveTo>
                  <a:pt x="863025" y="0"/>
                </a:moveTo>
                <a:lnTo>
                  <a:pt x="863025" y="571806"/>
                </a:lnTo>
                <a:lnTo>
                  <a:pt x="4946709" y="571806"/>
                </a:lnTo>
                <a:lnTo>
                  <a:pt x="4946709" y="2127677"/>
                </a:lnTo>
                <a:lnTo>
                  <a:pt x="863025" y="2127677"/>
                </a:lnTo>
                <a:lnTo>
                  <a:pt x="863025" y="2699479"/>
                </a:lnTo>
                <a:lnTo>
                  <a:pt x="0" y="13492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59">
            <a:extLst>
              <a:ext uri="{FF2B5EF4-FFF2-40B4-BE49-F238E27FC236}">
                <a16:creationId xmlns:a16="http://schemas.microsoft.com/office/drawing/2014/main" id="{6726CC14-E8C1-3645-B714-1985156FC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9565" y="10637914"/>
            <a:ext cx="1218740" cy="1556816"/>
          </a:xfrm>
          <a:custGeom>
            <a:avLst/>
            <a:gdLst>
              <a:gd name="T0" fmla="*/ 0 w 1286"/>
              <a:gd name="T1" fmla="*/ 823 h 1647"/>
              <a:gd name="T2" fmla="*/ 742 w 1286"/>
              <a:gd name="T3" fmla="*/ 1646 h 1647"/>
              <a:gd name="T4" fmla="*/ 1285 w 1286"/>
              <a:gd name="T5" fmla="*/ 1646 h 1647"/>
              <a:gd name="T6" fmla="*/ 1285 w 1286"/>
              <a:gd name="T7" fmla="*/ 0 h 1647"/>
              <a:gd name="T8" fmla="*/ 742 w 1286"/>
              <a:gd name="T9" fmla="*/ 0 h 1647"/>
              <a:gd name="T10" fmla="*/ 0 w 1286"/>
              <a:gd name="T11" fmla="*/ 823 h 1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6" h="1647">
                <a:moveTo>
                  <a:pt x="0" y="823"/>
                </a:moveTo>
                <a:lnTo>
                  <a:pt x="742" y="1646"/>
                </a:lnTo>
                <a:lnTo>
                  <a:pt x="1285" y="1646"/>
                </a:lnTo>
                <a:lnTo>
                  <a:pt x="1285" y="0"/>
                </a:lnTo>
                <a:lnTo>
                  <a:pt x="742" y="0"/>
                </a:lnTo>
                <a:lnTo>
                  <a:pt x="0" y="823"/>
                </a:lnTo>
              </a:path>
            </a:pathLst>
          </a:custGeom>
          <a:solidFill>
            <a:schemeClr val="accent1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60">
            <a:extLst>
              <a:ext uri="{FF2B5EF4-FFF2-40B4-BE49-F238E27FC236}">
                <a16:creationId xmlns:a16="http://schemas.microsoft.com/office/drawing/2014/main" id="{896B795E-0C95-CE4C-8F75-00B26A173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4333" y="10066108"/>
            <a:ext cx="4701581" cy="2700426"/>
          </a:xfrm>
          <a:custGeom>
            <a:avLst/>
            <a:gdLst>
              <a:gd name="T0" fmla="*/ 2920 w 4184"/>
              <a:gd name="T1" fmla="*/ 602 h 2852"/>
              <a:gd name="T2" fmla="*/ 1897 w 4184"/>
              <a:gd name="T3" fmla="*/ 602 h 2852"/>
              <a:gd name="T4" fmla="*/ 911 w 4184"/>
              <a:gd name="T5" fmla="*/ 602 h 2852"/>
              <a:gd name="T6" fmla="*/ 911 w 4184"/>
              <a:gd name="T7" fmla="*/ 0 h 2852"/>
              <a:gd name="T8" fmla="*/ 0 w 4184"/>
              <a:gd name="T9" fmla="*/ 1425 h 2852"/>
              <a:gd name="T10" fmla="*/ 911 w 4184"/>
              <a:gd name="T11" fmla="*/ 2851 h 2852"/>
              <a:gd name="T12" fmla="*/ 911 w 4184"/>
              <a:gd name="T13" fmla="*/ 2248 h 2852"/>
              <a:gd name="T14" fmla="*/ 1897 w 4184"/>
              <a:gd name="T15" fmla="*/ 2248 h 2852"/>
              <a:gd name="T16" fmla="*/ 2920 w 4184"/>
              <a:gd name="T17" fmla="*/ 2248 h 2852"/>
              <a:gd name="T18" fmla="*/ 2920 w 4184"/>
              <a:gd name="T19" fmla="*/ 2248 h 2852"/>
              <a:gd name="T20" fmla="*/ 4183 w 4184"/>
              <a:gd name="T21" fmla="*/ 2024 h 2852"/>
              <a:gd name="T22" fmla="*/ 4183 w 4184"/>
              <a:gd name="T23" fmla="*/ 159 h 2852"/>
              <a:gd name="T24" fmla="*/ 4183 w 4184"/>
              <a:gd name="T25" fmla="*/ 159 h 2852"/>
              <a:gd name="T26" fmla="*/ 2920 w 4184"/>
              <a:gd name="T27" fmla="*/ 602 h 28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184" h="2852">
                <a:moveTo>
                  <a:pt x="2920" y="602"/>
                </a:moveTo>
                <a:lnTo>
                  <a:pt x="1897" y="602"/>
                </a:lnTo>
                <a:lnTo>
                  <a:pt x="911" y="602"/>
                </a:lnTo>
                <a:lnTo>
                  <a:pt x="911" y="0"/>
                </a:lnTo>
                <a:lnTo>
                  <a:pt x="0" y="1425"/>
                </a:lnTo>
                <a:lnTo>
                  <a:pt x="911" y="2851"/>
                </a:lnTo>
                <a:lnTo>
                  <a:pt x="911" y="2248"/>
                </a:lnTo>
                <a:lnTo>
                  <a:pt x="1897" y="2248"/>
                </a:lnTo>
                <a:lnTo>
                  <a:pt x="2920" y="2248"/>
                </a:lnTo>
                <a:lnTo>
                  <a:pt x="2920" y="2248"/>
                </a:lnTo>
                <a:cubicBezTo>
                  <a:pt x="3364" y="2248"/>
                  <a:pt x="3790" y="2169"/>
                  <a:pt x="4183" y="2024"/>
                </a:cubicBezTo>
                <a:lnTo>
                  <a:pt x="4183" y="159"/>
                </a:lnTo>
                <a:lnTo>
                  <a:pt x="4183" y="159"/>
                </a:lnTo>
                <a:cubicBezTo>
                  <a:pt x="3837" y="437"/>
                  <a:pt x="3398" y="602"/>
                  <a:pt x="2920" y="602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65">
            <a:extLst>
              <a:ext uri="{FF2B5EF4-FFF2-40B4-BE49-F238E27FC236}">
                <a16:creationId xmlns:a16="http://schemas.microsoft.com/office/drawing/2014/main" id="{C76D168B-2AF4-7D4F-B280-6A301CD1D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1962" y="10416705"/>
            <a:ext cx="1343953" cy="1694550"/>
          </a:xfrm>
          <a:custGeom>
            <a:avLst/>
            <a:gdLst>
              <a:gd name="T0" fmla="*/ 1093 w 1419"/>
              <a:gd name="T1" fmla="*/ 0 h 1791"/>
              <a:gd name="T2" fmla="*/ 1093 w 1419"/>
              <a:gd name="T3" fmla="*/ 0 h 1791"/>
              <a:gd name="T4" fmla="*/ 527 w 1419"/>
              <a:gd name="T5" fmla="*/ 195 h 1791"/>
              <a:gd name="T6" fmla="*/ 0 w 1419"/>
              <a:gd name="T7" fmla="*/ 1084 h 1791"/>
              <a:gd name="T8" fmla="*/ 949 w 1419"/>
              <a:gd name="T9" fmla="*/ 1790 h 1791"/>
              <a:gd name="T10" fmla="*/ 949 w 1419"/>
              <a:gd name="T11" fmla="*/ 1790 h 1791"/>
              <a:gd name="T12" fmla="*/ 1418 w 1419"/>
              <a:gd name="T13" fmla="*/ 1652 h 1791"/>
              <a:gd name="T14" fmla="*/ 1418 w 1419"/>
              <a:gd name="T15" fmla="*/ 1621 h 1791"/>
              <a:gd name="T16" fmla="*/ 1093 w 1419"/>
              <a:gd name="T17" fmla="*/ 0 h 17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19" h="1791">
                <a:moveTo>
                  <a:pt x="1093" y="0"/>
                </a:moveTo>
                <a:lnTo>
                  <a:pt x="1093" y="0"/>
                </a:lnTo>
                <a:cubicBezTo>
                  <a:pt x="917" y="91"/>
                  <a:pt x="727" y="157"/>
                  <a:pt x="527" y="195"/>
                </a:cubicBezTo>
                <a:lnTo>
                  <a:pt x="0" y="1084"/>
                </a:lnTo>
                <a:lnTo>
                  <a:pt x="949" y="1790"/>
                </a:lnTo>
                <a:lnTo>
                  <a:pt x="949" y="1790"/>
                </a:lnTo>
                <a:cubicBezTo>
                  <a:pt x="1110" y="1754"/>
                  <a:pt x="1267" y="1708"/>
                  <a:pt x="1418" y="1652"/>
                </a:cubicBezTo>
                <a:lnTo>
                  <a:pt x="1418" y="1621"/>
                </a:lnTo>
                <a:lnTo>
                  <a:pt x="1093" y="0"/>
                </a:lnTo>
              </a:path>
            </a:pathLst>
          </a:custGeom>
          <a:solidFill>
            <a:schemeClr val="accent6">
              <a:lumMod val="50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66">
            <a:extLst>
              <a:ext uri="{FF2B5EF4-FFF2-40B4-BE49-F238E27FC236}">
                <a16:creationId xmlns:a16="http://schemas.microsoft.com/office/drawing/2014/main" id="{D6FB429C-AE12-0144-8239-8CC79F928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68382" y="8717981"/>
            <a:ext cx="3276408" cy="3810652"/>
          </a:xfrm>
          <a:custGeom>
            <a:avLst/>
            <a:gdLst>
              <a:gd name="T0" fmla="*/ 3462 w 3463"/>
              <a:gd name="T1" fmla="*/ 0 h 4026"/>
              <a:gd name="T2" fmla="*/ 1816 w 3463"/>
              <a:gd name="T3" fmla="*/ 0 h 4026"/>
              <a:gd name="T4" fmla="*/ 1816 w 3463"/>
              <a:gd name="T5" fmla="*/ 0 h 4026"/>
              <a:gd name="T6" fmla="*/ 1052 w 3463"/>
              <a:gd name="T7" fmla="*/ 1583 h 4026"/>
              <a:gd name="T8" fmla="*/ 1052 w 3463"/>
              <a:gd name="T9" fmla="*/ 1583 h 4026"/>
              <a:gd name="T10" fmla="*/ 726 w 3463"/>
              <a:gd name="T11" fmla="*/ 1795 h 4026"/>
              <a:gd name="T12" fmla="*/ 613 w 3463"/>
              <a:gd name="T13" fmla="*/ 1230 h 4026"/>
              <a:gd name="T14" fmla="*/ 0 w 3463"/>
              <a:gd name="T15" fmla="*/ 2806 h 4026"/>
              <a:gd name="T16" fmla="*/ 1174 w 3463"/>
              <a:gd name="T17" fmla="*/ 4025 h 4026"/>
              <a:gd name="T18" fmla="*/ 1058 w 3463"/>
              <a:gd name="T19" fmla="*/ 3446 h 4026"/>
              <a:gd name="T20" fmla="*/ 1058 w 3463"/>
              <a:gd name="T21" fmla="*/ 3446 h 4026"/>
              <a:gd name="T22" fmla="*/ 3462 w 3463"/>
              <a:gd name="T23" fmla="*/ 0 h 4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63" h="4026">
                <a:moveTo>
                  <a:pt x="3462" y="0"/>
                </a:moveTo>
                <a:lnTo>
                  <a:pt x="1816" y="0"/>
                </a:lnTo>
                <a:lnTo>
                  <a:pt x="1816" y="0"/>
                </a:lnTo>
                <a:cubicBezTo>
                  <a:pt x="1816" y="641"/>
                  <a:pt x="1517" y="1212"/>
                  <a:pt x="1052" y="1583"/>
                </a:cubicBezTo>
                <a:lnTo>
                  <a:pt x="1052" y="1583"/>
                </a:lnTo>
                <a:cubicBezTo>
                  <a:pt x="951" y="1664"/>
                  <a:pt x="842" y="1734"/>
                  <a:pt x="726" y="1795"/>
                </a:cubicBezTo>
                <a:lnTo>
                  <a:pt x="613" y="1230"/>
                </a:lnTo>
                <a:lnTo>
                  <a:pt x="0" y="2806"/>
                </a:lnTo>
                <a:lnTo>
                  <a:pt x="1174" y="4025"/>
                </a:lnTo>
                <a:lnTo>
                  <a:pt x="1058" y="3446"/>
                </a:lnTo>
                <a:lnTo>
                  <a:pt x="1058" y="3446"/>
                </a:lnTo>
                <a:cubicBezTo>
                  <a:pt x="2460" y="2928"/>
                  <a:pt x="3462" y="1580"/>
                  <a:pt x="3462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71">
            <a:extLst>
              <a:ext uri="{FF2B5EF4-FFF2-40B4-BE49-F238E27FC236}">
                <a16:creationId xmlns:a16="http://schemas.microsoft.com/office/drawing/2014/main" id="{A8989D77-6E6D-5248-8EF8-3A376170F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25370" y="8717981"/>
            <a:ext cx="1619421" cy="1218740"/>
          </a:xfrm>
          <a:custGeom>
            <a:avLst/>
            <a:gdLst>
              <a:gd name="T0" fmla="*/ 877 w 1710"/>
              <a:gd name="T1" fmla="*/ 1285 h 1286"/>
              <a:gd name="T2" fmla="*/ 1664 w 1710"/>
              <a:gd name="T3" fmla="*/ 577 h 1286"/>
              <a:gd name="T4" fmla="*/ 1664 w 1710"/>
              <a:gd name="T5" fmla="*/ 577 h 1286"/>
              <a:gd name="T6" fmla="*/ 1709 w 1710"/>
              <a:gd name="T7" fmla="*/ 0 h 1286"/>
              <a:gd name="T8" fmla="*/ 63 w 1710"/>
              <a:gd name="T9" fmla="*/ 0 h 1286"/>
              <a:gd name="T10" fmla="*/ 63 w 1710"/>
              <a:gd name="T11" fmla="*/ 0 h 1286"/>
              <a:gd name="T12" fmla="*/ 0 w 1710"/>
              <a:gd name="T13" fmla="*/ 495 h 1286"/>
              <a:gd name="T14" fmla="*/ 877 w 1710"/>
              <a:gd name="T15" fmla="*/ 1285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10" h="1286">
                <a:moveTo>
                  <a:pt x="877" y="1285"/>
                </a:moveTo>
                <a:lnTo>
                  <a:pt x="1664" y="577"/>
                </a:lnTo>
                <a:lnTo>
                  <a:pt x="1664" y="577"/>
                </a:lnTo>
                <a:cubicBezTo>
                  <a:pt x="1693" y="389"/>
                  <a:pt x="1709" y="197"/>
                  <a:pt x="1709" y="0"/>
                </a:cubicBezTo>
                <a:lnTo>
                  <a:pt x="63" y="0"/>
                </a:lnTo>
                <a:lnTo>
                  <a:pt x="63" y="0"/>
                </a:lnTo>
                <a:cubicBezTo>
                  <a:pt x="63" y="171"/>
                  <a:pt x="40" y="337"/>
                  <a:pt x="0" y="495"/>
                </a:cubicBezTo>
                <a:lnTo>
                  <a:pt x="877" y="1285"/>
                </a:lnTo>
              </a:path>
            </a:pathLst>
          </a:custGeom>
          <a:solidFill>
            <a:schemeClr val="accent5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72">
            <a:extLst>
              <a:ext uri="{FF2B5EF4-FFF2-40B4-BE49-F238E27FC236}">
                <a16:creationId xmlns:a16="http://schemas.microsoft.com/office/drawing/2014/main" id="{B7FC8338-58B9-7D44-B4EE-A7CAF2DF8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61739" y="5454094"/>
            <a:ext cx="2842338" cy="4127858"/>
          </a:xfrm>
          <a:custGeom>
            <a:avLst/>
            <a:gdLst>
              <a:gd name="T0" fmla="*/ 2410 w 3005"/>
              <a:gd name="T1" fmla="*/ 3448 h 4360"/>
              <a:gd name="T2" fmla="*/ 2410 w 3005"/>
              <a:gd name="T3" fmla="*/ 3448 h 4360"/>
              <a:gd name="T4" fmla="*/ 0 w 3005"/>
              <a:gd name="T5" fmla="*/ 0 h 4360"/>
              <a:gd name="T6" fmla="*/ 0 w 3005"/>
              <a:gd name="T7" fmla="*/ 139 h 4360"/>
              <a:gd name="T8" fmla="*/ 0 w 3005"/>
              <a:gd name="T9" fmla="*/ 1866 h 4360"/>
              <a:gd name="T10" fmla="*/ 0 w 3005"/>
              <a:gd name="T11" fmla="*/ 1866 h 4360"/>
              <a:gd name="T12" fmla="*/ 764 w 3005"/>
              <a:gd name="T13" fmla="*/ 3448 h 4360"/>
              <a:gd name="T14" fmla="*/ 153 w 3005"/>
              <a:gd name="T15" fmla="*/ 3448 h 4360"/>
              <a:gd name="T16" fmla="*/ 1578 w 3005"/>
              <a:gd name="T17" fmla="*/ 4359 h 4360"/>
              <a:gd name="T18" fmla="*/ 3004 w 3005"/>
              <a:gd name="T19" fmla="*/ 3448 h 4360"/>
              <a:gd name="T20" fmla="*/ 2410 w 3005"/>
              <a:gd name="T21" fmla="*/ 3448 h 4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005" h="4360">
                <a:moveTo>
                  <a:pt x="2410" y="3448"/>
                </a:moveTo>
                <a:lnTo>
                  <a:pt x="2410" y="3448"/>
                </a:lnTo>
                <a:cubicBezTo>
                  <a:pt x="2410" y="1867"/>
                  <a:pt x="1405" y="517"/>
                  <a:pt x="0" y="0"/>
                </a:cubicBezTo>
                <a:lnTo>
                  <a:pt x="0" y="139"/>
                </a:lnTo>
                <a:lnTo>
                  <a:pt x="0" y="1866"/>
                </a:lnTo>
                <a:lnTo>
                  <a:pt x="0" y="1866"/>
                </a:lnTo>
                <a:cubicBezTo>
                  <a:pt x="465" y="2237"/>
                  <a:pt x="764" y="2809"/>
                  <a:pt x="764" y="3448"/>
                </a:cubicBezTo>
                <a:lnTo>
                  <a:pt x="153" y="3448"/>
                </a:lnTo>
                <a:lnTo>
                  <a:pt x="1578" y="4359"/>
                </a:lnTo>
                <a:lnTo>
                  <a:pt x="3004" y="3448"/>
                </a:lnTo>
                <a:lnTo>
                  <a:pt x="2410" y="344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77">
            <a:extLst>
              <a:ext uri="{FF2B5EF4-FFF2-40B4-BE49-F238E27FC236}">
                <a16:creationId xmlns:a16="http://schemas.microsoft.com/office/drawing/2014/main" id="{FAAE9AFE-33B5-8F4C-B084-9A3DA0C29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61740" y="5704520"/>
            <a:ext cx="1043443" cy="1652813"/>
          </a:xfrm>
          <a:custGeom>
            <a:avLst/>
            <a:gdLst>
              <a:gd name="T0" fmla="*/ 915 w 1103"/>
              <a:gd name="T1" fmla="*/ 231 h 1747"/>
              <a:gd name="T2" fmla="*/ 915 w 1103"/>
              <a:gd name="T3" fmla="*/ 231 h 1747"/>
              <a:gd name="T4" fmla="*/ 561 w 1103"/>
              <a:gd name="T5" fmla="*/ 0 h 1747"/>
              <a:gd name="T6" fmla="*/ 0 w 1103"/>
              <a:gd name="T7" fmla="*/ 842 h 1747"/>
              <a:gd name="T8" fmla="*/ 0 w 1103"/>
              <a:gd name="T9" fmla="*/ 1603 h 1747"/>
              <a:gd name="T10" fmla="*/ 0 w 1103"/>
              <a:gd name="T11" fmla="*/ 1603 h 1747"/>
              <a:gd name="T12" fmla="*/ 160 w 1103"/>
              <a:gd name="T13" fmla="*/ 1746 h 1747"/>
              <a:gd name="T14" fmla="*/ 1102 w 1103"/>
              <a:gd name="T15" fmla="*/ 1505 h 1747"/>
              <a:gd name="T16" fmla="*/ 915 w 1103"/>
              <a:gd name="T17" fmla="*/ 231 h 17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03" h="1747">
                <a:moveTo>
                  <a:pt x="915" y="231"/>
                </a:moveTo>
                <a:lnTo>
                  <a:pt x="915" y="231"/>
                </a:lnTo>
                <a:cubicBezTo>
                  <a:pt x="801" y="147"/>
                  <a:pt x="683" y="70"/>
                  <a:pt x="561" y="0"/>
                </a:cubicBezTo>
                <a:lnTo>
                  <a:pt x="0" y="842"/>
                </a:lnTo>
                <a:lnTo>
                  <a:pt x="0" y="1603"/>
                </a:lnTo>
                <a:lnTo>
                  <a:pt x="0" y="1603"/>
                </a:lnTo>
                <a:cubicBezTo>
                  <a:pt x="57" y="1648"/>
                  <a:pt x="109" y="1695"/>
                  <a:pt x="160" y="1746"/>
                </a:cubicBezTo>
                <a:lnTo>
                  <a:pt x="1102" y="1505"/>
                </a:lnTo>
                <a:lnTo>
                  <a:pt x="915" y="231"/>
                </a:lnTo>
              </a:path>
            </a:pathLst>
          </a:custGeom>
          <a:solidFill>
            <a:schemeClr val="accent4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78">
            <a:extLst>
              <a:ext uri="{FF2B5EF4-FFF2-40B4-BE49-F238E27FC236}">
                <a16:creationId xmlns:a16="http://schemas.microsoft.com/office/drawing/2014/main" id="{E6BEB921-6EBD-0C46-8C83-651C0DBCF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1950" y="5241235"/>
            <a:ext cx="4650283" cy="2337310"/>
          </a:xfrm>
          <a:custGeom>
            <a:avLst/>
            <a:gdLst>
              <a:gd name="T0" fmla="*/ 3832 w 4096"/>
              <a:gd name="T1" fmla="*/ 487 h 2468"/>
              <a:gd name="T2" fmla="*/ 3832 w 4096"/>
              <a:gd name="T3" fmla="*/ 487 h 2468"/>
              <a:gd name="T4" fmla="*/ 3272 w 4096"/>
              <a:gd name="T5" fmla="*/ 224 h 2468"/>
              <a:gd name="T6" fmla="*/ 3272 w 4096"/>
              <a:gd name="T7" fmla="*/ 224 h 2468"/>
              <a:gd name="T8" fmla="*/ 3272 w 4096"/>
              <a:gd name="T9" fmla="*/ 224 h 2468"/>
              <a:gd name="T10" fmla="*/ 2009 w 4096"/>
              <a:gd name="T11" fmla="*/ 0 h 2468"/>
              <a:gd name="T12" fmla="*/ 0 w 4096"/>
              <a:gd name="T13" fmla="*/ 0 h 2468"/>
              <a:gd name="T14" fmla="*/ 0 w 4096"/>
              <a:gd name="T15" fmla="*/ 1647 h 2468"/>
              <a:gd name="T16" fmla="*/ 2009 w 4096"/>
              <a:gd name="T17" fmla="*/ 1647 h 2468"/>
              <a:gd name="T18" fmla="*/ 2009 w 4096"/>
              <a:gd name="T19" fmla="*/ 1647 h 2468"/>
              <a:gd name="T20" fmla="*/ 2917 w 4096"/>
              <a:gd name="T21" fmla="*/ 1862 h 2468"/>
              <a:gd name="T22" fmla="*/ 2515 w 4096"/>
              <a:gd name="T23" fmla="*/ 2467 h 2468"/>
              <a:gd name="T24" fmla="*/ 4063 w 4096"/>
              <a:gd name="T25" fmla="*/ 1785 h 2468"/>
              <a:gd name="T26" fmla="*/ 4095 w 4096"/>
              <a:gd name="T27" fmla="*/ 93 h 2468"/>
              <a:gd name="T28" fmla="*/ 3832 w 4096"/>
              <a:gd name="T29" fmla="*/ 487 h 2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096" h="2468">
                <a:moveTo>
                  <a:pt x="3832" y="487"/>
                </a:moveTo>
                <a:lnTo>
                  <a:pt x="3832" y="487"/>
                </a:lnTo>
                <a:cubicBezTo>
                  <a:pt x="3655" y="385"/>
                  <a:pt x="3468" y="296"/>
                  <a:pt x="3272" y="224"/>
                </a:cubicBezTo>
                <a:lnTo>
                  <a:pt x="3272" y="224"/>
                </a:lnTo>
                <a:lnTo>
                  <a:pt x="3272" y="224"/>
                </a:lnTo>
                <a:cubicBezTo>
                  <a:pt x="2879" y="79"/>
                  <a:pt x="2453" y="0"/>
                  <a:pt x="2009" y="0"/>
                </a:cubicBezTo>
                <a:lnTo>
                  <a:pt x="0" y="0"/>
                </a:lnTo>
                <a:lnTo>
                  <a:pt x="0" y="1647"/>
                </a:lnTo>
                <a:lnTo>
                  <a:pt x="2009" y="1647"/>
                </a:lnTo>
                <a:lnTo>
                  <a:pt x="2009" y="1647"/>
                </a:lnTo>
                <a:cubicBezTo>
                  <a:pt x="2336" y="1647"/>
                  <a:pt x="2644" y="1724"/>
                  <a:pt x="2917" y="1862"/>
                </a:cubicBezTo>
                <a:lnTo>
                  <a:pt x="2515" y="2467"/>
                </a:lnTo>
                <a:lnTo>
                  <a:pt x="4063" y="1785"/>
                </a:lnTo>
                <a:lnTo>
                  <a:pt x="4095" y="93"/>
                </a:lnTo>
                <a:lnTo>
                  <a:pt x="3832" y="48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83">
            <a:extLst>
              <a:ext uri="{FF2B5EF4-FFF2-40B4-BE49-F238E27FC236}">
                <a16:creationId xmlns:a16="http://schemas.microsoft.com/office/drawing/2014/main" id="{50FDB71E-0F59-BA44-A88D-6B0B4E26B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84391" y="5241236"/>
            <a:ext cx="1218740" cy="1560988"/>
          </a:xfrm>
          <a:custGeom>
            <a:avLst/>
            <a:gdLst>
              <a:gd name="T0" fmla="*/ 1285 w 1286"/>
              <a:gd name="T1" fmla="*/ 823 h 1648"/>
              <a:gd name="T2" fmla="*/ 543 w 1286"/>
              <a:gd name="T3" fmla="*/ 0 h 1648"/>
              <a:gd name="T4" fmla="*/ 0 w 1286"/>
              <a:gd name="T5" fmla="*/ 0 h 1648"/>
              <a:gd name="T6" fmla="*/ 0 w 1286"/>
              <a:gd name="T7" fmla="*/ 1647 h 1648"/>
              <a:gd name="T8" fmla="*/ 543 w 1286"/>
              <a:gd name="T9" fmla="*/ 1647 h 1648"/>
              <a:gd name="T10" fmla="*/ 1285 w 1286"/>
              <a:gd name="T11" fmla="*/ 823 h 1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6" h="1648">
                <a:moveTo>
                  <a:pt x="1285" y="823"/>
                </a:moveTo>
                <a:lnTo>
                  <a:pt x="543" y="0"/>
                </a:lnTo>
                <a:lnTo>
                  <a:pt x="0" y="0"/>
                </a:lnTo>
                <a:lnTo>
                  <a:pt x="0" y="1647"/>
                </a:lnTo>
                <a:lnTo>
                  <a:pt x="543" y="1647"/>
                </a:lnTo>
                <a:lnTo>
                  <a:pt x="1285" y="823"/>
                </a:lnTo>
              </a:path>
            </a:pathLst>
          </a:custGeom>
          <a:solidFill>
            <a:schemeClr val="accent3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84">
            <a:extLst>
              <a:ext uri="{FF2B5EF4-FFF2-40B4-BE49-F238E27FC236}">
                <a16:creationId xmlns:a16="http://schemas.microsoft.com/office/drawing/2014/main" id="{8C781118-914A-B643-86AA-083632BBB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3572" y="4673600"/>
            <a:ext cx="5477087" cy="2700426"/>
          </a:xfrm>
          <a:custGeom>
            <a:avLst/>
            <a:gdLst>
              <a:gd name="T0" fmla="*/ 4182 w 4183"/>
              <a:gd name="T1" fmla="*/ 1426 h 2853"/>
              <a:gd name="T2" fmla="*/ 3271 w 4183"/>
              <a:gd name="T3" fmla="*/ 0 h 2853"/>
              <a:gd name="T4" fmla="*/ 3271 w 4183"/>
              <a:gd name="T5" fmla="*/ 603 h 2853"/>
              <a:gd name="T6" fmla="*/ 0 w 4183"/>
              <a:gd name="T7" fmla="*/ 603 h 2853"/>
              <a:gd name="T8" fmla="*/ 0 w 4183"/>
              <a:gd name="T9" fmla="*/ 2250 h 2853"/>
              <a:gd name="T10" fmla="*/ 3271 w 4183"/>
              <a:gd name="T11" fmla="*/ 2250 h 2853"/>
              <a:gd name="T12" fmla="*/ 3271 w 4183"/>
              <a:gd name="T13" fmla="*/ 2852 h 2853"/>
              <a:gd name="T14" fmla="*/ 4182 w 4183"/>
              <a:gd name="T15" fmla="*/ 1426 h 2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83" h="2853">
                <a:moveTo>
                  <a:pt x="4182" y="1426"/>
                </a:moveTo>
                <a:lnTo>
                  <a:pt x="3271" y="0"/>
                </a:lnTo>
                <a:lnTo>
                  <a:pt x="3271" y="603"/>
                </a:lnTo>
                <a:lnTo>
                  <a:pt x="0" y="603"/>
                </a:lnTo>
                <a:lnTo>
                  <a:pt x="0" y="2250"/>
                </a:lnTo>
                <a:lnTo>
                  <a:pt x="3271" y="2250"/>
                </a:lnTo>
                <a:lnTo>
                  <a:pt x="3271" y="2852"/>
                </a:lnTo>
                <a:lnTo>
                  <a:pt x="4182" y="142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90">
            <a:extLst>
              <a:ext uri="{FF2B5EF4-FFF2-40B4-BE49-F238E27FC236}">
                <a16:creationId xmlns:a16="http://schemas.microsoft.com/office/drawing/2014/main" id="{00F6EF2C-16ED-0A48-8A4F-07024304D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3572" y="5241236"/>
            <a:ext cx="1218740" cy="1560988"/>
          </a:xfrm>
          <a:custGeom>
            <a:avLst/>
            <a:gdLst>
              <a:gd name="T0" fmla="*/ 1285 w 1286"/>
              <a:gd name="T1" fmla="*/ 823 h 1648"/>
              <a:gd name="T2" fmla="*/ 543 w 1286"/>
              <a:gd name="T3" fmla="*/ 0 h 1648"/>
              <a:gd name="T4" fmla="*/ 0 w 1286"/>
              <a:gd name="T5" fmla="*/ 0 h 1648"/>
              <a:gd name="T6" fmla="*/ 0 w 1286"/>
              <a:gd name="T7" fmla="*/ 1647 h 1648"/>
              <a:gd name="T8" fmla="*/ 543 w 1286"/>
              <a:gd name="T9" fmla="*/ 1647 h 1648"/>
              <a:gd name="T10" fmla="*/ 1285 w 1286"/>
              <a:gd name="T11" fmla="*/ 823 h 1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6" h="1648">
                <a:moveTo>
                  <a:pt x="1285" y="823"/>
                </a:moveTo>
                <a:lnTo>
                  <a:pt x="543" y="0"/>
                </a:lnTo>
                <a:lnTo>
                  <a:pt x="0" y="0"/>
                </a:lnTo>
                <a:lnTo>
                  <a:pt x="0" y="1647"/>
                </a:lnTo>
                <a:lnTo>
                  <a:pt x="543" y="1647"/>
                </a:lnTo>
                <a:lnTo>
                  <a:pt x="1285" y="823"/>
                </a:lnTo>
              </a:path>
            </a:pathLst>
          </a:custGeom>
          <a:solidFill>
            <a:schemeClr val="accent2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E8EA2F7-D622-E946-9C14-5EDC96B95814}"/>
              </a:ext>
            </a:extLst>
          </p:cNvPr>
          <p:cNvCxnSpPr>
            <a:cxnSpLocks/>
          </p:cNvCxnSpPr>
          <p:nvPr/>
        </p:nvCxnSpPr>
        <p:spPr>
          <a:xfrm>
            <a:off x="7761211" y="4349427"/>
            <a:ext cx="0" cy="891810"/>
          </a:xfrm>
          <a:prstGeom prst="line">
            <a:avLst/>
          </a:prstGeom>
          <a:ln w="38100">
            <a:solidFill>
              <a:schemeClr val="accent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A092713-1DF3-114E-9C5D-6E46561E45E1}"/>
              </a:ext>
            </a:extLst>
          </p:cNvPr>
          <p:cNvCxnSpPr>
            <a:cxnSpLocks/>
          </p:cNvCxnSpPr>
          <p:nvPr/>
        </p:nvCxnSpPr>
        <p:spPr>
          <a:xfrm>
            <a:off x="12330458" y="4349427"/>
            <a:ext cx="0" cy="891810"/>
          </a:xfrm>
          <a:prstGeom prst="line">
            <a:avLst/>
          </a:prstGeom>
          <a:ln w="38100">
            <a:solidFill>
              <a:schemeClr val="accent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093A974-B441-5F4C-AD58-C4343D4E61AE}"/>
              </a:ext>
            </a:extLst>
          </p:cNvPr>
          <p:cNvCxnSpPr>
            <a:cxnSpLocks/>
          </p:cNvCxnSpPr>
          <p:nvPr/>
        </p:nvCxnSpPr>
        <p:spPr>
          <a:xfrm flipH="1">
            <a:off x="16905183" y="6119390"/>
            <a:ext cx="896112" cy="0"/>
          </a:xfrm>
          <a:prstGeom prst="line">
            <a:avLst/>
          </a:prstGeom>
          <a:ln w="38100">
            <a:solidFill>
              <a:schemeClr val="accent4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70043CA-1B7D-C546-88F5-4608E5D61BEE}"/>
              </a:ext>
            </a:extLst>
          </p:cNvPr>
          <p:cNvCxnSpPr>
            <a:cxnSpLocks/>
          </p:cNvCxnSpPr>
          <p:nvPr/>
        </p:nvCxnSpPr>
        <p:spPr>
          <a:xfrm>
            <a:off x="7014066" y="9746104"/>
            <a:ext cx="0" cy="891810"/>
          </a:xfrm>
          <a:prstGeom prst="line">
            <a:avLst/>
          </a:prstGeom>
          <a:ln w="38100">
            <a:solidFill>
              <a:schemeClr val="accent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81EFCF7-D094-8340-B522-7B9763DD0C3D}"/>
              </a:ext>
            </a:extLst>
          </p:cNvPr>
          <p:cNvCxnSpPr>
            <a:cxnSpLocks/>
          </p:cNvCxnSpPr>
          <p:nvPr/>
        </p:nvCxnSpPr>
        <p:spPr>
          <a:xfrm>
            <a:off x="11266551" y="9746104"/>
            <a:ext cx="0" cy="891810"/>
          </a:xfrm>
          <a:prstGeom prst="line">
            <a:avLst/>
          </a:prstGeom>
          <a:ln w="381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3026A70-70AB-CE4B-BDCE-0272E315CE5B}"/>
              </a:ext>
            </a:extLst>
          </p:cNvPr>
          <p:cNvCxnSpPr>
            <a:cxnSpLocks/>
          </p:cNvCxnSpPr>
          <p:nvPr/>
        </p:nvCxnSpPr>
        <p:spPr>
          <a:xfrm>
            <a:off x="14975897" y="9736249"/>
            <a:ext cx="0" cy="89181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05278A4-2614-6D4F-B642-0B3CE27761C3}"/>
              </a:ext>
            </a:extLst>
          </p:cNvPr>
          <p:cNvCxnSpPr>
            <a:cxnSpLocks/>
          </p:cNvCxnSpPr>
          <p:nvPr/>
        </p:nvCxnSpPr>
        <p:spPr>
          <a:xfrm flipH="1">
            <a:off x="16905183" y="11350295"/>
            <a:ext cx="896112" cy="0"/>
          </a:xfrm>
          <a:prstGeom prst="line">
            <a:avLst/>
          </a:prstGeom>
          <a:ln w="38100">
            <a:solidFill>
              <a:schemeClr val="accent5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ight Arrow 29">
            <a:extLst>
              <a:ext uri="{FF2B5EF4-FFF2-40B4-BE49-F238E27FC236}">
                <a16:creationId xmlns:a16="http://schemas.microsoft.com/office/drawing/2014/main" id="{B33272A5-C0FC-774C-88A1-B523C95B9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9388" y="4673601"/>
            <a:ext cx="5107207" cy="2699480"/>
          </a:xfrm>
          <a:prstGeom prst="rightArrow">
            <a:avLst>
              <a:gd name="adj1" fmla="val 58566"/>
              <a:gd name="adj2" fmla="val 39877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57121EA-7511-364D-8586-657F33C51E9A}"/>
              </a:ext>
            </a:extLst>
          </p:cNvPr>
          <p:cNvCxnSpPr>
            <a:cxnSpLocks/>
          </p:cNvCxnSpPr>
          <p:nvPr/>
        </p:nvCxnSpPr>
        <p:spPr>
          <a:xfrm flipH="1">
            <a:off x="3622741" y="4349427"/>
            <a:ext cx="1" cy="891810"/>
          </a:xfrm>
          <a:prstGeom prst="line">
            <a:avLst/>
          </a:prstGeom>
          <a:ln w="381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51C05EB6-D616-124F-97F4-B839013DAAB0}"/>
              </a:ext>
            </a:extLst>
          </p:cNvPr>
          <p:cNvSpPr txBox="1"/>
          <p:nvPr/>
        </p:nvSpPr>
        <p:spPr>
          <a:xfrm>
            <a:off x="3942618" y="270244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D88AE8E4-FDED-E942-A98D-238587C77DDA}"/>
              </a:ext>
            </a:extLst>
          </p:cNvPr>
          <p:cNvSpPr txBox="1">
            <a:spLocks/>
          </p:cNvSpPr>
          <p:nvPr/>
        </p:nvSpPr>
        <p:spPr>
          <a:xfrm>
            <a:off x="3942618" y="3358623"/>
            <a:ext cx="288533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FF30A33-8164-C14C-941A-AEB525FA411A}"/>
              </a:ext>
            </a:extLst>
          </p:cNvPr>
          <p:cNvSpPr txBox="1"/>
          <p:nvPr/>
        </p:nvSpPr>
        <p:spPr>
          <a:xfrm>
            <a:off x="8081088" y="270244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BF902B6C-E44B-E445-A818-0E53F2FE327E}"/>
              </a:ext>
            </a:extLst>
          </p:cNvPr>
          <p:cNvSpPr txBox="1">
            <a:spLocks/>
          </p:cNvSpPr>
          <p:nvPr/>
        </p:nvSpPr>
        <p:spPr>
          <a:xfrm>
            <a:off x="8081088" y="3358623"/>
            <a:ext cx="288533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88C3D45-5E96-1341-B284-7380C847D4C9}"/>
              </a:ext>
            </a:extLst>
          </p:cNvPr>
          <p:cNvSpPr txBox="1"/>
          <p:nvPr/>
        </p:nvSpPr>
        <p:spPr>
          <a:xfrm>
            <a:off x="12650750" y="270244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DC8E0765-58E8-3941-B3DD-B45EF42BD975}"/>
              </a:ext>
            </a:extLst>
          </p:cNvPr>
          <p:cNvSpPr txBox="1">
            <a:spLocks/>
          </p:cNvSpPr>
          <p:nvPr/>
        </p:nvSpPr>
        <p:spPr>
          <a:xfrm>
            <a:off x="12650750" y="3358623"/>
            <a:ext cx="288533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C77C834-4665-AD46-93C6-03379D98398B}"/>
              </a:ext>
            </a:extLst>
          </p:cNvPr>
          <p:cNvSpPr txBox="1"/>
          <p:nvPr/>
        </p:nvSpPr>
        <p:spPr>
          <a:xfrm>
            <a:off x="18254769" y="584471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0F334D67-9F02-C447-A102-8552B5E23213}"/>
              </a:ext>
            </a:extLst>
          </p:cNvPr>
          <p:cNvSpPr txBox="1">
            <a:spLocks/>
          </p:cNvSpPr>
          <p:nvPr/>
        </p:nvSpPr>
        <p:spPr>
          <a:xfrm>
            <a:off x="18254769" y="6500894"/>
            <a:ext cx="288533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0C7CF14-9378-164C-B854-01B649B7F8A0}"/>
              </a:ext>
            </a:extLst>
          </p:cNvPr>
          <p:cNvSpPr txBox="1"/>
          <p:nvPr/>
        </p:nvSpPr>
        <p:spPr>
          <a:xfrm>
            <a:off x="18254769" y="11067876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DB116FF4-FF15-1840-8A60-5717CEF53B48}"/>
              </a:ext>
            </a:extLst>
          </p:cNvPr>
          <p:cNvSpPr txBox="1">
            <a:spLocks/>
          </p:cNvSpPr>
          <p:nvPr/>
        </p:nvSpPr>
        <p:spPr>
          <a:xfrm>
            <a:off x="18254769" y="11724053"/>
            <a:ext cx="288533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42C1FD1-E859-C74C-9FBC-93EEFD00AF2E}"/>
              </a:ext>
            </a:extLst>
          </p:cNvPr>
          <p:cNvSpPr txBox="1"/>
          <p:nvPr/>
        </p:nvSpPr>
        <p:spPr>
          <a:xfrm>
            <a:off x="5070511" y="8313750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08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C1CF2F99-14E9-974C-94D2-B78D92F3DBB3}"/>
              </a:ext>
            </a:extLst>
          </p:cNvPr>
          <p:cNvSpPr txBox="1">
            <a:spLocks/>
          </p:cNvSpPr>
          <p:nvPr/>
        </p:nvSpPr>
        <p:spPr>
          <a:xfrm>
            <a:off x="3873465" y="8969927"/>
            <a:ext cx="288533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BEC9C38-6440-064D-B1CD-13229BE59DC4}"/>
              </a:ext>
            </a:extLst>
          </p:cNvPr>
          <p:cNvSpPr txBox="1"/>
          <p:nvPr/>
        </p:nvSpPr>
        <p:spPr>
          <a:xfrm>
            <a:off x="9361262" y="8313750"/>
            <a:ext cx="16482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07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5703EBB1-3B9F-F34A-83CC-13FC1433FE9C}"/>
              </a:ext>
            </a:extLst>
          </p:cNvPr>
          <p:cNvSpPr txBox="1">
            <a:spLocks/>
          </p:cNvSpPr>
          <p:nvPr/>
        </p:nvSpPr>
        <p:spPr>
          <a:xfrm>
            <a:off x="8124140" y="8969927"/>
            <a:ext cx="288533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2EC020A-A4E0-1743-AA9E-347722AFFDA7}"/>
              </a:ext>
            </a:extLst>
          </p:cNvPr>
          <p:cNvSpPr txBox="1"/>
          <p:nvPr/>
        </p:nvSpPr>
        <p:spPr>
          <a:xfrm>
            <a:off x="13021808" y="8313750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C56CF51E-9A7B-1344-BCC8-A3BF62A6FC72}"/>
              </a:ext>
            </a:extLst>
          </p:cNvPr>
          <p:cNvSpPr txBox="1">
            <a:spLocks/>
          </p:cNvSpPr>
          <p:nvPr/>
        </p:nvSpPr>
        <p:spPr>
          <a:xfrm>
            <a:off x="11823158" y="8969927"/>
            <a:ext cx="288533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</p:spTree>
    <p:extLst>
      <p:ext uri="{BB962C8B-B14F-4D97-AF65-F5344CB8AC3E}">
        <p14:creationId xmlns:p14="http://schemas.microsoft.com/office/powerpoint/2010/main" val="1654266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5016F658-132D-C947-A37B-91BB0D2985CF}"/>
              </a:ext>
            </a:extLst>
          </p:cNvPr>
          <p:cNvSpPr/>
          <p:nvPr/>
        </p:nvSpPr>
        <p:spPr>
          <a:xfrm>
            <a:off x="-254" y="11056620"/>
            <a:ext cx="24377904" cy="31641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94411B-BEFD-094F-81AB-E2E7010BC2A8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2D21DF-D575-6141-8C00-3071D907F86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7FE1713E-1F74-4E49-82AE-559255F27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7948244"/>
            <a:ext cx="3760064" cy="2364066"/>
          </a:xfrm>
          <a:custGeom>
            <a:avLst/>
            <a:gdLst>
              <a:gd name="T0" fmla="*/ 0 w 4479"/>
              <a:gd name="T1" fmla="*/ 0 h 3094"/>
              <a:gd name="T2" fmla="*/ 0 w 4479"/>
              <a:gd name="T3" fmla="*/ 2448 h 3094"/>
              <a:gd name="T4" fmla="*/ 1960 w 4479"/>
              <a:gd name="T5" fmla="*/ 2448 h 3094"/>
              <a:gd name="T6" fmla="*/ 2239 w 4479"/>
              <a:gd name="T7" fmla="*/ 3093 h 3094"/>
              <a:gd name="T8" fmla="*/ 2519 w 4479"/>
              <a:gd name="T9" fmla="*/ 2448 h 3094"/>
              <a:gd name="T10" fmla="*/ 4478 w 4479"/>
              <a:gd name="T11" fmla="*/ 2448 h 3094"/>
              <a:gd name="T12" fmla="*/ 4478 w 4479"/>
              <a:gd name="T13" fmla="*/ 0 h 3094"/>
              <a:gd name="T14" fmla="*/ 0 w 4479"/>
              <a:gd name="T15" fmla="*/ 0 h 3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79" h="3094">
                <a:moveTo>
                  <a:pt x="0" y="0"/>
                </a:moveTo>
                <a:lnTo>
                  <a:pt x="0" y="2448"/>
                </a:lnTo>
                <a:lnTo>
                  <a:pt x="1960" y="2448"/>
                </a:lnTo>
                <a:lnTo>
                  <a:pt x="2239" y="3093"/>
                </a:lnTo>
                <a:lnTo>
                  <a:pt x="2519" y="2448"/>
                </a:lnTo>
                <a:lnTo>
                  <a:pt x="4478" y="2448"/>
                </a:lnTo>
                <a:lnTo>
                  <a:pt x="4478" y="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0">
            <a:extLst>
              <a:ext uri="{FF2B5EF4-FFF2-40B4-BE49-F238E27FC236}">
                <a16:creationId xmlns:a16="http://schemas.microsoft.com/office/drawing/2014/main" id="{A73365C6-9F57-9B40-B10F-797B2C53D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995" y="10638968"/>
            <a:ext cx="1151724" cy="1151724"/>
          </a:xfrm>
          <a:custGeom>
            <a:avLst/>
            <a:gdLst>
              <a:gd name="T0" fmla="*/ 0 w 1507"/>
              <a:gd name="T1" fmla="*/ 753 h 1508"/>
              <a:gd name="T2" fmla="*/ 753 w 1507"/>
              <a:gd name="T3" fmla="*/ 0 h 1508"/>
              <a:gd name="T4" fmla="*/ 753 w 1507"/>
              <a:gd name="T5" fmla="*/ 0 h 1508"/>
              <a:gd name="T6" fmla="*/ 753 w 1507"/>
              <a:gd name="T7" fmla="*/ 0 h 1508"/>
              <a:gd name="T8" fmla="*/ 1506 w 1507"/>
              <a:gd name="T9" fmla="*/ 753 h 1508"/>
              <a:gd name="T10" fmla="*/ 1506 w 1507"/>
              <a:gd name="T11" fmla="*/ 753 h 1508"/>
              <a:gd name="T12" fmla="*/ 1506 w 1507"/>
              <a:gd name="T13" fmla="*/ 753 h 1508"/>
              <a:gd name="T14" fmla="*/ 753 w 1507"/>
              <a:gd name="T15" fmla="*/ 1507 h 1508"/>
              <a:gd name="T16" fmla="*/ 753 w 1507"/>
              <a:gd name="T17" fmla="*/ 1507 h 1508"/>
              <a:gd name="T18" fmla="*/ 753 w 1507"/>
              <a:gd name="T19" fmla="*/ 1507 h 1508"/>
              <a:gd name="T20" fmla="*/ 0 w 1507"/>
              <a:gd name="T21" fmla="*/ 753 h 1508"/>
              <a:gd name="T22" fmla="*/ 0 w 1507"/>
              <a:gd name="T23" fmla="*/ 753 h 1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07" h="1508">
                <a:moveTo>
                  <a:pt x="0" y="753"/>
                </a:moveTo>
                <a:cubicBezTo>
                  <a:pt x="0" y="337"/>
                  <a:pt x="337" y="0"/>
                  <a:pt x="753" y="0"/>
                </a:cubicBezTo>
                <a:lnTo>
                  <a:pt x="753" y="0"/>
                </a:lnTo>
                <a:lnTo>
                  <a:pt x="753" y="0"/>
                </a:lnTo>
                <a:cubicBezTo>
                  <a:pt x="1169" y="0"/>
                  <a:pt x="1506" y="337"/>
                  <a:pt x="1506" y="753"/>
                </a:cubicBezTo>
                <a:lnTo>
                  <a:pt x="1506" y="753"/>
                </a:lnTo>
                <a:lnTo>
                  <a:pt x="1506" y="753"/>
                </a:lnTo>
                <a:cubicBezTo>
                  <a:pt x="1506" y="1170"/>
                  <a:pt x="1169" y="1507"/>
                  <a:pt x="753" y="1507"/>
                </a:cubicBezTo>
                <a:lnTo>
                  <a:pt x="753" y="1507"/>
                </a:lnTo>
                <a:lnTo>
                  <a:pt x="753" y="1507"/>
                </a:lnTo>
                <a:cubicBezTo>
                  <a:pt x="337" y="1507"/>
                  <a:pt x="0" y="1170"/>
                  <a:pt x="0" y="753"/>
                </a:cubicBezTo>
                <a:lnTo>
                  <a:pt x="0" y="75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" name="Freeform 32">
            <a:extLst>
              <a:ext uri="{FF2B5EF4-FFF2-40B4-BE49-F238E27FC236}">
                <a16:creationId xmlns:a16="http://schemas.microsoft.com/office/drawing/2014/main" id="{18527E86-A29A-EF4F-9264-323EF284E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2758" y="10746732"/>
            <a:ext cx="936197" cy="936197"/>
          </a:xfrm>
          <a:custGeom>
            <a:avLst/>
            <a:gdLst>
              <a:gd name="T0" fmla="*/ 1224 w 1225"/>
              <a:gd name="T1" fmla="*/ 612 h 1226"/>
              <a:gd name="T2" fmla="*/ 1224 w 1225"/>
              <a:gd name="T3" fmla="*/ 612 h 1226"/>
              <a:gd name="T4" fmla="*/ 612 w 1225"/>
              <a:gd name="T5" fmla="*/ 1225 h 1226"/>
              <a:gd name="T6" fmla="*/ 612 w 1225"/>
              <a:gd name="T7" fmla="*/ 1225 h 1226"/>
              <a:gd name="T8" fmla="*/ 0 w 1225"/>
              <a:gd name="T9" fmla="*/ 612 h 1226"/>
              <a:gd name="T10" fmla="*/ 0 w 1225"/>
              <a:gd name="T11" fmla="*/ 612 h 1226"/>
              <a:gd name="T12" fmla="*/ 612 w 1225"/>
              <a:gd name="T13" fmla="*/ 0 h 1226"/>
              <a:gd name="T14" fmla="*/ 612 w 1225"/>
              <a:gd name="T15" fmla="*/ 0 h 1226"/>
              <a:gd name="T16" fmla="*/ 1224 w 1225"/>
              <a:gd name="T17" fmla="*/ 612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5" h="1226">
                <a:moveTo>
                  <a:pt x="1224" y="612"/>
                </a:moveTo>
                <a:lnTo>
                  <a:pt x="1224" y="612"/>
                </a:lnTo>
                <a:cubicBezTo>
                  <a:pt x="1224" y="951"/>
                  <a:pt x="950" y="1225"/>
                  <a:pt x="612" y="1225"/>
                </a:cubicBezTo>
                <a:lnTo>
                  <a:pt x="612" y="1225"/>
                </a:lnTo>
                <a:cubicBezTo>
                  <a:pt x="274" y="1225"/>
                  <a:pt x="0" y="951"/>
                  <a:pt x="0" y="612"/>
                </a:cubicBezTo>
                <a:lnTo>
                  <a:pt x="0" y="612"/>
                </a:lnTo>
                <a:cubicBezTo>
                  <a:pt x="0" y="274"/>
                  <a:pt x="274" y="0"/>
                  <a:pt x="612" y="0"/>
                </a:cubicBezTo>
                <a:lnTo>
                  <a:pt x="612" y="0"/>
                </a:lnTo>
                <a:cubicBezTo>
                  <a:pt x="950" y="0"/>
                  <a:pt x="1224" y="274"/>
                  <a:pt x="1224" y="612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4">
            <a:extLst>
              <a:ext uri="{FF2B5EF4-FFF2-40B4-BE49-F238E27FC236}">
                <a16:creationId xmlns:a16="http://schemas.microsoft.com/office/drawing/2014/main" id="{1FCE9D6B-8E92-1947-BD6F-AE73450ED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8980" y="10638968"/>
            <a:ext cx="1151724" cy="1151724"/>
          </a:xfrm>
          <a:custGeom>
            <a:avLst/>
            <a:gdLst>
              <a:gd name="T0" fmla="*/ 0 w 1507"/>
              <a:gd name="T1" fmla="*/ 753 h 1508"/>
              <a:gd name="T2" fmla="*/ 753 w 1507"/>
              <a:gd name="T3" fmla="*/ 0 h 1508"/>
              <a:gd name="T4" fmla="*/ 753 w 1507"/>
              <a:gd name="T5" fmla="*/ 0 h 1508"/>
              <a:gd name="T6" fmla="*/ 753 w 1507"/>
              <a:gd name="T7" fmla="*/ 0 h 1508"/>
              <a:gd name="T8" fmla="*/ 1506 w 1507"/>
              <a:gd name="T9" fmla="*/ 753 h 1508"/>
              <a:gd name="T10" fmla="*/ 1506 w 1507"/>
              <a:gd name="T11" fmla="*/ 753 h 1508"/>
              <a:gd name="T12" fmla="*/ 1506 w 1507"/>
              <a:gd name="T13" fmla="*/ 753 h 1508"/>
              <a:gd name="T14" fmla="*/ 753 w 1507"/>
              <a:gd name="T15" fmla="*/ 1507 h 1508"/>
              <a:gd name="T16" fmla="*/ 753 w 1507"/>
              <a:gd name="T17" fmla="*/ 1507 h 1508"/>
              <a:gd name="T18" fmla="*/ 753 w 1507"/>
              <a:gd name="T19" fmla="*/ 1507 h 1508"/>
              <a:gd name="T20" fmla="*/ 0 w 1507"/>
              <a:gd name="T21" fmla="*/ 753 h 1508"/>
              <a:gd name="T22" fmla="*/ 0 w 1507"/>
              <a:gd name="T23" fmla="*/ 753 h 1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07" h="1508">
                <a:moveTo>
                  <a:pt x="0" y="753"/>
                </a:moveTo>
                <a:cubicBezTo>
                  <a:pt x="0" y="337"/>
                  <a:pt x="337" y="0"/>
                  <a:pt x="753" y="0"/>
                </a:cubicBezTo>
                <a:lnTo>
                  <a:pt x="753" y="0"/>
                </a:lnTo>
                <a:lnTo>
                  <a:pt x="753" y="0"/>
                </a:lnTo>
                <a:cubicBezTo>
                  <a:pt x="1169" y="0"/>
                  <a:pt x="1506" y="337"/>
                  <a:pt x="1506" y="753"/>
                </a:cubicBezTo>
                <a:lnTo>
                  <a:pt x="1506" y="753"/>
                </a:lnTo>
                <a:lnTo>
                  <a:pt x="1506" y="753"/>
                </a:lnTo>
                <a:cubicBezTo>
                  <a:pt x="1506" y="1170"/>
                  <a:pt x="1169" y="1507"/>
                  <a:pt x="753" y="1507"/>
                </a:cubicBezTo>
                <a:lnTo>
                  <a:pt x="753" y="1507"/>
                </a:lnTo>
                <a:lnTo>
                  <a:pt x="753" y="1507"/>
                </a:lnTo>
                <a:cubicBezTo>
                  <a:pt x="337" y="1507"/>
                  <a:pt x="0" y="1170"/>
                  <a:pt x="0" y="753"/>
                </a:cubicBezTo>
                <a:lnTo>
                  <a:pt x="0" y="75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8" name="Freeform 36">
            <a:extLst>
              <a:ext uri="{FF2B5EF4-FFF2-40B4-BE49-F238E27FC236}">
                <a16:creationId xmlns:a16="http://schemas.microsoft.com/office/drawing/2014/main" id="{8E951EEA-2315-5347-BAF8-74221F20D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6743" y="10746732"/>
            <a:ext cx="936197" cy="936197"/>
          </a:xfrm>
          <a:custGeom>
            <a:avLst/>
            <a:gdLst>
              <a:gd name="T0" fmla="*/ 1225 w 1226"/>
              <a:gd name="T1" fmla="*/ 612 h 1226"/>
              <a:gd name="T2" fmla="*/ 1225 w 1226"/>
              <a:gd name="T3" fmla="*/ 612 h 1226"/>
              <a:gd name="T4" fmla="*/ 612 w 1226"/>
              <a:gd name="T5" fmla="*/ 1225 h 1226"/>
              <a:gd name="T6" fmla="*/ 612 w 1226"/>
              <a:gd name="T7" fmla="*/ 1225 h 1226"/>
              <a:gd name="T8" fmla="*/ 0 w 1226"/>
              <a:gd name="T9" fmla="*/ 612 h 1226"/>
              <a:gd name="T10" fmla="*/ 0 w 1226"/>
              <a:gd name="T11" fmla="*/ 612 h 1226"/>
              <a:gd name="T12" fmla="*/ 612 w 1226"/>
              <a:gd name="T13" fmla="*/ 0 h 1226"/>
              <a:gd name="T14" fmla="*/ 612 w 1226"/>
              <a:gd name="T15" fmla="*/ 0 h 1226"/>
              <a:gd name="T16" fmla="*/ 1225 w 1226"/>
              <a:gd name="T17" fmla="*/ 612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6" h="1226">
                <a:moveTo>
                  <a:pt x="1225" y="612"/>
                </a:moveTo>
                <a:lnTo>
                  <a:pt x="1225" y="612"/>
                </a:lnTo>
                <a:cubicBezTo>
                  <a:pt x="1225" y="951"/>
                  <a:pt x="950" y="1225"/>
                  <a:pt x="612" y="1225"/>
                </a:cubicBezTo>
                <a:lnTo>
                  <a:pt x="612" y="1225"/>
                </a:lnTo>
                <a:cubicBezTo>
                  <a:pt x="274" y="1225"/>
                  <a:pt x="0" y="951"/>
                  <a:pt x="0" y="612"/>
                </a:cubicBezTo>
                <a:lnTo>
                  <a:pt x="0" y="612"/>
                </a:lnTo>
                <a:cubicBezTo>
                  <a:pt x="0" y="274"/>
                  <a:pt x="274" y="0"/>
                  <a:pt x="612" y="0"/>
                </a:cubicBezTo>
                <a:lnTo>
                  <a:pt x="612" y="0"/>
                </a:lnTo>
                <a:cubicBezTo>
                  <a:pt x="950" y="0"/>
                  <a:pt x="1225" y="274"/>
                  <a:pt x="1225" y="612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">
            <a:extLst>
              <a:ext uri="{FF2B5EF4-FFF2-40B4-BE49-F238E27FC236}">
                <a16:creationId xmlns:a16="http://schemas.microsoft.com/office/drawing/2014/main" id="{B5DF91EF-C21D-8549-9090-2663CDF53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4809" y="7948244"/>
            <a:ext cx="3760064" cy="2364066"/>
          </a:xfrm>
          <a:custGeom>
            <a:avLst/>
            <a:gdLst>
              <a:gd name="T0" fmla="*/ 0 w 4479"/>
              <a:gd name="T1" fmla="*/ 0 h 3094"/>
              <a:gd name="T2" fmla="*/ 0 w 4479"/>
              <a:gd name="T3" fmla="*/ 2448 h 3094"/>
              <a:gd name="T4" fmla="*/ 1960 w 4479"/>
              <a:gd name="T5" fmla="*/ 2448 h 3094"/>
              <a:gd name="T6" fmla="*/ 2239 w 4479"/>
              <a:gd name="T7" fmla="*/ 3093 h 3094"/>
              <a:gd name="T8" fmla="*/ 2519 w 4479"/>
              <a:gd name="T9" fmla="*/ 2448 h 3094"/>
              <a:gd name="T10" fmla="*/ 4478 w 4479"/>
              <a:gd name="T11" fmla="*/ 2448 h 3094"/>
              <a:gd name="T12" fmla="*/ 4478 w 4479"/>
              <a:gd name="T13" fmla="*/ 0 h 3094"/>
              <a:gd name="T14" fmla="*/ 0 w 4479"/>
              <a:gd name="T15" fmla="*/ 0 h 3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79" h="3094">
                <a:moveTo>
                  <a:pt x="0" y="0"/>
                </a:moveTo>
                <a:lnTo>
                  <a:pt x="0" y="2448"/>
                </a:lnTo>
                <a:lnTo>
                  <a:pt x="1960" y="2448"/>
                </a:lnTo>
                <a:lnTo>
                  <a:pt x="2239" y="3093"/>
                </a:lnTo>
                <a:lnTo>
                  <a:pt x="2519" y="2448"/>
                </a:lnTo>
                <a:lnTo>
                  <a:pt x="4478" y="2448"/>
                </a:lnTo>
                <a:lnTo>
                  <a:pt x="4478" y="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22">
            <a:extLst>
              <a:ext uri="{FF2B5EF4-FFF2-40B4-BE49-F238E27FC236}">
                <a16:creationId xmlns:a16="http://schemas.microsoft.com/office/drawing/2014/main" id="{F935180B-6A09-6C4A-A8E3-2D453A291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2964" y="10638968"/>
            <a:ext cx="1151724" cy="1151724"/>
          </a:xfrm>
          <a:custGeom>
            <a:avLst/>
            <a:gdLst>
              <a:gd name="T0" fmla="*/ 0 w 1507"/>
              <a:gd name="T1" fmla="*/ 753 h 1508"/>
              <a:gd name="T2" fmla="*/ 753 w 1507"/>
              <a:gd name="T3" fmla="*/ 0 h 1508"/>
              <a:gd name="T4" fmla="*/ 753 w 1507"/>
              <a:gd name="T5" fmla="*/ 0 h 1508"/>
              <a:gd name="T6" fmla="*/ 753 w 1507"/>
              <a:gd name="T7" fmla="*/ 0 h 1508"/>
              <a:gd name="T8" fmla="*/ 1506 w 1507"/>
              <a:gd name="T9" fmla="*/ 753 h 1508"/>
              <a:gd name="T10" fmla="*/ 1506 w 1507"/>
              <a:gd name="T11" fmla="*/ 753 h 1508"/>
              <a:gd name="T12" fmla="*/ 1506 w 1507"/>
              <a:gd name="T13" fmla="*/ 753 h 1508"/>
              <a:gd name="T14" fmla="*/ 753 w 1507"/>
              <a:gd name="T15" fmla="*/ 1507 h 1508"/>
              <a:gd name="T16" fmla="*/ 753 w 1507"/>
              <a:gd name="T17" fmla="*/ 1507 h 1508"/>
              <a:gd name="T18" fmla="*/ 753 w 1507"/>
              <a:gd name="T19" fmla="*/ 1507 h 1508"/>
              <a:gd name="T20" fmla="*/ 0 w 1507"/>
              <a:gd name="T21" fmla="*/ 753 h 1508"/>
              <a:gd name="T22" fmla="*/ 0 w 1507"/>
              <a:gd name="T23" fmla="*/ 753 h 1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07" h="1508">
                <a:moveTo>
                  <a:pt x="0" y="753"/>
                </a:moveTo>
                <a:cubicBezTo>
                  <a:pt x="0" y="337"/>
                  <a:pt x="337" y="0"/>
                  <a:pt x="753" y="0"/>
                </a:cubicBezTo>
                <a:lnTo>
                  <a:pt x="753" y="0"/>
                </a:lnTo>
                <a:lnTo>
                  <a:pt x="753" y="0"/>
                </a:lnTo>
                <a:cubicBezTo>
                  <a:pt x="1169" y="0"/>
                  <a:pt x="1506" y="337"/>
                  <a:pt x="1506" y="753"/>
                </a:cubicBezTo>
                <a:lnTo>
                  <a:pt x="1506" y="753"/>
                </a:lnTo>
                <a:lnTo>
                  <a:pt x="1506" y="753"/>
                </a:lnTo>
                <a:cubicBezTo>
                  <a:pt x="1506" y="1170"/>
                  <a:pt x="1169" y="1507"/>
                  <a:pt x="753" y="1507"/>
                </a:cubicBezTo>
                <a:lnTo>
                  <a:pt x="753" y="1507"/>
                </a:lnTo>
                <a:lnTo>
                  <a:pt x="753" y="1507"/>
                </a:lnTo>
                <a:cubicBezTo>
                  <a:pt x="337" y="1507"/>
                  <a:pt x="0" y="1170"/>
                  <a:pt x="0" y="753"/>
                </a:cubicBezTo>
                <a:lnTo>
                  <a:pt x="0" y="75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24">
            <a:extLst>
              <a:ext uri="{FF2B5EF4-FFF2-40B4-BE49-F238E27FC236}">
                <a16:creationId xmlns:a16="http://schemas.microsoft.com/office/drawing/2014/main" id="{3E47C96C-8B8C-0949-A47B-5A9682AE8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20727" y="10746732"/>
            <a:ext cx="936197" cy="936197"/>
          </a:xfrm>
          <a:custGeom>
            <a:avLst/>
            <a:gdLst>
              <a:gd name="T0" fmla="*/ 1224 w 1225"/>
              <a:gd name="T1" fmla="*/ 612 h 1226"/>
              <a:gd name="T2" fmla="*/ 1224 w 1225"/>
              <a:gd name="T3" fmla="*/ 612 h 1226"/>
              <a:gd name="T4" fmla="*/ 612 w 1225"/>
              <a:gd name="T5" fmla="*/ 1225 h 1226"/>
              <a:gd name="T6" fmla="*/ 612 w 1225"/>
              <a:gd name="T7" fmla="*/ 1225 h 1226"/>
              <a:gd name="T8" fmla="*/ 0 w 1225"/>
              <a:gd name="T9" fmla="*/ 612 h 1226"/>
              <a:gd name="T10" fmla="*/ 0 w 1225"/>
              <a:gd name="T11" fmla="*/ 612 h 1226"/>
              <a:gd name="T12" fmla="*/ 612 w 1225"/>
              <a:gd name="T13" fmla="*/ 0 h 1226"/>
              <a:gd name="T14" fmla="*/ 612 w 1225"/>
              <a:gd name="T15" fmla="*/ 0 h 1226"/>
              <a:gd name="T16" fmla="*/ 1224 w 1225"/>
              <a:gd name="T17" fmla="*/ 612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5" h="1226">
                <a:moveTo>
                  <a:pt x="1224" y="612"/>
                </a:moveTo>
                <a:lnTo>
                  <a:pt x="1224" y="612"/>
                </a:lnTo>
                <a:cubicBezTo>
                  <a:pt x="1224" y="951"/>
                  <a:pt x="951" y="1225"/>
                  <a:pt x="612" y="1225"/>
                </a:cubicBezTo>
                <a:lnTo>
                  <a:pt x="612" y="1225"/>
                </a:lnTo>
                <a:cubicBezTo>
                  <a:pt x="274" y="1225"/>
                  <a:pt x="0" y="951"/>
                  <a:pt x="0" y="612"/>
                </a:cubicBezTo>
                <a:lnTo>
                  <a:pt x="0" y="612"/>
                </a:lnTo>
                <a:cubicBezTo>
                  <a:pt x="0" y="274"/>
                  <a:pt x="274" y="0"/>
                  <a:pt x="612" y="0"/>
                </a:cubicBezTo>
                <a:lnTo>
                  <a:pt x="612" y="0"/>
                </a:lnTo>
                <a:cubicBezTo>
                  <a:pt x="951" y="0"/>
                  <a:pt x="1224" y="274"/>
                  <a:pt x="1224" y="612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">
            <a:extLst>
              <a:ext uri="{FF2B5EF4-FFF2-40B4-BE49-F238E27FC236}">
                <a16:creationId xmlns:a16="http://schemas.microsoft.com/office/drawing/2014/main" id="{C28B1CAB-777C-7D45-A00F-AA2FFCDF5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08793" y="7948244"/>
            <a:ext cx="3760064" cy="2364066"/>
          </a:xfrm>
          <a:custGeom>
            <a:avLst/>
            <a:gdLst>
              <a:gd name="T0" fmla="*/ 0 w 4479"/>
              <a:gd name="T1" fmla="*/ 0 h 3094"/>
              <a:gd name="T2" fmla="*/ 0 w 4479"/>
              <a:gd name="T3" fmla="*/ 2448 h 3094"/>
              <a:gd name="T4" fmla="*/ 1960 w 4479"/>
              <a:gd name="T5" fmla="*/ 2448 h 3094"/>
              <a:gd name="T6" fmla="*/ 2239 w 4479"/>
              <a:gd name="T7" fmla="*/ 3093 h 3094"/>
              <a:gd name="T8" fmla="*/ 2519 w 4479"/>
              <a:gd name="T9" fmla="*/ 2448 h 3094"/>
              <a:gd name="T10" fmla="*/ 4478 w 4479"/>
              <a:gd name="T11" fmla="*/ 2448 h 3094"/>
              <a:gd name="T12" fmla="*/ 4478 w 4479"/>
              <a:gd name="T13" fmla="*/ 0 h 3094"/>
              <a:gd name="T14" fmla="*/ 0 w 4479"/>
              <a:gd name="T15" fmla="*/ 0 h 3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79" h="3094">
                <a:moveTo>
                  <a:pt x="0" y="0"/>
                </a:moveTo>
                <a:lnTo>
                  <a:pt x="0" y="2448"/>
                </a:lnTo>
                <a:lnTo>
                  <a:pt x="1960" y="2448"/>
                </a:lnTo>
                <a:lnTo>
                  <a:pt x="2239" y="3093"/>
                </a:lnTo>
                <a:lnTo>
                  <a:pt x="2519" y="2448"/>
                </a:lnTo>
                <a:lnTo>
                  <a:pt x="4478" y="2448"/>
                </a:lnTo>
                <a:lnTo>
                  <a:pt x="4478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DF6FA839-C2B4-7F40-99A7-3C7D4A61C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6948" y="10638968"/>
            <a:ext cx="1151724" cy="1151724"/>
          </a:xfrm>
          <a:custGeom>
            <a:avLst/>
            <a:gdLst>
              <a:gd name="T0" fmla="*/ 0 w 1507"/>
              <a:gd name="T1" fmla="*/ 753 h 1508"/>
              <a:gd name="T2" fmla="*/ 753 w 1507"/>
              <a:gd name="T3" fmla="*/ 0 h 1508"/>
              <a:gd name="T4" fmla="*/ 753 w 1507"/>
              <a:gd name="T5" fmla="*/ 0 h 1508"/>
              <a:gd name="T6" fmla="*/ 753 w 1507"/>
              <a:gd name="T7" fmla="*/ 0 h 1508"/>
              <a:gd name="T8" fmla="*/ 1506 w 1507"/>
              <a:gd name="T9" fmla="*/ 753 h 1508"/>
              <a:gd name="T10" fmla="*/ 1506 w 1507"/>
              <a:gd name="T11" fmla="*/ 753 h 1508"/>
              <a:gd name="T12" fmla="*/ 1506 w 1507"/>
              <a:gd name="T13" fmla="*/ 753 h 1508"/>
              <a:gd name="T14" fmla="*/ 753 w 1507"/>
              <a:gd name="T15" fmla="*/ 1507 h 1508"/>
              <a:gd name="T16" fmla="*/ 753 w 1507"/>
              <a:gd name="T17" fmla="*/ 1507 h 1508"/>
              <a:gd name="T18" fmla="*/ 753 w 1507"/>
              <a:gd name="T19" fmla="*/ 1507 h 1508"/>
              <a:gd name="T20" fmla="*/ 0 w 1507"/>
              <a:gd name="T21" fmla="*/ 753 h 1508"/>
              <a:gd name="T22" fmla="*/ 0 w 1507"/>
              <a:gd name="T23" fmla="*/ 753 h 1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07" h="1508">
                <a:moveTo>
                  <a:pt x="0" y="753"/>
                </a:moveTo>
                <a:cubicBezTo>
                  <a:pt x="0" y="337"/>
                  <a:pt x="337" y="0"/>
                  <a:pt x="753" y="0"/>
                </a:cubicBezTo>
                <a:lnTo>
                  <a:pt x="753" y="0"/>
                </a:lnTo>
                <a:lnTo>
                  <a:pt x="753" y="0"/>
                </a:lnTo>
                <a:cubicBezTo>
                  <a:pt x="1169" y="0"/>
                  <a:pt x="1506" y="337"/>
                  <a:pt x="1506" y="753"/>
                </a:cubicBezTo>
                <a:lnTo>
                  <a:pt x="1506" y="753"/>
                </a:lnTo>
                <a:lnTo>
                  <a:pt x="1506" y="753"/>
                </a:lnTo>
                <a:cubicBezTo>
                  <a:pt x="1506" y="1170"/>
                  <a:pt x="1169" y="1507"/>
                  <a:pt x="753" y="1507"/>
                </a:cubicBezTo>
                <a:lnTo>
                  <a:pt x="753" y="1507"/>
                </a:lnTo>
                <a:lnTo>
                  <a:pt x="753" y="1507"/>
                </a:lnTo>
                <a:cubicBezTo>
                  <a:pt x="337" y="1507"/>
                  <a:pt x="0" y="1170"/>
                  <a:pt x="0" y="753"/>
                </a:cubicBezTo>
                <a:lnTo>
                  <a:pt x="0" y="75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4" name="Freeform 28">
            <a:extLst>
              <a:ext uri="{FF2B5EF4-FFF2-40B4-BE49-F238E27FC236}">
                <a16:creationId xmlns:a16="http://schemas.microsoft.com/office/drawing/2014/main" id="{1C8B1103-AE56-6543-B204-CC033BEB8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4712" y="10746732"/>
            <a:ext cx="936197" cy="936197"/>
          </a:xfrm>
          <a:custGeom>
            <a:avLst/>
            <a:gdLst>
              <a:gd name="T0" fmla="*/ 1224 w 1225"/>
              <a:gd name="T1" fmla="*/ 612 h 1226"/>
              <a:gd name="T2" fmla="*/ 1224 w 1225"/>
              <a:gd name="T3" fmla="*/ 612 h 1226"/>
              <a:gd name="T4" fmla="*/ 612 w 1225"/>
              <a:gd name="T5" fmla="*/ 1225 h 1226"/>
              <a:gd name="T6" fmla="*/ 612 w 1225"/>
              <a:gd name="T7" fmla="*/ 1225 h 1226"/>
              <a:gd name="T8" fmla="*/ 0 w 1225"/>
              <a:gd name="T9" fmla="*/ 612 h 1226"/>
              <a:gd name="T10" fmla="*/ 0 w 1225"/>
              <a:gd name="T11" fmla="*/ 612 h 1226"/>
              <a:gd name="T12" fmla="*/ 612 w 1225"/>
              <a:gd name="T13" fmla="*/ 0 h 1226"/>
              <a:gd name="T14" fmla="*/ 612 w 1225"/>
              <a:gd name="T15" fmla="*/ 0 h 1226"/>
              <a:gd name="T16" fmla="*/ 1224 w 1225"/>
              <a:gd name="T17" fmla="*/ 612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5" h="1226">
                <a:moveTo>
                  <a:pt x="1224" y="612"/>
                </a:moveTo>
                <a:lnTo>
                  <a:pt x="1224" y="612"/>
                </a:lnTo>
                <a:cubicBezTo>
                  <a:pt x="1224" y="951"/>
                  <a:pt x="950" y="1225"/>
                  <a:pt x="612" y="1225"/>
                </a:cubicBezTo>
                <a:lnTo>
                  <a:pt x="612" y="1225"/>
                </a:lnTo>
                <a:cubicBezTo>
                  <a:pt x="274" y="1225"/>
                  <a:pt x="0" y="951"/>
                  <a:pt x="0" y="612"/>
                </a:cubicBezTo>
                <a:lnTo>
                  <a:pt x="0" y="612"/>
                </a:lnTo>
                <a:cubicBezTo>
                  <a:pt x="0" y="274"/>
                  <a:pt x="274" y="0"/>
                  <a:pt x="612" y="0"/>
                </a:cubicBezTo>
                <a:lnTo>
                  <a:pt x="612" y="0"/>
                </a:lnTo>
                <a:cubicBezTo>
                  <a:pt x="950" y="0"/>
                  <a:pt x="1224" y="274"/>
                  <a:pt x="1224" y="612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">
            <a:extLst>
              <a:ext uri="{FF2B5EF4-FFF2-40B4-BE49-F238E27FC236}">
                <a16:creationId xmlns:a16="http://schemas.microsoft.com/office/drawing/2014/main" id="{B9A24082-DF6C-FF48-A9EF-3A16482AB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02777" y="7948244"/>
            <a:ext cx="3760064" cy="2364066"/>
          </a:xfrm>
          <a:custGeom>
            <a:avLst/>
            <a:gdLst>
              <a:gd name="T0" fmla="*/ 0 w 4479"/>
              <a:gd name="T1" fmla="*/ 0 h 3094"/>
              <a:gd name="T2" fmla="*/ 0 w 4479"/>
              <a:gd name="T3" fmla="*/ 2448 h 3094"/>
              <a:gd name="T4" fmla="*/ 1960 w 4479"/>
              <a:gd name="T5" fmla="*/ 2448 h 3094"/>
              <a:gd name="T6" fmla="*/ 2239 w 4479"/>
              <a:gd name="T7" fmla="*/ 3093 h 3094"/>
              <a:gd name="T8" fmla="*/ 2519 w 4479"/>
              <a:gd name="T9" fmla="*/ 2448 h 3094"/>
              <a:gd name="T10" fmla="*/ 4478 w 4479"/>
              <a:gd name="T11" fmla="*/ 2448 h 3094"/>
              <a:gd name="T12" fmla="*/ 4478 w 4479"/>
              <a:gd name="T13" fmla="*/ 0 h 3094"/>
              <a:gd name="T14" fmla="*/ 0 w 4479"/>
              <a:gd name="T15" fmla="*/ 0 h 3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79" h="3094">
                <a:moveTo>
                  <a:pt x="0" y="0"/>
                </a:moveTo>
                <a:lnTo>
                  <a:pt x="0" y="2448"/>
                </a:lnTo>
                <a:lnTo>
                  <a:pt x="1960" y="2448"/>
                </a:lnTo>
                <a:lnTo>
                  <a:pt x="2239" y="3093"/>
                </a:lnTo>
                <a:lnTo>
                  <a:pt x="2519" y="2448"/>
                </a:lnTo>
                <a:lnTo>
                  <a:pt x="4478" y="2448"/>
                </a:lnTo>
                <a:lnTo>
                  <a:pt x="4478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6">
            <a:extLst>
              <a:ext uri="{FF2B5EF4-FFF2-40B4-BE49-F238E27FC236}">
                <a16:creationId xmlns:a16="http://schemas.microsoft.com/office/drawing/2014/main" id="{1119880B-5AFB-654E-A905-E0F97F564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00932" y="10638968"/>
            <a:ext cx="1151724" cy="1151724"/>
          </a:xfrm>
          <a:custGeom>
            <a:avLst/>
            <a:gdLst>
              <a:gd name="T0" fmla="*/ 0 w 1507"/>
              <a:gd name="T1" fmla="*/ 753 h 1508"/>
              <a:gd name="T2" fmla="*/ 753 w 1507"/>
              <a:gd name="T3" fmla="*/ 0 h 1508"/>
              <a:gd name="T4" fmla="*/ 753 w 1507"/>
              <a:gd name="T5" fmla="*/ 0 h 1508"/>
              <a:gd name="T6" fmla="*/ 753 w 1507"/>
              <a:gd name="T7" fmla="*/ 0 h 1508"/>
              <a:gd name="T8" fmla="*/ 1506 w 1507"/>
              <a:gd name="T9" fmla="*/ 753 h 1508"/>
              <a:gd name="T10" fmla="*/ 1506 w 1507"/>
              <a:gd name="T11" fmla="*/ 753 h 1508"/>
              <a:gd name="T12" fmla="*/ 1506 w 1507"/>
              <a:gd name="T13" fmla="*/ 753 h 1508"/>
              <a:gd name="T14" fmla="*/ 753 w 1507"/>
              <a:gd name="T15" fmla="*/ 1507 h 1508"/>
              <a:gd name="T16" fmla="*/ 753 w 1507"/>
              <a:gd name="T17" fmla="*/ 1507 h 1508"/>
              <a:gd name="T18" fmla="*/ 753 w 1507"/>
              <a:gd name="T19" fmla="*/ 1507 h 1508"/>
              <a:gd name="T20" fmla="*/ 0 w 1507"/>
              <a:gd name="T21" fmla="*/ 753 h 1508"/>
              <a:gd name="T22" fmla="*/ 0 w 1507"/>
              <a:gd name="T23" fmla="*/ 753 h 1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07" h="1508">
                <a:moveTo>
                  <a:pt x="0" y="753"/>
                </a:moveTo>
                <a:cubicBezTo>
                  <a:pt x="0" y="337"/>
                  <a:pt x="337" y="0"/>
                  <a:pt x="753" y="0"/>
                </a:cubicBezTo>
                <a:lnTo>
                  <a:pt x="753" y="0"/>
                </a:lnTo>
                <a:lnTo>
                  <a:pt x="753" y="0"/>
                </a:lnTo>
                <a:cubicBezTo>
                  <a:pt x="1169" y="0"/>
                  <a:pt x="1506" y="337"/>
                  <a:pt x="1506" y="753"/>
                </a:cubicBezTo>
                <a:lnTo>
                  <a:pt x="1506" y="753"/>
                </a:lnTo>
                <a:lnTo>
                  <a:pt x="1506" y="753"/>
                </a:lnTo>
                <a:cubicBezTo>
                  <a:pt x="1506" y="1170"/>
                  <a:pt x="1169" y="1507"/>
                  <a:pt x="753" y="1507"/>
                </a:cubicBezTo>
                <a:lnTo>
                  <a:pt x="753" y="1507"/>
                </a:lnTo>
                <a:lnTo>
                  <a:pt x="753" y="1507"/>
                </a:lnTo>
                <a:cubicBezTo>
                  <a:pt x="337" y="1507"/>
                  <a:pt x="0" y="1170"/>
                  <a:pt x="0" y="753"/>
                </a:cubicBezTo>
                <a:lnTo>
                  <a:pt x="0" y="753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7" name="Freeform 28">
            <a:extLst>
              <a:ext uri="{FF2B5EF4-FFF2-40B4-BE49-F238E27FC236}">
                <a16:creationId xmlns:a16="http://schemas.microsoft.com/office/drawing/2014/main" id="{C29ADB02-371A-0E4B-AD2A-CE8BE2DCA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8696" y="10746732"/>
            <a:ext cx="936197" cy="936197"/>
          </a:xfrm>
          <a:custGeom>
            <a:avLst/>
            <a:gdLst>
              <a:gd name="T0" fmla="*/ 1224 w 1225"/>
              <a:gd name="T1" fmla="*/ 612 h 1226"/>
              <a:gd name="T2" fmla="*/ 1224 w 1225"/>
              <a:gd name="T3" fmla="*/ 612 h 1226"/>
              <a:gd name="T4" fmla="*/ 612 w 1225"/>
              <a:gd name="T5" fmla="*/ 1225 h 1226"/>
              <a:gd name="T6" fmla="*/ 612 w 1225"/>
              <a:gd name="T7" fmla="*/ 1225 h 1226"/>
              <a:gd name="T8" fmla="*/ 0 w 1225"/>
              <a:gd name="T9" fmla="*/ 612 h 1226"/>
              <a:gd name="T10" fmla="*/ 0 w 1225"/>
              <a:gd name="T11" fmla="*/ 612 h 1226"/>
              <a:gd name="T12" fmla="*/ 612 w 1225"/>
              <a:gd name="T13" fmla="*/ 0 h 1226"/>
              <a:gd name="T14" fmla="*/ 612 w 1225"/>
              <a:gd name="T15" fmla="*/ 0 h 1226"/>
              <a:gd name="T16" fmla="*/ 1224 w 1225"/>
              <a:gd name="T17" fmla="*/ 612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5" h="1226">
                <a:moveTo>
                  <a:pt x="1224" y="612"/>
                </a:moveTo>
                <a:lnTo>
                  <a:pt x="1224" y="612"/>
                </a:lnTo>
                <a:cubicBezTo>
                  <a:pt x="1224" y="951"/>
                  <a:pt x="950" y="1225"/>
                  <a:pt x="612" y="1225"/>
                </a:cubicBezTo>
                <a:lnTo>
                  <a:pt x="612" y="1225"/>
                </a:lnTo>
                <a:cubicBezTo>
                  <a:pt x="274" y="1225"/>
                  <a:pt x="0" y="951"/>
                  <a:pt x="0" y="612"/>
                </a:cubicBezTo>
                <a:lnTo>
                  <a:pt x="0" y="612"/>
                </a:lnTo>
                <a:cubicBezTo>
                  <a:pt x="0" y="274"/>
                  <a:pt x="274" y="0"/>
                  <a:pt x="612" y="0"/>
                </a:cubicBezTo>
                <a:lnTo>
                  <a:pt x="612" y="0"/>
                </a:lnTo>
                <a:cubicBezTo>
                  <a:pt x="950" y="0"/>
                  <a:pt x="1224" y="274"/>
                  <a:pt x="1224" y="612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">
            <a:extLst>
              <a:ext uri="{FF2B5EF4-FFF2-40B4-BE49-F238E27FC236}">
                <a16:creationId xmlns:a16="http://schemas.microsoft.com/office/drawing/2014/main" id="{48C037AD-0E03-1447-8B35-DA2438FBC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6761" y="7948244"/>
            <a:ext cx="3760064" cy="2364066"/>
          </a:xfrm>
          <a:custGeom>
            <a:avLst/>
            <a:gdLst>
              <a:gd name="T0" fmla="*/ 0 w 4479"/>
              <a:gd name="T1" fmla="*/ 0 h 3094"/>
              <a:gd name="T2" fmla="*/ 0 w 4479"/>
              <a:gd name="T3" fmla="*/ 2448 h 3094"/>
              <a:gd name="T4" fmla="*/ 1960 w 4479"/>
              <a:gd name="T5" fmla="*/ 2448 h 3094"/>
              <a:gd name="T6" fmla="*/ 2239 w 4479"/>
              <a:gd name="T7" fmla="*/ 3093 h 3094"/>
              <a:gd name="T8" fmla="*/ 2519 w 4479"/>
              <a:gd name="T9" fmla="*/ 2448 h 3094"/>
              <a:gd name="T10" fmla="*/ 4478 w 4479"/>
              <a:gd name="T11" fmla="*/ 2448 h 3094"/>
              <a:gd name="T12" fmla="*/ 4478 w 4479"/>
              <a:gd name="T13" fmla="*/ 0 h 3094"/>
              <a:gd name="T14" fmla="*/ 0 w 4479"/>
              <a:gd name="T15" fmla="*/ 0 h 3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79" h="3094">
                <a:moveTo>
                  <a:pt x="0" y="0"/>
                </a:moveTo>
                <a:lnTo>
                  <a:pt x="0" y="2448"/>
                </a:lnTo>
                <a:lnTo>
                  <a:pt x="1960" y="2448"/>
                </a:lnTo>
                <a:lnTo>
                  <a:pt x="2239" y="3093"/>
                </a:lnTo>
                <a:lnTo>
                  <a:pt x="2519" y="2448"/>
                </a:lnTo>
                <a:lnTo>
                  <a:pt x="4478" y="2448"/>
                </a:lnTo>
                <a:lnTo>
                  <a:pt x="4478" y="0"/>
                </a:lnTo>
                <a:lnTo>
                  <a:pt x="0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EC25C83-7B82-904A-AED4-E5680BA54765}"/>
              </a:ext>
            </a:extLst>
          </p:cNvPr>
          <p:cNvSpPr/>
          <p:nvPr/>
        </p:nvSpPr>
        <p:spPr>
          <a:xfrm>
            <a:off x="5914809" y="3627321"/>
            <a:ext cx="3760064" cy="4320923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9CB788B-EEB4-7D43-9886-9D40840F081E}"/>
              </a:ext>
            </a:extLst>
          </p:cNvPr>
          <p:cNvSpPr/>
          <p:nvPr/>
        </p:nvSpPr>
        <p:spPr>
          <a:xfrm>
            <a:off x="10308793" y="3627321"/>
            <a:ext cx="3760064" cy="4320923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4AE4B65-2475-214A-A20C-FB294BEE19FB}"/>
              </a:ext>
            </a:extLst>
          </p:cNvPr>
          <p:cNvSpPr/>
          <p:nvPr/>
        </p:nvSpPr>
        <p:spPr>
          <a:xfrm>
            <a:off x="14702777" y="3627321"/>
            <a:ext cx="3760064" cy="4320923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11F5A0F-07A4-484A-A8F5-EDAC1335E6B4}"/>
              </a:ext>
            </a:extLst>
          </p:cNvPr>
          <p:cNvSpPr/>
          <p:nvPr/>
        </p:nvSpPr>
        <p:spPr>
          <a:xfrm>
            <a:off x="19096761" y="3627321"/>
            <a:ext cx="3760064" cy="4320923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AAA8D8B-4133-4742-A0F9-9CD0DC5C7BF6}"/>
              </a:ext>
            </a:extLst>
          </p:cNvPr>
          <p:cNvSpPr/>
          <p:nvPr/>
        </p:nvSpPr>
        <p:spPr>
          <a:xfrm>
            <a:off x="1520824" y="3627321"/>
            <a:ext cx="3760064" cy="4320923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F2A50E1-E3EC-5948-B07F-5370BF334958}"/>
              </a:ext>
            </a:extLst>
          </p:cNvPr>
          <p:cNvSpPr txBox="1"/>
          <p:nvPr/>
        </p:nvSpPr>
        <p:spPr>
          <a:xfrm>
            <a:off x="2852468" y="8600922"/>
            <a:ext cx="109677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2016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16CDE0-EF22-8342-A3F9-FFCA57A42DAE}"/>
              </a:ext>
            </a:extLst>
          </p:cNvPr>
          <p:cNvSpPr txBox="1"/>
          <p:nvPr/>
        </p:nvSpPr>
        <p:spPr>
          <a:xfrm>
            <a:off x="7265689" y="8600922"/>
            <a:ext cx="105830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2017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6D6D4F5-9129-5046-AAAD-15225B067D2A}"/>
              </a:ext>
            </a:extLst>
          </p:cNvPr>
          <p:cNvSpPr txBox="1"/>
          <p:nvPr/>
        </p:nvSpPr>
        <p:spPr>
          <a:xfrm>
            <a:off x="11639635" y="8600922"/>
            <a:ext cx="109837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2018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3E9A73-BDD5-5C4D-81D6-53C0CD10E550}"/>
              </a:ext>
            </a:extLst>
          </p:cNvPr>
          <p:cNvSpPr txBox="1"/>
          <p:nvPr/>
        </p:nvSpPr>
        <p:spPr>
          <a:xfrm>
            <a:off x="16037627" y="8600922"/>
            <a:ext cx="109036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2019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0BA2DD1-92A8-354D-A8AF-B674CFE80938}"/>
              </a:ext>
            </a:extLst>
          </p:cNvPr>
          <p:cNvSpPr txBox="1"/>
          <p:nvPr/>
        </p:nvSpPr>
        <p:spPr>
          <a:xfrm>
            <a:off x="20384324" y="8600922"/>
            <a:ext cx="118494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2020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86D4332E-E5FA-B244-A03D-962CFC686074}"/>
              </a:ext>
            </a:extLst>
          </p:cNvPr>
          <p:cNvSpPr txBox="1">
            <a:spLocks/>
          </p:cNvSpPr>
          <p:nvPr/>
        </p:nvSpPr>
        <p:spPr>
          <a:xfrm>
            <a:off x="1672767" y="4714379"/>
            <a:ext cx="34561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D2823B77-52A5-7B43-B956-CABB751DB148}"/>
              </a:ext>
            </a:extLst>
          </p:cNvPr>
          <p:cNvSpPr txBox="1">
            <a:spLocks/>
          </p:cNvSpPr>
          <p:nvPr/>
        </p:nvSpPr>
        <p:spPr>
          <a:xfrm>
            <a:off x="6066751" y="4714379"/>
            <a:ext cx="34561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5FD91467-7399-2D47-843B-4BD0FA4EFDDF}"/>
              </a:ext>
            </a:extLst>
          </p:cNvPr>
          <p:cNvSpPr txBox="1">
            <a:spLocks/>
          </p:cNvSpPr>
          <p:nvPr/>
        </p:nvSpPr>
        <p:spPr>
          <a:xfrm>
            <a:off x="10460736" y="4714379"/>
            <a:ext cx="34561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E6FD1D57-65CA-1748-9919-5A8F6D7EAB39}"/>
              </a:ext>
            </a:extLst>
          </p:cNvPr>
          <p:cNvSpPr txBox="1">
            <a:spLocks/>
          </p:cNvSpPr>
          <p:nvPr/>
        </p:nvSpPr>
        <p:spPr>
          <a:xfrm>
            <a:off x="14854721" y="4714379"/>
            <a:ext cx="34561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188CF83D-0F99-E843-B10D-0643FC117BBE}"/>
              </a:ext>
            </a:extLst>
          </p:cNvPr>
          <p:cNvSpPr txBox="1">
            <a:spLocks/>
          </p:cNvSpPr>
          <p:nvPr/>
        </p:nvSpPr>
        <p:spPr>
          <a:xfrm>
            <a:off x="19248705" y="4714379"/>
            <a:ext cx="34561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D8CE5BC-FE71-A641-8A05-1A27AF70E4C4}"/>
              </a:ext>
            </a:extLst>
          </p:cNvPr>
          <p:cNvSpPr txBox="1"/>
          <p:nvPr/>
        </p:nvSpPr>
        <p:spPr>
          <a:xfrm>
            <a:off x="3233982" y="10922442"/>
            <a:ext cx="33374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cs typeface="Poppins SemiBold" pitchFamily="2" charset="77"/>
              </a:rPr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0240634-B95D-7740-B821-D14762E80FAA}"/>
              </a:ext>
            </a:extLst>
          </p:cNvPr>
          <p:cNvSpPr txBox="1"/>
          <p:nvPr/>
        </p:nvSpPr>
        <p:spPr>
          <a:xfrm>
            <a:off x="7584685" y="10922442"/>
            <a:ext cx="42030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cs typeface="Poppins SemiBold" pitchFamily="2" charset="77"/>
              </a:rPr>
              <a:t>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A79EB0C-571A-BE4A-9888-1579F31757DA}"/>
              </a:ext>
            </a:extLst>
          </p:cNvPr>
          <p:cNvSpPr txBox="1"/>
          <p:nvPr/>
        </p:nvSpPr>
        <p:spPr>
          <a:xfrm>
            <a:off x="11973861" y="10922442"/>
            <a:ext cx="42992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cs typeface="Poppins SemiBold" pitchFamily="2" charset="77"/>
              </a:rPr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5C483-4529-D64F-9299-4E0CAF9DC692}"/>
              </a:ext>
            </a:extLst>
          </p:cNvPr>
          <p:cNvSpPr txBox="1"/>
          <p:nvPr/>
        </p:nvSpPr>
        <p:spPr>
          <a:xfrm>
            <a:off x="16355020" y="10922442"/>
            <a:ext cx="45557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cs typeface="Poppins SemiBold" pitchFamily="2" charset="77"/>
              </a:rPr>
              <a:t>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C9974F8-C05B-A544-A6CE-8877EFFEE4A9}"/>
              </a:ext>
            </a:extLst>
          </p:cNvPr>
          <p:cNvSpPr txBox="1"/>
          <p:nvPr/>
        </p:nvSpPr>
        <p:spPr>
          <a:xfrm>
            <a:off x="20752730" y="10922442"/>
            <a:ext cx="44916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cs typeface="Poppins SemiBold" pitchFamily="2" charset="77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6444712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28 - Light">
      <a:dk1>
        <a:srgbClr val="AAAAAA"/>
      </a:dk1>
      <a:lt1>
        <a:srgbClr val="FFFFFF"/>
      </a:lt1>
      <a:dk2>
        <a:srgbClr val="08204C"/>
      </a:dk2>
      <a:lt2>
        <a:srgbClr val="FFFFFF"/>
      </a:lt2>
      <a:accent1>
        <a:srgbClr val="1373BF"/>
      </a:accent1>
      <a:accent2>
        <a:srgbClr val="00A79D"/>
      </a:accent2>
      <a:accent3>
        <a:srgbClr val="8CC731"/>
      </a:accent3>
      <a:accent4>
        <a:srgbClr val="FEB02F"/>
      </a:accent4>
      <a:accent5>
        <a:srgbClr val="F45918"/>
      </a:accent5>
      <a:accent6>
        <a:srgbClr val="DCDCDC"/>
      </a:accent6>
      <a:hlink>
        <a:srgbClr val="F33B48"/>
      </a:hlink>
      <a:folHlink>
        <a:srgbClr val="FFC0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69891</TotalTime>
  <Words>2322</Words>
  <Application>Microsoft Macintosh PowerPoint</Application>
  <PresentationFormat>Custom</PresentationFormat>
  <Paragraphs>468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8476</cp:revision>
  <cp:lastPrinted>2019-08-21T17:56:17Z</cp:lastPrinted>
  <dcterms:created xsi:type="dcterms:W3CDTF">2014-11-12T21:47:38Z</dcterms:created>
  <dcterms:modified xsi:type="dcterms:W3CDTF">2019-10-22T05:32:53Z</dcterms:modified>
  <cp:category/>
</cp:coreProperties>
</file>