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862" r:id="rId2"/>
    <p:sldId id="3863" r:id="rId3"/>
    <p:sldId id="3864" r:id="rId4"/>
    <p:sldId id="3865" r:id="rId5"/>
    <p:sldId id="3866" r:id="rId6"/>
    <p:sldId id="3872" r:id="rId7"/>
    <p:sldId id="3873" r:id="rId8"/>
    <p:sldId id="3874" r:id="rId9"/>
    <p:sldId id="3875" r:id="rId10"/>
    <p:sldId id="3876" r:id="rId11"/>
    <p:sldId id="3877" r:id="rId12"/>
    <p:sldId id="3878" r:id="rId13"/>
    <p:sldId id="3879" r:id="rId14"/>
    <p:sldId id="3880" r:id="rId15"/>
    <p:sldId id="3881" r:id="rId16"/>
    <p:sldId id="3882" r:id="rId17"/>
    <p:sldId id="3883" r:id="rId18"/>
    <p:sldId id="3885" r:id="rId19"/>
    <p:sldId id="3887" r:id="rId20"/>
    <p:sldId id="3886" r:id="rId21"/>
    <p:sldId id="3888" r:id="rId22"/>
    <p:sldId id="3889" r:id="rId23"/>
    <p:sldId id="3890" r:id="rId24"/>
    <p:sldId id="3891" r:id="rId25"/>
    <p:sldId id="3892" r:id="rId26"/>
    <p:sldId id="3893" r:id="rId27"/>
    <p:sldId id="3894" r:id="rId28"/>
    <p:sldId id="3895" r:id="rId29"/>
    <p:sldId id="3896" r:id="rId30"/>
    <p:sldId id="3897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78E85A-31CF-DE46-998D-091135FE9A8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815C3-5749-BF46-87DD-2E61DA0EE5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A32D775E-BE6F-4849-88EE-A5BC574AA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358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E0900592-D29A-F74E-AFC6-CC8B64BEA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358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0BB4E717-8A7B-9449-B50F-5CB00605F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5806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0EC173-BA79-A643-BAF5-12BAAEC95F58}"/>
              </a:ext>
            </a:extLst>
          </p:cNvPr>
          <p:cNvSpPr txBox="1"/>
          <p:nvPr/>
        </p:nvSpPr>
        <p:spPr>
          <a:xfrm>
            <a:off x="3019929" y="4943409"/>
            <a:ext cx="2020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Free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AE50D6-F921-AB40-A8CF-EEE03DCAC252}"/>
              </a:ext>
            </a:extLst>
          </p:cNvPr>
          <p:cNvSpPr txBox="1"/>
          <p:nvPr/>
        </p:nvSpPr>
        <p:spPr>
          <a:xfrm>
            <a:off x="3373394" y="4052159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7B88D0-B20D-E149-8814-5D4E5671A74E}"/>
              </a:ext>
            </a:extLst>
          </p:cNvPr>
          <p:cNvSpPr txBox="1"/>
          <p:nvPr/>
        </p:nvSpPr>
        <p:spPr>
          <a:xfrm>
            <a:off x="3573767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CF3CD996-4D3F-054C-89D1-4C9C069F9FA2}"/>
              </a:ext>
            </a:extLst>
          </p:cNvPr>
          <p:cNvSpPr/>
          <p:nvPr/>
        </p:nvSpPr>
        <p:spPr>
          <a:xfrm>
            <a:off x="2030480" y="7697358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2C7F2CB-6616-B741-845D-A2C0A2B50154}"/>
              </a:ext>
            </a:extLst>
          </p:cNvPr>
          <p:cNvSpPr txBox="1">
            <a:spLocks/>
          </p:cNvSpPr>
          <p:nvPr/>
        </p:nvSpPr>
        <p:spPr>
          <a:xfrm>
            <a:off x="2408303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1" name="Diamond 30">
            <a:extLst>
              <a:ext uri="{FF2B5EF4-FFF2-40B4-BE49-F238E27FC236}">
                <a16:creationId xmlns:a16="http://schemas.microsoft.com/office/drawing/2014/main" id="{002B014D-11AB-BC46-9A6A-82E8E08FA908}"/>
              </a:ext>
            </a:extLst>
          </p:cNvPr>
          <p:cNvSpPr/>
          <p:nvPr/>
        </p:nvSpPr>
        <p:spPr>
          <a:xfrm>
            <a:off x="2030480" y="8692265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A13F5B0-FD1F-1742-BF14-B76E9F6B6FCD}"/>
              </a:ext>
            </a:extLst>
          </p:cNvPr>
          <p:cNvSpPr txBox="1">
            <a:spLocks/>
          </p:cNvSpPr>
          <p:nvPr/>
        </p:nvSpPr>
        <p:spPr>
          <a:xfrm>
            <a:off x="2408303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CCD85C8A-2915-D948-B759-D08B14614E8D}"/>
              </a:ext>
            </a:extLst>
          </p:cNvPr>
          <p:cNvSpPr/>
          <p:nvPr/>
        </p:nvSpPr>
        <p:spPr>
          <a:xfrm>
            <a:off x="2030480" y="9687172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B65E3C3-8753-884A-831B-2E2F6A60A2AF}"/>
              </a:ext>
            </a:extLst>
          </p:cNvPr>
          <p:cNvSpPr txBox="1">
            <a:spLocks/>
          </p:cNvSpPr>
          <p:nvPr/>
        </p:nvSpPr>
        <p:spPr>
          <a:xfrm>
            <a:off x="2408303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entries / month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F0F3443B-8F31-F040-B4A7-28D0025D4A27}"/>
              </a:ext>
            </a:extLst>
          </p:cNvPr>
          <p:cNvSpPr/>
          <p:nvPr/>
        </p:nvSpPr>
        <p:spPr>
          <a:xfrm>
            <a:off x="2030480" y="10682080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15DEB2EE-66FE-A740-A3A7-38A089B3FAD2}"/>
              </a:ext>
            </a:extLst>
          </p:cNvPr>
          <p:cNvSpPr txBox="1">
            <a:spLocks/>
          </p:cNvSpPr>
          <p:nvPr/>
        </p:nvSpPr>
        <p:spPr>
          <a:xfrm>
            <a:off x="2408303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41" name="Freeform 1">
            <a:extLst>
              <a:ext uri="{FF2B5EF4-FFF2-40B4-BE49-F238E27FC236}">
                <a16:creationId xmlns:a16="http://schemas.microsoft.com/office/drawing/2014/main" id="{3698981B-10F8-9E42-A304-CBBB03F40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188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2">
            <a:extLst>
              <a:ext uri="{FF2B5EF4-FFF2-40B4-BE49-F238E27FC236}">
                <a16:creationId xmlns:a16="http://schemas.microsoft.com/office/drawing/2014/main" id="{13C3C1B0-C60E-F54D-83AD-5A1E1A9CC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188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9">
            <a:extLst>
              <a:ext uri="{FF2B5EF4-FFF2-40B4-BE49-F238E27FC236}">
                <a16:creationId xmlns:a16="http://schemas.microsoft.com/office/drawing/2014/main" id="{0C041FB8-1275-0549-A989-D98D70528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2636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5A7D87-C503-6847-A48E-DF80FEBBAD52}"/>
              </a:ext>
            </a:extLst>
          </p:cNvPr>
          <p:cNvSpPr txBox="1"/>
          <p:nvPr/>
        </p:nvSpPr>
        <p:spPr>
          <a:xfrm>
            <a:off x="7647168" y="4943409"/>
            <a:ext cx="37192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D3B8AF2-091E-3F47-B253-7BE8794DF655}"/>
              </a:ext>
            </a:extLst>
          </p:cNvPr>
          <p:cNvSpPr txBox="1"/>
          <p:nvPr/>
        </p:nvSpPr>
        <p:spPr>
          <a:xfrm>
            <a:off x="8434243" y="4052159"/>
            <a:ext cx="214513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Standard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6902BE-EBF8-594D-9BDC-397273D5DA61}"/>
              </a:ext>
            </a:extLst>
          </p:cNvPr>
          <p:cNvSpPr txBox="1"/>
          <p:nvPr/>
        </p:nvSpPr>
        <p:spPr>
          <a:xfrm>
            <a:off x="9050597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132E2796-F978-444B-81D4-C959B56BE654}"/>
              </a:ext>
            </a:extLst>
          </p:cNvPr>
          <p:cNvSpPr/>
          <p:nvPr/>
        </p:nvSpPr>
        <p:spPr>
          <a:xfrm>
            <a:off x="7507310" y="7697358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1696EFB-D2B1-1345-9C97-D8A1D9BB1A09}"/>
              </a:ext>
            </a:extLst>
          </p:cNvPr>
          <p:cNvSpPr txBox="1">
            <a:spLocks/>
          </p:cNvSpPr>
          <p:nvPr/>
        </p:nvSpPr>
        <p:spPr>
          <a:xfrm>
            <a:off x="7885133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Users</a:t>
            </a:r>
          </a:p>
        </p:txBody>
      </p:sp>
      <p:sp>
        <p:nvSpPr>
          <p:cNvPr id="48" name="Diamond 47">
            <a:extLst>
              <a:ext uri="{FF2B5EF4-FFF2-40B4-BE49-F238E27FC236}">
                <a16:creationId xmlns:a16="http://schemas.microsoft.com/office/drawing/2014/main" id="{3012BD0A-B7C0-2A47-B495-70101B149B4F}"/>
              </a:ext>
            </a:extLst>
          </p:cNvPr>
          <p:cNvSpPr/>
          <p:nvPr/>
        </p:nvSpPr>
        <p:spPr>
          <a:xfrm>
            <a:off x="7507310" y="8692265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29855EA9-79FA-F446-B08E-0F5A157C408B}"/>
              </a:ext>
            </a:extLst>
          </p:cNvPr>
          <p:cNvSpPr txBox="1">
            <a:spLocks/>
          </p:cNvSpPr>
          <p:nvPr/>
        </p:nvSpPr>
        <p:spPr>
          <a:xfrm>
            <a:off x="7885133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50" name="Diamond 49">
            <a:extLst>
              <a:ext uri="{FF2B5EF4-FFF2-40B4-BE49-F238E27FC236}">
                <a16:creationId xmlns:a16="http://schemas.microsoft.com/office/drawing/2014/main" id="{9E0D3959-4DE9-F74F-AA91-71EDF7464E28}"/>
              </a:ext>
            </a:extLst>
          </p:cNvPr>
          <p:cNvSpPr/>
          <p:nvPr/>
        </p:nvSpPr>
        <p:spPr>
          <a:xfrm>
            <a:off x="7507310" y="9687172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DBAC1890-3402-F241-B65A-7585B0BBC1F4}"/>
              </a:ext>
            </a:extLst>
          </p:cNvPr>
          <p:cNvSpPr txBox="1">
            <a:spLocks/>
          </p:cNvSpPr>
          <p:nvPr/>
        </p:nvSpPr>
        <p:spPr>
          <a:xfrm>
            <a:off x="7885133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 / month</a:t>
            </a:r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3BF5F7B5-0C9C-AE45-A9A1-6A1C84390920}"/>
              </a:ext>
            </a:extLst>
          </p:cNvPr>
          <p:cNvSpPr/>
          <p:nvPr/>
        </p:nvSpPr>
        <p:spPr>
          <a:xfrm>
            <a:off x="7507310" y="10682080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6B534C4-55F7-694D-B394-0B97E14DB4F1}"/>
              </a:ext>
            </a:extLst>
          </p:cNvPr>
          <p:cNvSpPr txBox="1">
            <a:spLocks/>
          </p:cNvSpPr>
          <p:nvPr/>
        </p:nvSpPr>
        <p:spPr>
          <a:xfrm>
            <a:off x="7885133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 storage</a:t>
            </a:r>
          </a:p>
        </p:txBody>
      </p:sp>
      <p:sp>
        <p:nvSpPr>
          <p:cNvPr id="57" name="Freeform 1">
            <a:extLst>
              <a:ext uri="{FF2B5EF4-FFF2-40B4-BE49-F238E27FC236}">
                <a16:creationId xmlns:a16="http://schemas.microsoft.com/office/drawing/2014/main" id="{3FCAA8FE-1ECC-C040-8B30-653A72B0A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0018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Freeform 2">
            <a:extLst>
              <a:ext uri="{FF2B5EF4-FFF2-40B4-BE49-F238E27FC236}">
                <a16:creationId xmlns:a16="http://schemas.microsoft.com/office/drawing/2014/main" id="{65D84572-F2EE-374B-969D-9FFED1770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0018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9" name="Freeform 9">
            <a:extLst>
              <a:ext uri="{FF2B5EF4-FFF2-40B4-BE49-F238E27FC236}">
                <a16:creationId xmlns:a16="http://schemas.microsoft.com/office/drawing/2014/main" id="{72804D6B-68FA-0C43-9CD2-796B7D79A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79466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D4B0CA3-9F7E-6649-B0C0-2DAB9F46683C}"/>
              </a:ext>
            </a:extLst>
          </p:cNvPr>
          <p:cNvSpPr txBox="1"/>
          <p:nvPr/>
        </p:nvSpPr>
        <p:spPr>
          <a:xfrm>
            <a:off x="13138426" y="4943409"/>
            <a:ext cx="36904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4D58962-3488-1D4A-8AC1-AC33C626DF2F}"/>
              </a:ext>
            </a:extLst>
          </p:cNvPr>
          <p:cNvSpPr txBox="1"/>
          <p:nvPr/>
        </p:nvSpPr>
        <p:spPr>
          <a:xfrm>
            <a:off x="13612115" y="4052159"/>
            <a:ext cx="274306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Professional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1831663-2830-A442-A871-CC2F67ED7FA1}"/>
              </a:ext>
            </a:extLst>
          </p:cNvPr>
          <p:cNvSpPr txBox="1"/>
          <p:nvPr/>
        </p:nvSpPr>
        <p:spPr>
          <a:xfrm>
            <a:off x="14527427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D8485D3D-DEDE-CC44-A0F5-C361FD731667}"/>
              </a:ext>
            </a:extLst>
          </p:cNvPr>
          <p:cNvSpPr/>
          <p:nvPr/>
        </p:nvSpPr>
        <p:spPr>
          <a:xfrm>
            <a:off x="12984140" y="7697358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DBF429B3-D151-5745-A563-8F9A2F775039}"/>
              </a:ext>
            </a:extLst>
          </p:cNvPr>
          <p:cNvSpPr txBox="1">
            <a:spLocks/>
          </p:cNvSpPr>
          <p:nvPr/>
        </p:nvSpPr>
        <p:spPr>
          <a:xfrm>
            <a:off x="13361963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64" name="Diamond 63">
            <a:extLst>
              <a:ext uri="{FF2B5EF4-FFF2-40B4-BE49-F238E27FC236}">
                <a16:creationId xmlns:a16="http://schemas.microsoft.com/office/drawing/2014/main" id="{F08A542D-A850-344A-83F4-CFB2E202D126}"/>
              </a:ext>
            </a:extLst>
          </p:cNvPr>
          <p:cNvSpPr/>
          <p:nvPr/>
        </p:nvSpPr>
        <p:spPr>
          <a:xfrm>
            <a:off x="12984140" y="8692265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C32C36AD-CBE2-0346-B1D3-2CD6405787C3}"/>
              </a:ext>
            </a:extLst>
          </p:cNvPr>
          <p:cNvSpPr txBox="1">
            <a:spLocks/>
          </p:cNvSpPr>
          <p:nvPr/>
        </p:nvSpPr>
        <p:spPr>
          <a:xfrm>
            <a:off x="13361963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6" name="Diamond 65">
            <a:extLst>
              <a:ext uri="{FF2B5EF4-FFF2-40B4-BE49-F238E27FC236}">
                <a16:creationId xmlns:a16="http://schemas.microsoft.com/office/drawing/2014/main" id="{845B7547-B4C4-FC4B-9207-DE58933CA300}"/>
              </a:ext>
            </a:extLst>
          </p:cNvPr>
          <p:cNvSpPr/>
          <p:nvPr/>
        </p:nvSpPr>
        <p:spPr>
          <a:xfrm>
            <a:off x="12984140" y="9687172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08AFECD4-96CF-D940-9430-B16AE56375C1}"/>
              </a:ext>
            </a:extLst>
          </p:cNvPr>
          <p:cNvSpPr txBox="1">
            <a:spLocks/>
          </p:cNvSpPr>
          <p:nvPr/>
        </p:nvSpPr>
        <p:spPr>
          <a:xfrm>
            <a:off x="13361963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 / month</a:t>
            </a:r>
          </a:p>
        </p:txBody>
      </p:sp>
      <p:sp>
        <p:nvSpPr>
          <p:cNvPr id="68" name="Diamond 67">
            <a:extLst>
              <a:ext uri="{FF2B5EF4-FFF2-40B4-BE49-F238E27FC236}">
                <a16:creationId xmlns:a16="http://schemas.microsoft.com/office/drawing/2014/main" id="{655D29CE-EDB7-ED43-A844-95B3548E6607}"/>
              </a:ext>
            </a:extLst>
          </p:cNvPr>
          <p:cNvSpPr/>
          <p:nvPr/>
        </p:nvSpPr>
        <p:spPr>
          <a:xfrm>
            <a:off x="12984140" y="10682080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4DF55077-8216-734B-8C9E-F7B3DDE2D594}"/>
              </a:ext>
            </a:extLst>
          </p:cNvPr>
          <p:cNvSpPr txBox="1">
            <a:spLocks/>
          </p:cNvSpPr>
          <p:nvPr/>
        </p:nvSpPr>
        <p:spPr>
          <a:xfrm>
            <a:off x="13361963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 storage</a:t>
            </a:r>
          </a:p>
        </p:txBody>
      </p:sp>
      <p:sp>
        <p:nvSpPr>
          <p:cNvPr id="73" name="Freeform 1">
            <a:extLst>
              <a:ext uri="{FF2B5EF4-FFF2-40B4-BE49-F238E27FC236}">
                <a16:creationId xmlns:a16="http://schemas.microsoft.com/office/drawing/2014/main" id="{FE306FC0-A500-7B44-9EE9-CA6E59AC5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6849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2">
            <a:extLst>
              <a:ext uri="{FF2B5EF4-FFF2-40B4-BE49-F238E27FC236}">
                <a16:creationId xmlns:a16="http://schemas.microsoft.com/office/drawing/2014/main" id="{F1D7C8C6-B1EE-9E49-BDD8-62737F85B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6849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9">
            <a:extLst>
              <a:ext uri="{FF2B5EF4-FFF2-40B4-BE49-F238E27FC236}">
                <a16:creationId xmlns:a16="http://schemas.microsoft.com/office/drawing/2014/main" id="{A6F3C1DF-5C00-9343-B99E-7BFC12365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6297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09478BD-E563-6049-B24A-C9D4A6C91225}"/>
              </a:ext>
            </a:extLst>
          </p:cNvPr>
          <p:cNvSpPr txBox="1"/>
          <p:nvPr/>
        </p:nvSpPr>
        <p:spPr>
          <a:xfrm>
            <a:off x="18447743" y="4943409"/>
            <a:ext cx="402546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56B305C-3B4F-6F41-8325-727C23D67922}"/>
              </a:ext>
            </a:extLst>
          </p:cNvPr>
          <p:cNvSpPr txBox="1"/>
          <p:nvPr/>
        </p:nvSpPr>
        <p:spPr>
          <a:xfrm>
            <a:off x="19411950" y="4052159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595D102-0FB5-C34E-900A-97BC0E1FDA00}"/>
              </a:ext>
            </a:extLst>
          </p:cNvPr>
          <p:cNvSpPr txBox="1"/>
          <p:nvPr/>
        </p:nvSpPr>
        <p:spPr>
          <a:xfrm>
            <a:off x="20004258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78" name="Diamond 77">
            <a:extLst>
              <a:ext uri="{FF2B5EF4-FFF2-40B4-BE49-F238E27FC236}">
                <a16:creationId xmlns:a16="http://schemas.microsoft.com/office/drawing/2014/main" id="{92D4012B-C577-2544-8AE6-FFD3102F906C}"/>
              </a:ext>
            </a:extLst>
          </p:cNvPr>
          <p:cNvSpPr/>
          <p:nvPr/>
        </p:nvSpPr>
        <p:spPr>
          <a:xfrm>
            <a:off x="18460971" y="7697358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4E0C817A-1A16-AC45-A44A-C053E1FB38EF}"/>
              </a:ext>
            </a:extLst>
          </p:cNvPr>
          <p:cNvSpPr txBox="1">
            <a:spLocks/>
          </p:cNvSpPr>
          <p:nvPr/>
        </p:nvSpPr>
        <p:spPr>
          <a:xfrm>
            <a:off x="18838794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80" name="Diamond 79">
            <a:extLst>
              <a:ext uri="{FF2B5EF4-FFF2-40B4-BE49-F238E27FC236}">
                <a16:creationId xmlns:a16="http://schemas.microsoft.com/office/drawing/2014/main" id="{66883F30-8B60-3042-9AD8-8D9119997885}"/>
              </a:ext>
            </a:extLst>
          </p:cNvPr>
          <p:cNvSpPr/>
          <p:nvPr/>
        </p:nvSpPr>
        <p:spPr>
          <a:xfrm>
            <a:off x="18460971" y="8692265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CE5F8F3-D395-9D49-B9B6-90D58F9E2D2E}"/>
              </a:ext>
            </a:extLst>
          </p:cNvPr>
          <p:cNvSpPr txBox="1">
            <a:spLocks/>
          </p:cNvSpPr>
          <p:nvPr/>
        </p:nvSpPr>
        <p:spPr>
          <a:xfrm>
            <a:off x="18838794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DBB954DD-3E8A-AE4F-97A5-08956F354A3C}"/>
              </a:ext>
            </a:extLst>
          </p:cNvPr>
          <p:cNvSpPr/>
          <p:nvPr/>
        </p:nvSpPr>
        <p:spPr>
          <a:xfrm>
            <a:off x="18460971" y="9687172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DC0528D0-FD68-2B45-8F59-D9480D04BAC5}"/>
              </a:ext>
            </a:extLst>
          </p:cNvPr>
          <p:cNvSpPr txBox="1">
            <a:spLocks/>
          </p:cNvSpPr>
          <p:nvPr/>
        </p:nvSpPr>
        <p:spPr>
          <a:xfrm>
            <a:off x="18838794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10,000 entries / month</a:t>
            </a: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id="{95E0F307-AEC5-DC4B-979F-30EF7AA4418B}"/>
              </a:ext>
            </a:extLst>
          </p:cNvPr>
          <p:cNvSpPr/>
          <p:nvPr/>
        </p:nvSpPr>
        <p:spPr>
          <a:xfrm>
            <a:off x="18460971" y="10682080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664FC048-8F4B-FF4D-ACC9-8C495E4DD5F2}"/>
              </a:ext>
            </a:extLst>
          </p:cNvPr>
          <p:cNvSpPr txBox="1">
            <a:spLocks/>
          </p:cNvSpPr>
          <p:nvPr/>
        </p:nvSpPr>
        <p:spPr>
          <a:xfrm>
            <a:off x="18838794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 storage</a:t>
            </a:r>
          </a:p>
        </p:txBody>
      </p:sp>
    </p:spTree>
    <p:extLst>
      <p:ext uri="{BB962C8B-B14F-4D97-AF65-F5344CB8AC3E}">
        <p14:creationId xmlns:p14="http://schemas.microsoft.com/office/powerpoint/2010/main" val="3622829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057EC3-4359-A24F-9A92-511299EFE0E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BA94AB-30DF-9049-ABA0-1F377D41447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618E8B1-337C-FB4C-9128-F73F85BA9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581" y="4701425"/>
            <a:ext cx="4866869" cy="8252575"/>
          </a:xfrm>
          <a:prstGeom prst="roundRect">
            <a:avLst>
              <a:gd name="adj" fmla="val 3972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F73D436-F8FD-8840-B961-34AC18CBD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5138507"/>
            <a:ext cx="5682508" cy="6690698"/>
          </a:xfrm>
          <a:prstGeom prst="roundRect">
            <a:avLst>
              <a:gd name="adj" fmla="val 709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28EC8234-E11D-514E-AD9D-7E2A476DE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7532308"/>
            <a:ext cx="5682508" cy="777240"/>
          </a:xfrm>
          <a:custGeom>
            <a:avLst/>
            <a:gdLst>
              <a:gd name="T0" fmla="*/ 7432 w 7433"/>
              <a:gd name="T1" fmla="*/ 907 h 908"/>
              <a:gd name="T2" fmla="*/ 0 w 7433"/>
              <a:gd name="T3" fmla="*/ 907 h 908"/>
              <a:gd name="T4" fmla="*/ 0 w 7433"/>
              <a:gd name="T5" fmla="*/ 0 h 908"/>
              <a:gd name="T6" fmla="*/ 7432 w 7433"/>
              <a:gd name="T7" fmla="*/ 0 h 908"/>
              <a:gd name="T8" fmla="*/ 7432 w 7433"/>
              <a:gd name="T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8">
                <a:moveTo>
                  <a:pt x="7432" y="907"/>
                </a:moveTo>
                <a:lnTo>
                  <a:pt x="0" y="907"/>
                </a:lnTo>
                <a:lnTo>
                  <a:pt x="0" y="0"/>
                </a:lnTo>
                <a:lnTo>
                  <a:pt x="7432" y="0"/>
                </a:lnTo>
                <a:lnTo>
                  <a:pt x="7432" y="90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AEB2E41-BBD2-264C-9758-5A6310901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9086543"/>
            <a:ext cx="5679138" cy="777240"/>
          </a:xfrm>
          <a:custGeom>
            <a:avLst/>
            <a:gdLst>
              <a:gd name="T0" fmla="*/ 7431 w 7432"/>
              <a:gd name="T1" fmla="*/ 908 h 909"/>
              <a:gd name="T2" fmla="*/ 0 w 7432"/>
              <a:gd name="T3" fmla="*/ 908 h 909"/>
              <a:gd name="T4" fmla="*/ 0 w 7432"/>
              <a:gd name="T5" fmla="*/ 0 h 909"/>
              <a:gd name="T6" fmla="*/ 7431 w 7432"/>
              <a:gd name="T7" fmla="*/ 0 h 909"/>
              <a:gd name="T8" fmla="*/ 7431 w 7432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2" h="909">
                <a:moveTo>
                  <a:pt x="7431" y="908"/>
                </a:moveTo>
                <a:lnTo>
                  <a:pt x="0" y="908"/>
                </a:lnTo>
                <a:lnTo>
                  <a:pt x="0" y="0"/>
                </a:lnTo>
                <a:lnTo>
                  <a:pt x="7431" y="0"/>
                </a:lnTo>
                <a:lnTo>
                  <a:pt x="7431" y="90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3347B187-71E6-5145-B8D2-0822B6C77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10640777"/>
            <a:ext cx="5682508" cy="777240"/>
          </a:xfrm>
          <a:custGeom>
            <a:avLst/>
            <a:gdLst>
              <a:gd name="T0" fmla="*/ 7432 w 7433"/>
              <a:gd name="T1" fmla="*/ 908 h 909"/>
              <a:gd name="T2" fmla="*/ 0 w 7433"/>
              <a:gd name="T3" fmla="*/ 908 h 909"/>
              <a:gd name="T4" fmla="*/ 0 w 7433"/>
              <a:gd name="T5" fmla="*/ 0 h 909"/>
              <a:gd name="T6" fmla="*/ 7432 w 7433"/>
              <a:gd name="T7" fmla="*/ 0 h 909"/>
              <a:gd name="T8" fmla="*/ 7432 w 7433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9">
                <a:moveTo>
                  <a:pt x="7432" y="908"/>
                </a:moveTo>
                <a:lnTo>
                  <a:pt x="0" y="908"/>
                </a:lnTo>
                <a:lnTo>
                  <a:pt x="0" y="0"/>
                </a:lnTo>
                <a:lnTo>
                  <a:pt x="7432" y="0"/>
                </a:lnTo>
                <a:lnTo>
                  <a:pt x="7432" y="90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FA6A5E0D-7E20-D04E-AE96-CBAC6188C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2147" y="2552700"/>
            <a:ext cx="5176946" cy="9747208"/>
          </a:xfrm>
          <a:prstGeom prst="roundRect">
            <a:avLst>
              <a:gd name="adj" fmla="val 4733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D3C58950-6483-F943-81F0-CFFA5D2AB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884" y="3069248"/>
            <a:ext cx="6043140" cy="7901079"/>
          </a:xfrm>
          <a:prstGeom prst="roundRect">
            <a:avLst>
              <a:gd name="adj" fmla="val 644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441F5610-0F35-344D-82C0-B688970EB0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73994" y="3053965"/>
            <a:ext cx="2070493" cy="2069261"/>
          </a:xfrm>
          <a:prstGeom prst="diagStripe">
            <a:avLst>
              <a:gd name="adj" fmla="val 564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">
            <a:extLst>
              <a:ext uri="{FF2B5EF4-FFF2-40B4-BE49-F238E27FC236}">
                <a16:creationId xmlns:a16="http://schemas.microsoft.com/office/drawing/2014/main" id="{638CD65C-8AEA-1B4B-BCFE-D20B4BC89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5715" y="4701425"/>
            <a:ext cx="4866869" cy="8252575"/>
          </a:xfrm>
          <a:prstGeom prst="roundRect">
            <a:avLst>
              <a:gd name="adj" fmla="val 448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7859CC05-93DA-5C46-9846-DFF99EC1B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7898" y="5138507"/>
            <a:ext cx="5682508" cy="6690698"/>
          </a:xfrm>
          <a:prstGeom prst="roundRect">
            <a:avLst>
              <a:gd name="adj" fmla="val 753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A4BE79-2D2E-EC49-B09D-631B009B80AC}"/>
              </a:ext>
            </a:extLst>
          </p:cNvPr>
          <p:cNvSpPr txBox="1"/>
          <p:nvPr/>
        </p:nvSpPr>
        <p:spPr>
          <a:xfrm>
            <a:off x="4204543" y="5417162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97B9C7-9A1D-2446-BCAB-448813589AA4}"/>
              </a:ext>
            </a:extLst>
          </p:cNvPr>
          <p:cNvSpPr txBox="1"/>
          <p:nvPr/>
        </p:nvSpPr>
        <p:spPr>
          <a:xfrm>
            <a:off x="3391821" y="6160387"/>
            <a:ext cx="36663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$3.99</a:t>
            </a:r>
            <a:r>
              <a:rPr lang="en-US" sz="6600" b="1" baseline="30000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366AEB-4972-EC4E-B73D-3D4DA986E30F}"/>
              </a:ext>
            </a:extLst>
          </p:cNvPr>
          <p:cNvSpPr txBox="1"/>
          <p:nvPr/>
        </p:nvSpPr>
        <p:spPr>
          <a:xfrm>
            <a:off x="4265457" y="12099215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60229E-982E-6A43-8232-C412DD0CB596}"/>
              </a:ext>
            </a:extLst>
          </p:cNvPr>
          <p:cNvSpPr txBox="1"/>
          <p:nvPr/>
        </p:nvSpPr>
        <p:spPr>
          <a:xfrm>
            <a:off x="18179591" y="12099215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2CAB46-E8D4-604C-8222-571167459B90}"/>
              </a:ext>
            </a:extLst>
          </p:cNvPr>
          <p:cNvSpPr txBox="1"/>
          <p:nvPr/>
        </p:nvSpPr>
        <p:spPr>
          <a:xfrm>
            <a:off x="11241062" y="11342730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2A8C622-8ABF-9446-A7AB-DCF6B2FEAB71}"/>
              </a:ext>
            </a:extLst>
          </p:cNvPr>
          <p:cNvSpPr txBox="1"/>
          <p:nvPr/>
        </p:nvSpPr>
        <p:spPr>
          <a:xfrm>
            <a:off x="18328671" y="5417162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B9039B-AE9E-0941-B29C-CEFCA0FFB617}"/>
              </a:ext>
            </a:extLst>
          </p:cNvPr>
          <p:cNvSpPr txBox="1"/>
          <p:nvPr/>
        </p:nvSpPr>
        <p:spPr>
          <a:xfrm>
            <a:off x="17036650" y="6160387"/>
            <a:ext cx="420499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6600" b="1" baseline="30000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D9D904-F29C-0341-B7CE-91FA5DE0261D}"/>
              </a:ext>
            </a:extLst>
          </p:cNvPr>
          <p:cNvSpPr txBox="1"/>
          <p:nvPr/>
        </p:nvSpPr>
        <p:spPr>
          <a:xfrm>
            <a:off x="11042218" y="3835417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B838F3-67B1-2647-A754-B5A196DE5803}"/>
              </a:ext>
            </a:extLst>
          </p:cNvPr>
          <p:cNvSpPr txBox="1"/>
          <p:nvPr/>
        </p:nvSpPr>
        <p:spPr>
          <a:xfrm>
            <a:off x="10191023" y="4578642"/>
            <a:ext cx="402546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6600" b="1" baseline="30000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0223E5D-5511-A84D-AAD8-9106E9443135}"/>
              </a:ext>
            </a:extLst>
          </p:cNvPr>
          <p:cNvSpPr txBox="1"/>
          <p:nvPr/>
        </p:nvSpPr>
        <p:spPr>
          <a:xfrm rot="18900000">
            <a:off x="9311365" y="3698408"/>
            <a:ext cx="1295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Popular</a:t>
            </a:r>
          </a:p>
        </p:txBody>
      </p:sp>
      <p:sp>
        <p:nvSpPr>
          <p:cNvPr id="46" name="Freeform 4">
            <a:extLst>
              <a:ext uri="{FF2B5EF4-FFF2-40B4-BE49-F238E27FC236}">
                <a16:creationId xmlns:a16="http://schemas.microsoft.com/office/drawing/2014/main" id="{01C4A7F3-71FE-BA44-8133-362F6245A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4526" y="7532308"/>
            <a:ext cx="5682508" cy="777240"/>
          </a:xfrm>
          <a:custGeom>
            <a:avLst/>
            <a:gdLst>
              <a:gd name="T0" fmla="*/ 7432 w 7433"/>
              <a:gd name="T1" fmla="*/ 907 h 908"/>
              <a:gd name="T2" fmla="*/ 0 w 7433"/>
              <a:gd name="T3" fmla="*/ 907 h 908"/>
              <a:gd name="T4" fmla="*/ 0 w 7433"/>
              <a:gd name="T5" fmla="*/ 0 h 908"/>
              <a:gd name="T6" fmla="*/ 7432 w 7433"/>
              <a:gd name="T7" fmla="*/ 0 h 908"/>
              <a:gd name="T8" fmla="*/ 7432 w 7433"/>
              <a:gd name="T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8">
                <a:moveTo>
                  <a:pt x="7432" y="907"/>
                </a:moveTo>
                <a:lnTo>
                  <a:pt x="0" y="907"/>
                </a:lnTo>
                <a:lnTo>
                  <a:pt x="0" y="0"/>
                </a:lnTo>
                <a:lnTo>
                  <a:pt x="7432" y="0"/>
                </a:lnTo>
                <a:lnTo>
                  <a:pt x="7432" y="90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C0E4F1B1-20CB-C542-852B-27CDD3C73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4526" y="9086543"/>
            <a:ext cx="5679138" cy="777240"/>
          </a:xfrm>
          <a:custGeom>
            <a:avLst/>
            <a:gdLst>
              <a:gd name="T0" fmla="*/ 7431 w 7432"/>
              <a:gd name="T1" fmla="*/ 908 h 909"/>
              <a:gd name="T2" fmla="*/ 0 w 7432"/>
              <a:gd name="T3" fmla="*/ 908 h 909"/>
              <a:gd name="T4" fmla="*/ 0 w 7432"/>
              <a:gd name="T5" fmla="*/ 0 h 909"/>
              <a:gd name="T6" fmla="*/ 7431 w 7432"/>
              <a:gd name="T7" fmla="*/ 0 h 909"/>
              <a:gd name="T8" fmla="*/ 7431 w 7432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2" h="909">
                <a:moveTo>
                  <a:pt x="7431" y="908"/>
                </a:moveTo>
                <a:lnTo>
                  <a:pt x="0" y="908"/>
                </a:lnTo>
                <a:lnTo>
                  <a:pt x="0" y="0"/>
                </a:lnTo>
                <a:lnTo>
                  <a:pt x="7431" y="0"/>
                </a:lnTo>
                <a:lnTo>
                  <a:pt x="7431" y="9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6">
            <a:extLst>
              <a:ext uri="{FF2B5EF4-FFF2-40B4-BE49-F238E27FC236}">
                <a16:creationId xmlns:a16="http://schemas.microsoft.com/office/drawing/2014/main" id="{28DA5C2E-FFB9-FE44-867F-0F890EFC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4526" y="10640777"/>
            <a:ext cx="5682508" cy="777240"/>
          </a:xfrm>
          <a:custGeom>
            <a:avLst/>
            <a:gdLst>
              <a:gd name="T0" fmla="*/ 7432 w 7433"/>
              <a:gd name="T1" fmla="*/ 908 h 909"/>
              <a:gd name="T2" fmla="*/ 0 w 7433"/>
              <a:gd name="T3" fmla="*/ 908 h 909"/>
              <a:gd name="T4" fmla="*/ 0 w 7433"/>
              <a:gd name="T5" fmla="*/ 0 h 909"/>
              <a:gd name="T6" fmla="*/ 7432 w 7433"/>
              <a:gd name="T7" fmla="*/ 0 h 909"/>
              <a:gd name="T8" fmla="*/ 7432 w 7433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9">
                <a:moveTo>
                  <a:pt x="7432" y="908"/>
                </a:moveTo>
                <a:lnTo>
                  <a:pt x="0" y="908"/>
                </a:lnTo>
                <a:lnTo>
                  <a:pt x="0" y="0"/>
                </a:lnTo>
                <a:lnTo>
                  <a:pt x="7432" y="0"/>
                </a:lnTo>
                <a:lnTo>
                  <a:pt x="7432" y="9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Freeform 4">
            <a:extLst>
              <a:ext uri="{FF2B5EF4-FFF2-40B4-BE49-F238E27FC236}">
                <a16:creationId xmlns:a16="http://schemas.microsoft.com/office/drawing/2014/main" id="{324770E4-094C-D948-BF59-BD3768145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362" y="6148603"/>
            <a:ext cx="6044184" cy="777240"/>
          </a:xfrm>
          <a:custGeom>
            <a:avLst/>
            <a:gdLst>
              <a:gd name="T0" fmla="*/ 7432 w 7433"/>
              <a:gd name="T1" fmla="*/ 907 h 908"/>
              <a:gd name="T2" fmla="*/ 0 w 7433"/>
              <a:gd name="T3" fmla="*/ 907 h 908"/>
              <a:gd name="T4" fmla="*/ 0 w 7433"/>
              <a:gd name="T5" fmla="*/ 0 h 908"/>
              <a:gd name="T6" fmla="*/ 7432 w 7433"/>
              <a:gd name="T7" fmla="*/ 0 h 908"/>
              <a:gd name="T8" fmla="*/ 7432 w 7433"/>
              <a:gd name="T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8">
                <a:moveTo>
                  <a:pt x="7432" y="907"/>
                </a:moveTo>
                <a:lnTo>
                  <a:pt x="0" y="907"/>
                </a:lnTo>
                <a:lnTo>
                  <a:pt x="0" y="0"/>
                </a:lnTo>
                <a:lnTo>
                  <a:pt x="7432" y="0"/>
                </a:lnTo>
                <a:lnTo>
                  <a:pt x="7432" y="90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Freeform 5">
            <a:extLst>
              <a:ext uri="{FF2B5EF4-FFF2-40B4-BE49-F238E27FC236}">
                <a16:creationId xmlns:a16="http://schemas.microsoft.com/office/drawing/2014/main" id="{4265F1DF-8AD5-8343-9FAB-C1E4B7D50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362" y="7702838"/>
            <a:ext cx="6044184" cy="777240"/>
          </a:xfrm>
          <a:custGeom>
            <a:avLst/>
            <a:gdLst>
              <a:gd name="T0" fmla="*/ 7431 w 7432"/>
              <a:gd name="T1" fmla="*/ 908 h 909"/>
              <a:gd name="T2" fmla="*/ 0 w 7432"/>
              <a:gd name="T3" fmla="*/ 908 h 909"/>
              <a:gd name="T4" fmla="*/ 0 w 7432"/>
              <a:gd name="T5" fmla="*/ 0 h 909"/>
              <a:gd name="T6" fmla="*/ 7431 w 7432"/>
              <a:gd name="T7" fmla="*/ 0 h 909"/>
              <a:gd name="T8" fmla="*/ 7431 w 7432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2" h="909">
                <a:moveTo>
                  <a:pt x="7431" y="908"/>
                </a:moveTo>
                <a:lnTo>
                  <a:pt x="0" y="908"/>
                </a:lnTo>
                <a:lnTo>
                  <a:pt x="0" y="0"/>
                </a:lnTo>
                <a:lnTo>
                  <a:pt x="7431" y="0"/>
                </a:lnTo>
                <a:lnTo>
                  <a:pt x="7431" y="90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6">
            <a:extLst>
              <a:ext uri="{FF2B5EF4-FFF2-40B4-BE49-F238E27FC236}">
                <a16:creationId xmlns:a16="http://schemas.microsoft.com/office/drawing/2014/main" id="{1103E192-63DE-8E42-901F-0E31DC63F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362" y="9257072"/>
            <a:ext cx="6044184" cy="777240"/>
          </a:xfrm>
          <a:custGeom>
            <a:avLst/>
            <a:gdLst>
              <a:gd name="T0" fmla="*/ 7432 w 7433"/>
              <a:gd name="T1" fmla="*/ 908 h 909"/>
              <a:gd name="T2" fmla="*/ 0 w 7433"/>
              <a:gd name="T3" fmla="*/ 908 h 909"/>
              <a:gd name="T4" fmla="*/ 0 w 7433"/>
              <a:gd name="T5" fmla="*/ 0 h 909"/>
              <a:gd name="T6" fmla="*/ 7432 w 7433"/>
              <a:gd name="T7" fmla="*/ 0 h 909"/>
              <a:gd name="T8" fmla="*/ 7432 w 7433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9">
                <a:moveTo>
                  <a:pt x="7432" y="908"/>
                </a:moveTo>
                <a:lnTo>
                  <a:pt x="0" y="908"/>
                </a:lnTo>
                <a:lnTo>
                  <a:pt x="0" y="0"/>
                </a:lnTo>
                <a:lnTo>
                  <a:pt x="7432" y="0"/>
                </a:lnTo>
                <a:lnTo>
                  <a:pt x="7432" y="90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A28EBC0-488A-444B-9A80-0175C98BD3FA}"/>
              </a:ext>
            </a:extLst>
          </p:cNvPr>
          <p:cNvSpPr txBox="1">
            <a:spLocks/>
          </p:cNvSpPr>
          <p:nvPr/>
        </p:nvSpPr>
        <p:spPr>
          <a:xfrm>
            <a:off x="3308642" y="76826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6BAA5F9-08EE-9F4C-AA1B-D06AA68A7284}"/>
              </a:ext>
            </a:extLst>
          </p:cNvPr>
          <p:cNvSpPr txBox="1">
            <a:spLocks/>
          </p:cNvSpPr>
          <p:nvPr/>
        </p:nvSpPr>
        <p:spPr>
          <a:xfrm>
            <a:off x="3308642" y="84583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7A84F34-E5D9-C242-849E-579E05DE28AC}"/>
              </a:ext>
            </a:extLst>
          </p:cNvPr>
          <p:cNvSpPr txBox="1">
            <a:spLocks/>
          </p:cNvSpPr>
          <p:nvPr/>
        </p:nvSpPr>
        <p:spPr>
          <a:xfrm>
            <a:off x="3308642" y="923407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A1B8CF12-C5AA-914B-B4E1-D8D208B4BBC3}"/>
              </a:ext>
            </a:extLst>
          </p:cNvPr>
          <p:cNvSpPr txBox="1">
            <a:spLocks/>
          </p:cNvSpPr>
          <p:nvPr/>
        </p:nvSpPr>
        <p:spPr>
          <a:xfrm>
            <a:off x="3308642" y="1000980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7827775-9EDC-5243-B805-F846EFCB19B3}"/>
              </a:ext>
            </a:extLst>
          </p:cNvPr>
          <p:cNvSpPr txBox="1">
            <a:spLocks/>
          </p:cNvSpPr>
          <p:nvPr/>
        </p:nvSpPr>
        <p:spPr>
          <a:xfrm>
            <a:off x="3308642" y="107855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 available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DA52415-43E9-0845-93F0-7246E657891B}"/>
              </a:ext>
            </a:extLst>
          </p:cNvPr>
          <p:cNvSpPr txBox="1">
            <a:spLocks/>
          </p:cNvSpPr>
          <p:nvPr/>
        </p:nvSpPr>
        <p:spPr>
          <a:xfrm>
            <a:off x="17219404" y="76826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7F0666F-0A0E-884D-8522-6FFACBE01734}"/>
              </a:ext>
            </a:extLst>
          </p:cNvPr>
          <p:cNvSpPr txBox="1">
            <a:spLocks/>
          </p:cNvSpPr>
          <p:nvPr/>
        </p:nvSpPr>
        <p:spPr>
          <a:xfrm>
            <a:off x="17219404" y="84583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AEBF3FF1-C5F8-1640-AE5E-C013E074D66D}"/>
              </a:ext>
            </a:extLst>
          </p:cNvPr>
          <p:cNvSpPr txBox="1">
            <a:spLocks/>
          </p:cNvSpPr>
          <p:nvPr/>
        </p:nvSpPr>
        <p:spPr>
          <a:xfrm>
            <a:off x="17219404" y="923407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 Fields 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4AD328CD-B3AB-3F45-BF0B-2DF0A36BC73D}"/>
              </a:ext>
            </a:extLst>
          </p:cNvPr>
          <p:cNvSpPr txBox="1">
            <a:spLocks/>
          </p:cNvSpPr>
          <p:nvPr/>
        </p:nvSpPr>
        <p:spPr>
          <a:xfrm>
            <a:off x="17219404" y="1000980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823FEBE-6DD8-D542-9684-023AE921060B}"/>
              </a:ext>
            </a:extLst>
          </p:cNvPr>
          <p:cNvSpPr txBox="1">
            <a:spLocks/>
          </p:cNvSpPr>
          <p:nvPr/>
        </p:nvSpPr>
        <p:spPr>
          <a:xfrm>
            <a:off x="17219404" y="107855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BB0E1AB1-76C8-F140-9F63-735B1057545E}"/>
              </a:ext>
            </a:extLst>
          </p:cNvPr>
          <p:cNvSpPr txBox="1">
            <a:spLocks/>
          </p:cNvSpPr>
          <p:nvPr/>
        </p:nvSpPr>
        <p:spPr>
          <a:xfrm>
            <a:off x="10267391" y="6301481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CF64B729-9675-784F-854C-D8D71DEDCC79}"/>
              </a:ext>
            </a:extLst>
          </p:cNvPr>
          <p:cNvSpPr txBox="1">
            <a:spLocks/>
          </p:cNvSpPr>
          <p:nvPr/>
        </p:nvSpPr>
        <p:spPr>
          <a:xfrm>
            <a:off x="10267391" y="707720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36250855-4112-4B40-8B3B-D48E5B2764A0}"/>
              </a:ext>
            </a:extLst>
          </p:cNvPr>
          <p:cNvSpPr txBox="1">
            <a:spLocks/>
          </p:cNvSpPr>
          <p:nvPr/>
        </p:nvSpPr>
        <p:spPr>
          <a:xfrm>
            <a:off x="10267391" y="7852931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Fields 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5C5017F7-4269-4F4E-9302-F171F5449F52}"/>
              </a:ext>
            </a:extLst>
          </p:cNvPr>
          <p:cNvSpPr txBox="1">
            <a:spLocks/>
          </p:cNvSpPr>
          <p:nvPr/>
        </p:nvSpPr>
        <p:spPr>
          <a:xfrm>
            <a:off x="10267391" y="862865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GB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F6D209FB-F27F-4F47-874D-08CF002C9C2D}"/>
              </a:ext>
            </a:extLst>
          </p:cNvPr>
          <p:cNvSpPr txBox="1">
            <a:spLocks/>
          </p:cNvSpPr>
          <p:nvPr/>
        </p:nvSpPr>
        <p:spPr>
          <a:xfrm>
            <a:off x="10267391" y="9404381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</p:spTree>
    <p:extLst>
      <p:ext uri="{BB962C8B-B14F-4D97-AF65-F5344CB8AC3E}">
        <p14:creationId xmlns:p14="http://schemas.microsoft.com/office/powerpoint/2010/main" val="3021768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C6000C-F038-934B-B7BF-76D8D694BA24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87677D-5D4E-4B4A-B634-CC1794FC2A4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66202CD-405C-394D-89D7-2969C3719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594" y="3813692"/>
            <a:ext cx="4723204" cy="9100715"/>
          </a:xfrm>
          <a:prstGeom prst="roundRect">
            <a:avLst>
              <a:gd name="adj" fmla="val 8113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FBFBC61A-38D5-4E40-B306-D4D28C8FC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594" y="10941226"/>
            <a:ext cx="4723204" cy="1973181"/>
          </a:xfrm>
          <a:custGeom>
            <a:avLst/>
            <a:gdLst>
              <a:gd name="T0" fmla="*/ 0 w 5362"/>
              <a:gd name="T1" fmla="*/ 0 h 2242"/>
              <a:gd name="T2" fmla="*/ 5361 w 5362"/>
              <a:gd name="T3" fmla="*/ 0 h 2242"/>
              <a:gd name="T4" fmla="*/ 5361 w 5362"/>
              <a:gd name="T5" fmla="*/ 1834 h 2242"/>
              <a:gd name="T6" fmla="*/ 5361 w 5362"/>
              <a:gd name="T7" fmla="*/ 1834 h 2242"/>
              <a:gd name="T8" fmla="*/ 4953 w 5362"/>
              <a:gd name="T9" fmla="*/ 2241 h 2242"/>
              <a:gd name="T10" fmla="*/ 408 w 5362"/>
              <a:gd name="T11" fmla="*/ 2241 h 2242"/>
              <a:gd name="T12" fmla="*/ 408 w 5362"/>
              <a:gd name="T13" fmla="*/ 2241 h 2242"/>
              <a:gd name="T14" fmla="*/ 0 w 5362"/>
              <a:gd name="T15" fmla="*/ 1834 h 2242"/>
              <a:gd name="T16" fmla="*/ 0 w 5362"/>
              <a:gd name="T17" fmla="*/ 0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62" h="2242">
                <a:moveTo>
                  <a:pt x="0" y="0"/>
                </a:moveTo>
                <a:lnTo>
                  <a:pt x="5361" y="0"/>
                </a:lnTo>
                <a:lnTo>
                  <a:pt x="5361" y="1834"/>
                </a:lnTo>
                <a:lnTo>
                  <a:pt x="5361" y="1834"/>
                </a:lnTo>
                <a:cubicBezTo>
                  <a:pt x="5361" y="2059"/>
                  <a:pt x="5178" y="2241"/>
                  <a:pt x="4953" y="2241"/>
                </a:cubicBezTo>
                <a:lnTo>
                  <a:pt x="408" y="2241"/>
                </a:lnTo>
                <a:lnTo>
                  <a:pt x="408" y="2241"/>
                </a:lnTo>
                <a:cubicBezTo>
                  <a:pt x="183" y="2241"/>
                  <a:pt x="0" y="2059"/>
                  <a:pt x="0" y="1834"/>
                </a:cubicBez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A9FEF9E5-4C96-3740-965D-2A941A8A9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992" y="5480021"/>
            <a:ext cx="4652408" cy="4644634"/>
          </a:xfrm>
          <a:custGeom>
            <a:avLst/>
            <a:gdLst>
              <a:gd name="connsiteX0" fmla="*/ 1139727 w 4652408"/>
              <a:gd name="connsiteY0" fmla="*/ 4346434 h 4644634"/>
              <a:gd name="connsiteX1" fmla="*/ 1338673 w 4652408"/>
              <a:gd name="connsiteY1" fmla="*/ 4471200 h 4644634"/>
              <a:gd name="connsiteX2" fmla="*/ 1473357 w 4652408"/>
              <a:gd name="connsiteY2" fmla="*/ 4563226 h 4644634"/>
              <a:gd name="connsiteX3" fmla="*/ 1608922 w 4652408"/>
              <a:gd name="connsiteY3" fmla="*/ 4471200 h 4644634"/>
              <a:gd name="connsiteX4" fmla="*/ 1807868 w 4652408"/>
              <a:gd name="connsiteY4" fmla="*/ 4346434 h 4644634"/>
              <a:gd name="connsiteX5" fmla="*/ 2006814 w 4652408"/>
              <a:gd name="connsiteY5" fmla="*/ 4471200 h 4644634"/>
              <a:gd name="connsiteX6" fmla="*/ 2141499 w 4652408"/>
              <a:gd name="connsiteY6" fmla="*/ 4563226 h 4644634"/>
              <a:gd name="connsiteX7" fmla="*/ 2277064 w 4652408"/>
              <a:gd name="connsiteY7" fmla="*/ 4471200 h 4644634"/>
              <a:gd name="connsiteX8" fmla="*/ 2476010 w 4652408"/>
              <a:gd name="connsiteY8" fmla="*/ 4346434 h 4644634"/>
              <a:gd name="connsiteX9" fmla="*/ 2674956 w 4652408"/>
              <a:gd name="connsiteY9" fmla="*/ 4471200 h 4644634"/>
              <a:gd name="connsiteX10" fmla="*/ 2809640 w 4652408"/>
              <a:gd name="connsiteY10" fmla="*/ 4563226 h 4644634"/>
              <a:gd name="connsiteX11" fmla="*/ 2850134 w 4652408"/>
              <a:gd name="connsiteY11" fmla="*/ 4603930 h 4644634"/>
              <a:gd name="connsiteX12" fmla="*/ 2809640 w 4652408"/>
              <a:gd name="connsiteY12" fmla="*/ 4644634 h 4644634"/>
              <a:gd name="connsiteX13" fmla="*/ 2610694 w 4652408"/>
              <a:gd name="connsiteY13" fmla="*/ 4520753 h 4644634"/>
              <a:gd name="connsiteX14" fmla="*/ 2476010 w 4652408"/>
              <a:gd name="connsiteY14" fmla="*/ 4428727 h 4644634"/>
              <a:gd name="connsiteX15" fmla="*/ 2340445 w 4652408"/>
              <a:gd name="connsiteY15" fmla="*/ 4520753 h 4644634"/>
              <a:gd name="connsiteX16" fmla="*/ 2141499 w 4652408"/>
              <a:gd name="connsiteY16" fmla="*/ 4644634 h 4644634"/>
              <a:gd name="connsiteX17" fmla="*/ 1942553 w 4652408"/>
              <a:gd name="connsiteY17" fmla="*/ 4520753 h 4644634"/>
              <a:gd name="connsiteX18" fmla="*/ 1807868 w 4652408"/>
              <a:gd name="connsiteY18" fmla="*/ 4428727 h 4644634"/>
              <a:gd name="connsiteX19" fmla="*/ 1672303 w 4652408"/>
              <a:gd name="connsiteY19" fmla="*/ 4520753 h 4644634"/>
              <a:gd name="connsiteX20" fmla="*/ 1473357 w 4652408"/>
              <a:gd name="connsiteY20" fmla="*/ 4644634 h 4644634"/>
              <a:gd name="connsiteX21" fmla="*/ 1274411 w 4652408"/>
              <a:gd name="connsiteY21" fmla="*/ 4520753 h 4644634"/>
              <a:gd name="connsiteX22" fmla="*/ 1139727 w 4652408"/>
              <a:gd name="connsiteY22" fmla="*/ 4428727 h 4644634"/>
              <a:gd name="connsiteX23" fmla="*/ 1099233 w 4652408"/>
              <a:gd name="connsiteY23" fmla="*/ 4387138 h 4644634"/>
              <a:gd name="connsiteX24" fmla="*/ 1139727 w 4652408"/>
              <a:gd name="connsiteY24" fmla="*/ 4346434 h 4644634"/>
              <a:gd name="connsiteX25" fmla="*/ 760869 w 4652408"/>
              <a:gd name="connsiteY25" fmla="*/ 3655045 h 4644634"/>
              <a:gd name="connsiteX26" fmla="*/ 849771 w 4652408"/>
              <a:gd name="connsiteY26" fmla="*/ 3743946 h 4644634"/>
              <a:gd name="connsiteX27" fmla="*/ 760869 w 4652408"/>
              <a:gd name="connsiteY27" fmla="*/ 3832847 h 4644634"/>
              <a:gd name="connsiteX28" fmla="*/ 671968 w 4652408"/>
              <a:gd name="connsiteY28" fmla="*/ 3743946 h 4644634"/>
              <a:gd name="connsiteX29" fmla="*/ 760869 w 4652408"/>
              <a:gd name="connsiteY29" fmla="*/ 3655045 h 4644634"/>
              <a:gd name="connsiteX30" fmla="*/ 3346143 w 4652408"/>
              <a:gd name="connsiteY30" fmla="*/ 2862665 h 4644634"/>
              <a:gd name="connsiteX31" fmla="*/ 3491259 w 4652408"/>
              <a:gd name="connsiteY31" fmla="*/ 2952489 h 4644634"/>
              <a:gd name="connsiteX32" fmla="*/ 3589763 w 4652408"/>
              <a:gd name="connsiteY32" fmla="*/ 3020298 h 4644634"/>
              <a:gd name="connsiteX33" fmla="*/ 3688266 w 4652408"/>
              <a:gd name="connsiteY33" fmla="*/ 2952489 h 4644634"/>
              <a:gd name="connsiteX34" fmla="*/ 3834262 w 4652408"/>
              <a:gd name="connsiteY34" fmla="*/ 2862665 h 4644634"/>
              <a:gd name="connsiteX35" fmla="*/ 3978499 w 4652408"/>
              <a:gd name="connsiteY35" fmla="*/ 2952489 h 4644634"/>
              <a:gd name="connsiteX36" fmla="*/ 4077882 w 4652408"/>
              <a:gd name="connsiteY36" fmla="*/ 3020298 h 4644634"/>
              <a:gd name="connsiteX37" fmla="*/ 4176386 w 4652408"/>
              <a:gd name="connsiteY37" fmla="*/ 2952489 h 4644634"/>
              <a:gd name="connsiteX38" fmla="*/ 4321502 w 4652408"/>
              <a:gd name="connsiteY38" fmla="*/ 2862665 h 4644634"/>
              <a:gd name="connsiteX39" fmla="*/ 4466619 w 4652408"/>
              <a:gd name="connsiteY39" fmla="*/ 2952489 h 4644634"/>
              <a:gd name="connsiteX40" fmla="*/ 4565122 w 4652408"/>
              <a:gd name="connsiteY40" fmla="*/ 3020298 h 4644634"/>
              <a:gd name="connsiteX41" fmla="*/ 4594146 w 4652408"/>
              <a:gd name="connsiteY41" fmla="*/ 3049359 h 4644634"/>
              <a:gd name="connsiteX42" fmla="*/ 4565122 w 4652408"/>
              <a:gd name="connsiteY42" fmla="*/ 3079300 h 4644634"/>
              <a:gd name="connsiteX43" fmla="*/ 4420006 w 4652408"/>
              <a:gd name="connsiteY43" fmla="*/ 2988595 h 4644634"/>
              <a:gd name="connsiteX44" fmla="*/ 4321502 w 4652408"/>
              <a:gd name="connsiteY44" fmla="*/ 2921667 h 4644634"/>
              <a:gd name="connsiteX45" fmla="*/ 4222999 w 4652408"/>
              <a:gd name="connsiteY45" fmla="*/ 2988595 h 4644634"/>
              <a:gd name="connsiteX46" fmla="*/ 4077882 w 4652408"/>
              <a:gd name="connsiteY46" fmla="*/ 3079300 h 4644634"/>
              <a:gd name="connsiteX47" fmla="*/ 3931886 w 4652408"/>
              <a:gd name="connsiteY47" fmla="*/ 2988595 h 4644634"/>
              <a:gd name="connsiteX48" fmla="*/ 3834262 w 4652408"/>
              <a:gd name="connsiteY48" fmla="*/ 2921667 h 4644634"/>
              <a:gd name="connsiteX49" fmla="*/ 3734879 w 4652408"/>
              <a:gd name="connsiteY49" fmla="*/ 2988595 h 4644634"/>
              <a:gd name="connsiteX50" fmla="*/ 3589763 w 4652408"/>
              <a:gd name="connsiteY50" fmla="*/ 3079300 h 4644634"/>
              <a:gd name="connsiteX51" fmla="*/ 3444646 w 4652408"/>
              <a:gd name="connsiteY51" fmla="*/ 2988595 h 4644634"/>
              <a:gd name="connsiteX52" fmla="*/ 3346143 w 4652408"/>
              <a:gd name="connsiteY52" fmla="*/ 2921667 h 4644634"/>
              <a:gd name="connsiteX53" fmla="*/ 3317119 w 4652408"/>
              <a:gd name="connsiteY53" fmla="*/ 2891726 h 4644634"/>
              <a:gd name="connsiteX54" fmla="*/ 3346143 w 4652408"/>
              <a:gd name="connsiteY54" fmla="*/ 2862665 h 4644634"/>
              <a:gd name="connsiteX55" fmla="*/ 50209 w 4652408"/>
              <a:gd name="connsiteY55" fmla="*/ 963285 h 4644634"/>
              <a:gd name="connsiteX56" fmla="*/ 299492 w 4652408"/>
              <a:gd name="connsiteY56" fmla="*/ 1118800 h 4644634"/>
              <a:gd name="connsiteX57" fmla="*/ 467736 w 4652408"/>
              <a:gd name="connsiteY57" fmla="*/ 1234553 h 4644634"/>
              <a:gd name="connsiteX58" fmla="*/ 636861 w 4652408"/>
              <a:gd name="connsiteY58" fmla="*/ 1118800 h 4644634"/>
              <a:gd name="connsiteX59" fmla="*/ 886145 w 4652408"/>
              <a:gd name="connsiteY59" fmla="*/ 963285 h 4644634"/>
              <a:gd name="connsiteX60" fmla="*/ 1134547 w 4652408"/>
              <a:gd name="connsiteY60" fmla="*/ 1118800 h 4644634"/>
              <a:gd name="connsiteX61" fmla="*/ 1303672 w 4652408"/>
              <a:gd name="connsiteY61" fmla="*/ 1234553 h 4644634"/>
              <a:gd name="connsiteX62" fmla="*/ 1472797 w 4652408"/>
              <a:gd name="connsiteY62" fmla="*/ 1118800 h 4644634"/>
              <a:gd name="connsiteX63" fmla="*/ 1721199 w 4652408"/>
              <a:gd name="connsiteY63" fmla="*/ 963285 h 4644634"/>
              <a:gd name="connsiteX64" fmla="*/ 1970482 w 4652408"/>
              <a:gd name="connsiteY64" fmla="*/ 1118800 h 4644634"/>
              <a:gd name="connsiteX65" fmla="*/ 2139607 w 4652408"/>
              <a:gd name="connsiteY65" fmla="*/ 1234553 h 4644634"/>
              <a:gd name="connsiteX66" fmla="*/ 2189816 w 4652408"/>
              <a:gd name="connsiteY66" fmla="*/ 1284919 h 4644634"/>
              <a:gd name="connsiteX67" fmla="*/ 2139607 w 4652408"/>
              <a:gd name="connsiteY67" fmla="*/ 1335285 h 4644634"/>
              <a:gd name="connsiteX68" fmla="*/ 1890324 w 4652408"/>
              <a:gd name="connsiteY68" fmla="*/ 1180653 h 4644634"/>
              <a:gd name="connsiteX69" fmla="*/ 1721199 w 4652408"/>
              <a:gd name="connsiteY69" fmla="*/ 1065784 h 4644634"/>
              <a:gd name="connsiteX70" fmla="*/ 1552074 w 4652408"/>
              <a:gd name="connsiteY70" fmla="*/ 1180653 h 4644634"/>
              <a:gd name="connsiteX71" fmla="*/ 1303672 w 4652408"/>
              <a:gd name="connsiteY71" fmla="*/ 1335285 h 4644634"/>
              <a:gd name="connsiteX72" fmla="*/ 1054389 w 4652408"/>
              <a:gd name="connsiteY72" fmla="*/ 1180653 h 4644634"/>
              <a:gd name="connsiteX73" fmla="*/ 886145 w 4652408"/>
              <a:gd name="connsiteY73" fmla="*/ 1065784 h 4644634"/>
              <a:gd name="connsiteX74" fmla="*/ 717020 w 4652408"/>
              <a:gd name="connsiteY74" fmla="*/ 1180653 h 4644634"/>
              <a:gd name="connsiteX75" fmla="*/ 467736 w 4652408"/>
              <a:gd name="connsiteY75" fmla="*/ 1335285 h 4644634"/>
              <a:gd name="connsiteX76" fmla="*/ 219334 w 4652408"/>
              <a:gd name="connsiteY76" fmla="*/ 1180653 h 4644634"/>
              <a:gd name="connsiteX77" fmla="*/ 50209 w 4652408"/>
              <a:gd name="connsiteY77" fmla="*/ 1065784 h 4644634"/>
              <a:gd name="connsiteX78" fmla="*/ 0 w 4652408"/>
              <a:gd name="connsiteY78" fmla="*/ 1014534 h 4644634"/>
              <a:gd name="connsiteX79" fmla="*/ 50209 w 4652408"/>
              <a:gd name="connsiteY79" fmla="*/ 963285 h 4644634"/>
              <a:gd name="connsiteX80" fmla="*/ 3400591 w 4652408"/>
              <a:gd name="connsiteY80" fmla="*/ 62147 h 4644634"/>
              <a:gd name="connsiteX81" fmla="*/ 3546048 w 4652408"/>
              <a:gd name="connsiteY81" fmla="*/ 152852 h 4644634"/>
              <a:gd name="connsiteX82" fmla="*/ 3644783 w 4652408"/>
              <a:gd name="connsiteY82" fmla="*/ 219780 h 4644634"/>
              <a:gd name="connsiteX83" fmla="*/ 3743518 w 4652408"/>
              <a:gd name="connsiteY83" fmla="*/ 152852 h 4644634"/>
              <a:gd name="connsiteX84" fmla="*/ 3888976 w 4652408"/>
              <a:gd name="connsiteY84" fmla="*/ 62147 h 4644634"/>
              <a:gd name="connsiteX85" fmla="*/ 4034434 w 4652408"/>
              <a:gd name="connsiteY85" fmla="*/ 152852 h 4644634"/>
              <a:gd name="connsiteX86" fmla="*/ 4134050 w 4652408"/>
              <a:gd name="connsiteY86" fmla="*/ 219780 h 4644634"/>
              <a:gd name="connsiteX87" fmla="*/ 4232785 w 4652408"/>
              <a:gd name="connsiteY87" fmla="*/ 152852 h 4644634"/>
              <a:gd name="connsiteX88" fmla="*/ 4378243 w 4652408"/>
              <a:gd name="connsiteY88" fmla="*/ 62147 h 4644634"/>
              <a:gd name="connsiteX89" fmla="*/ 4523700 w 4652408"/>
              <a:gd name="connsiteY89" fmla="*/ 152852 h 4644634"/>
              <a:gd name="connsiteX90" fmla="*/ 4622435 w 4652408"/>
              <a:gd name="connsiteY90" fmla="*/ 219780 h 4644634"/>
              <a:gd name="connsiteX91" fmla="*/ 4652408 w 4652408"/>
              <a:gd name="connsiteY91" fmla="*/ 249721 h 4644634"/>
              <a:gd name="connsiteX92" fmla="*/ 4622435 w 4652408"/>
              <a:gd name="connsiteY92" fmla="*/ 278782 h 4644634"/>
              <a:gd name="connsiteX93" fmla="*/ 4476978 w 4652408"/>
              <a:gd name="connsiteY93" fmla="*/ 188958 h 4644634"/>
              <a:gd name="connsiteX94" fmla="*/ 4378243 w 4652408"/>
              <a:gd name="connsiteY94" fmla="*/ 121149 h 4644634"/>
              <a:gd name="connsiteX95" fmla="*/ 4279508 w 4652408"/>
              <a:gd name="connsiteY95" fmla="*/ 188958 h 4644634"/>
              <a:gd name="connsiteX96" fmla="*/ 4134050 w 4652408"/>
              <a:gd name="connsiteY96" fmla="*/ 278782 h 4644634"/>
              <a:gd name="connsiteX97" fmla="*/ 3987711 w 4652408"/>
              <a:gd name="connsiteY97" fmla="*/ 188958 h 4644634"/>
              <a:gd name="connsiteX98" fmla="*/ 3888976 w 4652408"/>
              <a:gd name="connsiteY98" fmla="*/ 121149 h 4644634"/>
              <a:gd name="connsiteX99" fmla="*/ 3790241 w 4652408"/>
              <a:gd name="connsiteY99" fmla="*/ 188958 h 4644634"/>
              <a:gd name="connsiteX100" fmla="*/ 3644783 w 4652408"/>
              <a:gd name="connsiteY100" fmla="*/ 278782 h 4644634"/>
              <a:gd name="connsiteX101" fmla="*/ 3499326 w 4652408"/>
              <a:gd name="connsiteY101" fmla="*/ 188958 h 4644634"/>
              <a:gd name="connsiteX102" fmla="*/ 3400591 w 4652408"/>
              <a:gd name="connsiteY102" fmla="*/ 121149 h 4644634"/>
              <a:gd name="connsiteX103" fmla="*/ 3371499 w 4652408"/>
              <a:gd name="connsiteY103" fmla="*/ 92088 h 4644634"/>
              <a:gd name="connsiteX104" fmla="*/ 3400591 w 4652408"/>
              <a:gd name="connsiteY104" fmla="*/ 62147 h 4644634"/>
              <a:gd name="connsiteX105" fmla="*/ 1176918 w 4652408"/>
              <a:gd name="connsiteY105" fmla="*/ 0 h 4644634"/>
              <a:gd name="connsiteX106" fmla="*/ 1265379 w 4652408"/>
              <a:gd name="connsiteY106" fmla="*/ 88901 h 4644634"/>
              <a:gd name="connsiteX107" fmla="*/ 1176918 w 4652408"/>
              <a:gd name="connsiteY107" fmla="*/ 177802 h 4644634"/>
              <a:gd name="connsiteX108" fmla="*/ 1087581 w 4652408"/>
              <a:gd name="connsiteY108" fmla="*/ 88901 h 4644634"/>
              <a:gd name="connsiteX109" fmla="*/ 1176918 w 4652408"/>
              <a:gd name="connsiteY109" fmla="*/ 0 h 464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4652408" h="4644634">
                <a:moveTo>
                  <a:pt x="1139727" y="4346434"/>
                </a:moveTo>
                <a:cubicBezTo>
                  <a:pt x="1242721" y="4346434"/>
                  <a:pt x="1295538" y="4415454"/>
                  <a:pt x="1338673" y="4471200"/>
                </a:cubicBezTo>
                <a:cubicBezTo>
                  <a:pt x="1382687" y="4527832"/>
                  <a:pt x="1413497" y="4563226"/>
                  <a:pt x="1473357" y="4563226"/>
                </a:cubicBezTo>
                <a:cubicBezTo>
                  <a:pt x="1534097" y="4563226"/>
                  <a:pt x="1564027" y="4527832"/>
                  <a:pt x="1608922" y="4471200"/>
                </a:cubicBezTo>
                <a:cubicBezTo>
                  <a:pt x="1651176" y="4415454"/>
                  <a:pt x="1703994" y="4346434"/>
                  <a:pt x="1807868" y="4346434"/>
                </a:cubicBezTo>
                <a:cubicBezTo>
                  <a:pt x="1910862" y="4346434"/>
                  <a:pt x="1963680" y="4415454"/>
                  <a:pt x="2006814" y="4471200"/>
                </a:cubicBezTo>
                <a:cubicBezTo>
                  <a:pt x="2050829" y="4527832"/>
                  <a:pt x="2080759" y="4563226"/>
                  <a:pt x="2141499" y="4563226"/>
                </a:cubicBezTo>
                <a:cubicBezTo>
                  <a:pt x="2202239" y="4563226"/>
                  <a:pt x="2232169" y="4527832"/>
                  <a:pt x="2277064" y="4471200"/>
                </a:cubicBezTo>
                <a:cubicBezTo>
                  <a:pt x="2319318" y="4415454"/>
                  <a:pt x="2372135" y="4346434"/>
                  <a:pt x="2476010" y="4346434"/>
                </a:cubicBezTo>
                <a:cubicBezTo>
                  <a:pt x="2579004" y="4346434"/>
                  <a:pt x="2631821" y="4415454"/>
                  <a:pt x="2674956" y="4471200"/>
                </a:cubicBezTo>
                <a:cubicBezTo>
                  <a:pt x="2718970" y="4527832"/>
                  <a:pt x="2748900" y="4563226"/>
                  <a:pt x="2809640" y="4563226"/>
                </a:cubicBezTo>
                <a:cubicBezTo>
                  <a:pt x="2831648" y="4563226"/>
                  <a:pt x="2850134" y="4581809"/>
                  <a:pt x="2850134" y="4603930"/>
                </a:cubicBezTo>
                <a:cubicBezTo>
                  <a:pt x="2850134" y="4626052"/>
                  <a:pt x="2831648" y="4644634"/>
                  <a:pt x="2809640" y="4644634"/>
                </a:cubicBezTo>
                <a:cubicBezTo>
                  <a:pt x="2706646" y="4644634"/>
                  <a:pt x="2653829" y="4575615"/>
                  <a:pt x="2610694" y="4520753"/>
                </a:cubicBezTo>
                <a:cubicBezTo>
                  <a:pt x="2566680" y="4463236"/>
                  <a:pt x="2535870" y="4428727"/>
                  <a:pt x="2476010" y="4428727"/>
                </a:cubicBezTo>
                <a:cubicBezTo>
                  <a:pt x="2414389" y="4428727"/>
                  <a:pt x="2384459" y="4463236"/>
                  <a:pt x="2340445" y="4520753"/>
                </a:cubicBezTo>
                <a:cubicBezTo>
                  <a:pt x="2298191" y="4575615"/>
                  <a:pt x="2244493" y="4644634"/>
                  <a:pt x="2141499" y="4644634"/>
                </a:cubicBezTo>
                <a:cubicBezTo>
                  <a:pt x="2038505" y="4644634"/>
                  <a:pt x="1984807" y="4575615"/>
                  <a:pt x="1942553" y="4520753"/>
                </a:cubicBezTo>
                <a:cubicBezTo>
                  <a:pt x="1898538" y="4463236"/>
                  <a:pt x="1867728" y="4428727"/>
                  <a:pt x="1807868" y="4428727"/>
                </a:cubicBezTo>
                <a:cubicBezTo>
                  <a:pt x="1747128" y="4428727"/>
                  <a:pt x="1716318" y="4463236"/>
                  <a:pt x="1672303" y="4520753"/>
                </a:cubicBezTo>
                <a:cubicBezTo>
                  <a:pt x="1630049" y="4575615"/>
                  <a:pt x="1577232" y="4644634"/>
                  <a:pt x="1473357" y="4644634"/>
                </a:cubicBezTo>
                <a:cubicBezTo>
                  <a:pt x="1370363" y="4644634"/>
                  <a:pt x="1316665" y="4575615"/>
                  <a:pt x="1274411" y="4520753"/>
                </a:cubicBezTo>
                <a:cubicBezTo>
                  <a:pt x="1231277" y="4463236"/>
                  <a:pt x="1200467" y="4428727"/>
                  <a:pt x="1139727" y="4428727"/>
                </a:cubicBezTo>
                <a:cubicBezTo>
                  <a:pt x="1117719" y="4428727"/>
                  <a:pt x="1099233" y="4410144"/>
                  <a:pt x="1099233" y="4387138"/>
                </a:cubicBezTo>
                <a:cubicBezTo>
                  <a:pt x="1099233" y="4365016"/>
                  <a:pt x="1117719" y="4346434"/>
                  <a:pt x="1139727" y="4346434"/>
                </a:cubicBezTo>
                <a:close/>
                <a:moveTo>
                  <a:pt x="760869" y="3655045"/>
                </a:moveTo>
                <a:cubicBezTo>
                  <a:pt x="809678" y="3655045"/>
                  <a:pt x="849771" y="3695138"/>
                  <a:pt x="849771" y="3743946"/>
                </a:cubicBezTo>
                <a:cubicBezTo>
                  <a:pt x="849771" y="3793626"/>
                  <a:pt x="809678" y="3832847"/>
                  <a:pt x="760869" y="3832847"/>
                </a:cubicBezTo>
                <a:cubicBezTo>
                  <a:pt x="712061" y="3832847"/>
                  <a:pt x="671968" y="3793626"/>
                  <a:pt x="671968" y="3743946"/>
                </a:cubicBezTo>
                <a:cubicBezTo>
                  <a:pt x="671968" y="3695138"/>
                  <a:pt x="712061" y="3655045"/>
                  <a:pt x="760869" y="3655045"/>
                </a:cubicBezTo>
                <a:close/>
                <a:moveTo>
                  <a:pt x="3346143" y="2862665"/>
                </a:moveTo>
                <a:cubicBezTo>
                  <a:pt x="3421779" y="2862665"/>
                  <a:pt x="3460477" y="2912861"/>
                  <a:pt x="3491259" y="2952489"/>
                </a:cubicBezTo>
                <a:cubicBezTo>
                  <a:pt x="3522921" y="2994760"/>
                  <a:pt x="3545788" y="3020298"/>
                  <a:pt x="3589763" y="3020298"/>
                </a:cubicBezTo>
                <a:cubicBezTo>
                  <a:pt x="3633737" y="3020298"/>
                  <a:pt x="3655725" y="2994760"/>
                  <a:pt x="3688266" y="2952489"/>
                </a:cubicBezTo>
                <a:cubicBezTo>
                  <a:pt x="3719928" y="2912861"/>
                  <a:pt x="3758626" y="2862665"/>
                  <a:pt x="3834262" y="2862665"/>
                </a:cubicBezTo>
                <a:cubicBezTo>
                  <a:pt x="3909019" y="2862665"/>
                  <a:pt x="3947717" y="2912861"/>
                  <a:pt x="3978499" y="2952489"/>
                </a:cubicBezTo>
                <a:cubicBezTo>
                  <a:pt x="4011041" y="2994760"/>
                  <a:pt x="4033028" y="3020298"/>
                  <a:pt x="4077882" y="3020298"/>
                </a:cubicBezTo>
                <a:cubicBezTo>
                  <a:pt x="4120978" y="3020298"/>
                  <a:pt x="4143844" y="2994760"/>
                  <a:pt x="4176386" y="2952489"/>
                </a:cubicBezTo>
                <a:cubicBezTo>
                  <a:pt x="4207168" y="2912861"/>
                  <a:pt x="4245866" y="2862665"/>
                  <a:pt x="4321502" y="2862665"/>
                </a:cubicBezTo>
                <a:cubicBezTo>
                  <a:pt x="4397139" y="2862665"/>
                  <a:pt x="4435836" y="2912861"/>
                  <a:pt x="4466619" y="2952489"/>
                </a:cubicBezTo>
                <a:cubicBezTo>
                  <a:pt x="4499160" y="2994760"/>
                  <a:pt x="4521147" y="3020298"/>
                  <a:pt x="4565122" y="3020298"/>
                </a:cubicBezTo>
                <a:cubicBezTo>
                  <a:pt x="4581833" y="3020298"/>
                  <a:pt x="4594146" y="3032627"/>
                  <a:pt x="4594146" y="3049359"/>
                </a:cubicBezTo>
                <a:cubicBezTo>
                  <a:pt x="4594146" y="3066091"/>
                  <a:pt x="4581833" y="3079300"/>
                  <a:pt x="4565122" y="3079300"/>
                </a:cubicBezTo>
                <a:cubicBezTo>
                  <a:pt x="4489486" y="3079300"/>
                  <a:pt x="4450788" y="3029104"/>
                  <a:pt x="4420006" y="2988595"/>
                </a:cubicBezTo>
                <a:cubicBezTo>
                  <a:pt x="4387464" y="2947206"/>
                  <a:pt x="4365477" y="2921667"/>
                  <a:pt x="4321502" y="2921667"/>
                </a:cubicBezTo>
                <a:cubicBezTo>
                  <a:pt x="4276648" y="2921667"/>
                  <a:pt x="4254661" y="2947206"/>
                  <a:pt x="4222999" y="2988595"/>
                </a:cubicBezTo>
                <a:cubicBezTo>
                  <a:pt x="4191337" y="3029104"/>
                  <a:pt x="4152639" y="3079300"/>
                  <a:pt x="4077882" y="3079300"/>
                </a:cubicBezTo>
                <a:cubicBezTo>
                  <a:pt x="4002246" y="3079300"/>
                  <a:pt x="3963548" y="3029104"/>
                  <a:pt x="3931886" y="2988595"/>
                </a:cubicBezTo>
                <a:cubicBezTo>
                  <a:pt x="3899345" y="2947206"/>
                  <a:pt x="3877357" y="2921667"/>
                  <a:pt x="3834262" y="2921667"/>
                </a:cubicBezTo>
                <a:cubicBezTo>
                  <a:pt x="3789408" y="2921667"/>
                  <a:pt x="3766541" y="2947206"/>
                  <a:pt x="3734879" y="2988595"/>
                </a:cubicBezTo>
                <a:cubicBezTo>
                  <a:pt x="3704097" y="3029104"/>
                  <a:pt x="3665399" y="3079300"/>
                  <a:pt x="3589763" y="3079300"/>
                </a:cubicBezTo>
                <a:cubicBezTo>
                  <a:pt x="3514126" y="3079300"/>
                  <a:pt x="3475428" y="3029104"/>
                  <a:pt x="3444646" y="2988595"/>
                </a:cubicBezTo>
                <a:cubicBezTo>
                  <a:pt x="3412105" y="2947206"/>
                  <a:pt x="3390117" y="2921667"/>
                  <a:pt x="3346143" y="2921667"/>
                </a:cubicBezTo>
                <a:cubicBezTo>
                  <a:pt x="3329432" y="2921667"/>
                  <a:pt x="3317119" y="2908458"/>
                  <a:pt x="3317119" y="2891726"/>
                </a:cubicBezTo>
                <a:cubicBezTo>
                  <a:pt x="3317119" y="2875874"/>
                  <a:pt x="3329432" y="2862665"/>
                  <a:pt x="3346143" y="2862665"/>
                </a:cubicBezTo>
                <a:close/>
                <a:moveTo>
                  <a:pt x="50209" y="963285"/>
                </a:moveTo>
                <a:cubicBezTo>
                  <a:pt x="179695" y="963285"/>
                  <a:pt x="245759" y="1049879"/>
                  <a:pt x="299492" y="1118800"/>
                </a:cubicBezTo>
                <a:cubicBezTo>
                  <a:pt x="354986" y="1190373"/>
                  <a:pt x="392863" y="1234553"/>
                  <a:pt x="467736" y="1234553"/>
                </a:cubicBezTo>
                <a:cubicBezTo>
                  <a:pt x="544371" y="1234553"/>
                  <a:pt x="581367" y="1190373"/>
                  <a:pt x="636861" y="1118800"/>
                </a:cubicBezTo>
                <a:cubicBezTo>
                  <a:pt x="690594" y="1049879"/>
                  <a:pt x="756658" y="963285"/>
                  <a:pt x="886145" y="963285"/>
                </a:cubicBezTo>
                <a:cubicBezTo>
                  <a:pt x="1015631" y="963285"/>
                  <a:pt x="1081695" y="1049879"/>
                  <a:pt x="1134547" y="1118800"/>
                </a:cubicBezTo>
                <a:cubicBezTo>
                  <a:pt x="1190041" y="1190373"/>
                  <a:pt x="1227918" y="1234553"/>
                  <a:pt x="1303672" y="1234553"/>
                </a:cubicBezTo>
                <a:cubicBezTo>
                  <a:pt x="1379426" y="1234553"/>
                  <a:pt x="1417303" y="1190373"/>
                  <a:pt x="1472797" y="1118800"/>
                </a:cubicBezTo>
                <a:cubicBezTo>
                  <a:pt x="1525648" y="1049879"/>
                  <a:pt x="1591713" y="963285"/>
                  <a:pt x="1721199" y="963285"/>
                </a:cubicBezTo>
                <a:cubicBezTo>
                  <a:pt x="1850686" y="963285"/>
                  <a:pt x="1916750" y="1049879"/>
                  <a:pt x="1970482" y="1118800"/>
                </a:cubicBezTo>
                <a:cubicBezTo>
                  <a:pt x="2025977" y="1190373"/>
                  <a:pt x="2062973" y="1234553"/>
                  <a:pt x="2139607" y="1234553"/>
                </a:cubicBezTo>
                <a:cubicBezTo>
                  <a:pt x="2167795" y="1234553"/>
                  <a:pt x="2189816" y="1256644"/>
                  <a:pt x="2189816" y="1284919"/>
                </a:cubicBezTo>
                <a:cubicBezTo>
                  <a:pt x="2189816" y="1313195"/>
                  <a:pt x="2167795" y="1335285"/>
                  <a:pt x="2139607" y="1335285"/>
                </a:cubicBezTo>
                <a:cubicBezTo>
                  <a:pt x="2010121" y="1335285"/>
                  <a:pt x="1944057" y="1249575"/>
                  <a:pt x="1890324" y="1180653"/>
                </a:cubicBezTo>
                <a:cubicBezTo>
                  <a:pt x="1834830" y="1109081"/>
                  <a:pt x="1796953" y="1065784"/>
                  <a:pt x="1721199" y="1065784"/>
                </a:cubicBezTo>
                <a:cubicBezTo>
                  <a:pt x="1645445" y="1065784"/>
                  <a:pt x="1607568" y="1109081"/>
                  <a:pt x="1552074" y="1180653"/>
                </a:cubicBezTo>
                <a:cubicBezTo>
                  <a:pt x="1499223" y="1249575"/>
                  <a:pt x="1432277" y="1335285"/>
                  <a:pt x="1303672" y="1335285"/>
                </a:cubicBezTo>
                <a:cubicBezTo>
                  <a:pt x="1174186" y="1335285"/>
                  <a:pt x="1108121" y="1249575"/>
                  <a:pt x="1054389" y="1180653"/>
                </a:cubicBezTo>
                <a:cubicBezTo>
                  <a:pt x="998895" y="1109081"/>
                  <a:pt x="961018" y="1065784"/>
                  <a:pt x="886145" y="1065784"/>
                </a:cubicBezTo>
                <a:cubicBezTo>
                  <a:pt x="809510" y="1065784"/>
                  <a:pt x="771633" y="1109081"/>
                  <a:pt x="717020" y="1180653"/>
                </a:cubicBezTo>
                <a:cubicBezTo>
                  <a:pt x="663287" y="1249575"/>
                  <a:pt x="597222" y="1335285"/>
                  <a:pt x="467736" y="1335285"/>
                </a:cubicBezTo>
                <a:cubicBezTo>
                  <a:pt x="339131" y="1335285"/>
                  <a:pt x="272185" y="1249575"/>
                  <a:pt x="219334" y="1180653"/>
                </a:cubicBezTo>
                <a:cubicBezTo>
                  <a:pt x="163840" y="1109081"/>
                  <a:pt x="126844" y="1065784"/>
                  <a:pt x="50209" y="1065784"/>
                </a:cubicBezTo>
                <a:cubicBezTo>
                  <a:pt x="22021" y="1065784"/>
                  <a:pt x="0" y="1042810"/>
                  <a:pt x="0" y="1014534"/>
                </a:cubicBezTo>
                <a:cubicBezTo>
                  <a:pt x="0" y="986259"/>
                  <a:pt x="22021" y="963285"/>
                  <a:pt x="50209" y="963285"/>
                </a:cubicBezTo>
                <a:close/>
                <a:moveTo>
                  <a:pt x="3400591" y="62147"/>
                </a:moveTo>
                <a:cubicBezTo>
                  <a:pt x="3476405" y="62147"/>
                  <a:pt x="3515194" y="112343"/>
                  <a:pt x="3546048" y="152852"/>
                </a:cubicBezTo>
                <a:cubicBezTo>
                  <a:pt x="3578666" y="194241"/>
                  <a:pt x="3600705" y="219780"/>
                  <a:pt x="3644783" y="219780"/>
                </a:cubicBezTo>
                <a:cubicBezTo>
                  <a:pt x="3689743" y="219780"/>
                  <a:pt x="3710901" y="194241"/>
                  <a:pt x="3743518" y="152852"/>
                </a:cubicBezTo>
                <a:cubicBezTo>
                  <a:pt x="3774373" y="112343"/>
                  <a:pt x="3814043" y="62147"/>
                  <a:pt x="3888976" y="62147"/>
                </a:cubicBezTo>
                <a:cubicBezTo>
                  <a:pt x="3964790" y="62147"/>
                  <a:pt x="4003579" y="112343"/>
                  <a:pt x="4034434" y="152852"/>
                </a:cubicBezTo>
                <a:cubicBezTo>
                  <a:pt x="4067052" y="194241"/>
                  <a:pt x="4089091" y="219780"/>
                  <a:pt x="4134050" y="219780"/>
                </a:cubicBezTo>
                <a:cubicBezTo>
                  <a:pt x="4178128" y="219780"/>
                  <a:pt x="4200167" y="194241"/>
                  <a:pt x="4232785" y="152852"/>
                </a:cubicBezTo>
                <a:cubicBezTo>
                  <a:pt x="4263640" y="112343"/>
                  <a:pt x="4302429" y="62147"/>
                  <a:pt x="4378243" y="62147"/>
                </a:cubicBezTo>
                <a:cubicBezTo>
                  <a:pt x="4453176" y="62147"/>
                  <a:pt x="4492846" y="112343"/>
                  <a:pt x="4523700" y="152852"/>
                </a:cubicBezTo>
                <a:cubicBezTo>
                  <a:pt x="4556318" y="194241"/>
                  <a:pt x="4578357" y="219780"/>
                  <a:pt x="4622435" y="219780"/>
                </a:cubicBezTo>
                <a:cubicBezTo>
                  <a:pt x="4639185" y="219780"/>
                  <a:pt x="4652408" y="232989"/>
                  <a:pt x="4652408" y="249721"/>
                </a:cubicBezTo>
                <a:cubicBezTo>
                  <a:pt x="4652408" y="265573"/>
                  <a:pt x="4639185" y="278782"/>
                  <a:pt x="4622435" y="278782"/>
                </a:cubicBezTo>
                <a:cubicBezTo>
                  <a:pt x="4547503" y="278782"/>
                  <a:pt x="4508714" y="228586"/>
                  <a:pt x="4476978" y="188958"/>
                </a:cubicBezTo>
                <a:cubicBezTo>
                  <a:pt x="4444360" y="147568"/>
                  <a:pt x="4422321" y="121149"/>
                  <a:pt x="4378243" y="121149"/>
                </a:cubicBezTo>
                <a:cubicBezTo>
                  <a:pt x="4334165" y="121149"/>
                  <a:pt x="4312126" y="147568"/>
                  <a:pt x="4279508" y="188958"/>
                </a:cubicBezTo>
                <a:cubicBezTo>
                  <a:pt x="4247772" y="228586"/>
                  <a:pt x="4208983" y="278782"/>
                  <a:pt x="4134050" y="278782"/>
                </a:cubicBezTo>
                <a:cubicBezTo>
                  <a:pt x="4058236" y="278782"/>
                  <a:pt x="4019447" y="228586"/>
                  <a:pt x="3987711" y="188958"/>
                </a:cubicBezTo>
                <a:cubicBezTo>
                  <a:pt x="3955975" y="147568"/>
                  <a:pt x="3933936" y="121149"/>
                  <a:pt x="3888976" y="121149"/>
                </a:cubicBezTo>
                <a:cubicBezTo>
                  <a:pt x="3844898" y="121149"/>
                  <a:pt x="3822859" y="147568"/>
                  <a:pt x="3790241" y="188958"/>
                </a:cubicBezTo>
                <a:cubicBezTo>
                  <a:pt x="3759386" y="228586"/>
                  <a:pt x="3720598" y="278782"/>
                  <a:pt x="3644783" y="278782"/>
                </a:cubicBezTo>
                <a:cubicBezTo>
                  <a:pt x="3568969" y="278782"/>
                  <a:pt x="3530180" y="228586"/>
                  <a:pt x="3499326" y="188958"/>
                </a:cubicBezTo>
                <a:cubicBezTo>
                  <a:pt x="3466708" y="147568"/>
                  <a:pt x="3444669" y="121149"/>
                  <a:pt x="3400591" y="121149"/>
                </a:cubicBezTo>
                <a:cubicBezTo>
                  <a:pt x="3384723" y="121149"/>
                  <a:pt x="3371499" y="108820"/>
                  <a:pt x="3371499" y="92088"/>
                </a:cubicBezTo>
                <a:cubicBezTo>
                  <a:pt x="3371499" y="75356"/>
                  <a:pt x="3384723" y="62147"/>
                  <a:pt x="3400591" y="62147"/>
                </a:cubicBezTo>
                <a:close/>
                <a:moveTo>
                  <a:pt x="1176918" y="0"/>
                </a:moveTo>
                <a:cubicBezTo>
                  <a:pt x="1225966" y="0"/>
                  <a:pt x="1265379" y="40092"/>
                  <a:pt x="1265379" y="88901"/>
                </a:cubicBezTo>
                <a:cubicBezTo>
                  <a:pt x="1265379" y="137709"/>
                  <a:pt x="1225966" y="177802"/>
                  <a:pt x="1176918" y="177802"/>
                </a:cubicBezTo>
                <a:cubicBezTo>
                  <a:pt x="1126995" y="177802"/>
                  <a:pt x="1087581" y="137709"/>
                  <a:pt x="1087581" y="88901"/>
                </a:cubicBezTo>
                <a:cubicBezTo>
                  <a:pt x="1087581" y="40092"/>
                  <a:pt x="1126995" y="0"/>
                  <a:pt x="1176918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4350D829-E6C7-FD49-A3B2-57D115888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616" y="11574352"/>
            <a:ext cx="2913160" cy="815686"/>
          </a:xfrm>
          <a:custGeom>
            <a:avLst/>
            <a:gdLst>
              <a:gd name="T0" fmla="*/ 2844 w 3309"/>
              <a:gd name="T1" fmla="*/ 927 h 928"/>
              <a:gd name="T2" fmla="*/ 464 w 3309"/>
              <a:gd name="T3" fmla="*/ 927 h 928"/>
              <a:gd name="T4" fmla="*/ 464 w 3309"/>
              <a:gd name="T5" fmla="*/ 927 h 928"/>
              <a:gd name="T6" fmla="*/ 0 w 3309"/>
              <a:gd name="T7" fmla="*/ 464 h 928"/>
              <a:gd name="T8" fmla="*/ 0 w 3309"/>
              <a:gd name="T9" fmla="*/ 464 h 928"/>
              <a:gd name="T10" fmla="*/ 464 w 3309"/>
              <a:gd name="T11" fmla="*/ 0 h 928"/>
              <a:gd name="T12" fmla="*/ 2844 w 3309"/>
              <a:gd name="T13" fmla="*/ 0 h 928"/>
              <a:gd name="T14" fmla="*/ 2844 w 3309"/>
              <a:gd name="T15" fmla="*/ 0 h 928"/>
              <a:gd name="T16" fmla="*/ 3308 w 3309"/>
              <a:gd name="T17" fmla="*/ 464 h 928"/>
              <a:gd name="T18" fmla="*/ 3308 w 3309"/>
              <a:gd name="T19" fmla="*/ 464 h 928"/>
              <a:gd name="T20" fmla="*/ 2844 w 3309"/>
              <a:gd name="T21" fmla="*/ 927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09" h="928">
                <a:moveTo>
                  <a:pt x="2844" y="927"/>
                </a:moveTo>
                <a:lnTo>
                  <a:pt x="464" y="927"/>
                </a:lnTo>
                <a:lnTo>
                  <a:pt x="464" y="927"/>
                </a:lnTo>
                <a:cubicBezTo>
                  <a:pt x="208" y="927"/>
                  <a:pt x="0" y="720"/>
                  <a:pt x="0" y="464"/>
                </a:cubicBezTo>
                <a:lnTo>
                  <a:pt x="0" y="464"/>
                </a:lnTo>
                <a:cubicBezTo>
                  <a:pt x="0" y="208"/>
                  <a:pt x="208" y="0"/>
                  <a:pt x="464" y="0"/>
                </a:cubicBezTo>
                <a:lnTo>
                  <a:pt x="2844" y="0"/>
                </a:lnTo>
                <a:lnTo>
                  <a:pt x="2844" y="0"/>
                </a:lnTo>
                <a:cubicBezTo>
                  <a:pt x="3101" y="0"/>
                  <a:pt x="3308" y="208"/>
                  <a:pt x="3308" y="464"/>
                </a:cubicBezTo>
                <a:lnTo>
                  <a:pt x="3308" y="464"/>
                </a:lnTo>
                <a:cubicBezTo>
                  <a:pt x="3308" y="720"/>
                  <a:pt x="3101" y="927"/>
                  <a:pt x="2844" y="927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2B3831B-1232-814D-91DF-F57AE9C39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6057" y="3813692"/>
            <a:ext cx="4723204" cy="9100715"/>
          </a:xfrm>
          <a:prstGeom prst="roundRect">
            <a:avLst>
              <a:gd name="adj" fmla="val 765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E4026DDE-BA07-6F41-A32A-2C6DDC919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6057" y="10941226"/>
            <a:ext cx="4723204" cy="1973181"/>
          </a:xfrm>
          <a:custGeom>
            <a:avLst/>
            <a:gdLst>
              <a:gd name="T0" fmla="*/ 5360 w 5361"/>
              <a:gd name="T1" fmla="*/ 0 h 2242"/>
              <a:gd name="T2" fmla="*/ 5360 w 5361"/>
              <a:gd name="T3" fmla="*/ 1834 h 2242"/>
              <a:gd name="T4" fmla="*/ 5360 w 5361"/>
              <a:gd name="T5" fmla="*/ 1834 h 2242"/>
              <a:gd name="T6" fmla="*/ 4953 w 5361"/>
              <a:gd name="T7" fmla="*/ 2241 h 2242"/>
              <a:gd name="T8" fmla="*/ 408 w 5361"/>
              <a:gd name="T9" fmla="*/ 2241 h 2242"/>
              <a:gd name="T10" fmla="*/ 408 w 5361"/>
              <a:gd name="T11" fmla="*/ 2241 h 2242"/>
              <a:gd name="T12" fmla="*/ 0 w 5361"/>
              <a:gd name="T13" fmla="*/ 1834 h 2242"/>
              <a:gd name="T14" fmla="*/ 0 w 5361"/>
              <a:gd name="T15" fmla="*/ 0 h 2242"/>
              <a:gd name="T16" fmla="*/ 5360 w 5361"/>
              <a:gd name="T17" fmla="*/ 0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61" h="2242">
                <a:moveTo>
                  <a:pt x="5360" y="0"/>
                </a:moveTo>
                <a:lnTo>
                  <a:pt x="5360" y="1834"/>
                </a:lnTo>
                <a:lnTo>
                  <a:pt x="5360" y="1834"/>
                </a:lnTo>
                <a:cubicBezTo>
                  <a:pt x="5360" y="2059"/>
                  <a:pt x="5178" y="2241"/>
                  <a:pt x="4953" y="2241"/>
                </a:cubicBezTo>
                <a:lnTo>
                  <a:pt x="408" y="2241"/>
                </a:lnTo>
                <a:lnTo>
                  <a:pt x="408" y="2241"/>
                </a:lnTo>
                <a:cubicBezTo>
                  <a:pt x="182" y="2241"/>
                  <a:pt x="0" y="2059"/>
                  <a:pt x="0" y="1834"/>
                </a:cubicBezTo>
                <a:lnTo>
                  <a:pt x="0" y="0"/>
                </a:lnTo>
                <a:lnTo>
                  <a:pt x="536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DDB0DD36-5B86-304F-B2F3-6A8C51483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9920" y="5542168"/>
            <a:ext cx="4535478" cy="4520340"/>
          </a:xfrm>
          <a:custGeom>
            <a:avLst/>
            <a:gdLst>
              <a:gd name="connsiteX0" fmla="*/ 1139797 w 4660187"/>
              <a:gd name="connsiteY0" fmla="*/ 4346434 h 4644634"/>
              <a:gd name="connsiteX1" fmla="*/ 1339083 w 4660187"/>
              <a:gd name="connsiteY1" fmla="*/ 4471200 h 4644634"/>
              <a:gd name="connsiteX2" fmla="*/ 1474881 w 4660187"/>
              <a:gd name="connsiteY2" fmla="*/ 4563226 h 4644634"/>
              <a:gd name="connsiteX3" fmla="*/ 1609797 w 4660187"/>
              <a:gd name="connsiteY3" fmla="*/ 4471200 h 4644634"/>
              <a:gd name="connsiteX4" fmla="*/ 1809083 w 4660187"/>
              <a:gd name="connsiteY4" fmla="*/ 4346434 h 4644634"/>
              <a:gd name="connsiteX5" fmla="*/ 2008371 w 4660187"/>
              <a:gd name="connsiteY5" fmla="*/ 4471200 h 4644634"/>
              <a:gd name="connsiteX6" fmla="*/ 2143285 w 4660187"/>
              <a:gd name="connsiteY6" fmla="*/ 4563226 h 4644634"/>
              <a:gd name="connsiteX7" fmla="*/ 2279083 w 4660187"/>
              <a:gd name="connsiteY7" fmla="*/ 4471200 h 4644634"/>
              <a:gd name="connsiteX8" fmla="*/ 2478371 w 4660187"/>
              <a:gd name="connsiteY8" fmla="*/ 4346434 h 4644634"/>
              <a:gd name="connsiteX9" fmla="*/ 2677657 w 4660187"/>
              <a:gd name="connsiteY9" fmla="*/ 4471200 h 4644634"/>
              <a:gd name="connsiteX10" fmla="*/ 2812573 w 4660187"/>
              <a:gd name="connsiteY10" fmla="*/ 4563226 h 4644634"/>
              <a:gd name="connsiteX11" fmla="*/ 2854017 w 4660187"/>
              <a:gd name="connsiteY11" fmla="*/ 4603930 h 4644634"/>
              <a:gd name="connsiteX12" fmla="*/ 2812573 w 4660187"/>
              <a:gd name="connsiteY12" fmla="*/ 4644634 h 4644634"/>
              <a:gd name="connsiteX13" fmla="*/ 2614167 w 4660187"/>
              <a:gd name="connsiteY13" fmla="*/ 4520753 h 4644634"/>
              <a:gd name="connsiteX14" fmla="*/ 2478371 w 4660187"/>
              <a:gd name="connsiteY14" fmla="*/ 4428727 h 4644634"/>
              <a:gd name="connsiteX15" fmla="*/ 2343455 w 4660187"/>
              <a:gd name="connsiteY15" fmla="*/ 4520753 h 4644634"/>
              <a:gd name="connsiteX16" fmla="*/ 2143285 w 4660187"/>
              <a:gd name="connsiteY16" fmla="*/ 4644634 h 4644634"/>
              <a:gd name="connsiteX17" fmla="*/ 1943999 w 4660187"/>
              <a:gd name="connsiteY17" fmla="*/ 4520753 h 4644634"/>
              <a:gd name="connsiteX18" fmla="*/ 1809083 w 4660187"/>
              <a:gd name="connsiteY18" fmla="*/ 4428727 h 4644634"/>
              <a:gd name="connsiteX19" fmla="*/ 1674167 w 4660187"/>
              <a:gd name="connsiteY19" fmla="*/ 4520753 h 4644634"/>
              <a:gd name="connsiteX20" fmla="*/ 1474881 w 4660187"/>
              <a:gd name="connsiteY20" fmla="*/ 4644634 h 4644634"/>
              <a:gd name="connsiteX21" fmla="*/ 1274713 w 4660187"/>
              <a:gd name="connsiteY21" fmla="*/ 4520753 h 4644634"/>
              <a:gd name="connsiteX22" fmla="*/ 1139797 w 4660187"/>
              <a:gd name="connsiteY22" fmla="*/ 4428727 h 4644634"/>
              <a:gd name="connsiteX23" fmla="*/ 1099235 w 4660187"/>
              <a:gd name="connsiteY23" fmla="*/ 4387138 h 4644634"/>
              <a:gd name="connsiteX24" fmla="*/ 1139797 w 4660187"/>
              <a:gd name="connsiteY24" fmla="*/ 4346434 h 4644634"/>
              <a:gd name="connsiteX25" fmla="*/ 764756 w 4660187"/>
              <a:gd name="connsiteY25" fmla="*/ 3655045 h 4644634"/>
              <a:gd name="connsiteX26" fmla="*/ 853657 w 4660187"/>
              <a:gd name="connsiteY26" fmla="*/ 3743946 h 4644634"/>
              <a:gd name="connsiteX27" fmla="*/ 764756 w 4660187"/>
              <a:gd name="connsiteY27" fmla="*/ 3832847 h 4644634"/>
              <a:gd name="connsiteX28" fmla="*/ 675855 w 4660187"/>
              <a:gd name="connsiteY28" fmla="*/ 3743946 h 4644634"/>
              <a:gd name="connsiteX29" fmla="*/ 764756 w 4660187"/>
              <a:gd name="connsiteY29" fmla="*/ 3655045 h 4644634"/>
              <a:gd name="connsiteX30" fmla="*/ 3346213 w 4660187"/>
              <a:gd name="connsiteY30" fmla="*/ 2862665 h 4644634"/>
              <a:gd name="connsiteX31" fmla="*/ 3491671 w 4660187"/>
              <a:gd name="connsiteY31" fmla="*/ 2952489 h 4644634"/>
              <a:gd name="connsiteX32" fmla="*/ 3590405 w 4660187"/>
              <a:gd name="connsiteY32" fmla="*/ 3020298 h 4644634"/>
              <a:gd name="connsiteX33" fmla="*/ 3690021 w 4660187"/>
              <a:gd name="connsiteY33" fmla="*/ 2952489 h 4644634"/>
              <a:gd name="connsiteX34" fmla="*/ 3834597 w 4660187"/>
              <a:gd name="connsiteY34" fmla="*/ 2862665 h 4644634"/>
              <a:gd name="connsiteX35" fmla="*/ 3980937 w 4660187"/>
              <a:gd name="connsiteY35" fmla="*/ 2952489 h 4644634"/>
              <a:gd name="connsiteX36" fmla="*/ 4079673 w 4660187"/>
              <a:gd name="connsiteY36" fmla="*/ 3020298 h 4644634"/>
              <a:gd name="connsiteX37" fmla="*/ 4178407 w 4660187"/>
              <a:gd name="connsiteY37" fmla="*/ 2952489 h 4644634"/>
              <a:gd name="connsiteX38" fmla="*/ 4323865 w 4660187"/>
              <a:gd name="connsiteY38" fmla="*/ 2862665 h 4644634"/>
              <a:gd name="connsiteX39" fmla="*/ 4470203 w 4660187"/>
              <a:gd name="connsiteY39" fmla="*/ 2952489 h 4644634"/>
              <a:gd name="connsiteX40" fmla="*/ 4568057 w 4660187"/>
              <a:gd name="connsiteY40" fmla="*/ 3020298 h 4644634"/>
              <a:gd name="connsiteX41" fmla="*/ 4598031 w 4660187"/>
              <a:gd name="connsiteY41" fmla="*/ 3049359 h 4644634"/>
              <a:gd name="connsiteX42" fmla="*/ 4568057 w 4660187"/>
              <a:gd name="connsiteY42" fmla="*/ 3079300 h 4644634"/>
              <a:gd name="connsiteX43" fmla="*/ 4422599 w 4660187"/>
              <a:gd name="connsiteY43" fmla="*/ 2988595 h 4644634"/>
              <a:gd name="connsiteX44" fmla="*/ 4323865 w 4660187"/>
              <a:gd name="connsiteY44" fmla="*/ 2921667 h 4644634"/>
              <a:gd name="connsiteX45" fmla="*/ 4225129 w 4660187"/>
              <a:gd name="connsiteY45" fmla="*/ 2988595 h 4644634"/>
              <a:gd name="connsiteX46" fmla="*/ 4079673 w 4660187"/>
              <a:gd name="connsiteY46" fmla="*/ 3079300 h 4644634"/>
              <a:gd name="connsiteX47" fmla="*/ 3934215 w 4660187"/>
              <a:gd name="connsiteY47" fmla="*/ 2988595 h 4644634"/>
              <a:gd name="connsiteX48" fmla="*/ 3834597 w 4660187"/>
              <a:gd name="connsiteY48" fmla="*/ 2921667 h 4644634"/>
              <a:gd name="connsiteX49" fmla="*/ 3735863 w 4660187"/>
              <a:gd name="connsiteY49" fmla="*/ 2988595 h 4644634"/>
              <a:gd name="connsiteX50" fmla="*/ 3590405 w 4660187"/>
              <a:gd name="connsiteY50" fmla="*/ 3079300 h 4644634"/>
              <a:gd name="connsiteX51" fmla="*/ 3444947 w 4660187"/>
              <a:gd name="connsiteY51" fmla="*/ 2988595 h 4644634"/>
              <a:gd name="connsiteX52" fmla="*/ 3346213 w 4660187"/>
              <a:gd name="connsiteY52" fmla="*/ 2921667 h 4644634"/>
              <a:gd name="connsiteX53" fmla="*/ 3317121 w 4660187"/>
              <a:gd name="connsiteY53" fmla="*/ 2891726 h 4644634"/>
              <a:gd name="connsiteX54" fmla="*/ 3346213 w 4660187"/>
              <a:gd name="connsiteY54" fmla="*/ 2862665 h 4644634"/>
              <a:gd name="connsiteX55" fmla="*/ 4571285 w 4660187"/>
              <a:gd name="connsiteY55" fmla="*/ 1891612 h 4644634"/>
              <a:gd name="connsiteX56" fmla="*/ 4660187 w 4660187"/>
              <a:gd name="connsiteY56" fmla="*/ 1980513 h 4644634"/>
              <a:gd name="connsiteX57" fmla="*/ 4571285 w 4660187"/>
              <a:gd name="connsiteY57" fmla="*/ 2069414 h 4644634"/>
              <a:gd name="connsiteX58" fmla="*/ 4482383 w 4660187"/>
              <a:gd name="connsiteY58" fmla="*/ 1980513 h 4644634"/>
              <a:gd name="connsiteX59" fmla="*/ 4571285 w 4660187"/>
              <a:gd name="connsiteY59" fmla="*/ 1891612 h 4644634"/>
              <a:gd name="connsiteX60" fmla="*/ 50189 w 4660187"/>
              <a:gd name="connsiteY60" fmla="*/ 963285 h 4644634"/>
              <a:gd name="connsiteX61" fmla="*/ 299372 w 4660187"/>
              <a:gd name="connsiteY61" fmla="*/ 1118800 h 4644634"/>
              <a:gd name="connsiteX62" fmla="*/ 468429 w 4660187"/>
              <a:gd name="connsiteY62" fmla="*/ 1234553 h 4644634"/>
              <a:gd name="connsiteX63" fmla="*/ 637486 w 4660187"/>
              <a:gd name="connsiteY63" fmla="*/ 1118800 h 4644634"/>
              <a:gd name="connsiteX64" fmla="*/ 885789 w 4660187"/>
              <a:gd name="connsiteY64" fmla="*/ 963285 h 4644634"/>
              <a:gd name="connsiteX65" fmla="*/ 1134091 w 4660187"/>
              <a:gd name="connsiteY65" fmla="*/ 1118800 h 4644634"/>
              <a:gd name="connsiteX66" fmla="*/ 1303147 w 4660187"/>
              <a:gd name="connsiteY66" fmla="*/ 1234553 h 4644634"/>
              <a:gd name="connsiteX67" fmla="*/ 1472205 w 4660187"/>
              <a:gd name="connsiteY67" fmla="*/ 1118800 h 4644634"/>
              <a:gd name="connsiteX68" fmla="*/ 1720507 w 4660187"/>
              <a:gd name="connsiteY68" fmla="*/ 963285 h 4644634"/>
              <a:gd name="connsiteX69" fmla="*/ 1969691 w 4660187"/>
              <a:gd name="connsiteY69" fmla="*/ 1118800 h 4644634"/>
              <a:gd name="connsiteX70" fmla="*/ 2138747 w 4660187"/>
              <a:gd name="connsiteY70" fmla="*/ 1234553 h 4644634"/>
              <a:gd name="connsiteX71" fmla="*/ 2189817 w 4660187"/>
              <a:gd name="connsiteY71" fmla="*/ 1284919 h 4644634"/>
              <a:gd name="connsiteX72" fmla="*/ 2138747 w 4660187"/>
              <a:gd name="connsiteY72" fmla="*/ 1335285 h 4644634"/>
              <a:gd name="connsiteX73" fmla="*/ 1889565 w 4660187"/>
              <a:gd name="connsiteY73" fmla="*/ 1180653 h 4644634"/>
              <a:gd name="connsiteX74" fmla="*/ 1720507 w 4660187"/>
              <a:gd name="connsiteY74" fmla="*/ 1065784 h 4644634"/>
              <a:gd name="connsiteX75" fmla="*/ 1552331 w 4660187"/>
              <a:gd name="connsiteY75" fmla="*/ 1180653 h 4644634"/>
              <a:gd name="connsiteX76" fmla="*/ 1303147 w 4660187"/>
              <a:gd name="connsiteY76" fmla="*/ 1335285 h 4644634"/>
              <a:gd name="connsiteX77" fmla="*/ 1054845 w 4660187"/>
              <a:gd name="connsiteY77" fmla="*/ 1180653 h 4644634"/>
              <a:gd name="connsiteX78" fmla="*/ 885789 w 4660187"/>
              <a:gd name="connsiteY78" fmla="*/ 1065784 h 4644634"/>
              <a:gd name="connsiteX79" fmla="*/ 717612 w 4660187"/>
              <a:gd name="connsiteY79" fmla="*/ 1180653 h 4644634"/>
              <a:gd name="connsiteX80" fmla="*/ 468429 w 4660187"/>
              <a:gd name="connsiteY80" fmla="*/ 1335285 h 4644634"/>
              <a:gd name="connsiteX81" fmla="*/ 220126 w 4660187"/>
              <a:gd name="connsiteY81" fmla="*/ 1180653 h 4644634"/>
              <a:gd name="connsiteX82" fmla="*/ 50189 w 4660187"/>
              <a:gd name="connsiteY82" fmla="*/ 1065784 h 4644634"/>
              <a:gd name="connsiteX83" fmla="*/ 0 w 4660187"/>
              <a:gd name="connsiteY83" fmla="*/ 1014534 h 4644634"/>
              <a:gd name="connsiteX84" fmla="*/ 50189 w 4660187"/>
              <a:gd name="connsiteY84" fmla="*/ 963285 h 4644634"/>
              <a:gd name="connsiteX85" fmla="*/ 3405357 w 4660187"/>
              <a:gd name="connsiteY85" fmla="*/ 62147 h 4644634"/>
              <a:gd name="connsiteX86" fmla="*/ 3550815 w 4660187"/>
              <a:gd name="connsiteY86" fmla="*/ 152852 h 4644634"/>
              <a:gd name="connsiteX87" fmla="*/ 3648669 w 4660187"/>
              <a:gd name="connsiteY87" fmla="*/ 219780 h 4644634"/>
              <a:gd name="connsiteX88" fmla="*/ 3747403 w 4660187"/>
              <a:gd name="connsiteY88" fmla="*/ 152852 h 4644634"/>
              <a:gd name="connsiteX89" fmla="*/ 3893743 w 4660187"/>
              <a:gd name="connsiteY89" fmla="*/ 62147 h 4644634"/>
              <a:gd name="connsiteX90" fmla="*/ 4039201 w 4660187"/>
              <a:gd name="connsiteY90" fmla="*/ 152852 h 4644634"/>
              <a:gd name="connsiteX91" fmla="*/ 4137935 w 4660187"/>
              <a:gd name="connsiteY91" fmla="*/ 219780 h 4644634"/>
              <a:gd name="connsiteX92" fmla="*/ 4236671 w 4660187"/>
              <a:gd name="connsiteY92" fmla="*/ 152852 h 4644634"/>
              <a:gd name="connsiteX93" fmla="*/ 4383009 w 4660187"/>
              <a:gd name="connsiteY93" fmla="*/ 62147 h 4644634"/>
              <a:gd name="connsiteX94" fmla="*/ 4528467 w 4660187"/>
              <a:gd name="connsiteY94" fmla="*/ 152852 h 4644634"/>
              <a:gd name="connsiteX95" fmla="*/ 4627201 w 4660187"/>
              <a:gd name="connsiteY95" fmla="*/ 219780 h 4644634"/>
              <a:gd name="connsiteX96" fmla="*/ 4656293 w 4660187"/>
              <a:gd name="connsiteY96" fmla="*/ 249721 h 4644634"/>
              <a:gd name="connsiteX97" fmla="*/ 4627201 w 4660187"/>
              <a:gd name="connsiteY97" fmla="*/ 278782 h 4644634"/>
              <a:gd name="connsiteX98" fmla="*/ 4481745 w 4660187"/>
              <a:gd name="connsiteY98" fmla="*/ 188958 h 4644634"/>
              <a:gd name="connsiteX99" fmla="*/ 4383009 w 4660187"/>
              <a:gd name="connsiteY99" fmla="*/ 121149 h 4644634"/>
              <a:gd name="connsiteX100" fmla="*/ 4283393 w 4660187"/>
              <a:gd name="connsiteY100" fmla="*/ 188958 h 4644634"/>
              <a:gd name="connsiteX101" fmla="*/ 4137935 w 4660187"/>
              <a:gd name="connsiteY101" fmla="*/ 278782 h 4644634"/>
              <a:gd name="connsiteX102" fmla="*/ 3992477 w 4660187"/>
              <a:gd name="connsiteY102" fmla="*/ 188958 h 4644634"/>
              <a:gd name="connsiteX103" fmla="*/ 3893743 w 4660187"/>
              <a:gd name="connsiteY103" fmla="*/ 121149 h 4644634"/>
              <a:gd name="connsiteX104" fmla="*/ 3795007 w 4660187"/>
              <a:gd name="connsiteY104" fmla="*/ 188958 h 4644634"/>
              <a:gd name="connsiteX105" fmla="*/ 3648669 w 4660187"/>
              <a:gd name="connsiteY105" fmla="*/ 278782 h 4644634"/>
              <a:gd name="connsiteX106" fmla="*/ 3503211 w 4660187"/>
              <a:gd name="connsiteY106" fmla="*/ 188958 h 4644634"/>
              <a:gd name="connsiteX107" fmla="*/ 3405357 w 4660187"/>
              <a:gd name="connsiteY107" fmla="*/ 121149 h 4644634"/>
              <a:gd name="connsiteX108" fmla="*/ 3375383 w 4660187"/>
              <a:gd name="connsiteY108" fmla="*/ 92088 h 4644634"/>
              <a:gd name="connsiteX109" fmla="*/ 3405357 w 4660187"/>
              <a:gd name="connsiteY109" fmla="*/ 62147 h 4644634"/>
              <a:gd name="connsiteX110" fmla="*/ 1180369 w 4660187"/>
              <a:gd name="connsiteY110" fmla="*/ 0 h 4644634"/>
              <a:gd name="connsiteX111" fmla="*/ 1269269 w 4660187"/>
              <a:gd name="connsiteY111" fmla="*/ 88901 h 4644634"/>
              <a:gd name="connsiteX112" fmla="*/ 1180369 w 4660187"/>
              <a:gd name="connsiteY112" fmla="*/ 177802 h 4644634"/>
              <a:gd name="connsiteX113" fmla="*/ 1091467 w 4660187"/>
              <a:gd name="connsiteY113" fmla="*/ 88901 h 4644634"/>
              <a:gd name="connsiteX114" fmla="*/ 1180369 w 4660187"/>
              <a:gd name="connsiteY114" fmla="*/ 0 h 464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4660187" h="4644634">
                <a:moveTo>
                  <a:pt x="1139797" y="4346434"/>
                </a:moveTo>
                <a:cubicBezTo>
                  <a:pt x="1243849" y="4346434"/>
                  <a:pt x="1296757" y="4415454"/>
                  <a:pt x="1339083" y="4471200"/>
                </a:cubicBezTo>
                <a:cubicBezTo>
                  <a:pt x="1384055" y="4527832"/>
                  <a:pt x="1414037" y="4563226"/>
                  <a:pt x="1474881" y="4563226"/>
                </a:cubicBezTo>
                <a:cubicBezTo>
                  <a:pt x="1534843" y="4563226"/>
                  <a:pt x="1565707" y="4527832"/>
                  <a:pt x="1609797" y="4471200"/>
                </a:cubicBezTo>
                <a:cubicBezTo>
                  <a:pt x="1653005" y="4415454"/>
                  <a:pt x="1705913" y="4346434"/>
                  <a:pt x="1809083" y="4346434"/>
                </a:cubicBezTo>
                <a:cubicBezTo>
                  <a:pt x="1913135" y="4346434"/>
                  <a:pt x="1965163" y="4415454"/>
                  <a:pt x="2008371" y="4471200"/>
                </a:cubicBezTo>
                <a:cubicBezTo>
                  <a:pt x="2052461" y="4527832"/>
                  <a:pt x="2083323" y="4563226"/>
                  <a:pt x="2143285" y="4563226"/>
                </a:cubicBezTo>
                <a:cubicBezTo>
                  <a:pt x="2204131" y="4563226"/>
                  <a:pt x="2234993" y="4527832"/>
                  <a:pt x="2279083" y="4471200"/>
                </a:cubicBezTo>
                <a:cubicBezTo>
                  <a:pt x="2322291" y="4415454"/>
                  <a:pt x="2374317" y="4346434"/>
                  <a:pt x="2478371" y="4346434"/>
                </a:cubicBezTo>
                <a:cubicBezTo>
                  <a:pt x="2581541" y="4346434"/>
                  <a:pt x="2635331" y="4415454"/>
                  <a:pt x="2677657" y="4471200"/>
                </a:cubicBezTo>
                <a:cubicBezTo>
                  <a:pt x="2721747" y="4527832"/>
                  <a:pt x="2752611" y="4563226"/>
                  <a:pt x="2812573" y="4563226"/>
                </a:cubicBezTo>
                <a:cubicBezTo>
                  <a:pt x="2835499" y="4563226"/>
                  <a:pt x="2854017" y="4581809"/>
                  <a:pt x="2854017" y="4603930"/>
                </a:cubicBezTo>
                <a:cubicBezTo>
                  <a:pt x="2854017" y="4626052"/>
                  <a:pt x="2835499" y="4644634"/>
                  <a:pt x="2812573" y="4644634"/>
                </a:cubicBezTo>
                <a:cubicBezTo>
                  <a:pt x="2709401" y="4644634"/>
                  <a:pt x="2656493" y="4575615"/>
                  <a:pt x="2614167" y="4520753"/>
                </a:cubicBezTo>
                <a:cubicBezTo>
                  <a:pt x="2569195" y="4463236"/>
                  <a:pt x="2539215" y="4428727"/>
                  <a:pt x="2478371" y="4428727"/>
                </a:cubicBezTo>
                <a:cubicBezTo>
                  <a:pt x="2417525" y="4428727"/>
                  <a:pt x="2387545" y="4463236"/>
                  <a:pt x="2343455" y="4520753"/>
                </a:cubicBezTo>
                <a:cubicBezTo>
                  <a:pt x="2300247" y="4575615"/>
                  <a:pt x="2247339" y="4644634"/>
                  <a:pt x="2143285" y="4644634"/>
                </a:cubicBezTo>
                <a:cubicBezTo>
                  <a:pt x="2040115" y="4644634"/>
                  <a:pt x="1987207" y="4575615"/>
                  <a:pt x="1943999" y="4520753"/>
                </a:cubicBezTo>
                <a:cubicBezTo>
                  <a:pt x="1899909" y="4463236"/>
                  <a:pt x="1869927" y="4428727"/>
                  <a:pt x="1809083" y="4428727"/>
                </a:cubicBezTo>
                <a:cubicBezTo>
                  <a:pt x="1748239" y="4428727"/>
                  <a:pt x="1718259" y="4463236"/>
                  <a:pt x="1674167" y="4520753"/>
                </a:cubicBezTo>
                <a:cubicBezTo>
                  <a:pt x="1630959" y="4575615"/>
                  <a:pt x="1578051" y="4644634"/>
                  <a:pt x="1474881" y="4644634"/>
                </a:cubicBezTo>
                <a:cubicBezTo>
                  <a:pt x="1370829" y="4644634"/>
                  <a:pt x="1317921" y="4575615"/>
                  <a:pt x="1274713" y="4520753"/>
                </a:cubicBezTo>
                <a:cubicBezTo>
                  <a:pt x="1231505" y="4463236"/>
                  <a:pt x="1201523" y="4428727"/>
                  <a:pt x="1139797" y="4428727"/>
                </a:cubicBezTo>
                <a:cubicBezTo>
                  <a:pt x="1117751" y="4428727"/>
                  <a:pt x="1099235" y="4410144"/>
                  <a:pt x="1099235" y="4387138"/>
                </a:cubicBezTo>
                <a:cubicBezTo>
                  <a:pt x="1099235" y="4365016"/>
                  <a:pt x="1117751" y="4346434"/>
                  <a:pt x="1139797" y="4346434"/>
                </a:cubicBezTo>
                <a:close/>
                <a:moveTo>
                  <a:pt x="764756" y="3655045"/>
                </a:moveTo>
                <a:cubicBezTo>
                  <a:pt x="814436" y="3655045"/>
                  <a:pt x="853657" y="3695138"/>
                  <a:pt x="853657" y="3743946"/>
                </a:cubicBezTo>
                <a:cubicBezTo>
                  <a:pt x="853657" y="3793626"/>
                  <a:pt x="814436" y="3832847"/>
                  <a:pt x="764756" y="3832847"/>
                </a:cubicBezTo>
                <a:cubicBezTo>
                  <a:pt x="715948" y="3832847"/>
                  <a:pt x="675855" y="3793626"/>
                  <a:pt x="675855" y="3743946"/>
                </a:cubicBezTo>
                <a:cubicBezTo>
                  <a:pt x="675855" y="3695138"/>
                  <a:pt x="715948" y="3655045"/>
                  <a:pt x="764756" y="3655045"/>
                </a:cubicBezTo>
                <a:close/>
                <a:moveTo>
                  <a:pt x="3346213" y="2862665"/>
                </a:moveTo>
                <a:cubicBezTo>
                  <a:pt x="3422027" y="2862665"/>
                  <a:pt x="3460815" y="2912861"/>
                  <a:pt x="3491671" y="2952489"/>
                </a:cubicBezTo>
                <a:cubicBezTo>
                  <a:pt x="3524289" y="2994760"/>
                  <a:pt x="3546327" y="3020298"/>
                  <a:pt x="3590405" y="3020298"/>
                </a:cubicBezTo>
                <a:cubicBezTo>
                  <a:pt x="3635365" y="3020298"/>
                  <a:pt x="3656523" y="2994760"/>
                  <a:pt x="3690021" y="2952489"/>
                </a:cubicBezTo>
                <a:cubicBezTo>
                  <a:pt x="3720877" y="2912861"/>
                  <a:pt x="3759665" y="2862665"/>
                  <a:pt x="3834597" y="2862665"/>
                </a:cubicBezTo>
                <a:cubicBezTo>
                  <a:pt x="3910413" y="2862665"/>
                  <a:pt x="3949201" y="2912861"/>
                  <a:pt x="3980937" y="2952489"/>
                </a:cubicBezTo>
                <a:cubicBezTo>
                  <a:pt x="4013555" y="2994760"/>
                  <a:pt x="4034713" y="3020298"/>
                  <a:pt x="4079673" y="3020298"/>
                </a:cubicBezTo>
                <a:cubicBezTo>
                  <a:pt x="4123751" y="3020298"/>
                  <a:pt x="4145789" y="2994760"/>
                  <a:pt x="4178407" y="2952489"/>
                </a:cubicBezTo>
                <a:cubicBezTo>
                  <a:pt x="4209261" y="2912861"/>
                  <a:pt x="4248051" y="2862665"/>
                  <a:pt x="4323865" y="2862665"/>
                </a:cubicBezTo>
                <a:cubicBezTo>
                  <a:pt x="4399679" y="2862665"/>
                  <a:pt x="4438467" y="2912861"/>
                  <a:pt x="4470203" y="2952489"/>
                </a:cubicBezTo>
                <a:cubicBezTo>
                  <a:pt x="4501941" y="2994760"/>
                  <a:pt x="4523979" y="3020298"/>
                  <a:pt x="4568057" y="3020298"/>
                </a:cubicBezTo>
                <a:cubicBezTo>
                  <a:pt x="4584807" y="3020298"/>
                  <a:pt x="4598031" y="3032627"/>
                  <a:pt x="4598031" y="3049359"/>
                </a:cubicBezTo>
                <a:cubicBezTo>
                  <a:pt x="4598031" y="3066091"/>
                  <a:pt x="4584807" y="3079300"/>
                  <a:pt x="4568057" y="3079300"/>
                </a:cubicBezTo>
                <a:cubicBezTo>
                  <a:pt x="4492243" y="3079300"/>
                  <a:pt x="4454335" y="3029104"/>
                  <a:pt x="4422599" y="2988595"/>
                </a:cubicBezTo>
                <a:cubicBezTo>
                  <a:pt x="4390863" y="2947206"/>
                  <a:pt x="4368825" y="2921667"/>
                  <a:pt x="4323865" y="2921667"/>
                </a:cubicBezTo>
                <a:cubicBezTo>
                  <a:pt x="4279787" y="2921667"/>
                  <a:pt x="4257747" y="2947206"/>
                  <a:pt x="4225129" y="2988595"/>
                </a:cubicBezTo>
                <a:cubicBezTo>
                  <a:pt x="4194275" y="3029104"/>
                  <a:pt x="4154605" y="3079300"/>
                  <a:pt x="4079673" y="3079300"/>
                </a:cubicBezTo>
                <a:cubicBezTo>
                  <a:pt x="4003857" y="3079300"/>
                  <a:pt x="3965069" y="3029104"/>
                  <a:pt x="3934215" y="2988595"/>
                </a:cubicBezTo>
                <a:cubicBezTo>
                  <a:pt x="3901597" y="2947206"/>
                  <a:pt x="3879557" y="2921667"/>
                  <a:pt x="3834597" y="2921667"/>
                </a:cubicBezTo>
                <a:cubicBezTo>
                  <a:pt x="3790519" y="2921667"/>
                  <a:pt x="3768481" y="2947206"/>
                  <a:pt x="3735863" y="2988595"/>
                </a:cubicBezTo>
                <a:cubicBezTo>
                  <a:pt x="3705009" y="3029104"/>
                  <a:pt x="3666219" y="3079300"/>
                  <a:pt x="3590405" y="3079300"/>
                </a:cubicBezTo>
                <a:cubicBezTo>
                  <a:pt x="3515473" y="3079300"/>
                  <a:pt x="3476683" y="3029104"/>
                  <a:pt x="3444947" y="2988595"/>
                </a:cubicBezTo>
                <a:cubicBezTo>
                  <a:pt x="3412329" y="2947206"/>
                  <a:pt x="3391173" y="2921667"/>
                  <a:pt x="3346213" y="2921667"/>
                </a:cubicBezTo>
                <a:cubicBezTo>
                  <a:pt x="3329463" y="2921667"/>
                  <a:pt x="3317121" y="2908458"/>
                  <a:pt x="3317121" y="2891726"/>
                </a:cubicBezTo>
                <a:cubicBezTo>
                  <a:pt x="3317121" y="2875874"/>
                  <a:pt x="3329463" y="2862665"/>
                  <a:pt x="3346213" y="2862665"/>
                </a:cubicBezTo>
                <a:close/>
                <a:moveTo>
                  <a:pt x="4571285" y="1891612"/>
                </a:moveTo>
                <a:cubicBezTo>
                  <a:pt x="4620965" y="1891612"/>
                  <a:pt x="4660187" y="1931704"/>
                  <a:pt x="4660187" y="1980513"/>
                </a:cubicBezTo>
                <a:cubicBezTo>
                  <a:pt x="4660187" y="2030193"/>
                  <a:pt x="4620965" y="2069414"/>
                  <a:pt x="4571285" y="2069414"/>
                </a:cubicBezTo>
                <a:cubicBezTo>
                  <a:pt x="4522477" y="2069414"/>
                  <a:pt x="4482383" y="2030193"/>
                  <a:pt x="4482383" y="1980513"/>
                </a:cubicBezTo>
                <a:cubicBezTo>
                  <a:pt x="4482383" y="1931704"/>
                  <a:pt x="4522477" y="1891612"/>
                  <a:pt x="4571285" y="1891612"/>
                </a:cubicBezTo>
                <a:close/>
                <a:moveTo>
                  <a:pt x="50189" y="963285"/>
                </a:moveTo>
                <a:cubicBezTo>
                  <a:pt x="179623" y="963285"/>
                  <a:pt x="245661" y="1049879"/>
                  <a:pt x="299372" y="1118800"/>
                </a:cubicBezTo>
                <a:cubicBezTo>
                  <a:pt x="354844" y="1190373"/>
                  <a:pt x="391825" y="1234553"/>
                  <a:pt x="468429" y="1234553"/>
                </a:cubicBezTo>
                <a:cubicBezTo>
                  <a:pt x="544152" y="1234553"/>
                  <a:pt x="582014" y="1190373"/>
                  <a:pt x="637486" y="1118800"/>
                </a:cubicBezTo>
                <a:cubicBezTo>
                  <a:pt x="690316" y="1049879"/>
                  <a:pt x="756354" y="963285"/>
                  <a:pt x="885789" y="963285"/>
                </a:cubicBezTo>
                <a:cubicBezTo>
                  <a:pt x="1015223" y="963285"/>
                  <a:pt x="1081261" y="1049879"/>
                  <a:pt x="1134091" y="1118800"/>
                </a:cubicBezTo>
                <a:cubicBezTo>
                  <a:pt x="1189563" y="1190373"/>
                  <a:pt x="1227425" y="1234553"/>
                  <a:pt x="1303147" y="1234553"/>
                </a:cubicBezTo>
                <a:cubicBezTo>
                  <a:pt x="1378871" y="1234553"/>
                  <a:pt x="1416733" y="1190373"/>
                  <a:pt x="1472205" y="1118800"/>
                </a:cubicBezTo>
                <a:cubicBezTo>
                  <a:pt x="1525035" y="1049879"/>
                  <a:pt x="1591953" y="963285"/>
                  <a:pt x="1720507" y="963285"/>
                </a:cubicBezTo>
                <a:cubicBezTo>
                  <a:pt x="1849941" y="963285"/>
                  <a:pt x="1915979" y="1049879"/>
                  <a:pt x="1969691" y="1118800"/>
                </a:cubicBezTo>
                <a:cubicBezTo>
                  <a:pt x="2025163" y="1190373"/>
                  <a:pt x="2063023" y="1234553"/>
                  <a:pt x="2138747" y="1234553"/>
                </a:cubicBezTo>
                <a:cubicBezTo>
                  <a:pt x="2166923" y="1234553"/>
                  <a:pt x="2189817" y="1256644"/>
                  <a:pt x="2189817" y="1284919"/>
                </a:cubicBezTo>
                <a:cubicBezTo>
                  <a:pt x="2189817" y="1313195"/>
                  <a:pt x="2166923" y="1335285"/>
                  <a:pt x="2138747" y="1335285"/>
                </a:cubicBezTo>
                <a:cubicBezTo>
                  <a:pt x="2009313" y="1335285"/>
                  <a:pt x="1943275" y="1249575"/>
                  <a:pt x="1889565" y="1180653"/>
                </a:cubicBezTo>
                <a:cubicBezTo>
                  <a:pt x="1834973" y="1109081"/>
                  <a:pt x="1797111" y="1065784"/>
                  <a:pt x="1720507" y="1065784"/>
                </a:cubicBezTo>
                <a:cubicBezTo>
                  <a:pt x="1645665" y="1065784"/>
                  <a:pt x="1607803" y="1109081"/>
                  <a:pt x="1552331" y="1180653"/>
                </a:cubicBezTo>
                <a:cubicBezTo>
                  <a:pt x="1498619" y="1249575"/>
                  <a:pt x="1432583" y="1335285"/>
                  <a:pt x="1303147" y="1335285"/>
                </a:cubicBezTo>
                <a:cubicBezTo>
                  <a:pt x="1174595" y="1335285"/>
                  <a:pt x="1107675" y="1249575"/>
                  <a:pt x="1054845" y="1180653"/>
                </a:cubicBezTo>
                <a:cubicBezTo>
                  <a:pt x="999373" y="1109081"/>
                  <a:pt x="961511" y="1065784"/>
                  <a:pt x="885789" y="1065784"/>
                </a:cubicBezTo>
                <a:cubicBezTo>
                  <a:pt x="810065" y="1065784"/>
                  <a:pt x="772203" y="1109081"/>
                  <a:pt x="717612" y="1180653"/>
                </a:cubicBezTo>
                <a:cubicBezTo>
                  <a:pt x="663901" y="1249575"/>
                  <a:pt x="596983" y="1335285"/>
                  <a:pt x="468429" y="1335285"/>
                </a:cubicBezTo>
                <a:cubicBezTo>
                  <a:pt x="338995" y="1335285"/>
                  <a:pt x="272957" y="1249575"/>
                  <a:pt x="220126" y="1180653"/>
                </a:cubicBezTo>
                <a:cubicBezTo>
                  <a:pt x="164654" y="1109081"/>
                  <a:pt x="126793" y="1065784"/>
                  <a:pt x="50189" y="1065784"/>
                </a:cubicBezTo>
                <a:cubicBezTo>
                  <a:pt x="22893" y="1065784"/>
                  <a:pt x="0" y="1042810"/>
                  <a:pt x="0" y="1014534"/>
                </a:cubicBezTo>
                <a:cubicBezTo>
                  <a:pt x="0" y="986259"/>
                  <a:pt x="22893" y="963285"/>
                  <a:pt x="50189" y="963285"/>
                </a:cubicBezTo>
                <a:close/>
                <a:moveTo>
                  <a:pt x="3405357" y="62147"/>
                </a:moveTo>
                <a:cubicBezTo>
                  <a:pt x="3480289" y="62147"/>
                  <a:pt x="3519079" y="112343"/>
                  <a:pt x="3550815" y="152852"/>
                </a:cubicBezTo>
                <a:cubicBezTo>
                  <a:pt x="3582551" y="194241"/>
                  <a:pt x="3604591" y="219780"/>
                  <a:pt x="3648669" y="219780"/>
                </a:cubicBezTo>
                <a:cubicBezTo>
                  <a:pt x="3693627" y="219780"/>
                  <a:pt x="3715667" y="194241"/>
                  <a:pt x="3747403" y="152852"/>
                </a:cubicBezTo>
                <a:cubicBezTo>
                  <a:pt x="3779139" y="112343"/>
                  <a:pt x="3817929" y="62147"/>
                  <a:pt x="3893743" y="62147"/>
                </a:cubicBezTo>
                <a:cubicBezTo>
                  <a:pt x="3968675" y="62147"/>
                  <a:pt x="4007463" y="112343"/>
                  <a:pt x="4039201" y="152852"/>
                </a:cubicBezTo>
                <a:cubicBezTo>
                  <a:pt x="4071817" y="194241"/>
                  <a:pt x="4093857" y="219780"/>
                  <a:pt x="4137935" y="219780"/>
                </a:cubicBezTo>
                <a:cubicBezTo>
                  <a:pt x="4182013" y="219780"/>
                  <a:pt x="4204933" y="194241"/>
                  <a:pt x="4236671" y="152852"/>
                </a:cubicBezTo>
                <a:cubicBezTo>
                  <a:pt x="4268407" y="112343"/>
                  <a:pt x="4307195" y="62147"/>
                  <a:pt x="4383009" y="62147"/>
                </a:cubicBezTo>
                <a:cubicBezTo>
                  <a:pt x="4457943" y="62147"/>
                  <a:pt x="4496731" y="112343"/>
                  <a:pt x="4528467" y="152852"/>
                </a:cubicBezTo>
                <a:cubicBezTo>
                  <a:pt x="4561085" y="194241"/>
                  <a:pt x="4582243" y="219780"/>
                  <a:pt x="4627201" y="219780"/>
                </a:cubicBezTo>
                <a:cubicBezTo>
                  <a:pt x="4643951" y="219780"/>
                  <a:pt x="4656293" y="232989"/>
                  <a:pt x="4656293" y="249721"/>
                </a:cubicBezTo>
                <a:cubicBezTo>
                  <a:pt x="4656293" y="265573"/>
                  <a:pt x="4643951" y="278782"/>
                  <a:pt x="4627201" y="278782"/>
                </a:cubicBezTo>
                <a:cubicBezTo>
                  <a:pt x="4551387" y="278782"/>
                  <a:pt x="4512599" y="228586"/>
                  <a:pt x="4481745" y="188958"/>
                </a:cubicBezTo>
                <a:cubicBezTo>
                  <a:pt x="4449127" y="147568"/>
                  <a:pt x="4426205" y="121149"/>
                  <a:pt x="4383009" y="121149"/>
                </a:cubicBezTo>
                <a:cubicBezTo>
                  <a:pt x="4338049" y="121149"/>
                  <a:pt x="4316011" y="147568"/>
                  <a:pt x="4283393" y="188958"/>
                </a:cubicBezTo>
                <a:cubicBezTo>
                  <a:pt x="4252539" y="228586"/>
                  <a:pt x="4213749" y="278782"/>
                  <a:pt x="4137935" y="278782"/>
                </a:cubicBezTo>
                <a:cubicBezTo>
                  <a:pt x="4062121" y="278782"/>
                  <a:pt x="4023331" y="228586"/>
                  <a:pt x="3992477" y="188958"/>
                </a:cubicBezTo>
                <a:cubicBezTo>
                  <a:pt x="3959859" y="147568"/>
                  <a:pt x="3937821" y="121149"/>
                  <a:pt x="3893743" y="121149"/>
                </a:cubicBezTo>
                <a:cubicBezTo>
                  <a:pt x="3849665" y="121149"/>
                  <a:pt x="3826743" y="147568"/>
                  <a:pt x="3795007" y="188958"/>
                </a:cubicBezTo>
                <a:cubicBezTo>
                  <a:pt x="3763271" y="228586"/>
                  <a:pt x="3724483" y="278782"/>
                  <a:pt x="3648669" y="278782"/>
                </a:cubicBezTo>
                <a:cubicBezTo>
                  <a:pt x="3573735" y="278782"/>
                  <a:pt x="3534947" y="228586"/>
                  <a:pt x="3503211" y="188958"/>
                </a:cubicBezTo>
                <a:cubicBezTo>
                  <a:pt x="3471475" y="147568"/>
                  <a:pt x="3449435" y="121149"/>
                  <a:pt x="3405357" y="121149"/>
                </a:cubicBezTo>
                <a:cubicBezTo>
                  <a:pt x="3388607" y="121149"/>
                  <a:pt x="3375383" y="108820"/>
                  <a:pt x="3375383" y="92088"/>
                </a:cubicBezTo>
                <a:cubicBezTo>
                  <a:pt x="3375383" y="75356"/>
                  <a:pt x="3388607" y="62147"/>
                  <a:pt x="3405357" y="62147"/>
                </a:cubicBezTo>
                <a:close/>
                <a:moveTo>
                  <a:pt x="1180369" y="0"/>
                </a:moveTo>
                <a:cubicBezTo>
                  <a:pt x="1229177" y="0"/>
                  <a:pt x="1269269" y="40092"/>
                  <a:pt x="1269269" y="88901"/>
                </a:cubicBezTo>
                <a:cubicBezTo>
                  <a:pt x="1269269" y="137709"/>
                  <a:pt x="1229177" y="177802"/>
                  <a:pt x="1180369" y="177802"/>
                </a:cubicBezTo>
                <a:cubicBezTo>
                  <a:pt x="1131559" y="177802"/>
                  <a:pt x="1091467" y="137709"/>
                  <a:pt x="1091467" y="88901"/>
                </a:cubicBezTo>
                <a:cubicBezTo>
                  <a:pt x="1091467" y="40092"/>
                  <a:pt x="1131559" y="0"/>
                  <a:pt x="1180369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9DC1785-B325-6548-9581-6A7F4166D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1079" y="11574352"/>
            <a:ext cx="2913160" cy="815686"/>
          </a:xfrm>
          <a:custGeom>
            <a:avLst/>
            <a:gdLst>
              <a:gd name="T0" fmla="*/ 2845 w 3309"/>
              <a:gd name="T1" fmla="*/ 927 h 928"/>
              <a:gd name="T2" fmla="*/ 464 w 3309"/>
              <a:gd name="T3" fmla="*/ 927 h 928"/>
              <a:gd name="T4" fmla="*/ 464 w 3309"/>
              <a:gd name="T5" fmla="*/ 927 h 928"/>
              <a:gd name="T6" fmla="*/ 0 w 3309"/>
              <a:gd name="T7" fmla="*/ 464 h 928"/>
              <a:gd name="T8" fmla="*/ 0 w 3309"/>
              <a:gd name="T9" fmla="*/ 464 h 928"/>
              <a:gd name="T10" fmla="*/ 464 w 3309"/>
              <a:gd name="T11" fmla="*/ 0 h 928"/>
              <a:gd name="T12" fmla="*/ 2845 w 3309"/>
              <a:gd name="T13" fmla="*/ 0 h 928"/>
              <a:gd name="T14" fmla="*/ 2845 w 3309"/>
              <a:gd name="T15" fmla="*/ 0 h 928"/>
              <a:gd name="T16" fmla="*/ 3308 w 3309"/>
              <a:gd name="T17" fmla="*/ 464 h 928"/>
              <a:gd name="T18" fmla="*/ 3308 w 3309"/>
              <a:gd name="T19" fmla="*/ 464 h 928"/>
              <a:gd name="T20" fmla="*/ 2845 w 3309"/>
              <a:gd name="T21" fmla="*/ 927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09" h="928">
                <a:moveTo>
                  <a:pt x="2845" y="927"/>
                </a:moveTo>
                <a:lnTo>
                  <a:pt x="464" y="927"/>
                </a:lnTo>
                <a:lnTo>
                  <a:pt x="464" y="927"/>
                </a:lnTo>
                <a:cubicBezTo>
                  <a:pt x="208" y="927"/>
                  <a:pt x="0" y="720"/>
                  <a:pt x="0" y="464"/>
                </a:cubicBezTo>
                <a:lnTo>
                  <a:pt x="0" y="464"/>
                </a:lnTo>
                <a:cubicBezTo>
                  <a:pt x="0" y="208"/>
                  <a:pt x="208" y="0"/>
                  <a:pt x="464" y="0"/>
                </a:cubicBezTo>
                <a:lnTo>
                  <a:pt x="2845" y="0"/>
                </a:lnTo>
                <a:lnTo>
                  <a:pt x="2845" y="0"/>
                </a:lnTo>
                <a:cubicBezTo>
                  <a:pt x="3101" y="0"/>
                  <a:pt x="3308" y="208"/>
                  <a:pt x="3308" y="464"/>
                </a:cubicBezTo>
                <a:lnTo>
                  <a:pt x="3308" y="464"/>
                </a:lnTo>
                <a:cubicBezTo>
                  <a:pt x="3308" y="720"/>
                  <a:pt x="3101" y="927"/>
                  <a:pt x="2845" y="927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4485C228-4E0B-444A-88DC-EC8E1C613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604" y="2823219"/>
            <a:ext cx="5294184" cy="10130781"/>
          </a:xfrm>
          <a:prstGeom prst="roundRect">
            <a:avLst>
              <a:gd name="adj" fmla="val 12248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5E7D502B-FFDE-3548-A55B-3132A4A08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604" y="10941227"/>
            <a:ext cx="5294184" cy="2012774"/>
          </a:xfrm>
          <a:prstGeom prst="round2SameRect">
            <a:avLst>
              <a:gd name="adj1" fmla="val 0"/>
              <a:gd name="adj2" fmla="val 17318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BEDD9768-FB96-4045-8B67-1332088BF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584" y="3401967"/>
            <a:ext cx="5628224" cy="788496"/>
          </a:xfrm>
          <a:custGeom>
            <a:avLst/>
            <a:gdLst>
              <a:gd name="T0" fmla="*/ 6388 w 6389"/>
              <a:gd name="T1" fmla="*/ 893 h 894"/>
              <a:gd name="T2" fmla="*/ 0 w 6389"/>
              <a:gd name="T3" fmla="*/ 893 h 894"/>
              <a:gd name="T4" fmla="*/ 0 w 6389"/>
              <a:gd name="T5" fmla="*/ 0 h 894"/>
              <a:gd name="T6" fmla="*/ 6388 w 6389"/>
              <a:gd name="T7" fmla="*/ 0 h 894"/>
              <a:gd name="T8" fmla="*/ 6388 w 6389"/>
              <a:gd name="T9" fmla="*/ 893 h 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89" h="894">
                <a:moveTo>
                  <a:pt x="6388" y="893"/>
                </a:moveTo>
                <a:lnTo>
                  <a:pt x="0" y="893"/>
                </a:lnTo>
                <a:lnTo>
                  <a:pt x="0" y="0"/>
                </a:lnTo>
                <a:lnTo>
                  <a:pt x="6388" y="0"/>
                </a:lnTo>
                <a:lnTo>
                  <a:pt x="6388" y="89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AB9E1FC8-3534-CC48-BD6C-7C60D9ACC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583" y="3335937"/>
            <a:ext cx="167020" cy="66030"/>
          </a:xfrm>
          <a:custGeom>
            <a:avLst/>
            <a:gdLst>
              <a:gd name="T0" fmla="*/ 0 w 190"/>
              <a:gd name="T1" fmla="*/ 74 h 75"/>
              <a:gd name="T2" fmla="*/ 189 w 190"/>
              <a:gd name="T3" fmla="*/ 0 h 75"/>
              <a:gd name="T4" fmla="*/ 189 w 190"/>
              <a:gd name="T5" fmla="*/ 73 h 75"/>
              <a:gd name="T6" fmla="*/ 0 w 190"/>
              <a:gd name="T7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75">
                <a:moveTo>
                  <a:pt x="0" y="74"/>
                </a:moveTo>
                <a:lnTo>
                  <a:pt x="189" y="0"/>
                </a:lnTo>
                <a:lnTo>
                  <a:pt x="189" y="73"/>
                </a:lnTo>
                <a:lnTo>
                  <a:pt x="0" y="74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D10647D0-3161-CA42-B00E-F6DD56C58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6787" y="3335937"/>
            <a:ext cx="167020" cy="66030"/>
          </a:xfrm>
          <a:custGeom>
            <a:avLst/>
            <a:gdLst>
              <a:gd name="T0" fmla="*/ 189 w 190"/>
              <a:gd name="T1" fmla="*/ 74 h 75"/>
              <a:gd name="T2" fmla="*/ 0 w 190"/>
              <a:gd name="T3" fmla="*/ 0 h 75"/>
              <a:gd name="T4" fmla="*/ 0 w 190"/>
              <a:gd name="T5" fmla="*/ 73 h 75"/>
              <a:gd name="T6" fmla="*/ 189 w 190"/>
              <a:gd name="T7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75">
                <a:moveTo>
                  <a:pt x="189" y="74"/>
                </a:moveTo>
                <a:lnTo>
                  <a:pt x="0" y="0"/>
                </a:lnTo>
                <a:lnTo>
                  <a:pt x="0" y="73"/>
                </a:lnTo>
                <a:lnTo>
                  <a:pt x="189" y="74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7282610A-20D7-FA40-A21D-43A18C291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8037" y="4966154"/>
            <a:ext cx="4823318" cy="4644635"/>
          </a:xfrm>
          <a:custGeom>
            <a:avLst/>
            <a:gdLst>
              <a:gd name="connsiteX0" fmla="*/ 1302883 w 4823318"/>
              <a:gd name="connsiteY0" fmla="*/ 4346437 h 4644635"/>
              <a:gd name="connsiteX1" fmla="*/ 1501928 w 4823318"/>
              <a:gd name="connsiteY1" fmla="*/ 4470318 h 4644635"/>
              <a:gd name="connsiteX2" fmla="*/ 1636681 w 4823318"/>
              <a:gd name="connsiteY2" fmla="*/ 4563228 h 4644635"/>
              <a:gd name="connsiteX3" fmla="*/ 1772313 w 4823318"/>
              <a:gd name="connsiteY3" fmla="*/ 4470318 h 4644635"/>
              <a:gd name="connsiteX4" fmla="*/ 1970478 w 4823318"/>
              <a:gd name="connsiteY4" fmla="*/ 4346437 h 4644635"/>
              <a:gd name="connsiteX5" fmla="*/ 2169524 w 4823318"/>
              <a:gd name="connsiteY5" fmla="*/ 4470318 h 4644635"/>
              <a:gd name="connsiteX6" fmla="*/ 2305157 w 4823318"/>
              <a:gd name="connsiteY6" fmla="*/ 4563228 h 4644635"/>
              <a:gd name="connsiteX7" fmla="*/ 2439909 w 4823318"/>
              <a:gd name="connsiteY7" fmla="*/ 4470318 h 4644635"/>
              <a:gd name="connsiteX8" fmla="*/ 2638074 w 4823318"/>
              <a:gd name="connsiteY8" fmla="*/ 4346437 h 4644635"/>
              <a:gd name="connsiteX9" fmla="*/ 2838000 w 4823318"/>
              <a:gd name="connsiteY9" fmla="*/ 4470318 h 4644635"/>
              <a:gd name="connsiteX10" fmla="*/ 2972753 w 4823318"/>
              <a:gd name="connsiteY10" fmla="*/ 4563228 h 4644635"/>
              <a:gd name="connsiteX11" fmla="*/ 3013266 w 4823318"/>
              <a:gd name="connsiteY11" fmla="*/ 4603932 h 4644635"/>
              <a:gd name="connsiteX12" fmla="*/ 2972753 w 4823318"/>
              <a:gd name="connsiteY12" fmla="*/ 4644635 h 4644635"/>
              <a:gd name="connsiteX13" fmla="*/ 2773707 w 4823318"/>
              <a:gd name="connsiteY13" fmla="*/ 4520755 h 4644635"/>
              <a:gd name="connsiteX14" fmla="*/ 2638074 w 4823318"/>
              <a:gd name="connsiteY14" fmla="*/ 4427844 h 4644635"/>
              <a:gd name="connsiteX15" fmla="*/ 2504203 w 4823318"/>
              <a:gd name="connsiteY15" fmla="*/ 4520755 h 4644635"/>
              <a:gd name="connsiteX16" fmla="*/ 2305157 w 4823318"/>
              <a:gd name="connsiteY16" fmla="*/ 4644635 h 4644635"/>
              <a:gd name="connsiteX17" fmla="*/ 2106111 w 4823318"/>
              <a:gd name="connsiteY17" fmla="*/ 4520755 h 4644635"/>
              <a:gd name="connsiteX18" fmla="*/ 1970478 w 4823318"/>
              <a:gd name="connsiteY18" fmla="*/ 4427844 h 4644635"/>
              <a:gd name="connsiteX19" fmla="*/ 1835726 w 4823318"/>
              <a:gd name="connsiteY19" fmla="*/ 4520755 h 4644635"/>
              <a:gd name="connsiteX20" fmla="*/ 1636681 w 4823318"/>
              <a:gd name="connsiteY20" fmla="*/ 4644635 h 4644635"/>
              <a:gd name="connsiteX21" fmla="*/ 1437635 w 4823318"/>
              <a:gd name="connsiteY21" fmla="*/ 4520755 h 4644635"/>
              <a:gd name="connsiteX22" fmla="*/ 1302883 w 4823318"/>
              <a:gd name="connsiteY22" fmla="*/ 4427844 h 4644635"/>
              <a:gd name="connsiteX23" fmla="*/ 1262369 w 4823318"/>
              <a:gd name="connsiteY23" fmla="*/ 4387141 h 4644635"/>
              <a:gd name="connsiteX24" fmla="*/ 1302883 w 4823318"/>
              <a:gd name="connsiteY24" fmla="*/ 4346437 h 4644635"/>
              <a:gd name="connsiteX25" fmla="*/ 928327 w 4823318"/>
              <a:gd name="connsiteY25" fmla="*/ 3655047 h 4644635"/>
              <a:gd name="connsiteX26" fmla="*/ 1016788 w 4823318"/>
              <a:gd name="connsiteY26" fmla="*/ 3743948 h 4644635"/>
              <a:gd name="connsiteX27" fmla="*/ 928327 w 4823318"/>
              <a:gd name="connsiteY27" fmla="*/ 3832849 h 4644635"/>
              <a:gd name="connsiteX28" fmla="*/ 838990 w 4823318"/>
              <a:gd name="connsiteY28" fmla="*/ 3743948 h 4644635"/>
              <a:gd name="connsiteX29" fmla="*/ 928327 w 4823318"/>
              <a:gd name="connsiteY29" fmla="*/ 3655047 h 4644635"/>
              <a:gd name="connsiteX30" fmla="*/ 3510229 w 4823318"/>
              <a:gd name="connsiteY30" fmla="*/ 2862666 h 4644635"/>
              <a:gd name="connsiteX31" fmla="*/ 3655687 w 4823318"/>
              <a:gd name="connsiteY31" fmla="*/ 2953740 h 4644635"/>
              <a:gd name="connsiteX32" fmla="*/ 3754422 w 4823318"/>
              <a:gd name="connsiteY32" fmla="*/ 3020940 h 4644635"/>
              <a:gd name="connsiteX33" fmla="*/ 3853157 w 4823318"/>
              <a:gd name="connsiteY33" fmla="*/ 2953740 h 4644635"/>
              <a:gd name="connsiteX34" fmla="*/ 3998614 w 4823318"/>
              <a:gd name="connsiteY34" fmla="*/ 2862666 h 4644635"/>
              <a:gd name="connsiteX35" fmla="*/ 4144072 w 4823318"/>
              <a:gd name="connsiteY35" fmla="*/ 2953740 h 4644635"/>
              <a:gd name="connsiteX36" fmla="*/ 4242807 w 4823318"/>
              <a:gd name="connsiteY36" fmla="*/ 3020940 h 4644635"/>
              <a:gd name="connsiteX37" fmla="*/ 4342424 w 4823318"/>
              <a:gd name="connsiteY37" fmla="*/ 2953740 h 4644635"/>
              <a:gd name="connsiteX38" fmla="*/ 4487000 w 4823318"/>
              <a:gd name="connsiteY38" fmla="*/ 2862666 h 4644635"/>
              <a:gd name="connsiteX39" fmla="*/ 4633339 w 4823318"/>
              <a:gd name="connsiteY39" fmla="*/ 2953740 h 4644635"/>
              <a:gd name="connsiteX40" fmla="*/ 4732074 w 4823318"/>
              <a:gd name="connsiteY40" fmla="*/ 3020940 h 4644635"/>
              <a:gd name="connsiteX41" fmla="*/ 4761165 w 4823318"/>
              <a:gd name="connsiteY41" fmla="*/ 3050119 h 4644635"/>
              <a:gd name="connsiteX42" fmla="*/ 4732074 w 4823318"/>
              <a:gd name="connsiteY42" fmla="*/ 3079298 h 4644635"/>
              <a:gd name="connsiteX43" fmla="*/ 4586616 w 4823318"/>
              <a:gd name="connsiteY43" fmla="*/ 2989108 h 4644635"/>
              <a:gd name="connsiteX44" fmla="*/ 4487000 w 4823318"/>
              <a:gd name="connsiteY44" fmla="*/ 2922792 h 4644635"/>
              <a:gd name="connsiteX45" fmla="*/ 4388265 w 4823318"/>
              <a:gd name="connsiteY45" fmla="*/ 2989108 h 4644635"/>
              <a:gd name="connsiteX46" fmla="*/ 4242807 w 4823318"/>
              <a:gd name="connsiteY46" fmla="*/ 3079298 h 4644635"/>
              <a:gd name="connsiteX47" fmla="*/ 4097349 w 4823318"/>
              <a:gd name="connsiteY47" fmla="*/ 2989108 h 4644635"/>
              <a:gd name="connsiteX48" fmla="*/ 3998614 w 4823318"/>
              <a:gd name="connsiteY48" fmla="*/ 2922792 h 4644635"/>
              <a:gd name="connsiteX49" fmla="*/ 3899879 w 4823318"/>
              <a:gd name="connsiteY49" fmla="*/ 2989108 h 4644635"/>
              <a:gd name="connsiteX50" fmla="*/ 3754422 w 4823318"/>
              <a:gd name="connsiteY50" fmla="*/ 3079298 h 4644635"/>
              <a:gd name="connsiteX51" fmla="*/ 3608964 w 4823318"/>
              <a:gd name="connsiteY51" fmla="*/ 2989108 h 4644635"/>
              <a:gd name="connsiteX52" fmla="*/ 3510229 w 4823318"/>
              <a:gd name="connsiteY52" fmla="*/ 2922792 h 4644635"/>
              <a:gd name="connsiteX53" fmla="*/ 3480256 w 4823318"/>
              <a:gd name="connsiteY53" fmla="*/ 2892729 h 4644635"/>
              <a:gd name="connsiteX54" fmla="*/ 3510229 w 4823318"/>
              <a:gd name="connsiteY54" fmla="*/ 2862666 h 4644635"/>
              <a:gd name="connsiteX55" fmla="*/ 88030 w 4823318"/>
              <a:gd name="connsiteY55" fmla="*/ 2330529 h 4644635"/>
              <a:gd name="connsiteX56" fmla="*/ 177802 w 4823318"/>
              <a:gd name="connsiteY56" fmla="*/ 2419430 h 4644635"/>
              <a:gd name="connsiteX57" fmla="*/ 88030 w 4823318"/>
              <a:gd name="connsiteY57" fmla="*/ 2508331 h 4644635"/>
              <a:gd name="connsiteX58" fmla="*/ 0 w 4823318"/>
              <a:gd name="connsiteY58" fmla="*/ 2419430 h 4644635"/>
              <a:gd name="connsiteX59" fmla="*/ 88030 w 4823318"/>
              <a:gd name="connsiteY59" fmla="*/ 2330529 h 4644635"/>
              <a:gd name="connsiteX60" fmla="*/ 4733981 w 4823318"/>
              <a:gd name="connsiteY60" fmla="*/ 1891615 h 4644635"/>
              <a:gd name="connsiteX61" fmla="*/ 4823318 w 4823318"/>
              <a:gd name="connsiteY61" fmla="*/ 1980516 h 4644635"/>
              <a:gd name="connsiteX62" fmla="*/ 4733981 w 4823318"/>
              <a:gd name="connsiteY62" fmla="*/ 2069417 h 4644635"/>
              <a:gd name="connsiteX63" fmla="*/ 4645520 w 4823318"/>
              <a:gd name="connsiteY63" fmla="*/ 1980516 h 4644635"/>
              <a:gd name="connsiteX64" fmla="*/ 4733981 w 4823318"/>
              <a:gd name="connsiteY64" fmla="*/ 1891615 h 4644635"/>
              <a:gd name="connsiteX65" fmla="*/ 214225 w 4823318"/>
              <a:gd name="connsiteY65" fmla="*/ 967170 h 4644635"/>
              <a:gd name="connsiteX66" fmla="*/ 462627 w 4823318"/>
              <a:gd name="connsiteY66" fmla="*/ 1120554 h 4644635"/>
              <a:gd name="connsiteX67" fmla="*/ 631752 w 4823318"/>
              <a:gd name="connsiteY67" fmla="*/ 1235373 h 4644635"/>
              <a:gd name="connsiteX68" fmla="*/ 800877 w 4823318"/>
              <a:gd name="connsiteY68" fmla="*/ 1120554 h 4644635"/>
              <a:gd name="connsiteX69" fmla="*/ 1050160 w 4823318"/>
              <a:gd name="connsiteY69" fmla="*/ 967170 h 4644635"/>
              <a:gd name="connsiteX70" fmla="*/ 1298563 w 4823318"/>
              <a:gd name="connsiteY70" fmla="*/ 1120554 h 4644635"/>
              <a:gd name="connsiteX71" fmla="*/ 1466807 w 4823318"/>
              <a:gd name="connsiteY71" fmla="*/ 1235373 h 4644635"/>
              <a:gd name="connsiteX72" fmla="*/ 1636813 w 4823318"/>
              <a:gd name="connsiteY72" fmla="*/ 1120554 h 4644635"/>
              <a:gd name="connsiteX73" fmla="*/ 1885215 w 4823318"/>
              <a:gd name="connsiteY73" fmla="*/ 967170 h 4644635"/>
              <a:gd name="connsiteX74" fmla="*/ 2133617 w 4823318"/>
              <a:gd name="connsiteY74" fmla="*/ 1120554 h 4644635"/>
              <a:gd name="connsiteX75" fmla="*/ 2302742 w 4823318"/>
              <a:gd name="connsiteY75" fmla="*/ 1235373 h 4644635"/>
              <a:gd name="connsiteX76" fmla="*/ 2352951 w 4823318"/>
              <a:gd name="connsiteY76" fmla="*/ 1284456 h 4644635"/>
              <a:gd name="connsiteX77" fmla="*/ 2302742 w 4823318"/>
              <a:gd name="connsiteY77" fmla="*/ 1335292 h 4644635"/>
              <a:gd name="connsiteX78" fmla="*/ 2054340 w 4823318"/>
              <a:gd name="connsiteY78" fmla="*/ 1181908 h 4644635"/>
              <a:gd name="connsiteX79" fmla="*/ 1885215 w 4823318"/>
              <a:gd name="connsiteY79" fmla="*/ 1067089 h 4644635"/>
              <a:gd name="connsiteX80" fmla="*/ 1716090 w 4823318"/>
              <a:gd name="connsiteY80" fmla="*/ 1181908 h 4644635"/>
              <a:gd name="connsiteX81" fmla="*/ 1466807 w 4823318"/>
              <a:gd name="connsiteY81" fmla="*/ 1335292 h 4644635"/>
              <a:gd name="connsiteX82" fmla="*/ 1218404 w 4823318"/>
              <a:gd name="connsiteY82" fmla="*/ 1181908 h 4644635"/>
              <a:gd name="connsiteX83" fmla="*/ 1050160 w 4823318"/>
              <a:gd name="connsiteY83" fmla="*/ 1067089 h 4644635"/>
              <a:gd name="connsiteX84" fmla="*/ 880154 w 4823318"/>
              <a:gd name="connsiteY84" fmla="*/ 1181908 h 4644635"/>
              <a:gd name="connsiteX85" fmla="*/ 631752 w 4823318"/>
              <a:gd name="connsiteY85" fmla="*/ 1335292 h 4644635"/>
              <a:gd name="connsiteX86" fmla="*/ 383350 w 4823318"/>
              <a:gd name="connsiteY86" fmla="*/ 1181908 h 4644635"/>
              <a:gd name="connsiteX87" fmla="*/ 214225 w 4823318"/>
              <a:gd name="connsiteY87" fmla="*/ 1067089 h 4644635"/>
              <a:gd name="connsiteX88" fmla="*/ 163135 w 4823318"/>
              <a:gd name="connsiteY88" fmla="*/ 1016253 h 4644635"/>
              <a:gd name="connsiteX89" fmla="*/ 214225 w 4823318"/>
              <a:gd name="connsiteY89" fmla="*/ 967170 h 4644635"/>
              <a:gd name="connsiteX90" fmla="*/ 3564587 w 4823318"/>
              <a:gd name="connsiteY90" fmla="*/ 66033 h 4644635"/>
              <a:gd name="connsiteX91" fmla="*/ 3709944 w 4823318"/>
              <a:gd name="connsiteY91" fmla="*/ 156738 h 4644635"/>
              <a:gd name="connsiteX92" fmla="*/ 3808611 w 4823318"/>
              <a:gd name="connsiteY92" fmla="*/ 223666 h 4644635"/>
              <a:gd name="connsiteX93" fmla="*/ 3907278 w 4823318"/>
              <a:gd name="connsiteY93" fmla="*/ 156738 h 4644635"/>
              <a:gd name="connsiteX94" fmla="*/ 4052636 w 4823318"/>
              <a:gd name="connsiteY94" fmla="*/ 66033 h 4644635"/>
              <a:gd name="connsiteX95" fmla="*/ 4197994 w 4823318"/>
              <a:gd name="connsiteY95" fmla="*/ 156738 h 4644635"/>
              <a:gd name="connsiteX96" fmla="*/ 4296661 w 4823318"/>
              <a:gd name="connsiteY96" fmla="*/ 223666 h 4644635"/>
              <a:gd name="connsiteX97" fmla="*/ 4395328 w 4823318"/>
              <a:gd name="connsiteY97" fmla="*/ 156738 h 4644635"/>
              <a:gd name="connsiteX98" fmla="*/ 4541567 w 4823318"/>
              <a:gd name="connsiteY98" fmla="*/ 66033 h 4644635"/>
              <a:gd name="connsiteX99" fmla="*/ 4686925 w 4823318"/>
              <a:gd name="connsiteY99" fmla="*/ 156738 h 4644635"/>
              <a:gd name="connsiteX100" fmla="*/ 4785591 w 4823318"/>
              <a:gd name="connsiteY100" fmla="*/ 223666 h 4644635"/>
              <a:gd name="connsiteX101" fmla="*/ 4815544 w 4823318"/>
              <a:gd name="connsiteY101" fmla="*/ 252727 h 4644635"/>
              <a:gd name="connsiteX102" fmla="*/ 4785591 w 4823318"/>
              <a:gd name="connsiteY102" fmla="*/ 282668 h 4644635"/>
              <a:gd name="connsiteX103" fmla="*/ 4640234 w 4823318"/>
              <a:gd name="connsiteY103" fmla="*/ 192844 h 4644635"/>
              <a:gd name="connsiteX104" fmla="*/ 4541567 w 4823318"/>
              <a:gd name="connsiteY104" fmla="*/ 125035 h 4644635"/>
              <a:gd name="connsiteX105" fmla="*/ 4442019 w 4823318"/>
              <a:gd name="connsiteY105" fmla="*/ 192844 h 4644635"/>
              <a:gd name="connsiteX106" fmla="*/ 4296661 w 4823318"/>
              <a:gd name="connsiteY106" fmla="*/ 282668 h 4644635"/>
              <a:gd name="connsiteX107" fmla="*/ 4151303 w 4823318"/>
              <a:gd name="connsiteY107" fmla="*/ 192844 h 4644635"/>
              <a:gd name="connsiteX108" fmla="*/ 4052636 w 4823318"/>
              <a:gd name="connsiteY108" fmla="*/ 125035 h 4644635"/>
              <a:gd name="connsiteX109" fmla="*/ 3953969 w 4823318"/>
              <a:gd name="connsiteY109" fmla="*/ 192844 h 4644635"/>
              <a:gd name="connsiteX110" fmla="*/ 3808611 w 4823318"/>
              <a:gd name="connsiteY110" fmla="*/ 282668 h 4644635"/>
              <a:gd name="connsiteX111" fmla="*/ 3663254 w 4823318"/>
              <a:gd name="connsiteY111" fmla="*/ 192844 h 4644635"/>
              <a:gd name="connsiteX112" fmla="*/ 3564587 w 4823318"/>
              <a:gd name="connsiteY112" fmla="*/ 125035 h 4644635"/>
              <a:gd name="connsiteX113" fmla="*/ 3534634 w 4823318"/>
              <a:gd name="connsiteY113" fmla="*/ 95094 h 4644635"/>
              <a:gd name="connsiteX114" fmla="*/ 3564587 w 4823318"/>
              <a:gd name="connsiteY114" fmla="*/ 66033 h 4644635"/>
              <a:gd name="connsiteX115" fmla="*/ 1344375 w 4823318"/>
              <a:gd name="connsiteY115" fmla="*/ 0 h 4644635"/>
              <a:gd name="connsiteX116" fmla="*/ 1432404 w 4823318"/>
              <a:gd name="connsiteY116" fmla="*/ 88029 h 4644635"/>
              <a:gd name="connsiteX117" fmla="*/ 1344375 w 4823318"/>
              <a:gd name="connsiteY117" fmla="*/ 177802 h 4644635"/>
              <a:gd name="connsiteX118" fmla="*/ 1254602 w 4823318"/>
              <a:gd name="connsiteY118" fmla="*/ 88029 h 4644635"/>
              <a:gd name="connsiteX119" fmla="*/ 1344375 w 4823318"/>
              <a:gd name="connsiteY119" fmla="*/ 0 h 464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823318" h="4644635">
                <a:moveTo>
                  <a:pt x="1302883" y="4346437"/>
                </a:moveTo>
                <a:cubicBezTo>
                  <a:pt x="1405928" y="4346437"/>
                  <a:pt x="1458772" y="4415456"/>
                  <a:pt x="1501928" y="4470318"/>
                </a:cubicBezTo>
                <a:cubicBezTo>
                  <a:pt x="1545965" y="4527834"/>
                  <a:pt x="1575910" y="4563228"/>
                  <a:pt x="1636681" y="4563228"/>
                </a:cubicBezTo>
                <a:cubicBezTo>
                  <a:pt x="1697451" y="4563228"/>
                  <a:pt x="1727396" y="4527834"/>
                  <a:pt x="1772313" y="4470318"/>
                </a:cubicBezTo>
                <a:cubicBezTo>
                  <a:pt x="1814589" y="4415456"/>
                  <a:pt x="1867433" y="4346437"/>
                  <a:pt x="1970478" y="4346437"/>
                </a:cubicBezTo>
                <a:cubicBezTo>
                  <a:pt x="2074405" y="4346437"/>
                  <a:pt x="2127249" y="4415456"/>
                  <a:pt x="2169524" y="4470318"/>
                </a:cubicBezTo>
                <a:cubicBezTo>
                  <a:pt x="2214441" y="4527834"/>
                  <a:pt x="2244386" y="4563228"/>
                  <a:pt x="2305157" y="4563228"/>
                </a:cubicBezTo>
                <a:cubicBezTo>
                  <a:pt x="2365927" y="4563228"/>
                  <a:pt x="2395872" y="4527834"/>
                  <a:pt x="2439909" y="4470318"/>
                </a:cubicBezTo>
                <a:cubicBezTo>
                  <a:pt x="2483065" y="4415456"/>
                  <a:pt x="2535909" y="4346437"/>
                  <a:pt x="2638074" y="4346437"/>
                </a:cubicBezTo>
                <a:cubicBezTo>
                  <a:pt x="2742001" y="4346437"/>
                  <a:pt x="2794845" y="4415456"/>
                  <a:pt x="2838000" y="4470318"/>
                </a:cubicBezTo>
                <a:cubicBezTo>
                  <a:pt x="2881156" y="4527834"/>
                  <a:pt x="2911982" y="4563228"/>
                  <a:pt x="2972753" y="4563228"/>
                </a:cubicBezTo>
                <a:cubicBezTo>
                  <a:pt x="2994771" y="4563228"/>
                  <a:pt x="3013266" y="4580925"/>
                  <a:pt x="3013266" y="4603932"/>
                </a:cubicBezTo>
                <a:cubicBezTo>
                  <a:pt x="3013266" y="4626053"/>
                  <a:pt x="2994771" y="4644635"/>
                  <a:pt x="2972753" y="4644635"/>
                </a:cubicBezTo>
                <a:cubicBezTo>
                  <a:pt x="2868826" y="4644635"/>
                  <a:pt x="2815982" y="4575616"/>
                  <a:pt x="2773707" y="4520755"/>
                </a:cubicBezTo>
                <a:cubicBezTo>
                  <a:pt x="2729670" y="4463239"/>
                  <a:pt x="2698845" y="4427844"/>
                  <a:pt x="2638074" y="4427844"/>
                </a:cubicBezTo>
                <a:cubicBezTo>
                  <a:pt x="2578184" y="4427844"/>
                  <a:pt x="2548239" y="4463239"/>
                  <a:pt x="2504203" y="4520755"/>
                </a:cubicBezTo>
                <a:cubicBezTo>
                  <a:pt x="2461047" y="4575616"/>
                  <a:pt x="2408203" y="4644635"/>
                  <a:pt x="2305157" y="4644635"/>
                </a:cubicBezTo>
                <a:cubicBezTo>
                  <a:pt x="2201230" y="4644635"/>
                  <a:pt x="2148386" y="4575616"/>
                  <a:pt x="2106111" y="4520755"/>
                </a:cubicBezTo>
                <a:cubicBezTo>
                  <a:pt x="2061194" y="4463239"/>
                  <a:pt x="2031249" y="4427844"/>
                  <a:pt x="1970478" y="4427844"/>
                </a:cubicBezTo>
                <a:cubicBezTo>
                  <a:pt x="1910589" y="4427844"/>
                  <a:pt x="1879763" y="4463239"/>
                  <a:pt x="1835726" y="4520755"/>
                </a:cubicBezTo>
                <a:cubicBezTo>
                  <a:pt x="1792570" y="4575616"/>
                  <a:pt x="1740607" y="4644635"/>
                  <a:pt x="1636681" y="4644635"/>
                </a:cubicBezTo>
                <a:cubicBezTo>
                  <a:pt x="1533635" y="4644635"/>
                  <a:pt x="1480791" y="4575616"/>
                  <a:pt x="1437635" y="4520755"/>
                </a:cubicBezTo>
                <a:cubicBezTo>
                  <a:pt x="1393598" y="4463239"/>
                  <a:pt x="1362773" y="4427844"/>
                  <a:pt x="1302883" y="4427844"/>
                </a:cubicBezTo>
                <a:cubicBezTo>
                  <a:pt x="1280864" y="4427844"/>
                  <a:pt x="1262369" y="4409262"/>
                  <a:pt x="1262369" y="4387141"/>
                </a:cubicBezTo>
                <a:cubicBezTo>
                  <a:pt x="1262369" y="4365019"/>
                  <a:pt x="1280864" y="4346437"/>
                  <a:pt x="1302883" y="4346437"/>
                </a:cubicBezTo>
                <a:close/>
                <a:moveTo>
                  <a:pt x="928327" y="3655047"/>
                </a:moveTo>
                <a:cubicBezTo>
                  <a:pt x="977375" y="3655047"/>
                  <a:pt x="1016788" y="3694268"/>
                  <a:pt x="1016788" y="3743948"/>
                </a:cubicBezTo>
                <a:cubicBezTo>
                  <a:pt x="1016788" y="3792757"/>
                  <a:pt x="977375" y="3832849"/>
                  <a:pt x="928327" y="3832849"/>
                </a:cubicBezTo>
                <a:cubicBezTo>
                  <a:pt x="878403" y="3832849"/>
                  <a:pt x="838990" y="3792757"/>
                  <a:pt x="838990" y="3743948"/>
                </a:cubicBezTo>
                <a:cubicBezTo>
                  <a:pt x="838990" y="3694268"/>
                  <a:pt x="878403" y="3655047"/>
                  <a:pt x="928327" y="3655047"/>
                </a:cubicBezTo>
                <a:close/>
                <a:moveTo>
                  <a:pt x="3510229" y="2862666"/>
                </a:moveTo>
                <a:cubicBezTo>
                  <a:pt x="3585162" y="2862666"/>
                  <a:pt x="3624832" y="2913066"/>
                  <a:pt x="3655687" y="2953740"/>
                </a:cubicBezTo>
                <a:cubicBezTo>
                  <a:pt x="3687423" y="2995297"/>
                  <a:pt x="3709462" y="3020940"/>
                  <a:pt x="3754422" y="3020940"/>
                </a:cubicBezTo>
                <a:cubicBezTo>
                  <a:pt x="3798500" y="3020940"/>
                  <a:pt x="3820539" y="2995297"/>
                  <a:pt x="3853157" y="2953740"/>
                </a:cubicBezTo>
                <a:cubicBezTo>
                  <a:pt x="3884011" y="2913066"/>
                  <a:pt x="3922800" y="2862666"/>
                  <a:pt x="3998614" y="2862666"/>
                </a:cubicBezTo>
                <a:cubicBezTo>
                  <a:pt x="4074429" y="2862666"/>
                  <a:pt x="4113217" y="2913066"/>
                  <a:pt x="4144072" y="2953740"/>
                </a:cubicBezTo>
                <a:cubicBezTo>
                  <a:pt x="4176690" y="2995297"/>
                  <a:pt x="4198729" y="3020940"/>
                  <a:pt x="4242807" y="3020940"/>
                </a:cubicBezTo>
                <a:cubicBezTo>
                  <a:pt x="4286885" y="3020940"/>
                  <a:pt x="4308924" y="2995297"/>
                  <a:pt x="4342424" y="2953740"/>
                </a:cubicBezTo>
                <a:cubicBezTo>
                  <a:pt x="4373278" y="2913066"/>
                  <a:pt x="4412067" y="2862666"/>
                  <a:pt x="4487000" y="2862666"/>
                </a:cubicBezTo>
                <a:cubicBezTo>
                  <a:pt x="4562814" y="2862666"/>
                  <a:pt x="4601603" y="2913066"/>
                  <a:pt x="4633339" y="2953740"/>
                </a:cubicBezTo>
                <a:cubicBezTo>
                  <a:pt x="4665075" y="2995297"/>
                  <a:pt x="4687114" y="3020940"/>
                  <a:pt x="4732074" y="3020940"/>
                </a:cubicBezTo>
                <a:cubicBezTo>
                  <a:pt x="4748824" y="3020940"/>
                  <a:pt x="4761165" y="3034203"/>
                  <a:pt x="4761165" y="3050119"/>
                </a:cubicBezTo>
                <a:cubicBezTo>
                  <a:pt x="4761165" y="3066919"/>
                  <a:pt x="4748824" y="3079298"/>
                  <a:pt x="4732074" y="3079298"/>
                </a:cubicBezTo>
                <a:cubicBezTo>
                  <a:pt x="4656260" y="3079298"/>
                  <a:pt x="4617471" y="3029782"/>
                  <a:pt x="4586616" y="2989108"/>
                </a:cubicBezTo>
                <a:cubicBezTo>
                  <a:pt x="4553998" y="2948434"/>
                  <a:pt x="4531959" y="2922792"/>
                  <a:pt x="4487000" y="2922792"/>
                </a:cubicBezTo>
                <a:cubicBezTo>
                  <a:pt x="4442922" y="2922792"/>
                  <a:pt x="4420883" y="2948434"/>
                  <a:pt x="4388265" y="2989108"/>
                </a:cubicBezTo>
                <a:cubicBezTo>
                  <a:pt x="4357410" y="3029782"/>
                  <a:pt x="4318621" y="3079298"/>
                  <a:pt x="4242807" y="3079298"/>
                </a:cubicBezTo>
                <a:cubicBezTo>
                  <a:pt x="4167874" y="3079298"/>
                  <a:pt x="4128204" y="3029782"/>
                  <a:pt x="4097349" y="2989108"/>
                </a:cubicBezTo>
                <a:cubicBezTo>
                  <a:pt x="4064732" y="2948434"/>
                  <a:pt x="4042693" y="2922792"/>
                  <a:pt x="3998614" y="2922792"/>
                </a:cubicBezTo>
                <a:cubicBezTo>
                  <a:pt x="3954536" y="2922792"/>
                  <a:pt x="3931616" y="2948434"/>
                  <a:pt x="3899879" y="2989108"/>
                </a:cubicBezTo>
                <a:cubicBezTo>
                  <a:pt x="3869025" y="3029782"/>
                  <a:pt x="3830236" y="3079298"/>
                  <a:pt x="3754422" y="3079298"/>
                </a:cubicBezTo>
                <a:cubicBezTo>
                  <a:pt x="3678607" y="3079298"/>
                  <a:pt x="3639819" y="3029782"/>
                  <a:pt x="3608964" y="2989108"/>
                </a:cubicBezTo>
                <a:cubicBezTo>
                  <a:pt x="3576346" y="2948434"/>
                  <a:pt x="3554307" y="2922792"/>
                  <a:pt x="3510229" y="2922792"/>
                </a:cubicBezTo>
                <a:cubicBezTo>
                  <a:pt x="3493479" y="2922792"/>
                  <a:pt x="3480256" y="2908645"/>
                  <a:pt x="3480256" y="2892729"/>
                </a:cubicBezTo>
                <a:cubicBezTo>
                  <a:pt x="3480256" y="2876813"/>
                  <a:pt x="3493479" y="2862666"/>
                  <a:pt x="3510229" y="2862666"/>
                </a:cubicBezTo>
                <a:close/>
                <a:moveTo>
                  <a:pt x="88030" y="2330529"/>
                </a:moveTo>
                <a:cubicBezTo>
                  <a:pt x="137710" y="2330529"/>
                  <a:pt x="177802" y="2370621"/>
                  <a:pt x="177802" y="2419430"/>
                </a:cubicBezTo>
                <a:cubicBezTo>
                  <a:pt x="177802" y="2469110"/>
                  <a:pt x="137710" y="2508331"/>
                  <a:pt x="88030" y="2508331"/>
                </a:cubicBezTo>
                <a:cubicBezTo>
                  <a:pt x="39221" y="2508331"/>
                  <a:pt x="0" y="2469110"/>
                  <a:pt x="0" y="2419430"/>
                </a:cubicBezTo>
                <a:cubicBezTo>
                  <a:pt x="0" y="2370621"/>
                  <a:pt x="39221" y="2330529"/>
                  <a:pt x="88030" y="2330529"/>
                </a:cubicBezTo>
                <a:close/>
                <a:moveTo>
                  <a:pt x="4733981" y="1891615"/>
                </a:moveTo>
                <a:cubicBezTo>
                  <a:pt x="4783905" y="1891615"/>
                  <a:pt x="4823318" y="1931707"/>
                  <a:pt x="4823318" y="1980516"/>
                </a:cubicBezTo>
                <a:cubicBezTo>
                  <a:pt x="4823318" y="2029324"/>
                  <a:pt x="4783905" y="2069417"/>
                  <a:pt x="4733981" y="2069417"/>
                </a:cubicBezTo>
                <a:cubicBezTo>
                  <a:pt x="4684933" y="2069417"/>
                  <a:pt x="4645520" y="2029324"/>
                  <a:pt x="4645520" y="1980516"/>
                </a:cubicBezTo>
                <a:cubicBezTo>
                  <a:pt x="4645520" y="1931707"/>
                  <a:pt x="4684933" y="1891615"/>
                  <a:pt x="4733981" y="1891615"/>
                </a:cubicBezTo>
                <a:close/>
                <a:moveTo>
                  <a:pt x="214225" y="967170"/>
                </a:moveTo>
                <a:cubicBezTo>
                  <a:pt x="343711" y="967170"/>
                  <a:pt x="409776" y="1051312"/>
                  <a:pt x="462627" y="1120554"/>
                </a:cubicBezTo>
                <a:cubicBezTo>
                  <a:pt x="518121" y="1191549"/>
                  <a:pt x="555998" y="1235373"/>
                  <a:pt x="631752" y="1235373"/>
                </a:cubicBezTo>
                <a:cubicBezTo>
                  <a:pt x="707506" y="1235373"/>
                  <a:pt x="745383" y="1191549"/>
                  <a:pt x="800877" y="1120554"/>
                </a:cubicBezTo>
                <a:cubicBezTo>
                  <a:pt x="853729" y="1051312"/>
                  <a:pt x="919793" y="967170"/>
                  <a:pt x="1050160" y="967170"/>
                </a:cubicBezTo>
                <a:cubicBezTo>
                  <a:pt x="1178766" y="967170"/>
                  <a:pt x="1245711" y="1051312"/>
                  <a:pt x="1298563" y="1120554"/>
                </a:cubicBezTo>
                <a:cubicBezTo>
                  <a:pt x="1354057" y="1191549"/>
                  <a:pt x="1391934" y="1235373"/>
                  <a:pt x="1466807" y="1235373"/>
                </a:cubicBezTo>
                <a:cubicBezTo>
                  <a:pt x="1543441" y="1235373"/>
                  <a:pt x="1581318" y="1191549"/>
                  <a:pt x="1636813" y="1120554"/>
                </a:cubicBezTo>
                <a:cubicBezTo>
                  <a:pt x="1689664" y="1051312"/>
                  <a:pt x="1755729" y="967170"/>
                  <a:pt x="1885215" y="967170"/>
                </a:cubicBezTo>
                <a:cubicBezTo>
                  <a:pt x="2014701" y="967170"/>
                  <a:pt x="2080766" y="1051312"/>
                  <a:pt x="2133617" y="1120554"/>
                </a:cubicBezTo>
                <a:cubicBezTo>
                  <a:pt x="2189111" y="1191549"/>
                  <a:pt x="2226988" y="1235373"/>
                  <a:pt x="2302742" y="1235373"/>
                </a:cubicBezTo>
                <a:cubicBezTo>
                  <a:pt x="2330930" y="1235373"/>
                  <a:pt x="2352951" y="1257285"/>
                  <a:pt x="2352951" y="1284456"/>
                </a:cubicBezTo>
                <a:cubicBezTo>
                  <a:pt x="2352951" y="1312504"/>
                  <a:pt x="2330930" y="1335292"/>
                  <a:pt x="2302742" y="1335292"/>
                </a:cubicBezTo>
                <a:cubicBezTo>
                  <a:pt x="2174137" y="1335292"/>
                  <a:pt x="2107191" y="1250274"/>
                  <a:pt x="2054340" y="1181908"/>
                </a:cubicBezTo>
                <a:cubicBezTo>
                  <a:pt x="1998846" y="1110913"/>
                  <a:pt x="1960969" y="1067089"/>
                  <a:pt x="1885215" y="1067089"/>
                </a:cubicBezTo>
                <a:cubicBezTo>
                  <a:pt x="1809461" y="1067089"/>
                  <a:pt x="1771584" y="1110913"/>
                  <a:pt x="1716090" y="1181908"/>
                </a:cubicBezTo>
                <a:cubicBezTo>
                  <a:pt x="1662357" y="1250274"/>
                  <a:pt x="1596293" y="1335292"/>
                  <a:pt x="1466807" y="1335292"/>
                </a:cubicBezTo>
                <a:cubicBezTo>
                  <a:pt x="1337320" y="1335292"/>
                  <a:pt x="1272137" y="1250274"/>
                  <a:pt x="1218404" y="1181908"/>
                </a:cubicBezTo>
                <a:cubicBezTo>
                  <a:pt x="1162910" y="1110913"/>
                  <a:pt x="1125033" y="1067089"/>
                  <a:pt x="1050160" y="1067089"/>
                </a:cubicBezTo>
                <a:cubicBezTo>
                  <a:pt x="973525" y="1067089"/>
                  <a:pt x="935649" y="1110913"/>
                  <a:pt x="880154" y="1181908"/>
                </a:cubicBezTo>
                <a:cubicBezTo>
                  <a:pt x="827303" y="1250274"/>
                  <a:pt x="761238" y="1335292"/>
                  <a:pt x="631752" y="1335292"/>
                </a:cubicBezTo>
                <a:cubicBezTo>
                  <a:pt x="503147" y="1335292"/>
                  <a:pt x="436201" y="1250274"/>
                  <a:pt x="383350" y="1181908"/>
                </a:cubicBezTo>
                <a:cubicBezTo>
                  <a:pt x="327856" y="1110913"/>
                  <a:pt x="289979" y="1067089"/>
                  <a:pt x="214225" y="1067089"/>
                </a:cubicBezTo>
                <a:cubicBezTo>
                  <a:pt x="186037" y="1067089"/>
                  <a:pt x="163135" y="1044300"/>
                  <a:pt x="163135" y="1016253"/>
                </a:cubicBezTo>
                <a:cubicBezTo>
                  <a:pt x="163135" y="989082"/>
                  <a:pt x="186037" y="967170"/>
                  <a:pt x="214225" y="967170"/>
                </a:cubicBezTo>
                <a:close/>
                <a:moveTo>
                  <a:pt x="3564587" y="66033"/>
                </a:moveTo>
                <a:cubicBezTo>
                  <a:pt x="3639468" y="66033"/>
                  <a:pt x="3679111" y="116229"/>
                  <a:pt x="3709944" y="156738"/>
                </a:cubicBezTo>
                <a:cubicBezTo>
                  <a:pt x="3742540" y="197247"/>
                  <a:pt x="3764564" y="223666"/>
                  <a:pt x="3808611" y="223666"/>
                </a:cubicBezTo>
                <a:cubicBezTo>
                  <a:pt x="3852659" y="223666"/>
                  <a:pt x="3875564" y="197247"/>
                  <a:pt x="3907278" y="156738"/>
                </a:cubicBezTo>
                <a:cubicBezTo>
                  <a:pt x="3938112" y="116229"/>
                  <a:pt x="3976874" y="66033"/>
                  <a:pt x="4052636" y="66033"/>
                </a:cubicBezTo>
                <a:cubicBezTo>
                  <a:pt x="4128398" y="66033"/>
                  <a:pt x="4167160" y="116229"/>
                  <a:pt x="4197994" y="156738"/>
                </a:cubicBezTo>
                <a:cubicBezTo>
                  <a:pt x="4230589" y="197247"/>
                  <a:pt x="4252613" y="223666"/>
                  <a:pt x="4296661" y="223666"/>
                </a:cubicBezTo>
                <a:cubicBezTo>
                  <a:pt x="4341590" y="223666"/>
                  <a:pt x="4363614" y="197247"/>
                  <a:pt x="4395328" y="156738"/>
                </a:cubicBezTo>
                <a:cubicBezTo>
                  <a:pt x="4427042" y="116229"/>
                  <a:pt x="4465805" y="66033"/>
                  <a:pt x="4541567" y="66033"/>
                </a:cubicBezTo>
                <a:cubicBezTo>
                  <a:pt x="4616448" y="66033"/>
                  <a:pt x="4655210" y="116229"/>
                  <a:pt x="4686925" y="156738"/>
                </a:cubicBezTo>
                <a:cubicBezTo>
                  <a:pt x="4719520" y="197247"/>
                  <a:pt x="4741544" y="223666"/>
                  <a:pt x="4785591" y="223666"/>
                </a:cubicBezTo>
                <a:cubicBezTo>
                  <a:pt x="4802330" y="223666"/>
                  <a:pt x="4815544" y="236875"/>
                  <a:pt x="4815544" y="252727"/>
                </a:cubicBezTo>
                <a:cubicBezTo>
                  <a:pt x="4815544" y="269459"/>
                  <a:pt x="4802330" y="282668"/>
                  <a:pt x="4785591" y="282668"/>
                </a:cubicBezTo>
                <a:cubicBezTo>
                  <a:pt x="4710710" y="282668"/>
                  <a:pt x="4671067" y="232472"/>
                  <a:pt x="4640234" y="192844"/>
                </a:cubicBezTo>
                <a:cubicBezTo>
                  <a:pt x="4607638" y="150573"/>
                  <a:pt x="4585615" y="125035"/>
                  <a:pt x="4541567" y="125035"/>
                </a:cubicBezTo>
                <a:cubicBezTo>
                  <a:pt x="4497519" y="125035"/>
                  <a:pt x="4474614" y="150573"/>
                  <a:pt x="4442019" y="192844"/>
                </a:cubicBezTo>
                <a:cubicBezTo>
                  <a:pt x="4411185" y="232472"/>
                  <a:pt x="4372423" y="282668"/>
                  <a:pt x="4296661" y="282668"/>
                </a:cubicBezTo>
                <a:cubicBezTo>
                  <a:pt x="4221780" y="282668"/>
                  <a:pt x="4183018" y="232472"/>
                  <a:pt x="4151303" y="192844"/>
                </a:cubicBezTo>
                <a:cubicBezTo>
                  <a:pt x="4119589" y="150573"/>
                  <a:pt x="4097565" y="125035"/>
                  <a:pt x="4052636" y="125035"/>
                </a:cubicBezTo>
                <a:cubicBezTo>
                  <a:pt x="4008588" y="125035"/>
                  <a:pt x="3986564" y="150573"/>
                  <a:pt x="3953969" y="192844"/>
                </a:cubicBezTo>
                <a:cubicBezTo>
                  <a:pt x="3923136" y="232472"/>
                  <a:pt x="3884374" y="282668"/>
                  <a:pt x="3808611" y="282668"/>
                </a:cubicBezTo>
                <a:cubicBezTo>
                  <a:pt x="3732849" y="282668"/>
                  <a:pt x="3694087" y="232472"/>
                  <a:pt x="3663254" y="192844"/>
                </a:cubicBezTo>
                <a:cubicBezTo>
                  <a:pt x="3631539" y="150573"/>
                  <a:pt x="3608634" y="125035"/>
                  <a:pt x="3564587" y="125035"/>
                </a:cubicBezTo>
                <a:cubicBezTo>
                  <a:pt x="3547848" y="125035"/>
                  <a:pt x="3534634" y="111826"/>
                  <a:pt x="3534634" y="95094"/>
                </a:cubicBezTo>
                <a:cubicBezTo>
                  <a:pt x="3534634" y="79242"/>
                  <a:pt x="3547848" y="66033"/>
                  <a:pt x="3564587" y="66033"/>
                </a:cubicBezTo>
                <a:close/>
                <a:moveTo>
                  <a:pt x="1344375" y="0"/>
                </a:moveTo>
                <a:cubicBezTo>
                  <a:pt x="1393183" y="0"/>
                  <a:pt x="1432404" y="40092"/>
                  <a:pt x="1432404" y="88029"/>
                </a:cubicBezTo>
                <a:cubicBezTo>
                  <a:pt x="1432404" y="137709"/>
                  <a:pt x="1393183" y="177802"/>
                  <a:pt x="1344375" y="177802"/>
                </a:cubicBezTo>
                <a:cubicBezTo>
                  <a:pt x="1294695" y="177802"/>
                  <a:pt x="1254602" y="137709"/>
                  <a:pt x="1254602" y="88029"/>
                </a:cubicBezTo>
                <a:cubicBezTo>
                  <a:pt x="1254602" y="40092"/>
                  <a:pt x="1294695" y="0"/>
                  <a:pt x="1344375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87171192-105B-2849-9979-A1347CD67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7625" y="11490841"/>
            <a:ext cx="3526866" cy="990476"/>
          </a:xfrm>
          <a:custGeom>
            <a:avLst/>
            <a:gdLst>
              <a:gd name="T0" fmla="*/ 3862 w 4004"/>
              <a:gd name="T1" fmla="*/ 1122 h 1123"/>
              <a:gd name="T2" fmla="*/ 141 w 4004"/>
              <a:gd name="T3" fmla="*/ 1122 h 1123"/>
              <a:gd name="T4" fmla="*/ 141 w 4004"/>
              <a:gd name="T5" fmla="*/ 1122 h 1123"/>
              <a:gd name="T6" fmla="*/ 0 w 4004"/>
              <a:gd name="T7" fmla="*/ 981 h 1123"/>
              <a:gd name="T8" fmla="*/ 0 w 4004"/>
              <a:gd name="T9" fmla="*/ 141 h 1123"/>
              <a:gd name="T10" fmla="*/ 0 w 4004"/>
              <a:gd name="T11" fmla="*/ 141 h 1123"/>
              <a:gd name="T12" fmla="*/ 141 w 4004"/>
              <a:gd name="T13" fmla="*/ 0 h 1123"/>
              <a:gd name="T14" fmla="*/ 3862 w 4004"/>
              <a:gd name="T15" fmla="*/ 0 h 1123"/>
              <a:gd name="T16" fmla="*/ 3862 w 4004"/>
              <a:gd name="T17" fmla="*/ 0 h 1123"/>
              <a:gd name="T18" fmla="*/ 4003 w 4004"/>
              <a:gd name="T19" fmla="*/ 141 h 1123"/>
              <a:gd name="T20" fmla="*/ 4003 w 4004"/>
              <a:gd name="T21" fmla="*/ 981 h 1123"/>
              <a:gd name="T22" fmla="*/ 4003 w 4004"/>
              <a:gd name="T23" fmla="*/ 981 h 1123"/>
              <a:gd name="T24" fmla="*/ 3862 w 4004"/>
              <a:gd name="T25" fmla="*/ 1122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004" h="1123">
                <a:moveTo>
                  <a:pt x="3862" y="1122"/>
                </a:moveTo>
                <a:lnTo>
                  <a:pt x="141" y="1122"/>
                </a:lnTo>
                <a:lnTo>
                  <a:pt x="141" y="1122"/>
                </a:lnTo>
                <a:cubicBezTo>
                  <a:pt x="63" y="1122"/>
                  <a:pt x="0" y="1059"/>
                  <a:pt x="0" y="981"/>
                </a:cubicBezTo>
                <a:lnTo>
                  <a:pt x="0" y="141"/>
                </a:lnTo>
                <a:lnTo>
                  <a:pt x="0" y="141"/>
                </a:lnTo>
                <a:cubicBezTo>
                  <a:pt x="0" y="63"/>
                  <a:pt x="63" y="0"/>
                  <a:pt x="141" y="0"/>
                </a:cubicBezTo>
                <a:lnTo>
                  <a:pt x="3862" y="0"/>
                </a:lnTo>
                <a:lnTo>
                  <a:pt x="3862" y="0"/>
                </a:lnTo>
                <a:cubicBezTo>
                  <a:pt x="3939" y="0"/>
                  <a:pt x="4003" y="63"/>
                  <a:pt x="4003" y="141"/>
                </a:cubicBezTo>
                <a:lnTo>
                  <a:pt x="4003" y="981"/>
                </a:lnTo>
                <a:lnTo>
                  <a:pt x="4003" y="981"/>
                </a:lnTo>
                <a:cubicBezTo>
                  <a:pt x="4003" y="1059"/>
                  <a:pt x="3939" y="1122"/>
                  <a:pt x="3862" y="112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B5A8B79-3BD8-E042-9FD3-2F3BF658ACCF}"/>
              </a:ext>
            </a:extLst>
          </p:cNvPr>
          <p:cNvSpPr txBox="1"/>
          <p:nvPr/>
        </p:nvSpPr>
        <p:spPr>
          <a:xfrm>
            <a:off x="4948638" y="11689807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9E9CFC-7413-B344-9603-A91D9152956A}"/>
              </a:ext>
            </a:extLst>
          </p:cNvPr>
          <p:cNvSpPr txBox="1"/>
          <p:nvPr/>
        </p:nvSpPr>
        <p:spPr>
          <a:xfrm>
            <a:off x="17508101" y="11689807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D8E48CF-1A98-8744-8495-33702B793F5B}"/>
              </a:ext>
            </a:extLst>
          </p:cNvPr>
          <p:cNvSpPr txBox="1"/>
          <p:nvPr/>
        </p:nvSpPr>
        <p:spPr>
          <a:xfrm>
            <a:off x="11200138" y="11693692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861A8D8-1781-CE43-8661-BFB0B6901762}"/>
              </a:ext>
            </a:extLst>
          </p:cNvPr>
          <p:cNvSpPr txBox="1"/>
          <p:nvPr/>
        </p:nvSpPr>
        <p:spPr>
          <a:xfrm>
            <a:off x="10579777" y="3580772"/>
            <a:ext cx="315983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Most Recommended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69613AA-119D-0B4B-9688-B7D6A0F01076}"/>
              </a:ext>
            </a:extLst>
          </p:cNvPr>
          <p:cNvSpPr txBox="1"/>
          <p:nvPr/>
        </p:nvSpPr>
        <p:spPr>
          <a:xfrm>
            <a:off x="10998161" y="4545770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9E165E6-2D8D-6744-B45D-1374F28B3A42}"/>
              </a:ext>
            </a:extLst>
          </p:cNvPr>
          <p:cNvSpPr txBox="1"/>
          <p:nvPr/>
        </p:nvSpPr>
        <p:spPr>
          <a:xfrm>
            <a:off x="17657182" y="4545770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33E0385-A1F9-2E4F-9454-DCF7448CA513}"/>
              </a:ext>
            </a:extLst>
          </p:cNvPr>
          <p:cNvSpPr txBox="1"/>
          <p:nvPr/>
        </p:nvSpPr>
        <p:spPr>
          <a:xfrm>
            <a:off x="5251607" y="4545770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DD49CD-A393-FF47-8110-CFD5177A1D82}"/>
              </a:ext>
            </a:extLst>
          </p:cNvPr>
          <p:cNvSpPr txBox="1"/>
          <p:nvPr/>
        </p:nvSpPr>
        <p:spPr>
          <a:xfrm>
            <a:off x="10683171" y="5283239"/>
            <a:ext cx="29530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43D390-BC54-4841-A9D4-1112971FDDE3}"/>
              </a:ext>
            </a:extLst>
          </p:cNvPr>
          <p:cNvSpPr txBox="1"/>
          <p:nvPr/>
        </p:nvSpPr>
        <p:spPr>
          <a:xfrm>
            <a:off x="16906977" y="5283239"/>
            <a:ext cx="312136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BD47271-2A5D-A344-84DA-1B169734F61B}"/>
              </a:ext>
            </a:extLst>
          </p:cNvPr>
          <p:cNvSpPr txBox="1"/>
          <p:nvPr/>
        </p:nvSpPr>
        <p:spPr>
          <a:xfrm>
            <a:off x="4567125" y="5283239"/>
            <a:ext cx="268214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$7.99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A107ADD-828D-764C-B974-173D422C2936}"/>
              </a:ext>
            </a:extLst>
          </p:cNvPr>
          <p:cNvGrpSpPr/>
          <p:nvPr/>
        </p:nvGrpSpPr>
        <p:grpSpPr>
          <a:xfrm>
            <a:off x="3993505" y="6660156"/>
            <a:ext cx="3829382" cy="3579954"/>
            <a:chOff x="3308642" y="7682629"/>
            <a:chExt cx="3829382" cy="3579954"/>
          </a:xfrm>
        </p:grpSpPr>
        <p:sp>
          <p:nvSpPr>
            <p:cNvPr id="63" name="Subtitle 2">
              <a:extLst>
                <a:ext uri="{FF2B5EF4-FFF2-40B4-BE49-F238E27FC236}">
                  <a16:creationId xmlns:a16="http://schemas.microsoft.com/office/drawing/2014/main" id="{5BC1529B-5ED2-A54A-94F8-BF15CA8B895E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76826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User</a:t>
              </a:r>
            </a:p>
          </p:txBody>
        </p:sp>
        <p:sp>
          <p:nvSpPr>
            <p:cNvPr id="64" name="Subtitle 2">
              <a:extLst>
                <a:ext uri="{FF2B5EF4-FFF2-40B4-BE49-F238E27FC236}">
                  <a16:creationId xmlns:a16="http://schemas.microsoft.com/office/drawing/2014/main" id="{3841E438-ED56-6845-A475-00D32DF6EC3A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845835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3 Reports</a:t>
              </a:r>
            </a:p>
          </p:txBody>
        </p:sp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4A0CD4B6-7996-1840-9BA5-5EF9CF5BC3D3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923407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10 Fields </a:t>
              </a:r>
            </a:p>
          </p:txBody>
        </p:sp>
        <p:sp>
          <p:nvSpPr>
            <p:cNvPr id="66" name="Subtitle 2">
              <a:extLst>
                <a:ext uri="{FF2B5EF4-FFF2-40B4-BE49-F238E27FC236}">
                  <a16:creationId xmlns:a16="http://schemas.microsoft.com/office/drawing/2014/main" id="{27A90D87-AE0C-9240-ACCD-434C5F251413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00980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storage available</a:t>
              </a:r>
            </a:p>
          </p:txBody>
        </p:sp>
        <p:sp>
          <p:nvSpPr>
            <p:cNvPr id="67" name="Subtitle 2">
              <a:extLst>
                <a:ext uri="{FF2B5EF4-FFF2-40B4-BE49-F238E27FC236}">
                  <a16:creationId xmlns:a16="http://schemas.microsoft.com/office/drawing/2014/main" id="{BB3E472F-3704-7147-96DA-946716CEB6A7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7855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encryption available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E3E13DF-681D-194E-9C81-D53226EC2ADD}"/>
              </a:ext>
            </a:extLst>
          </p:cNvPr>
          <p:cNvGrpSpPr/>
          <p:nvPr/>
        </p:nvGrpSpPr>
        <p:grpSpPr>
          <a:xfrm>
            <a:off x="16552968" y="6660156"/>
            <a:ext cx="3829382" cy="3579954"/>
            <a:chOff x="3308642" y="7682629"/>
            <a:chExt cx="3829382" cy="3579954"/>
          </a:xfrm>
        </p:grpSpPr>
        <p:sp>
          <p:nvSpPr>
            <p:cNvPr id="70" name="Subtitle 2">
              <a:extLst>
                <a:ext uri="{FF2B5EF4-FFF2-40B4-BE49-F238E27FC236}">
                  <a16:creationId xmlns:a16="http://schemas.microsoft.com/office/drawing/2014/main" id="{47C727D3-50E4-B54D-B41E-8F370FA162B8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76826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User</a:t>
              </a:r>
            </a:p>
          </p:txBody>
        </p:sp>
        <p:sp>
          <p:nvSpPr>
            <p:cNvPr id="71" name="Subtitle 2">
              <a:extLst>
                <a:ext uri="{FF2B5EF4-FFF2-40B4-BE49-F238E27FC236}">
                  <a16:creationId xmlns:a16="http://schemas.microsoft.com/office/drawing/2014/main" id="{18E5D22F-7171-2749-AC4E-9BA25857F3D9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845835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3 Reports</a:t>
              </a:r>
            </a:p>
          </p:txBody>
        </p:sp>
        <p:sp>
          <p:nvSpPr>
            <p:cNvPr id="72" name="Subtitle 2">
              <a:extLst>
                <a:ext uri="{FF2B5EF4-FFF2-40B4-BE49-F238E27FC236}">
                  <a16:creationId xmlns:a16="http://schemas.microsoft.com/office/drawing/2014/main" id="{EBCFA296-0C47-5741-A93A-0208CE9629B7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923407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10 Fields </a:t>
              </a:r>
            </a:p>
          </p:txBody>
        </p:sp>
        <p:sp>
          <p:nvSpPr>
            <p:cNvPr id="73" name="Subtitle 2">
              <a:extLst>
                <a:ext uri="{FF2B5EF4-FFF2-40B4-BE49-F238E27FC236}">
                  <a16:creationId xmlns:a16="http://schemas.microsoft.com/office/drawing/2014/main" id="{31083F28-D1FF-E346-BDCA-F9325F7AABAD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00980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storage available</a:t>
              </a:r>
            </a:p>
          </p:txBody>
        </p:sp>
        <p:sp>
          <p:nvSpPr>
            <p:cNvPr id="74" name="Subtitle 2">
              <a:extLst>
                <a:ext uri="{FF2B5EF4-FFF2-40B4-BE49-F238E27FC236}">
                  <a16:creationId xmlns:a16="http://schemas.microsoft.com/office/drawing/2014/main" id="{59E7C597-CE58-A245-A0DD-72BFAD46C759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7855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encryption available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4AE5C24-7F19-FC47-B47E-9D48BC3BEAF0}"/>
              </a:ext>
            </a:extLst>
          </p:cNvPr>
          <p:cNvGrpSpPr/>
          <p:nvPr/>
        </p:nvGrpSpPr>
        <p:grpSpPr>
          <a:xfrm>
            <a:off x="10245005" y="6660156"/>
            <a:ext cx="3829382" cy="3579954"/>
            <a:chOff x="3308642" y="7682629"/>
            <a:chExt cx="3829382" cy="3579954"/>
          </a:xfrm>
        </p:grpSpPr>
        <p:sp>
          <p:nvSpPr>
            <p:cNvPr id="76" name="Subtitle 2">
              <a:extLst>
                <a:ext uri="{FF2B5EF4-FFF2-40B4-BE49-F238E27FC236}">
                  <a16:creationId xmlns:a16="http://schemas.microsoft.com/office/drawing/2014/main" id="{2C10EFD9-5152-F148-8D7E-98C25EE87DD7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76826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User</a:t>
              </a:r>
            </a:p>
          </p:txBody>
        </p:sp>
        <p:sp>
          <p:nvSpPr>
            <p:cNvPr id="77" name="Subtitle 2">
              <a:extLst>
                <a:ext uri="{FF2B5EF4-FFF2-40B4-BE49-F238E27FC236}">
                  <a16:creationId xmlns:a16="http://schemas.microsoft.com/office/drawing/2014/main" id="{4E701453-EE5C-884E-B812-607735B0B7A3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845835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3 Reports</a:t>
              </a:r>
            </a:p>
          </p:txBody>
        </p:sp>
        <p:sp>
          <p:nvSpPr>
            <p:cNvPr id="78" name="Subtitle 2">
              <a:extLst>
                <a:ext uri="{FF2B5EF4-FFF2-40B4-BE49-F238E27FC236}">
                  <a16:creationId xmlns:a16="http://schemas.microsoft.com/office/drawing/2014/main" id="{53879E7A-9A19-CA44-AFEC-8090855726D4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923407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10 Fields </a:t>
              </a:r>
            </a:p>
          </p:txBody>
        </p:sp>
        <p:sp>
          <p:nvSpPr>
            <p:cNvPr id="79" name="Subtitle 2">
              <a:extLst>
                <a:ext uri="{FF2B5EF4-FFF2-40B4-BE49-F238E27FC236}">
                  <a16:creationId xmlns:a16="http://schemas.microsoft.com/office/drawing/2014/main" id="{9A216B0D-F685-2E45-8E38-5285AEE57A80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00980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storage available</a:t>
              </a:r>
            </a:p>
          </p:txBody>
        </p:sp>
        <p:sp>
          <p:nvSpPr>
            <p:cNvPr id="80" name="Subtitle 2">
              <a:extLst>
                <a:ext uri="{FF2B5EF4-FFF2-40B4-BE49-F238E27FC236}">
                  <a16:creationId xmlns:a16="http://schemas.microsoft.com/office/drawing/2014/main" id="{4DBFDF9A-F01A-DD45-9E19-4BF930E535AD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7855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encryption available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227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D5612A50-4BB4-3440-AF62-22AEFDCD2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8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1DFDCF2-2C4E-D042-88B4-13A3E21F7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8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7125CBAE-8368-6846-BE6F-5BDC6FB33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BEEF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AC855E81-5E5E-7F40-9FA3-CAE169AF5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421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BEEF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2003A70B-DCB1-9841-A61D-83C052336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C86882E-83DB-974A-918E-063355238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9FF62221-C8D7-F045-BDDE-C66614840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726BCCB-9A83-6E49-822C-CC1BF2EC1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D1D8231-70FA-0746-B532-276CC04B16A7}"/>
              </a:ext>
            </a:extLst>
          </p:cNvPr>
          <p:cNvSpPr txBox="1">
            <a:spLocks/>
          </p:cNvSpPr>
          <p:nvPr/>
        </p:nvSpPr>
        <p:spPr>
          <a:xfrm>
            <a:off x="2314887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475A644-F5ED-C34B-BB44-DBDCBD1167D3}"/>
              </a:ext>
            </a:extLst>
          </p:cNvPr>
          <p:cNvSpPr txBox="1">
            <a:spLocks/>
          </p:cNvSpPr>
          <p:nvPr/>
        </p:nvSpPr>
        <p:spPr>
          <a:xfrm>
            <a:off x="2314887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69C05A9E-AD91-354B-9F50-1D4D71C5CB39}"/>
              </a:ext>
            </a:extLst>
          </p:cNvPr>
          <p:cNvSpPr txBox="1">
            <a:spLocks/>
          </p:cNvSpPr>
          <p:nvPr/>
        </p:nvSpPr>
        <p:spPr>
          <a:xfrm>
            <a:off x="2314887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88302F9-310B-624F-840D-38CA58690854}"/>
              </a:ext>
            </a:extLst>
          </p:cNvPr>
          <p:cNvSpPr txBox="1">
            <a:spLocks/>
          </p:cNvSpPr>
          <p:nvPr/>
        </p:nvSpPr>
        <p:spPr>
          <a:xfrm>
            <a:off x="2314887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CA1CC0-44EE-F64C-9F16-83D3ABE80795}"/>
              </a:ext>
            </a:extLst>
          </p:cNvPr>
          <p:cNvSpPr txBox="1"/>
          <p:nvPr/>
        </p:nvSpPr>
        <p:spPr>
          <a:xfrm>
            <a:off x="2314887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9E7728-507F-FA44-B2E2-1AA1487560D0}"/>
              </a:ext>
            </a:extLst>
          </p:cNvPr>
          <p:cNvSpPr txBox="1"/>
          <p:nvPr/>
        </p:nvSpPr>
        <p:spPr>
          <a:xfrm>
            <a:off x="4710114" y="3888909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819738-B6F3-244C-902D-2CBDF229E0B2}"/>
              </a:ext>
            </a:extLst>
          </p:cNvPr>
          <p:cNvSpPr txBox="1"/>
          <p:nvPr/>
        </p:nvSpPr>
        <p:spPr>
          <a:xfrm>
            <a:off x="2557281" y="4699896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1CE73E8E-0C71-EE40-8013-F062EDD7D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38759991-86BE-8C49-BA55-EC5D9EAE4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217EA43B-647F-9B48-A02D-B4F910E1B644}"/>
              </a:ext>
            </a:extLst>
          </p:cNvPr>
          <p:cNvSpPr txBox="1">
            <a:spLocks/>
          </p:cNvSpPr>
          <p:nvPr/>
        </p:nvSpPr>
        <p:spPr>
          <a:xfrm>
            <a:off x="2314887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49CEB3C-56C1-FE47-9F8F-6917DF1F472C}"/>
              </a:ext>
            </a:extLst>
          </p:cNvPr>
          <p:cNvSpPr txBox="1">
            <a:spLocks/>
          </p:cNvSpPr>
          <p:nvPr/>
        </p:nvSpPr>
        <p:spPr>
          <a:xfrm>
            <a:off x="2314887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32" name="Freeform 2">
            <a:extLst>
              <a:ext uri="{FF2B5EF4-FFF2-40B4-BE49-F238E27FC236}">
                <a16:creationId xmlns:a16="http://schemas.microsoft.com/office/drawing/2014/main" id="{6D67AF52-2735-4D40-AAD2-5F8239784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7041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2A4FDC69-C2ED-794A-BA94-D0B162812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7041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BEF9A85F-3B96-F94C-BE2C-CEB17582A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7038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14">
            <a:extLst>
              <a:ext uri="{FF2B5EF4-FFF2-40B4-BE49-F238E27FC236}">
                <a16:creationId xmlns:a16="http://schemas.microsoft.com/office/drawing/2014/main" id="{1AFF724E-7547-A84D-A15B-BF3983A8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4634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4">
            <a:extLst>
              <a:ext uri="{FF2B5EF4-FFF2-40B4-BE49-F238E27FC236}">
                <a16:creationId xmlns:a16="http://schemas.microsoft.com/office/drawing/2014/main" id="{595A58EC-19F1-594F-8193-BC59D3947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25F781FB-7E7C-C848-9B12-B4EBFDA1C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130AB992-E9A0-294A-B240-DDFAD7FA6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7">
            <a:extLst>
              <a:ext uri="{FF2B5EF4-FFF2-40B4-BE49-F238E27FC236}">
                <a16:creationId xmlns:a16="http://schemas.microsoft.com/office/drawing/2014/main" id="{B074B816-DE68-6645-83D0-4BF1F2C47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ACC4D89-4633-EE4B-A717-F3A6FF604C86}"/>
              </a:ext>
            </a:extLst>
          </p:cNvPr>
          <p:cNvSpPr txBox="1">
            <a:spLocks/>
          </p:cNvSpPr>
          <p:nvPr/>
        </p:nvSpPr>
        <p:spPr>
          <a:xfrm>
            <a:off x="18741100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619BBF5-9602-CD45-860B-BE8066E0AFBD}"/>
              </a:ext>
            </a:extLst>
          </p:cNvPr>
          <p:cNvSpPr txBox="1">
            <a:spLocks/>
          </p:cNvSpPr>
          <p:nvPr/>
        </p:nvSpPr>
        <p:spPr>
          <a:xfrm>
            <a:off x="18741100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E5F564D-F46B-EF4E-8366-6245BA964B4D}"/>
              </a:ext>
            </a:extLst>
          </p:cNvPr>
          <p:cNvSpPr txBox="1">
            <a:spLocks/>
          </p:cNvSpPr>
          <p:nvPr/>
        </p:nvSpPr>
        <p:spPr>
          <a:xfrm>
            <a:off x="18741100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26C7BA7-78C5-D546-8F42-DFDE0CA4F244}"/>
              </a:ext>
            </a:extLst>
          </p:cNvPr>
          <p:cNvSpPr txBox="1">
            <a:spLocks/>
          </p:cNvSpPr>
          <p:nvPr/>
        </p:nvSpPr>
        <p:spPr>
          <a:xfrm>
            <a:off x="18741100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7C60ECD-C628-504A-B89E-AB98F3121879}"/>
              </a:ext>
            </a:extLst>
          </p:cNvPr>
          <p:cNvSpPr txBox="1"/>
          <p:nvPr/>
        </p:nvSpPr>
        <p:spPr>
          <a:xfrm>
            <a:off x="18741100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39F91A2-0700-5F4A-98E8-39AD4B3F4BBA}"/>
              </a:ext>
            </a:extLst>
          </p:cNvPr>
          <p:cNvSpPr txBox="1"/>
          <p:nvPr/>
        </p:nvSpPr>
        <p:spPr>
          <a:xfrm>
            <a:off x="20828550" y="3888909"/>
            <a:ext cx="16209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4E2B275-C0DD-0642-BA04-0F3AC48493F8}"/>
              </a:ext>
            </a:extLst>
          </p:cNvPr>
          <p:cNvSpPr txBox="1"/>
          <p:nvPr/>
        </p:nvSpPr>
        <p:spPr>
          <a:xfrm>
            <a:off x="18244509" y="4699896"/>
            <a:ext cx="420499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6600" b="1" baseline="30000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7" name="Freeform 6">
            <a:extLst>
              <a:ext uri="{FF2B5EF4-FFF2-40B4-BE49-F238E27FC236}">
                <a16:creationId xmlns:a16="http://schemas.microsoft.com/office/drawing/2014/main" id="{4CA43491-4AB0-994E-B8FD-21BC47FBA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7">
            <a:extLst>
              <a:ext uri="{FF2B5EF4-FFF2-40B4-BE49-F238E27FC236}">
                <a16:creationId xmlns:a16="http://schemas.microsoft.com/office/drawing/2014/main" id="{FC0192C7-97EB-9840-A690-6652243E8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1308B4F-E86B-E441-994E-8ACC4F72F823}"/>
              </a:ext>
            </a:extLst>
          </p:cNvPr>
          <p:cNvSpPr txBox="1">
            <a:spLocks/>
          </p:cNvSpPr>
          <p:nvPr/>
        </p:nvSpPr>
        <p:spPr>
          <a:xfrm>
            <a:off x="18741100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4101385-773D-C44D-823E-4EAEC1C81B3B}"/>
              </a:ext>
            </a:extLst>
          </p:cNvPr>
          <p:cNvSpPr txBox="1">
            <a:spLocks/>
          </p:cNvSpPr>
          <p:nvPr/>
        </p:nvSpPr>
        <p:spPr>
          <a:xfrm>
            <a:off x="18741100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52" name="Freeform 2">
            <a:extLst>
              <a:ext uri="{FF2B5EF4-FFF2-40B4-BE49-F238E27FC236}">
                <a16:creationId xmlns:a16="http://schemas.microsoft.com/office/drawing/2014/main" id="{82CD3B7B-A026-8245-9AA3-C95B587FD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232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Freeform 3">
            <a:extLst>
              <a:ext uri="{FF2B5EF4-FFF2-40B4-BE49-F238E27FC236}">
                <a16:creationId xmlns:a16="http://schemas.microsoft.com/office/drawing/2014/main" id="{5E0DBADA-271E-D147-9650-8C3634224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232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Freeform 13">
            <a:extLst>
              <a:ext uri="{FF2B5EF4-FFF2-40B4-BE49-F238E27FC236}">
                <a16:creationId xmlns:a16="http://schemas.microsoft.com/office/drawing/2014/main" id="{CE40EC2A-35F9-D640-874D-9BB2C700C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229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14">
            <a:extLst>
              <a:ext uri="{FF2B5EF4-FFF2-40B4-BE49-F238E27FC236}">
                <a16:creationId xmlns:a16="http://schemas.microsoft.com/office/drawing/2014/main" id="{27511125-7CA3-2E41-B3C8-0505FF262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3825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4">
            <a:extLst>
              <a:ext uri="{FF2B5EF4-FFF2-40B4-BE49-F238E27FC236}">
                <a16:creationId xmlns:a16="http://schemas.microsoft.com/office/drawing/2014/main" id="{8A28F5D9-486C-2347-9834-CC27D8D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0765C578-E387-664D-B473-092D8A6BB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Freeform 6">
            <a:extLst>
              <a:ext uri="{FF2B5EF4-FFF2-40B4-BE49-F238E27FC236}">
                <a16:creationId xmlns:a16="http://schemas.microsoft.com/office/drawing/2014/main" id="{E6D1459A-10EC-5447-BD9F-A27F469E7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9" name="Freeform 7">
            <a:extLst>
              <a:ext uri="{FF2B5EF4-FFF2-40B4-BE49-F238E27FC236}">
                <a16:creationId xmlns:a16="http://schemas.microsoft.com/office/drawing/2014/main" id="{7E8933C2-4FA2-2448-AA0C-18DDD51A4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6C10F63-5CB0-2547-A0E6-0BCBB45CA5A6}"/>
              </a:ext>
            </a:extLst>
          </p:cNvPr>
          <p:cNvSpPr txBox="1">
            <a:spLocks/>
          </p:cNvSpPr>
          <p:nvPr/>
        </p:nvSpPr>
        <p:spPr>
          <a:xfrm>
            <a:off x="7790291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9E317BF7-E27B-764A-B8BE-52C27E9AF1B3}"/>
              </a:ext>
            </a:extLst>
          </p:cNvPr>
          <p:cNvSpPr txBox="1">
            <a:spLocks/>
          </p:cNvSpPr>
          <p:nvPr/>
        </p:nvSpPr>
        <p:spPr>
          <a:xfrm>
            <a:off x="7790291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8E6CB21-C65F-7F47-868A-FD64CB4D9D8E}"/>
              </a:ext>
            </a:extLst>
          </p:cNvPr>
          <p:cNvSpPr txBox="1">
            <a:spLocks/>
          </p:cNvSpPr>
          <p:nvPr/>
        </p:nvSpPr>
        <p:spPr>
          <a:xfrm>
            <a:off x="7790291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6DAF40E1-C31A-7442-805C-4736F8A0A286}"/>
              </a:ext>
            </a:extLst>
          </p:cNvPr>
          <p:cNvSpPr txBox="1">
            <a:spLocks/>
          </p:cNvSpPr>
          <p:nvPr/>
        </p:nvSpPr>
        <p:spPr>
          <a:xfrm>
            <a:off x="7790291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A189C8-2CD4-0241-94C8-786EF601C5D0}"/>
              </a:ext>
            </a:extLst>
          </p:cNvPr>
          <p:cNvSpPr txBox="1"/>
          <p:nvPr/>
        </p:nvSpPr>
        <p:spPr>
          <a:xfrm>
            <a:off x="7790291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41B5A14-AF82-6F46-B48D-19389EC4B702}"/>
              </a:ext>
            </a:extLst>
          </p:cNvPr>
          <p:cNvSpPr txBox="1"/>
          <p:nvPr/>
        </p:nvSpPr>
        <p:spPr>
          <a:xfrm>
            <a:off x="9401649" y="3888909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4086D75-E709-D144-805E-B70EB0680387}"/>
              </a:ext>
            </a:extLst>
          </p:cNvPr>
          <p:cNvSpPr txBox="1"/>
          <p:nvPr/>
        </p:nvSpPr>
        <p:spPr>
          <a:xfrm>
            <a:off x="7875590" y="4699896"/>
            <a:ext cx="362310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$7.99</a:t>
            </a:r>
            <a:r>
              <a:rPr lang="en-US" sz="6600" b="1" baseline="30000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7" name="Freeform 6">
            <a:extLst>
              <a:ext uri="{FF2B5EF4-FFF2-40B4-BE49-F238E27FC236}">
                <a16:creationId xmlns:a16="http://schemas.microsoft.com/office/drawing/2014/main" id="{1C7A81A4-D2D9-214D-9E49-AB252B3AC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Freeform 7">
            <a:extLst>
              <a:ext uri="{FF2B5EF4-FFF2-40B4-BE49-F238E27FC236}">
                <a16:creationId xmlns:a16="http://schemas.microsoft.com/office/drawing/2014/main" id="{9D8CA793-C52D-E943-AA72-2AEB3946E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2BDAD91C-5C46-2B47-8F72-4EC84511A6BD}"/>
              </a:ext>
            </a:extLst>
          </p:cNvPr>
          <p:cNvSpPr txBox="1">
            <a:spLocks/>
          </p:cNvSpPr>
          <p:nvPr/>
        </p:nvSpPr>
        <p:spPr>
          <a:xfrm>
            <a:off x="7790291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DAF9953-1436-C748-8710-DBDB000D6B3B}"/>
              </a:ext>
            </a:extLst>
          </p:cNvPr>
          <p:cNvSpPr txBox="1">
            <a:spLocks/>
          </p:cNvSpPr>
          <p:nvPr/>
        </p:nvSpPr>
        <p:spPr>
          <a:xfrm>
            <a:off x="7790291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72" name="Freeform 2">
            <a:extLst>
              <a:ext uri="{FF2B5EF4-FFF2-40B4-BE49-F238E27FC236}">
                <a16:creationId xmlns:a16="http://schemas.microsoft.com/office/drawing/2014/main" id="{6A9BEE23-5B37-EB40-9D09-A274D9FC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636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3">
            <a:extLst>
              <a:ext uri="{FF2B5EF4-FFF2-40B4-BE49-F238E27FC236}">
                <a16:creationId xmlns:a16="http://schemas.microsoft.com/office/drawing/2014/main" id="{08C5D916-D530-7745-B4AF-33C09B6D4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636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13">
            <a:extLst>
              <a:ext uri="{FF2B5EF4-FFF2-40B4-BE49-F238E27FC236}">
                <a16:creationId xmlns:a16="http://schemas.microsoft.com/office/drawing/2014/main" id="{D2AA8ED2-2479-BA4A-8AEC-F89A162E9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633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14">
            <a:extLst>
              <a:ext uri="{FF2B5EF4-FFF2-40B4-BE49-F238E27FC236}">
                <a16:creationId xmlns:a16="http://schemas.microsoft.com/office/drawing/2014/main" id="{7753C0E1-9C6D-1C4E-97E1-AA021BCFF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9229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6" name="Freeform 4">
            <a:extLst>
              <a:ext uri="{FF2B5EF4-FFF2-40B4-BE49-F238E27FC236}">
                <a16:creationId xmlns:a16="http://schemas.microsoft.com/office/drawing/2014/main" id="{E2EF9086-733A-8D4C-8554-21FFE0EA4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7" name="Freeform 5">
            <a:extLst>
              <a:ext uri="{FF2B5EF4-FFF2-40B4-BE49-F238E27FC236}">
                <a16:creationId xmlns:a16="http://schemas.microsoft.com/office/drawing/2014/main" id="{8E208881-A293-3C4B-B11E-79F9E65C0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8" name="Freeform 6">
            <a:extLst>
              <a:ext uri="{FF2B5EF4-FFF2-40B4-BE49-F238E27FC236}">
                <a16:creationId xmlns:a16="http://schemas.microsoft.com/office/drawing/2014/main" id="{C90E1F8B-66EB-4448-ABA4-528490F6B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9" name="Freeform 7">
            <a:extLst>
              <a:ext uri="{FF2B5EF4-FFF2-40B4-BE49-F238E27FC236}">
                <a16:creationId xmlns:a16="http://schemas.microsoft.com/office/drawing/2014/main" id="{1C271C4E-4E9E-974B-A0FB-630636751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CEC9BCB-3AD1-BC4A-AF5A-443C809FF1BA}"/>
              </a:ext>
            </a:extLst>
          </p:cNvPr>
          <p:cNvSpPr txBox="1">
            <a:spLocks/>
          </p:cNvSpPr>
          <p:nvPr/>
        </p:nvSpPr>
        <p:spPr>
          <a:xfrm>
            <a:off x="13265695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4E22BCED-7CE7-A643-8E19-135AFE8D47A9}"/>
              </a:ext>
            </a:extLst>
          </p:cNvPr>
          <p:cNvSpPr txBox="1">
            <a:spLocks/>
          </p:cNvSpPr>
          <p:nvPr/>
        </p:nvSpPr>
        <p:spPr>
          <a:xfrm>
            <a:off x="13265695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DDD9AA5E-0646-D847-80C7-1221C353E5CC}"/>
              </a:ext>
            </a:extLst>
          </p:cNvPr>
          <p:cNvSpPr txBox="1">
            <a:spLocks/>
          </p:cNvSpPr>
          <p:nvPr/>
        </p:nvSpPr>
        <p:spPr>
          <a:xfrm>
            <a:off x="13265695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39417D09-6FEF-7C48-B6B9-4E831F728DE2}"/>
              </a:ext>
            </a:extLst>
          </p:cNvPr>
          <p:cNvSpPr txBox="1">
            <a:spLocks/>
          </p:cNvSpPr>
          <p:nvPr/>
        </p:nvSpPr>
        <p:spPr>
          <a:xfrm>
            <a:off x="13265695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B88A157-8A44-C74D-B374-75EFE3140439}"/>
              </a:ext>
            </a:extLst>
          </p:cNvPr>
          <p:cNvSpPr txBox="1"/>
          <p:nvPr/>
        </p:nvSpPr>
        <p:spPr>
          <a:xfrm>
            <a:off x="13265695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566161C-5B83-2D48-BCED-42B3C475C4DB}"/>
              </a:ext>
            </a:extLst>
          </p:cNvPr>
          <p:cNvSpPr txBox="1"/>
          <p:nvPr/>
        </p:nvSpPr>
        <p:spPr>
          <a:xfrm>
            <a:off x="14651030" y="3888909"/>
            <a:ext cx="23230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1F0F74B-999D-6E41-A5EE-36E37BA9C490}"/>
              </a:ext>
            </a:extLst>
          </p:cNvPr>
          <p:cNvSpPr txBox="1"/>
          <p:nvPr/>
        </p:nvSpPr>
        <p:spPr>
          <a:xfrm>
            <a:off x="12977495" y="4699896"/>
            <a:ext cx="399660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6600" b="1" baseline="30000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id="{2B65AB69-1E34-CB4A-AD33-A7DD9E55C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8" name="Freeform 7">
            <a:extLst>
              <a:ext uri="{FF2B5EF4-FFF2-40B4-BE49-F238E27FC236}">
                <a16:creationId xmlns:a16="http://schemas.microsoft.com/office/drawing/2014/main" id="{656D2279-46CA-C541-BCF1-98BB0937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CBBFC5DB-3A20-864D-B961-7B26DA5495AD}"/>
              </a:ext>
            </a:extLst>
          </p:cNvPr>
          <p:cNvSpPr txBox="1">
            <a:spLocks/>
          </p:cNvSpPr>
          <p:nvPr/>
        </p:nvSpPr>
        <p:spPr>
          <a:xfrm>
            <a:off x="13265695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A641669E-5C25-C843-A16C-14C453D57A54}"/>
              </a:ext>
            </a:extLst>
          </p:cNvPr>
          <p:cNvSpPr txBox="1">
            <a:spLocks/>
          </p:cNvSpPr>
          <p:nvPr/>
        </p:nvSpPr>
        <p:spPr>
          <a:xfrm>
            <a:off x="13265695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61F88B4-30BB-BA40-93AC-4BC76178CA57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4FD3F5C-0F8E-1744-BB04-6500DFF335E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77481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AA3307-BD93-8E4E-B809-FDF19F940A54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E7E17-484F-5F4A-8792-7678AC095B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F663BB6-C11D-724C-BDA4-EAB1EAA86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6711" y="3425323"/>
            <a:ext cx="4825454" cy="9021107"/>
          </a:xfrm>
          <a:custGeom>
            <a:avLst/>
            <a:gdLst>
              <a:gd name="T0" fmla="*/ 3857 w 3858"/>
              <a:gd name="T1" fmla="*/ 13810 h 13811"/>
              <a:gd name="T2" fmla="*/ 0 w 3858"/>
              <a:gd name="T3" fmla="*/ 13810 h 13811"/>
              <a:gd name="T4" fmla="*/ 0 w 3858"/>
              <a:gd name="T5" fmla="*/ 0 h 13811"/>
              <a:gd name="T6" fmla="*/ 3857 w 3858"/>
              <a:gd name="T7" fmla="*/ 0 h 13811"/>
              <a:gd name="T8" fmla="*/ 3857 w 3858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58" h="13811">
                <a:moveTo>
                  <a:pt x="3857" y="13810"/>
                </a:moveTo>
                <a:lnTo>
                  <a:pt x="0" y="13810"/>
                </a:lnTo>
                <a:lnTo>
                  <a:pt x="0" y="0"/>
                </a:lnTo>
                <a:lnTo>
                  <a:pt x="3857" y="0"/>
                </a:lnTo>
                <a:lnTo>
                  <a:pt x="3857" y="1381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2667BEB-8C19-8E4C-85CB-06F39B4F7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5669" y="3425323"/>
            <a:ext cx="4825450" cy="9021107"/>
          </a:xfrm>
          <a:custGeom>
            <a:avLst/>
            <a:gdLst>
              <a:gd name="T0" fmla="*/ 3858 w 3859"/>
              <a:gd name="T1" fmla="*/ 13810 h 13811"/>
              <a:gd name="T2" fmla="*/ 0 w 3859"/>
              <a:gd name="T3" fmla="*/ 13810 h 13811"/>
              <a:gd name="T4" fmla="*/ 0 w 3859"/>
              <a:gd name="T5" fmla="*/ 0 h 13811"/>
              <a:gd name="T6" fmla="*/ 3858 w 3859"/>
              <a:gd name="T7" fmla="*/ 0 h 13811"/>
              <a:gd name="T8" fmla="*/ 3858 w 3859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59" h="13811">
                <a:moveTo>
                  <a:pt x="3858" y="13810"/>
                </a:moveTo>
                <a:lnTo>
                  <a:pt x="0" y="13810"/>
                </a:lnTo>
                <a:lnTo>
                  <a:pt x="0" y="0"/>
                </a:lnTo>
                <a:lnTo>
                  <a:pt x="3858" y="0"/>
                </a:lnTo>
                <a:lnTo>
                  <a:pt x="3858" y="1381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E95FE0D-D8BC-E145-AFE6-591CA1C11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4620" y="3425323"/>
            <a:ext cx="4825454" cy="9021107"/>
          </a:xfrm>
          <a:custGeom>
            <a:avLst/>
            <a:gdLst>
              <a:gd name="T0" fmla="*/ 3857 w 3858"/>
              <a:gd name="T1" fmla="*/ 13810 h 13811"/>
              <a:gd name="T2" fmla="*/ 0 w 3858"/>
              <a:gd name="T3" fmla="*/ 13810 h 13811"/>
              <a:gd name="T4" fmla="*/ 0 w 3858"/>
              <a:gd name="T5" fmla="*/ 0 h 13811"/>
              <a:gd name="T6" fmla="*/ 3857 w 3858"/>
              <a:gd name="T7" fmla="*/ 0 h 13811"/>
              <a:gd name="T8" fmla="*/ 3857 w 3858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58" h="13811">
                <a:moveTo>
                  <a:pt x="3857" y="13810"/>
                </a:moveTo>
                <a:lnTo>
                  <a:pt x="0" y="13810"/>
                </a:lnTo>
                <a:lnTo>
                  <a:pt x="0" y="0"/>
                </a:lnTo>
                <a:lnTo>
                  <a:pt x="3857" y="0"/>
                </a:lnTo>
                <a:lnTo>
                  <a:pt x="3857" y="1381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6609938B-9480-BD47-A464-BDF84A0F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3425323"/>
            <a:ext cx="6463539" cy="9021107"/>
          </a:xfrm>
          <a:custGeom>
            <a:avLst/>
            <a:gdLst>
              <a:gd name="T0" fmla="*/ 7238 w 7239"/>
              <a:gd name="T1" fmla="*/ 13810 h 13811"/>
              <a:gd name="T2" fmla="*/ 0 w 7239"/>
              <a:gd name="T3" fmla="*/ 13810 h 13811"/>
              <a:gd name="T4" fmla="*/ 0 w 7239"/>
              <a:gd name="T5" fmla="*/ 0 h 13811"/>
              <a:gd name="T6" fmla="*/ 7238 w 7239"/>
              <a:gd name="T7" fmla="*/ 0 h 13811"/>
              <a:gd name="T8" fmla="*/ 7238 w 7239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39" h="13811">
                <a:moveTo>
                  <a:pt x="7238" y="13810"/>
                </a:moveTo>
                <a:lnTo>
                  <a:pt x="0" y="13810"/>
                </a:lnTo>
                <a:lnTo>
                  <a:pt x="0" y="0"/>
                </a:lnTo>
                <a:lnTo>
                  <a:pt x="7238" y="0"/>
                </a:lnTo>
                <a:lnTo>
                  <a:pt x="7238" y="1381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D59BED1-B3FC-E549-AB77-13AFBA21C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10743535"/>
            <a:ext cx="20926678" cy="900705"/>
          </a:xfrm>
          <a:custGeom>
            <a:avLst/>
            <a:gdLst>
              <a:gd name="T0" fmla="*/ 0 w 18811"/>
              <a:gd name="T1" fmla="*/ 0 h 958"/>
              <a:gd name="T2" fmla="*/ 18810 w 18811"/>
              <a:gd name="T3" fmla="*/ 0 h 958"/>
              <a:gd name="T4" fmla="*/ 18810 w 18811"/>
              <a:gd name="T5" fmla="*/ 957 h 958"/>
              <a:gd name="T6" fmla="*/ 0 w 18811"/>
              <a:gd name="T7" fmla="*/ 957 h 958"/>
              <a:gd name="T8" fmla="*/ 0 w 18811"/>
              <a:gd name="T9" fmla="*/ 0 h 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8">
                <a:moveTo>
                  <a:pt x="0" y="0"/>
                </a:moveTo>
                <a:lnTo>
                  <a:pt x="18810" y="0"/>
                </a:lnTo>
                <a:lnTo>
                  <a:pt x="18810" y="957"/>
                </a:lnTo>
                <a:lnTo>
                  <a:pt x="0" y="95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08E2552-F172-8D41-AF4A-42FBC64EA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9842827"/>
            <a:ext cx="20926678" cy="900707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0D8ED52-0EE1-184B-92E5-921BD0949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8942125"/>
            <a:ext cx="20926678" cy="900705"/>
          </a:xfrm>
          <a:custGeom>
            <a:avLst/>
            <a:gdLst>
              <a:gd name="T0" fmla="*/ 0 w 18811"/>
              <a:gd name="T1" fmla="*/ 0 h 958"/>
              <a:gd name="T2" fmla="*/ 18810 w 18811"/>
              <a:gd name="T3" fmla="*/ 0 h 958"/>
              <a:gd name="T4" fmla="*/ 18810 w 18811"/>
              <a:gd name="T5" fmla="*/ 957 h 958"/>
              <a:gd name="T6" fmla="*/ 0 w 18811"/>
              <a:gd name="T7" fmla="*/ 957 h 958"/>
              <a:gd name="T8" fmla="*/ 0 w 18811"/>
              <a:gd name="T9" fmla="*/ 0 h 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8">
                <a:moveTo>
                  <a:pt x="0" y="0"/>
                </a:moveTo>
                <a:lnTo>
                  <a:pt x="18810" y="0"/>
                </a:lnTo>
                <a:lnTo>
                  <a:pt x="18810" y="957"/>
                </a:lnTo>
                <a:lnTo>
                  <a:pt x="0" y="95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4959BC73-6B58-374B-974C-329E88844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8041416"/>
            <a:ext cx="20926678" cy="900707"/>
          </a:xfrm>
          <a:custGeom>
            <a:avLst/>
            <a:gdLst>
              <a:gd name="T0" fmla="*/ 0 w 18811"/>
              <a:gd name="T1" fmla="*/ 0 h 956"/>
              <a:gd name="T2" fmla="*/ 18810 w 18811"/>
              <a:gd name="T3" fmla="*/ 0 h 956"/>
              <a:gd name="T4" fmla="*/ 18810 w 18811"/>
              <a:gd name="T5" fmla="*/ 955 h 956"/>
              <a:gd name="T6" fmla="*/ 0 w 18811"/>
              <a:gd name="T7" fmla="*/ 955 h 956"/>
              <a:gd name="T8" fmla="*/ 0 w 18811"/>
              <a:gd name="T9" fmla="*/ 0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6">
                <a:moveTo>
                  <a:pt x="0" y="0"/>
                </a:moveTo>
                <a:lnTo>
                  <a:pt x="18810" y="0"/>
                </a:lnTo>
                <a:lnTo>
                  <a:pt x="18810" y="955"/>
                </a:lnTo>
                <a:lnTo>
                  <a:pt x="0" y="955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58F02952-8E6D-7549-85A4-6CA8457D6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7140713"/>
            <a:ext cx="20926678" cy="900705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695570D-BDA4-2C40-820D-E78B9872C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6244158"/>
            <a:ext cx="20926678" cy="900705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F1A2E59-BD05-4E48-AEEE-3130149E4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5343451"/>
            <a:ext cx="20926678" cy="900707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184713BF-E972-0646-A670-1E960EF4C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2748" y="3077069"/>
            <a:ext cx="4053381" cy="9922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74DB8B30-EE1E-684B-9E19-177B089C5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704" y="3077069"/>
            <a:ext cx="4053381" cy="9922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4F27D56-BC72-1A47-9D17-0310A74DF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0659" y="3077069"/>
            <a:ext cx="4053376" cy="9922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54847A16-BC54-FF42-A485-A787327F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2748" y="11981261"/>
            <a:ext cx="4053381" cy="93033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7437CFE3-7F01-184B-A08D-858722B32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706" y="11981261"/>
            <a:ext cx="4053376" cy="93033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E11EF50C-E982-E94C-944A-660EF6872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0657" y="11981261"/>
            <a:ext cx="4053381" cy="93033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5BB9AC-FBE7-964B-AEDB-DE8B5C0AE7A1}"/>
              </a:ext>
            </a:extLst>
          </p:cNvPr>
          <p:cNvSpPr txBox="1"/>
          <p:nvPr/>
        </p:nvSpPr>
        <p:spPr>
          <a:xfrm>
            <a:off x="9576878" y="3280781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C1A0A37-9F65-CB44-8F55-D210DDCF48F6}"/>
              </a:ext>
            </a:extLst>
          </p:cNvPr>
          <p:cNvSpPr txBox="1"/>
          <p:nvPr/>
        </p:nvSpPr>
        <p:spPr>
          <a:xfrm>
            <a:off x="14369870" y="3280781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7A4B84-C663-BF45-83B1-ED34F9E7B1F4}"/>
              </a:ext>
            </a:extLst>
          </p:cNvPr>
          <p:cNvSpPr txBox="1"/>
          <p:nvPr/>
        </p:nvSpPr>
        <p:spPr>
          <a:xfrm>
            <a:off x="19428961" y="3280781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4982878-9026-4A4B-9FC4-23622942502E}"/>
              </a:ext>
            </a:extLst>
          </p:cNvPr>
          <p:cNvSpPr txBox="1"/>
          <p:nvPr/>
        </p:nvSpPr>
        <p:spPr>
          <a:xfrm>
            <a:off x="9993659" y="4290861"/>
            <a:ext cx="120738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213875C-A389-C041-80E8-5C8A747A8683}"/>
              </a:ext>
            </a:extLst>
          </p:cNvPr>
          <p:cNvSpPr txBox="1"/>
          <p:nvPr/>
        </p:nvSpPr>
        <p:spPr>
          <a:xfrm>
            <a:off x="14749782" y="4290861"/>
            <a:ext cx="1337226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226AB57-9C8A-BC4A-9DAD-16E562F11257}"/>
              </a:ext>
            </a:extLst>
          </p:cNvPr>
          <p:cNvSpPr txBox="1"/>
          <p:nvPr/>
        </p:nvSpPr>
        <p:spPr>
          <a:xfrm>
            <a:off x="19543577" y="4290861"/>
            <a:ext cx="139172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1409DE-393F-CB4F-AEA5-2C1175289210}"/>
              </a:ext>
            </a:extLst>
          </p:cNvPr>
          <p:cNvSpPr txBox="1"/>
          <p:nvPr/>
        </p:nvSpPr>
        <p:spPr>
          <a:xfrm>
            <a:off x="9637792" y="12154042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11C4BA2-3BCD-E249-9160-64D80A810D23}"/>
              </a:ext>
            </a:extLst>
          </p:cNvPr>
          <p:cNvSpPr txBox="1"/>
          <p:nvPr/>
        </p:nvSpPr>
        <p:spPr>
          <a:xfrm>
            <a:off x="14458837" y="12154042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F47ED4-95A7-5E46-A10E-4D4D361E1F6C}"/>
              </a:ext>
            </a:extLst>
          </p:cNvPr>
          <p:cNvSpPr txBox="1"/>
          <p:nvPr/>
        </p:nvSpPr>
        <p:spPr>
          <a:xfrm>
            <a:off x="19279883" y="12154042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5685F77A-9108-CB48-8E19-F284A79753B1}"/>
              </a:ext>
            </a:extLst>
          </p:cNvPr>
          <p:cNvSpPr txBox="1">
            <a:spLocks/>
          </p:cNvSpPr>
          <p:nvPr/>
        </p:nvSpPr>
        <p:spPr>
          <a:xfrm>
            <a:off x="8785793" y="556783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E55922A6-CE35-0C43-A46B-B2262B1F7437}"/>
              </a:ext>
            </a:extLst>
          </p:cNvPr>
          <p:cNvSpPr txBox="1">
            <a:spLocks/>
          </p:cNvSpPr>
          <p:nvPr/>
        </p:nvSpPr>
        <p:spPr>
          <a:xfrm>
            <a:off x="8785793" y="6462689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F452974-8A34-374D-A7F4-A628AD7C3849}"/>
              </a:ext>
            </a:extLst>
          </p:cNvPr>
          <p:cNvSpPr txBox="1">
            <a:spLocks/>
          </p:cNvSpPr>
          <p:nvPr/>
        </p:nvSpPr>
        <p:spPr>
          <a:xfrm>
            <a:off x="8785793" y="735754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662D459F-0D8F-0544-AAAF-A38533E650DE}"/>
              </a:ext>
            </a:extLst>
          </p:cNvPr>
          <p:cNvSpPr txBox="1">
            <a:spLocks/>
          </p:cNvSpPr>
          <p:nvPr/>
        </p:nvSpPr>
        <p:spPr>
          <a:xfrm>
            <a:off x="8785793" y="8252393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480CC2E-D4F8-514E-A9A7-2DF57BC8ACF0}"/>
              </a:ext>
            </a:extLst>
          </p:cNvPr>
          <p:cNvSpPr txBox="1">
            <a:spLocks/>
          </p:cNvSpPr>
          <p:nvPr/>
        </p:nvSpPr>
        <p:spPr>
          <a:xfrm>
            <a:off x="8785793" y="914724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D3C77B1B-75B4-D045-8A3A-7D68EA659C4E}"/>
              </a:ext>
            </a:extLst>
          </p:cNvPr>
          <p:cNvSpPr txBox="1">
            <a:spLocks/>
          </p:cNvSpPr>
          <p:nvPr/>
        </p:nvSpPr>
        <p:spPr>
          <a:xfrm>
            <a:off x="8785793" y="1004209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A379960-35E2-8B48-9D81-F9BCAB4B2D6E}"/>
              </a:ext>
            </a:extLst>
          </p:cNvPr>
          <p:cNvSpPr txBox="1">
            <a:spLocks/>
          </p:cNvSpPr>
          <p:nvPr/>
        </p:nvSpPr>
        <p:spPr>
          <a:xfrm>
            <a:off x="8785793" y="10955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A91C542-3952-8148-8757-EB10A885636D}"/>
              </a:ext>
            </a:extLst>
          </p:cNvPr>
          <p:cNvSpPr txBox="1">
            <a:spLocks/>
          </p:cNvSpPr>
          <p:nvPr/>
        </p:nvSpPr>
        <p:spPr>
          <a:xfrm>
            <a:off x="13606836" y="556783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DD1E721-CCC6-D04A-A87C-0DA90F3C7A9B}"/>
              </a:ext>
            </a:extLst>
          </p:cNvPr>
          <p:cNvSpPr txBox="1">
            <a:spLocks/>
          </p:cNvSpPr>
          <p:nvPr/>
        </p:nvSpPr>
        <p:spPr>
          <a:xfrm>
            <a:off x="13606836" y="6462689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08F880B6-B856-B14F-831E-516BAAD56E37}"/>
              </a:ext>
            </a:extLst>
          </p:cNvPr>
          <p:cNvSpPr txBox="1">
            <a:spLocks/>
          </p:cNvSpPr>
          <p:nvPr/>
        </p:nvSpPr>
        <p:spPr>
          <a:xfrm>
            <a:off x="13606836" y="735754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Fields 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3637E75-09AC-6B46-BC82-67EEC6C537E2}"/>
              </a:ext>
            </a:extLst>
          </p:cNvPr>
          <p:cNvSpPr txBox="1">
            <a:spLocks/>
          </p:cNvSpPr>
          <p:nvPr/>
        </p:nvSpPr>
        <p:spPr>
          <a:xfrm>
            <a:off x="13606836" y="8252393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75CC2AD2-49E8-7344-96D2-7FAE06C699AE}"/>
              </a:ext>
            </a:extLst>
          </p:cNvPr>
          <p:cNvSpPr txBox="1">
            <a:spLocks/>
          </p:cNvSpPr>
          <p:nvPr/>
        </p:nvSpPr>
        <p:spPr>
          <a:xfrm>
            <a:off x="13606836" y="914724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65160EB9-8067-244D-9778-180851FC55E8}"/>
              </a:ext>
            </a:extLst>
          </p:cNvPr>
          <p:cNvSpPr txBox="1">
            <a:spLocks/>
          </p:cNvSpPr>
          <p:nvPr/>
        </p:nvSpPr>
        <p:spPr>
          <a:xfrm>
            <a:off x="13606836" y="1004209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70E287C3-CBAD-7A4D-A4C8-2DA463D4623F}"/>
              </a:ext>
            </a:extLst>
          </p:cNvPr>
          <p:cNvSpPr txBox="1">
            <a:spLocks/>
          </p:cNvSpPr>
          <p:nvPr/>
        </p:nvSpPr>
        <p:spPr>
          <a:xfrm>
            <a:off x="13606836" y="10955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050C2C86-90FD-EC48-A14D-A3CEE326AA76}"/>
              </a:ext>
            </a:extLst>
          </p:cNvPr>
          <p:cNvSpPr txBox="1">
            <a:spLocks/>
          </p:cNvSpPr>
          <p:nvPr/>
        </p:nvSpPr>
        <p:spPr>
          <a:xfrm>
            <a:off x="18427884" y="556783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99FAD68-9BD4-2D48-8EB3-85910120EC4E}"/>
              </a:ext>
            </a:extLst>
          </p:cNvPr>
          <p:cNvSpPr txBox="1">
            <a:spLocks/>
          </p:cNvSpPr>
          <p:nvPr/>
        </p:nvSpPr>
        <p:spPr>
          <a:xfrm>
            <a:off x="18427884" y="6462689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0BA2D6E9-EE24-2045-9D2A-E60AD9E97623}"/>
              </a:ext>
            </a:extLst>
          </p:cNvPr>
          <p:cNvSpPr txBox="1">
            <a:spLocks/>
          </p:cNvSpPr>
          <p:nvPr/>
        </p:nvSpPr>
        <p:spPr>
          <a:xfrm>
            <a:off x="18427884" y="735754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CAA74771-316A-894F-96DA-89D8359AF747}"/>
              </a:ext>
            </a:extLst>
          </p:cNvPr>
          <p:cNvSpPr txBox="1">
            <a:spLocks/>
          </p:cNvSpPr>
          <p:nvPr/>
        </p:nvSpPr>
        <p:spPr>
          <a:xfrm>
            <a:off x="18427884" y="8252393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15,000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7739BC7B-E966-3E4B-A098-0828D21CA219}"/>
              </a:ext>
            </a:extLst>
          </p:cNvPr>
          <p:cNvSpPr txBox="1">
            <a:spLocks/>
          </p:cNvSpPr>
          <p:nvPr/>
        </p:nvSpPr>
        <p:spPr>
          <a:xfrm>
            <a:off x="18427884" y="914724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</a:t>
            </a:r>
            <a:r>
              <a:rPr lang="en-US" sz="25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gB</a:t>
            </a:r>
            <a:endParaRPr lang="en-US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0EA75A1F-8438-AB40-8BEB-1E64096CFE56}"/>
              </a:ext>
            </a:extLst>
          </p:cNvPr>
          <p:cNvSpPr txBox="1">
            <a:spLocks/>
          </p:cNvSpPr>
          <p:nvPr/>
        </p:nvSpPr>
        <p:spPr>
          <a:xfrm>
            <a:off x="18427884" y="1004209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A9C62DAB-92DA-A94D-891E-2FD5517EE8BC}"/>
              </a:ext>
            </a:extLst>
          </p:cNvPr>
          <p:cNvSpPr txBox="1">
            <a:spLocks/>
          </p:cNvSpPr>
          <p:nvPr/>
        </p:nvSpPr>
        <p:spPr>
          <a:xfrm>
            <a:off x="18427884" y="10955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8275480-8E93-DC4C-9C94-C8437928A8AF}"/>
              </a:ext>
            </a:extLst>
          </p:cNvPr>
          <p:cNvSpPr txBox="1"/>
          <p:nvPr/>
        </p:nvSpPr>
        <p:spPr>
          <a:xfrm>
            <a:off x="4415277" y="5574183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E416B24-3A1F-1240-AB67-766E903A5D08}"/>
              </a:ext>
            </a:extLst>
          </p:cNvPr>
          <p:cNvSpPr txBox="1"/>
          <p:nvPr/>
        </p:nvSpPr>
        <p:spPr>
          <a:xfrm>
            <a:off x="3991284" y="10076393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AEF3C2-BBB8-1B46-AECD-E24526FA1D9D}"/>
              </a:ext>
            </a:extLst>
          </p:cNvPr>
          <p:cNvSpPr txBox="1"/>
          <p:nvPr/>
        </p:nvSpPr>
        <p:spPr>
          <a:xfrm>
            <a:off x="3176960" y="10976833"/>
            <a:ext cx="356059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0570ED6-501A-FC40-9A46-84042BF5CD7D}"/>
              </a:ext>
            </a:extLst>
          </p:cNvPr>
          <p:cNvSpPr txBox="1"/>
          <p:nvPr/>
        </p:nvSpPr>
        <p:spPr>
          <a:xfrm>
            <a:off x="4220513" y="9175951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096B9CD-81F0-9647-887F-F66BAABF9F6C}"/>
              </a:ext>
            </a:extLst>
          </p:cNvPr>
          <p:cNvSpPr txBox="1"/>
          <p:nvPr/>
        </p:nvSpPr>
        <p:spPr>
          <a:xfrm>
            <a:off x="3616182" y="8275509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F9D4402-D953-7E4E-BEFA-BBBA18366538}"/>
              </a:ext>
            </a:extLst>
          </p:cNvPr>
          <p:cNvSpPr txBox="1"/>
          <p:nvPr/>
        </p:nvSpPr>
        <p:spPr>
          <a:xfrm>
            <a:off x="4237344" y="6474625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A22AE13-FF67-5140-BA06-A2FBBB3384BD}"/>
              </a:ext>
            </a:extLst>
          </p:cNvPr>
          <p:cNvSpPr txBox="1"/>
          <p:nvPr/>
        </p:nvSpPr>
        <p:spPr>
          <a:xfrm>
            <a:off x="4395241" y="7375067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</p:spTree>
    <p:extLst>
      <p:ext uri="{BB962C8B-B14F-4D97-AF65-F5344CB8AC3E}">
        <p14:creationId xmlns:p14="http://schemas.microsoft.com/office/powerpoint/2010/main" val="1731913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1E167AF-4791-7F4B-B5AC-EB2AE9F25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575" y="6840136"/>
            <a:ext cx="4379659" cy="573179"/>
          </a:xfrm>
          <a:custGeom>
            <a:avLst/>
            <a:gdLst>
              <a:gd name="T0" fmla="*/ 5666 w 5667"/>
              <a:gd name="T1" fmla="*/ 0 h 876"/>
              <a:gd name="T2" fmla="*/ 0 w 5667"/>
              <a:gd name="T3" fmla="*/ 0 h 876"/>
              <a:gd name="T4" fmla="*/ 398 w 5667"/>
              <a:gd name="T5" fmla="*/ 875 h 876"/>
              <a:gd name="T6" fmla="*/ 5268 w 5667"/>
              <a:gd name="T7" fmla="*/ 875 h 876"/>
              <a:gd name="T8" fmla="*/ 5666 w 5667"/>
              <a:gd name="T9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876">
                <a:moveTo>
                  <a:pt x="5666" y="0"/>
                </a:moveTo>
                <a:lnTo>
                  <a:pt x="0" y="0"/>
                </a:lnTo>
                <a:lnTo>
                  <a:pt x="398" y="875"/>
                </a:lnTo>
                <a:lnTo>
                  <a:pt x="5268" y="875"/>
                </a:lnTo>
                <a:lnTo>
                  <a:pt x="5666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8E9C7C2D-2193-8A44-A46C-5EF8C5D0E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800" y="5162783"/>
            <a:ext cx="3783208" cy="7791217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6ACFA50D-354B-2348-A1BC-A94BB20E4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800" y="4995483"/>
            <a:ext cx="3783208" cy="4265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7DAED0E-A8F4-5941-9CFC-7EF074D8D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515" y="3898329"/>
            <a:ext cx="4839778" cy="126445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3FCCAF5-1E26-A143-B864-C8D1A353D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6304" y="11081803"/>
            <a:ext cx="1600200" cy="1601448"/>
          </a:xfrm>
          <a:custGeom>
            <a:avLst/>
            <a:gdLst>
              <a:gd name="T0" fmla="*/ 2452 w 2453"/>
              <a:gd name="T1" fmla="*/ 1226 h 2453"/>
              <a:gd name="T2" fmla="*/ 2452 w 2453"/>
              <a:gd name="T3" fmla="*/ 1226 h 2453"/>
              <a:gd name="T4" fmla="*/ 1226 w 2453"/>
              <a:gd name="T5" fmla="*/ 0 h 2453"/>
              <a:gd name="T6" fmla="*/ 1226 w 2453"/>
              <a:gd name="T7" fmla="*/ 0 h 2453"/>
              <a:gd name="T8" fmla="*/ 0 w 2453"/>
              <a:gd name="T9" fmla="*/ 1226 h 2453"/>
              <a:gd name="T10" fmla="*/ 0 w 2453"/>
              <a:gd name="T11" fmla="*/ 1226 h 2453"/>
              <a:gd name="T12" fmla="*/ 1226 w 2453"/>
              <a:gd name="T13" fmla="*/ 2452 h 2453"/>
              <a:gd name="T14" fmla="*/ 1226 w 2453"/>
              <a:gd name="T15" fmla="*/ 2452 h 2453"/>
              <a:gd name="T16" fmla="*/ 2452 w 2453"/>
              <a:gd name="T17" fmla="*/ 1226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53" h="2453">
                <a:moveTo>
                  <a:pt x="2452" y="1226"/>
                </a:moveTo>
                <a:lnTo>
                  <a:pt x="2452" y="1226"/>
                </a:lnTo>
                <a:cubicBezTo>
                  <a:pt x="2452" y="549"/>
                  <a:pt x="1903" y="0"/>
                  <a:pt x="1226" y="0"/>
                </a:cubicBezTo>
                <a:lnTo>
                  <a:pt x="1226" y="0"/>
                </a:lnTo>
                <a:cubicBezTo>
                  <a:pt x="549" y="0"/>
                  <a:pt x="0" y="549"/>
                  <a:pt x="0" y="1226"/>
                </a:cubicBezTo>
                <a:lnTo>
                  <a:pt x="0" y="1226"/>
                </a:lnTo>
                <a:cubicBezTo>
                  <a:pt x="0" y="1904"/>
                  <a:pt x="549" y="2452"/>
                  <a:pt x="1226" y="2452"/>
                </a:cubicBezTo>
                <a:lnTo>
                  <a:pt x="1226" y="2452"/>
                </a:lnTo>
                <a:cubicBezTo>
                  <a:pt x="1903" y="2452"/>
                  <a:pt x="2452" y="1904"/>
                  <a:pt x="2452" y="122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C9F90A1-91B8-BF49-803A-670809F4A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792" y="11247421"/>
            <a:ext cx="1269224" cy="1270212"/>
          </a:xfrm>
          <a:custGeom>
            <a:avLst/>
            <a:gdLst>
              <a:gd name="T0" fmla="*/ 1944 w 1945"/>
              <a:gd name="T1" fmla="*/ 972 h 1946"/>
              <a:gd name="T2" fmla="*/ 1944 w 1945"/>
              <a:gd name="T3" fmla="*/ 972 h 1946"/>
              <a:gd name="T4" fmla="*/ 972 w 1945"/>
              <a:gd name="T5" fmla="*/ 0 h 1946"/>
              <a:gd name="T6" fmla="*/ 972 w 1945"/>
              <a:gd name="T7" fmla="*/ 0 h 1946"/>
              <a:gd name="T8" fmla="*/ 0 w 1945"/>
              <a:gd name="T9" fmla="*/ 972 h 1946"/>
              <a:gd name="T10" fmla="*/ 0 w 1945"/>
              <a:gd name="T11" fmla="*/ 972 h 1946"/>
              <a:gd name="T12" fmla="*/ 972 w 1945"/>
              <a:gd name="T13" fmla="*/ 1945 h 1946"/>
              <a:gd name="T14" fmla="*/ 972 w 1945"/>
              <a:gd name="T15" fmla="*/ 1945 h 1946"/>
              <a:gd name="T16" fmla="*/ 1944 w 1945"/>
              <a:gd name="T17" fmla="*/ 972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5" h="1946">
                <a:moveTo>
                  <a:pt x="1944" y="972"/>
                </a:moveTo>
                <a:lnTo>
                  <a:pt x="1944" y="972"/>
                </a:lnTo>
                <a:cubicBezTo>
                  <a:pt x="1944" y="436"/>
                  <a:pt x="1509" y="0"/>
                  <a:pt x="972" y="0"/>
                </a:cubicBezTo>
                <a:lnTo>
                  <a:pt x="972" y="0"/>
                </a:lnTo>
                <a:cubicBezTo>
                  <a:pt x="435" y="0"/>
                  <a:pt x="0" y="436"/>
                  <a:pt x="0" y="972"/>
                </a:cubicBezTo>
                <a:lnTo>
                  <a:pt x="0" y="972"/>
                </a:lnTo>
                <a:cubicBezTo>
                  <a:pt x="0" y="1509"/>
                  <a:pt x="435" y="1945"/>
                  <a:pt x="972" y="1945"/>
                </a:cubicBezTo>
                <a:lnTo>
                  <a:pt x="972" y="1945"/>
                </a:lnTo>
                <a:cubicBezTo>
                  <a:pt x="1509" y="1945"/>
                  <a:pt x="1944" y="1509"/>
                  <a:pt x="1944" y="9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16C44A3-1471-A24D-9983-B2B7AF449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575" y="5951198"/>
            <a:ext cx="4379659" cy="888937"/>
          </a:xfrm>
          <a:custGeom>
            <a:avLst/>
            <a:gdLst>
              <a:gd name="T0" fmla="*/ 5666 w 5667"/>
              <a:gd name="T1" fmla="*/ 1114 h 1115"/>
              <a:gd name="T2" fmla="*/ 0 w 5667"/>
              <a:gd name="T3" fmla="*/ 1114 h 1115"/>
              <a:gd name="T4" fmla="*/ 0 w 5667"/>
              <a:gd name="T5" fmla="*/ 0 h 1115"/>
              <a:gd name="T6" fmla="*/ 5666 w 5667"/>
              <a:gd name="T7" fmla="*/ 0 h 1115"/>
              <a:gd name="T8" fmla="*/ 5666 w 5667"/>
              <a:gd name="T9" fmla="*/ 1114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1115">
                <a:moveTo>
                  <a:pt x="5666" y="1114"/>
                </a:moveTo>
                <a:lnTo>
                  <a:pt x="0" y="1114"/>
                </a:lnTo>
                <a:lnTo>
                  <a:pt x="0" y="0"/>
                </a:lnTo>
                <a:lnTo>
                  <a:pt x="5666" y="0"/>
                </a:lnTo>
                <a:lnTo>
                  <a:pt x="5666" y="111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217DE01-F13B-4049-9412-7A69A3184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7582237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7ACFD00-8B11-B44D-8B65-D26F9D655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8322473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1C20EA8-617A-FD40-B257-9FF56B77C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9062712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2FA0B8F-E2D6-2945-8CF0-F401843A9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9802949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A7127D03-3A62-A444-AD39-883B82323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8011" y="6840136"/>
            <a:ext cx="4379659" cy="573179"/>
          </a:xfrm>
          <a:custGeom>
            <a:avLst/>
            <a:gdLst>
              <a:gd name="T0" fmla="*/ 5666 w 5667"/>
              <a:gd name="T1" fmla="*/ 0 h 876"/>
              <a:gd name="T2" fmla="*/ 0 w 5667"/>
              <a:gd name="T3" fmla="*/ 0 h 876"/>
              <a:gd name="T4" fmla="*/ 398 w 5667"/>
              <a:gd name="T5" fmla="*/ 875 h 876"/>
              <a:gd name="T6" fmla="*/ 5268 w 5667"/>
              <a:gd name="T7" fmla="*/ 875 h 876"/>
              <a:gd name="T8" fmla="*/ 5666 w 5667"/>
              <a:gd name="T9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876">
                <a:moveTo>
                  <a:pt x="5666" y="0"/>
                </a:moveTo>
                <a:lnTo>
                  <a:pt x="0" y="0"/>
                </a:lnTo>
                <a:lnTo>
                  <a:pt x="398" y="875"/>
                </a:lnTo>
                <a:lnTo>
                  <a:pt x="5268" y="875"/>
                </a:lnTo>
                <a:lnTo>
                  <a:pt x="5666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F4F2579-901F-B841-95C2-A732E75C4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6236" y="5162783"/>
            <a:ext cx="3783208" cy="7791217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DC12700-B129-2C49-B13E-D9E47F121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2828" y="4722095"/>
            <a:ext cx="3790025" cy="699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E49E2DBA-0D1C-664A-8F66-2F16995C8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7951" y="3898329"/>
            <a:ext cx="4839778" cy="126445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BF58239-B173-254F-BC48-4826A0A23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7740" y="11081803"/>
            <a:ext cx="1600200" cy="1601448"/>
          </a:xfrm>
          <a:custGeom>
            <a:avLst/>
            <a:gdLst>
              <a:gd name="T0" fmla="*/ 2452 w 2453"/>
              <a:gd name="T1" fmla="*/ 1226 h 2453"/>
              <a:gd name="T2" fmla="*/ 2452 w 2453"/>
              <a:gd name="T3" fmla="*/ 1226 h 2453"/>
              <a:gd name="T4" fmla="*/ 1226 w 2453"/>
              <a:gd name="T5" fmla="*/ 0 h 2453"/>
              <a:gd name="T6" fmla="*/ 1226 w 2453"/>
              <a:gd name="T7" fmla="*/ 0 h 2453"/>
              <a:gd name="T8" fmla="*/ 0 w 2453"/>
              <a:gd name="T9" fmla="*/ 1226 h 2453"/>
              <a:gd name="T10" fmla="*/ 0 w 2453"/>
              <a:gd name="T11" fmla="*/ 1226 h 2453"/>
              <a:gd name="T12" fmla="*/ 1226 w 2453"/>
              <a:gd name="T13" fmla="*/ 2452 h 2453"/>
              <a:gd name="T14" fmla="*/ 1226 w 2453"/>
              <a:gd name="T15" fmla="*/ 2452 h 2453"/>
              <a:gd name="T16" fmla="*/ 2452 w 2453"/>
              <a:gd name="T17" fmla="*/ 1226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53" h="2453">
                <a:moveTo>
                  <a:pt x="2452" y="1226"/>
                </a:moveTo>
                <a:lnTo>
                  <a:pt x="2452" y="1226"/>
                </a:lnTo>
                <a:cubicBezTo>
                  <a:pt x="2452" y="549"/>
                  <a:pt x="1903" y="0"/>
                  <a:pt x="1226" y="0"/>
                </a:cubicBezTo>
                <a:lnTo>
                  <a:pt x="1226" y="0"/>
                </a:lnTo>
                <a:cubicBezTo>
                  <a:pt x="549" y="0"/>
                  <a:pt x="0" y="549"/>
                  <a:pt x="0" y="1226"/>
                </a:cubicBezTo>
                <a:lnTo>
                  <a:pt x="0" y="1226"/>
                </a:lnTo>
                <a:cubicBezTo>
                  <a:pt x="0" y="1904"/>
                  <a:pt x="549" y="2452"/>
                  <a:pt x="1226" y="2452"/>
                </a:cubicBezTo>
                <a:lnTo>
                  <a:pt x="1226" y="2452"/>
                </a:lnTo>
                <a:cubicBezTo>
                  <a:pt x="1903" y="2452"/>
                  <a:pt x="2452" y="1904"/>
                  <a:pt x="2452" y="122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4BFA4302-D5E3-4344-9156-F0FFFC4BC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2332" y="11247421"/>
            <a:ext cx="1271016" cy="1270212"/>
          </a:xfrm>
          <a:custGeom>
            <a:avLst/>
            <a:gdLst>
              <a:gd name="T0" fmla="*/ 1944 w 1945"/>
              <a:gd name="T1" fmla="*/ 972 h 1946"/>
              <a:gd name="T2" fmla="*/ 1944 w 1945"/>
              <a:gd name="T3" fmla="*/ 972 h 1946"/>
              <a:gd name="T4" fmla="*/ 972 w 1945"/>
              <a:gd name="T5" fmla="*/ 0 h 1946"/>
              <a:gd name="T6" fmla="*/ 972 w 1945"/>
              <a:gd name="T7" fmla="*/ 0 h 1946"/>
              <a:gd name="T8" fmla="*/ 0 w 1945"/>
              <a:gd name="T9" fmla="*/ 972 h 1946"/>
              <a:gd name="T10" fmla="*/ 0 w 1945"/>
              <a:gd name="T11" fmla="*/ 972 h 1946"/>
              <a:gd name="T12" fmla="*/ 972 w 1945"/>
              <a:gd name="T13" fmla="*/ 1945 h 1946"/>
              <a:gd name="T14" fmla="*/ 972 w 1945"/>
              <a:gd name="T15" fmla="*/ 1945 h 1946"/>
              <a:gd name="T16" fmla="*/ 1944 w 1945"/>
              <a:gd name="T17" fmla="*/ 972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5" h="1946">
                <a:moveTo>
                  <a:pt x="1944" y="972"/>
                </a:moveTo>
                <a:lnTo>
                  <a:pt x="1944" y="972"/>
                </a:lnTo>
                <a:cubicBezTo>
                  <a:pt x="1944" y="436"/>
                  <a:pt x="1509" y="0"/>
                  <a:pt x="972" y="0"/>
                </a:cubicBezTo>
                <a:lnTo>
                  <a:pt x="972" y="0"/>
                </a:lnTo>
                <a:cubicBezTo>
                  <a:pt x="435" y="0"/>
                  <a:pt x="0" y="436"/>
                  <a:pt x="0" y="972"/>
                </a:cubicBezTo>
                <a:lnTo>
                  <a:pt x="0" y="972"/>
                </a:lnTo>
                <a:cubicBezTo>
                  <a:pt x="0" y="1509"/>
                  <a:pt x="435" y="1945"/>
                  <a:pt x="972" y="1945"/>
                </a:cubicBezTo>
                <a:lnTo>
                  <a:pt x="972" y="1945"/>
                </a:lnTo>
                <a:cubicBezTo>
                  <a:pt x="1509" y="1945"/>
                  <a:pt x="1944" y="1509"/>
                  <a:pt x="1944" y="9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6C44E64-052D-9742-9CF8-6B415F1A9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8011" y="5951198"/>
            <a:ext cx="4379659" cy="888937"/>
          </a:xfrm>
          <a:custGeom>
            <a:avLst/>
            <a:gdLst>
              <a:gd name="T0" fmla="*/ 5666 w 5667"/>
              <a:gd name="T1" fmla="*/ 1114 h 1115"/>
              <a:gd name="T2" fmla="*/ 0 w 5667"/>
              <a:gd name="T3" fmla="*/ 1114 h 1115"/>
              <a:gd name="T4" fmla="*/ 0 w 5667"/>
              <a:gd name="T5" fmla="*/ 0 h 1115"/>
              <a:gd name="T6" fmla="*/ 5666 w 5667"/>
              <a:gd name="T7" fmla="*/ 0 h 1115"/>
              <a:gd name="T8" fmla="*/ 5666 w 5667"/>
              <a:gd name="T9" fmla="*/ 1114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1115">
                <a:moveTo>
                  <a:pt x="5666" y="1114"/>
                </a:moveTo>
                <a:lnTo>
                  <a:pt x="0" y="1114"/>
                </a:lnTo>
                <a:lnTo>
                  <a:pt x="0" y="0"/>
                </a:lnTo>
                <a:lnTo>
                  <a:pt x="5666" y="0"/>
                </a:lnTo>
                <a:lnTo>
                  <a:pt x="5666" y="111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20730EE-D262-9C45-83AB-4E24D0772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8322473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29058F5-6C28-CF49-A1D6-042E7648D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9062712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CF333FE-C0AC-3744-AB05-31B9E4423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9802949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13A545E8-4109-FC44-BE38-D41873850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7582237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71A0B836-044F-A945-967F-395928CD8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767" y="5774424"/>
            <a:ext cx="4734121" cy="619264"/>
          </a:xfrm>
          <a:custGeom>
            <a:avLst/>
            <a:gdLst>
              <a:gd name="T0" fmla="*/ 6126 w 6127"/>
              <a:gd name="T1" fmla="*/ 0 h 947"/>
              <a:gd name="T2" fmla="*/ 0 w 6127"/>
              <a:gd name="T3" fmla="*/ 0 h 947"/>
              <a:gd name="T4" fmla="*/ 430 w 6127"/>
              <a:gd name="T5" fmla="*/ 946 h 947"/>
              <a:gd name="T6" fmla="*/ 5696 w 6127"/>
              <a:gd name="T7" fmla="*/ 946 h 947"/>
              <a:gd name="T8" fmla="*/ 6126 w 6127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27" h="947">
                <a:moveTo>
                  <a:pt x="6126" y="0"/>
                </a:moveTo>
                <a:lnTo>
                  <a:pt x="0" y="0"/>
                </a:lnTo>
                <a:lnTo>
                  <a:pt x="430" y="946"/>
                </a:lnTo>
                <a:lnTo>
                  <a:pt x="5696" y="946"/>
                </a:lnTo>
                <a:lnTo>
                  <a:pt x="6126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625CF2D2-140E-F04B-A961-DE3F473A1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3850" y="3984738"/>
            <a:ext cx="4089954" cy="842200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D73B5BE3-C2C8-6A4C-90FE-C76A08A7C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2146" y="3768712"/>
            <a:ext cx="4093362" cy="4954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5BBFE6D9-A6B0-FE41-9F84-AC99A9031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960" y="2616595"/>
            <a:ext cx="5231734" cy="136814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5FCF3FD5-8878-8945-8E3D-2A6C35E53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0147" y="10381891"/>
            <a:ext cx="1737360" cy="1733942"/>
          </a:xfrm>
          <a:custGeom>
            <a:avLst/>
            <a:gdLst>
              <a:gd name="T0" fmla="*/ 2650 w 2651"/>
              <a:gd name="T1" fmla="*/ 1326 h 2653"/>
              <a:gd name="T2" fmla="*/ 2650 w 2651"/>
              <a:gd name="T3" fmla="*/ 1326 h 2653"/>
              <a:gd name="T4" fmla="*/ 1324 w 2651"/>
              <a:gd name="T5" fmla="*/ 0 h 2653"/>
              <a:gd name="T6" fmla="*/ 1324 w 2651"/>
              <a:gd name="T7" fmla="*/ 0 h 2653"/>
              <a:gd name="T8" fmla="*/ 0 w 2651"/>
              <a:gd name="T9" fmla="*/ 1326 h 2653"/>
              <a:gd name="T10" fmla="*/ 0 w 2651"/>
              <a:gd name="T11" fmla="*/ 1326 h 2653"/>
              <a:gd name="T12" fmla="*/ 1324 w 2651"/>
              <a:gd name="T13" fmla="*/ 2652 h 2653"/>
              <a:gd name="T14" fmla="*/ 1324 w 2651"/>
              <a:gd name="T15" fmla="*/ 2652 h 2653"/>
              <a:gd name="T16" fmla="*/ 2650 w 2651"/>
              <a:gd name="T17" fmla="*/ 1326 h 2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1" h="2653">
                <a:moveTo>
                  <a:pt x="2650" y="1326"/>
                </a:moveTo>
                <a:lnTo>
                  <a:pt x="2650" y="1326"/>
                </a:lnTo>
                <a:cubicBezTo>
                  <a:pt x="2650" y="593"/>
                  <a:pt x="2057" y="0"/>
                  <a:pt x="1324" y="0"/>
                </a:cubicBezTo>
                <a:lnTo>
                  <a:pt x="1324" y="0"/>
                </a:lnTo>
                <a:cubicBezTo>
                  <a:pt x="593" y="0"/>
                  <a:pt x="0" y="593"/>
                  <a:pt x="0" y="1326"/>
                </a:cubicBezTo>
                <a:lnTo>
                  <a:pt x="0" y="1326"/>
                </a:lnTo>
                <a:cubicBezTo>
                  <a:pt x="0" y="2058"/>
                  <a:pt x="593" y="2652"/>
                  <a:pt x="1324" y="2652"/>
                </a:cubicBezTo>
                <a:lnTo>
                  <a:pt x="1324" y="2652"/>
                </a:lnTo>
                <a:cubicBezTo>
                  <a:pt x="2057" y="2652"/>
                  <a:pt x="2650" y="2058"/>
                  <a:pt x="2650" y="132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20BC0584-81E3-5441-900F-F21566792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0820" y="10561910"/>
            <a:ext cx="1376014" cy="1373905"/>
          </a:xfrm>
          <a:custGeom>
            <a:avLst/>
            <a:gdLst>
              <a:gd name="T0" fmla="*/ 2100 w 2101"/>
              <a:gd name="T1" fmla="*/ 1051 h 2103"/>
              <a:gd name="T2" fmla="*/ 2100 w 2101"/>
              <a:gd name="T3" fmla="*/ 1051 h 2103"/>
              <a:gd name="T4" fmla="*/ 1049 w 2101"/>
              <a:gd name="T5" fmla="*/ 0 h 2103"/>
              <a:gd name="T6" fmla="*/ 1049 w 2101"/>
              <a:gd name="T7" fmla="*/ 0 h 2103"/>
              <a:gd name="T8" fmla="*/ 0 w 2101"/>
              <a:gd name="T9" fmla="*/ 1051 h 2103"/>
              <a:gd name="T10" fmla="*/ 0 w 2101"/>
              <a:gd name="T11" fmla="*/ 1051 h 2103"/>
              <a:gd name="T12" fmla="*/ 1049 w 2101"/>
              <a:gd name="T13" fmla="*/ 2102 h 2103"/>
              <a:gd name="T14" fmla="*/ 1049 w 2101"/>
              <a:gd name="T15" fmla="*/ 2102 h 2103"/>
              <a:gd name="T16" fmla="*/ 2100 w 2101"/>
              <a:gd name="T17" fmla="*/ 1051 h 2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1" h="2103">
                <a:moveTo>
                  <a:pt x="2100" y="1051"/>
                </a:moveTo>
                <a:lnTo>
                  <a:pt x="2100" y="1051"/>
                </a:lnTo>
                <a:cubicBezTo>
                  <a:pt x="2100" y="471"/>
                  <a:pt x="1630" y="0"/>
                  <a:pt x="1049" y="0"/>
                </a:cubicBezTo>
                <a:lnTo>
                  <a:pt x="1049" y="0"/>
                </a:lnTo>
                <a:cubicBezTo>
                  <a:pt x="470" y="0"/>
                  <a:pt x="0" y="471"/>
                  <a:pt x="0" y="1051"/>
                </a:cubicBezTo>
                <a:lnTo>
                  <a:pt x="0" y="1051"/>
                </a:lnTo>
                <a:cubicBezTo>
                  <a:pt x="0" y="1632"/>
                  <a:pt x="470" y="2102"/>
                  <a:pt x="1049" y="2102"/>
                </a:cubicBezTo>
                <a:lnTo>
                  <a:pt x="1049" y="2102"/>
                </a:lnTo>
                <a:cubicBezTo>
                  <a:pt x="1630" y="2102"/>
                  <a:pt x="2100" y="1632"/>
                  <a:pt x="2100" y="10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771B7601-5AD5-E343-AB7F-7972A8D1F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767" y="4815214"/>
            <a:ext cx="4734121" cy="959209"/>
          </a:xfrm>
          <a:custGeom>
            <a:avLst/>
            <a:gdLst>
              <a:gd name="T0" fmla="*/ 6126 w 6127"/>
              <a:gd name="T1" fmla="*/ 1205 h 1206"/>
              <a:gd name="T2" fmla="*/ 0 w 6127"/>
              <a:gd name="T3" fmla="*/ 1205 h 1206"/>
              <a:gd name="T4" fmla="*/ 0 w 6127"/>
              <a:gd name="T5" fmla="*/ 0 h 1206"/>
              <a:gd name="T6" fmla="*/ 6126 w 6127"/>
              <a:gd name="T7" fmla="*/ 0 h 1206"/>
              <a:gd name="T8" fmla="*/ 6126 w 6127"/>
              <a:gd name="T9" fmla="*/ 1205 h 1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27" h="1206">
                <a:moveTo>
                  <a:pt x="6126" y="1205"/>
                </a:moveTo>
                <a:lnTo>
                  <a:pt x="0" y="1205"/>
                </a:lnTo>
                <a:lnTo>
                  <a:pt x="0" y="0"/>
                </a:lnTo>
                <a:lnTo>
                  <a:pt x="6126" y="0"/>
                </a:lnTo>
                <a:lnTo>
                  <a:pt x="6126" y="120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508D67A2-E65C-6B4F-933D-1DB36BD02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6577011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8DD0D8B9-2DDB-6C42-864D-7D85847D6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7377735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82C2682E-1119-C849-B75B-E7B7C3F9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8178459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3239402C-F3EC-9846-8044-A9C5BA66C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8979183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F158079-98EA-934C-8E57-BF7154C6DE41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7FA37D4-9FC7-2142-B482-5BB9C4E6B5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9A2281-1D48-DB45-A3CC-0D4476AC2E5E}"/>
              </a:ext>
            </a:extLst>
          </p:cNvPr>
          <p:cNvSpPr txBox="1"/>
          <p:nvPr/>
        </p:nvSpPr>
        <p:spPr>
          <a:xfrm>
            <a:off x="11732612" y="10955033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FCBDE-C548-524D-9847-1E9D8AF44A86}"/>
              </a:ext>
            </a:extLst>
          </p:cNvPr>
          <p:cNvSpPr txBox="1"/>
          <p:nvPr/>
        </p:nvSpPr>
        <p:spPr>
          <a:xfrm>
            <a:off x="18031625" y="11590139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FB00257-4FC0-D544-A7E7-70688575F9CD}"/>
              </a:ext>
            </a:extLst>
          </p:cNvPr>
          <p:cNvSpPr txBox="1"/>
          <p:nvPr/>
        </p:nvSpPr>
        <p:spPr>
          <a:xfrm>
            <a:off x="5430189" y="11590139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3" name="Shape 2541">
            <a:extLst>
              <a:ext uri="{FF2B5EF4-FFF2-40B4-BE49-F238E27FC236}">
                <a16:creationId xmlns:a16="http://schemas.microsoft.com/office/drawing/2014/main" id="{83FBDFBA-F531-4F40-B6DA-2499A23C7407}"/>
              </a:ext>
            </a:extLst>
          </p:cNvPr>
          <p:cNvSpPr>
            <a:spLocks noChangeAspect="1"/>
          </p:cNvSpPr>
          <p:nvPr/>
        </p:nvSpPr>
        <p:spPr>
          <a:xfrm>
            <a:off x="19657164" y="9198431"/>
            <a:ext cx="313778" cy="313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39">
            <a:extLst>
              <a:ext uri="{FF2B5EF4-FFF2-40B4-BE49-F238E27FC236}">
                <a16:creationId xmlns:a16="http://schemas.microsoft.com/office/drawing/2014/main" id="{300E8085-D260-F140-9324-B6DA0D5C9246}"/>
              </a:ext>
            </a:extLst>
          </p:cNvPr>
          <p:cNvSpPr>
            <a:spLocks noChangeAspect="1"/>
          </p:cNvSpPr>
          <p:nvPr/>
        </p:nvSpPr>
        <p:spPr>
          <a:xfrm>
            <a:off x="19622299" y="7744104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39">
            <a:extLst>
              <a:ext uri="{FF2B5EF4-FFF2-40B4-BE49-F238E27FC236}">
                <a16:creationId xmlns:a16="http://schemas.microsoft.com/office/drawing/2014/main" id="{C0C8AE0A-77FB-DB42-9A3C-92885194A4F4}"/>
              </a:ext>
            </a:extLst>
          </p:cNvPr>
          <p:cNvSpPr>
            <a:spLocks noChangeAspect="1"/>
          </p:cNvSpPr>
          <p:nvPr/>
        </p:nvSpPr>
        <p:spPr>
          <a:xfrm>
            <a:off x="19622299" y="8488175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41">
            <a:extLst>
              <a:ext uri="{FF2B5EF4-FFF2-40B4-BE49-F238E27FC236}">
                <a16:creationId xmlns:a16="http://schemas.microsoft.com/office/drawing/2014/main" id="{28AB7DF0-DD43-0142-808C-6CF6329A7474}"/>
              </a:ext>
            </a:extLst>
          </p:cNvPr>
          <p:cNvSpPr>
            <a:spLocks noChangeAspect="1"/>
          </p:cNvSpPr>
          <p:nvPr/>
        </p:nvSpPr>
        <p:spPr>
          <a:xfrm>
            <a:off x="19657164" y="9940997"/>
            <a:ext cx="313778" cy="313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39">
            <a:extLst>
              <a:ext uri="{FF2B5EF4-FFF2-40B4-BE49-F238E27FC236}">
                <a16:creationId xmlns:a16="http://schemas.microsoft.com/office/drawing/2014/main" id="{535AD1AA-2B60-5C43-8F86-BAAD84A713FB}"/>
              </a:ext>
            </a:extLst>
          </p:cNvPr>
          <p:cNvSpPr>
            <a:spLocks noChangeAspect="1"/>
          </p:cNvSpPr>
          <p:nvPr/>
        </p:nvSpPr>
        <p:spPr>
          <a:xfrm>
            <a:off x="7020862" y="7744104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39">
            <a:extLst>
              <a:ext uri="{FF2B5EF4-FFF2-40B4-BE49-F238E27FC236}">
                <a16:creationId xmlns:a16="http://schemas.microsoft.com/office/drawing/2014/main" id="{62D35361-E9A5-D544-AC4E-1973E30982F2}"/>
              </a:ext>
            </a:extLst>
          </p:cNvPr>
          <p:cNvSpPr>
            <a:spLocks noChangeAspect="1"/>
          </p:cNvSpPr>
          <p:nvPr/>
        </p:nvSpPr>
        <p:spPr>
          <a:xfrm>
            <a:off x="7020862" y="8488175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41">
            <a:extLst>
              <a:ext uri="{FF2B5EF4-FFF2-40B4-BE49-F238E27FC236}">
                <a16:creationId xmlns:a16="http://schemas.microsoft.com/office/drawing/2014/main" id="{3742FFB3-D88B-FC48-933F-F3D4C1063952}"/>
              </a:ext>
            </a:extLst>
          </p:cNvPr>
          <p:cNvSpPr>
            <a:spLocks noChangeAspect="1"/>
          </p:cNvSpPr>
          <p:nvPr/>
        </p:nvSpPr>
        <p:spPr>
          <a:xfrm>
            <a:off x="7055727" y="9940997"/>
            <a:ext cx="313778" cy="313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39">
            <a:extLst>
              <a:ext uri="{FF2B5EF4-FFF2-40B4-BE49-F238E27FC236}">
                <a16:creationId xmlns:a16="http://schemas.microsoft.com/office/drawing/2014/main" id="{D31CC763-CCF7-D248-880E-E542E6A6E5C2}"/>
              </a:ext>
            </a:extLst>
          </p:cNvPr>
          <p:cNvSpPr>
            <a:spLocks noChangeAspect="1"/>
          </p:cNvSpPr>
          <p:nvPr/>
        </p:nvSpPr>
        <p:spPr>
          <a:xfrm>
            <a:off x="13457862" y="6737180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39">
            <a:extLst>
              <a:ext uri="{FF2B5EF4-FFF2-40B4-BE49-F238E27FC236}">
                <a16:creationId xmlns:a16="http://schemas.microsoft.com/office/drawing/2014/main" id="{C2F9B3DC-B548-3B49-832B-31ED68447D43}"/>
              </a:ext>
            </a:extLst>
          </p:cNvPr>
          <p:cNvSpPr>
            <a:spLocks noChangeAspect="1"/>
          </p:cNvSpPr>
          <p:nvPr/>
        </p:nvSpPr>
        <p:spPr>
          <a:xfrm>
            <a:off x="13457862" y="7537904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4DC92A8-743D-8047-AF6C-669721C0EA9B}"/>
              </a:ext>
            </a:extLst>
          </p:cNvPr>
          <p:cNvSpPr txBox="1">
            <a:spLocks/>
          </p:cNvSpPr>
          <p:nvPr/>
        </p:nvSpPr>
        <p:spPr>
          <a:xfrm>
            <a:off x="10646349" y="6629394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B28C5D54-1059-7847-8779-3D5185EDF2C2}"/>
              </a:ext>
            </a:extLst>
          </p:cNvPr>
          <p:cNvSpPr txBox="1">
            <a:spLocks/>
          </p:cNvSpPr>
          <p:nvPr/>
        </p:nvSpPr>
        <p:spPr>
          <a:xfrm>
            <a:off x="10646349" y="7430118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74562180-1B8E-B34C-9A80-65A97715C30A}"/>
              </a:ext>
            </a:extLst>
          </p:cNvPr>
          <p:cNvSpPr txBox="1">
            <a:spLocks/>
          </p:cNvSpPr>
          <p:nvPr/>
        </p:nvSpPr>
        <p:spPr>
          <a:xfrm>
            <a:off x="10646349" y="8230842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B0F6E98-45A3-844E-BD95-E6DA1C8B9167}"/>
              </a:ext>
            </a:extLst>
          </p:cNvPr>
          <p:cNvSpPr txBox="1">
            <a:spLocks/>
          </p:cNvSpPr>
          <p:nvPr/>
        </p:nvSpPr>
        <p:spPr>
          <a:xfrm>
            <a:off x="10646349" y="9028686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59" name="Shape 2539">
            <a:extLst>
              <a:ext uri="{FF2B5EF4-FFF2-40B4-BE49-F238E27FC236}">
                <a16:creationId xmlns:a16="http://schemas.microsoft.com/office/drawing/2014/main" id="{1E616FB4-244F-4048-8E69-530B279844BB}"/>
              </a:ext>
            </a:extLst>
          </p:cNvPr>
          <p:cNvSpPr>
            <a:spLocks noChangeAspect="1"/>
          </p:cNvSpPr>
          <p:nvPr/>
        </p:nvSpPr>
        <p:spPr>
          <a:xfrm>
            <a:off x="13457862" y="8338628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539">
            <a:extLst>
              <a:ext uri="{FF2B5EF4-FFF2-40B4-BE49-F238E27FC236}">
                <a16:creationId xmlns:a16="http://schemas.microsoft.com/office/drawing/2014/main" id="{71AB408E-BABE-0141-86C4-7A0FC2F8B21C}"/>
              </a:ext>
            </a:extLst>
          </p:cNvPr>
          <p:cNvSpPr>
            <a:spLocks noChangeAspect="1"/>
          </p:cNvSpPr>
          <p:nvPr/>
        </p:nvSpPr>
        <p:spPr>
          <a:xfrm>
            <a:off x="7020862" y="9224579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39">
            <a:extLst>
              <a:ext uri="{FF2B5EF4-FFF2-40B4-BE49-F238E27FC236}">
                <a16:creationId xmlns:a16="http://schemas.microsoft.com/office/drawing/2014/main" id="{6078050C-B2D0-094A-B56A-F31E12ED9742}"/>
              </a:ext>
            </a:extLst>
          </p:cNvPr>
          <p:cNvSpPr>
            <a:spLocks noChangeAspect="1"/>
          </p:cNvSpPr>
          <p:nvPr/>
        </p:nvSpPr>
        <p:spPr>
          <a:xfrm>
            <a:off x="13457862" y="9136472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06E2CD97-9308-954C-8836-46084800F819}"/>
              </a:ext>
            </a:extLst>
          </p:cNvPr>
          <p:cNvSpPr txBox="1">
            <a:spLocks/>
          </p:cNvSpPr>
          <p:nvPr/>
        </p:nvSpPr>
        <p:spPr>
          <a:xfrm>
            <a:off x="16879198" y="7636318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2FE0802E-314E-C142-8072-91EDBB7D5302}"/>
              </a:ext>
            </a:extLst>
          </p:cNvPr>
          <p:cNvSpPr txBox="1">
            <a:spLocks/>
          </p:cNvSpPr>
          <p:nvPr/>
        </p:nvSpPr>
        <p:spPr>
          <a:xfrm>
            <a:off x="16879198" y="8376554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reports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E7D16DE-E3F2-B845-B31F-DE0E283996AC}"/>
              </a:ext>
            </a:extLst>
          </p:cNvPr>
          <p:cNvSpPr txBox="1">
            <a:spLocks/>
          </p:cNvSpPr>
          <p:nvPr/>
        </p:nvSpPr>
        <p:spPr>
          <a:xfrm>
            <a:off x="16879198" y="9116793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88EA53D6-CEC7-3247-A299-D62419AAA365}"/>
              </a:ext>
            </a:extLst>
          </p:cNvPr>
          <p:cNvSpPr txBox="1">
            <a:spLocks/>
          </p:cNvSpPr>
          <p:nvPr/>
        </p:nvSpPr>
        <p:spPr>
          <a:xfrm>
            <a:off x="16879198" y="9857030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2C54D8FA-B5E4-764F-8606-776986E34D87}"/>
              </a:ext>
            </a:extLst>
          </p:cNvPr>
          <p:cNvSpPr txBox="1">
            <a:spLocks/>
          </p:cNvSpPr>
          <p:nvPr/>
        </p:nvSpPr>
        <p:spPr>
          <a:xfrm>
            <a:off x="4301555" y="7636318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3D32D056-8761-8542-AF96-5677AA3F84A0}"/>
              </a:ext>
            </a:extLst>
          </p:cNvPr>
          <p:cNvSpPr txBox="1">
            <a:spLocks/>
          </p:cNvSpPr>
          <p:nvPr/>
        </p:nvSpPr>
        <p:spPr>
          <a:xfrm>
            <a:off x="4301555" y="8376554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reports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6E8C9BA2-BEFF-DF40-9165-26D3360D1FEB}"/>
              </a:ext>
            </a:extLst>
          </p:cNvPr>
          <p:cNvSpPr txBox="1">
            <a:spLocks/>
          </p:cNvSpPr>
          <p:nvPr/>
        </p:nvSpPr>
        <p:spPr>
          <a:xfrm>
            <a:off x="4301555" y="9116793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BBB262E5-D753-204A-BBAA-D9F80F220C8C}"/>
              </a:ext>
            </a:extLst>
          </p:cNvPr>
          <p:cNvSpPr txBox="1">
            <a:spLocks/>
          </p:cNvSpPr>
          <p:nvPr/>
        </p:nvSpPr>
        <p:spPr>
          <a:xfrm>
            <a:off x="4301555" y="9857030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6975416-66A2-184D-9D55-4D84641750CE}"/>
              </a:ext>
            </a:extLst>
          </p:cNvPr>
          <p:cNvSpPr txBox="1"/>
          <p:nvPr/>
        </p:nvSpPr>
        <p:spPr>
          <a:xfrm>
            <a:off x="11378350" y="5002431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AE1D195-AF71-4F44-8C32-70274B8B0DB7}"/>
              </a:ext>
            </a:extLst>
          </p:cNvPr>
          <p:cNvSpPr txBox="1"/>
          <p:nvPr/>
        </p:nvSpPr>
        <p:spPr>
          <a:xfrm>
            <a:off x="17326305" y="6103279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79C97D-46B4-9343-BCAC-10FE20FC458B}"/>
              </a:ext>
            </a:extLst>
          </p:cNvPr>
          <p:cNvSpPr txBox="1"/>
          <p:nvPr/>
        </p:nvSpPr>
        <p:spPr>
          <a:xfrm>
            <a:off x="5229814" y="6103279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9E700E-4676-F549-A6ED-79DFF0F4B1DD}"/>
              </a:ext>
            </a:extLst>
          </p:cNvPr>
          <p:cNvSpPr txBox="1"/>
          <p:nvPr/>
        </p:nvSpPr>
        <p:spPr>
          <a:xfrm>
            <a:off x="10628144" y="2888630"/>
            <a:ext cx="312136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D0F3A72-1CB4-3943-BA7B-7B1585289F62}"/>
              </a:ext>
            </a:extLst>
          </p:cNvPr>
          <p:cNvSpPr txBox="1"/>
          <p:nvPr/>
        </p:nvSpPr>
        <p:spPr>
          <a:xfrm>
            <a:off x="17011313" y="4111442"/>
            <a:ext cx="29530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5451B27-42CF-A046-BE60-C03166114C0D}"/>
              </a:ext>
            </a:extLst>
          </p:cNvPr>
          <p:cNvSpPr txBox="1"/>
          <p:nvPr/>
        </p:nvSpPr>
        <p:spPr>
          <a:xfrm>
            <a:off x="4545332" y="4120085"/>
            <a:ext cx="268214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$7.99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</p:spTree>
    <p:extLst>
      <p:ext uri="{BB962C8B-B14F-4D97-AF65-F5344CB8AC3E}">
        <p14:creationId xmlns:p14="http://schemas.microsoft.com/office/powerpoint/2010/main" val="3069894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C2F1EC-9219-1B47-B53A-F57C9154F925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ED8A-3F2C-8E40-B475-78D1F80CC70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8D4CC32-303C-7449-85B8-62357D92F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6764" y="3026030"/>
            <a:ext cx="4050061" cy="9617086"/>
          </a:xfrm>
          <a:custGeom>
            <a:avLst/>
            <a:gdLst>
              <a:gd name="T0" fmla="*/ 0 w 4794"/>
              <a:gd name="T1" fmla="*/ 0 h 9551"/>
              <a:gd name="T2" fmla="*/ 4793 w 4794"/>
              <a:gd name="T3" fmla="*/ 0 h 9551"/>
              <a:gd name="T4" fmla="*/ 4793 w 4794"/>
              <a:gd name="T5" fmla="*/ 9550 h 9551"/>
              <a:gd name="T6" fmla="*/ 0 w 4794"/>
              <a:gd name="T7" fmla="*/ 9550 h 9551"/>
              <a:gd name="T8" fmla="*/ 0 w 4794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9551">
                <a:moveTo>
                  <a:pt x="0" y="0"/>
                </a:moveTo>
                <a:lnTo>
                  <a:pt x="4793" y="0"/>
                </a:lnTo>
                <a:lnTo>
                  <a:pt x="4793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2365284F-FCCF-3C47-B39C-57FEE0371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2293" y="3026030"/>
            <a:ext cx="4050061" cy="9617086"/>
          </a:xfrm>
          <a:custGeom>
            <a:avLst/>
            <a:gdLst>
              <a:gd name="T0" fmla="*/ 0 w 4794"/>
              <a:gd name="T1" fmla="*/ 0 h 9551"/>
              <a:gd name="T2" fmla="*/ 4793 w 4794"/>
              <a:gd name="T3" fmla="*/ 0 h 9551"/>
              <a:gd name="T4" fmla="*/ 4793 w 4794"/>
              <a:gd name="T5" fmla="*/ 9550 h 9551"/>
              <a:gd name="T6" fmla="*/ 0 w 4794"/>
              <a:gd name="T7" fmla="*/ 9550 h 9551"/>
              <a:gd name="T8" fmla="*/ 0 w 4794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9551">
                <a:moveTo>
                  <a:pt x="0" y="0"/>
                </a:moveTo>
                <a:lnTo>
                  <a:pt x="4793" y="0"/>
                </a:lnTo>
                <a:lnTo>
                  <a:pt x="4793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9862B8C9-D066-E447-B87A-F163D235C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2234" y="3026030"/>
            <a:ext cx="4050059" cy="9617086"/>
          </a:xfrm>
          <a:custGeom>
            <a:avLst/>
            <a:gdLst>
              <a:gd name="T0" fmla="*/ 0 w 4793"/>
              <a:gd name="T1" fmla="*/ 0 h 9551"/>
              <a:gd name="T2" fmla="*/ 4792 w 4793"/>
              <a:gd name="T3" fmla="*/ 0 h 9551"/>
              <a:gd name="T4" fmla="*/ 4792 w 4793"/>
              <a:gd name="T5" fmla="*/ 9550 h 9551"/>
              <a:gd name="T6" fmla="*/ 0 w 4793"/>
              <a:gd name="T7" fmla="*/ 9550 h 9551"/>
              <a:gd name="T8" fmla="*/ 0 w 4793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3" h="9551">
                <a:moveTo>
                  <a:pt x="0" y="0"/>
                </a:moveTo>
                <a:lnTo>
                  <a:pt x="4792" y="0"/>
                </a:lnTo>
                <a:lnTo>
                  <a:pt x="4792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6E7A1E84-76CD-674C-9D89-BF26384FB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899" y="3026030"/>
            <a:ext cx="4050059" cy="9617086"/>
          </a:xfrm>
          <a:custGeom>
            <a:avLst/>
            <a:gdLst>
              <a:gd name="T0" fmla="*/ 0 w 4794"/>
              <a:gd name="T1" fmla="*/ 0 h 9551"/>
              <a:gd name="T2" fmla="*/ 4793 w 4794"/>
              <a:gd name="T3" fmla="*/ 0 h 9551"/>
              <a:gd name="T4" fmla="*/ 4793 w 4794"/>
              <a:gd name="T5" fmla="*/ 9550 h 9551"/>
              <a:gd name="T6" fmla="*/ 0 w 4794"/>
              <a:gd name="T7" fmla="*/ 9550 h 9551"/>
              <a:gd name="T8" fmla="*/ 0 w 4794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9551">
                <a:moveTo>
                  <a:pt x="0" y="0"/>
                </a:moveTo>
                <a:lnTo>
                  <a:pt x="4793" y="0"/>
                </a:lnTo>
                <a:lnTo>
                  <a:pt x="4793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45A3766B-31CD-D045-8CBB-E628160CA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899" y="12013218"/>
            <a:ext cx="4050059" cy="890004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3A88589-8C5C-9A41-A108-B6B0BCDB7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2234" y="12013218"/>
            <a:ext cx="4050059" cy="890004"/>
          </a:xfrm>
          <a:custGeom>
            <a:avLst/>
            <a:gdLst>
              <a:gd name="T0" fmla="*/ 0 w 4793"/>
              <a:gd name="T1" fmla="*/ 0 h 1159"/>
              <a:gd name="T2" fmla="*/ 4792 w 4793"/>
              <a:gd name="T3" fmla="*/ 0 h 1159"/>
              <a:gd name="T4" fmla="*/ 4792 w 4793"/>
              <a:gd name="T5" fmla="*/ 1158 h 1159"/>
              <a:gd name="T6" fmla="*/ 0 w 4793"/>
              <a:gd name="T7" fmla="*/ 1158 h 1159"/>
              <a:gd name="T8" fmla="*/ 0 w 4793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3" h="1159">
                <a:moveTo>
                  <a:pt x="0" y="0"/>
                </a:moveTo>
                <a:lnTo>
                  <a:pt x="4792" y="0"/>
                </a:lnTo>
                <a:lnTo>
                  <a:pt x="4792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1ABADDC8-D99C-D944-8322-F4E2D23CA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2293" y="12013218"/>
            <a:ext cx="4050061" cy="890004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FAAA465B-F647-FA47-9EE1-3A16C7C45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899" y="3026026"/>
            <a:ext cx="4050059" cy="1205473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2C97809E-1CBE-3748-A111-A3AC08FFB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2234" y="3026026"/>
            <a:ext cx="4050059" cy="1205473"/>
          </a:xfrm>
          <a:custGeom>
            <a:avLst/>
            <a:gdLst>
              <a:gd name="T0" fmla="*/ 0 w 4793"/>
              <a:gd name="T1" fmla="*/ 0 h 1159"/>
              <a:gd name="T2" fmla="*/ 4792 w 4793"/>
              <a:gd name="T3" fmla="*/ 0 h 1159"/>
              <a:gd name="T4" fmla="*/ 4792 w 4793"/>
              <a:gd name="T5" fmla="*/ 1158 h 1159"/>
              <a:gd name="T6" fmla="*/ 0 w 4793"/>
              <a:gd name="T7" fmla="*/ 1158 h 1159"/>
              <a:gd name="T8" fmla="*/ 0 w 4793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3" h="1159">
                <a:moveTo>
                  <a:pt x="0" y="0"/>
                </a:moveTo>
                <a:lnTo>
                  <a:pt x="4792" y="0"/>
                </a:lnTo>
                <a:lnTo>
                  <a:pt x="4792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52E824B-B026-2A40-BDBA-29BCB17BC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2293" y="3026026"/>
            <a:ext cx="4050061" cy="1205473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F5017F3-6530-E046-84B9-5DC03DDD2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026029"/>
            <a:ext cx="5145073" cy="3746286"/>
          </a:xfrm>
          <a:custGeom>
            <a:avLst/>
            <a:gdLst>
              <a:gd name="T0" fmla="*/ 0 w 4813"/>
              <a:gd name="T1" fmla="*/ 0 h 3589"/>
              <a:gd name="T2" fmla="*/ 4812 w 4813"/>
              <a:gd name="T3" fmla="*/ 0 h 3589"/>
              <a:gd name="T4" fmla="*/ 4812 w 4813"/>
              <a:gd name="T5" fmla="*/ 3588 h 3589"/>
              <a:gd name="T6" fmla="*/ 0 w 4813"/>
              <a:gd name="T7" fmla="*/ 3588 h 3589"/>
              <a:gd name="T8" fmla="*/ 0 w 4813"/>
              <a:gd name="T9" fmla="*/ 0 h 3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13" h="3589">
                <a:moveTo>
                  <a:pt x="0" y="0"/>
                </a:moveTo>
                <a:lnTo>
                  <a:pt x="4812" y="0"/>
                </a:lnTo>
                <a:lnTo>
                  <a:pt x="4812" y="3588"/>
                </a:lnTo>
                <a:lnTo>
                  <a:pt x="0" y="3588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0859C608-A184-4F47-919F-5EECC411D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2013217"/>
            <a:ext cx="5145073" cy="886619"/>
          </a:xfrm>
          <a:custGeom>
            <a:avLst/>
            <a:gdLst>
              <a:gd name="T0" fmla="*/ 0 w 4813"/>
              <a:gd name="T1" fmla="*/ 0 h 1157"/>
              <a:gd name="T2" fmla="*/ 4812 w 4813"/>
              <a:gd name="T3" fmla="*/ 0 h 1157"/>
              <a:gd name="T4" fmla="*/ 4812 w 4813"/>
              <a:gd name="T5" fmla="*/ 1156 h 1157"/>
              <a:gd name="T6" fmla="*/ 0 w 4813"/>
              <a:gd name="T7" fmla="*/ 1156 h 1157"/>
              <a:gd name="T8" fmla="*/ 0 w 4813"/>
              <a:gd name="T9" fmla="*/ 0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13" h="1157">
                <a:moveTo>
                  <a:pt x="0" y="0"/>
                </a:moveTo>
                <a:lnTo>
                  <a:pt x="4812" y="0"/>
                </a:lnTo>
                <a:lnTo>
                  <a:pt x="4812" y="1156"/>
                </a:lnTo>
                <a:lnTo>
                  <a:pt x="0" y="1156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8301FB5-7859-6243-B5B3-76D35B1A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772315"/>
            <a:ext cx="21336000" cy="873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3FD692D2-DDBD-1547-BBF7-C0AE7A514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7646308"/>
            <a:ext cx="21336000" cy="873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92DBF2B1-8E7E-114E-AD38-7BD8A2786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8520298"/>
            <a:ext cx="21336000" cy="873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BDCB81C0-D07C-EB42-8684-A3E374DA6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9394288"/>
            <a:ext cx="21336000" cy="873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A38B9390-BDFC-034E-A4E8-FE60F6983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0261851"/>
            <a:ext cx="21336000" cy="873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E7F62F64-F4BA-1044-908E-0FEEAFD7F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1135841"/>
            <a:ext cx="21336000" cy="873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40C9851E-CB0B-924B-80FE-E06248296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6764" y="12013218"/>
            <a:ext cx="4050061" cy="890004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87920B8A-F0BB-2E46-8E07-ED4041E45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6764" y="3026026"/>
            <a:ext cx="4050061" cy="1205473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9AEB0B-CCE6-D249-BEFF-64FDCA59A94C}"/>
              </a:ext>
            </a:extLst>
          </p:cNvPr>
          <p:cNvSpPr txBox="1"/>
          <p:nvPr/>
        </p:nvSpPr>
        <p:spPr>
          <a:xfrm>
            <a:off x="7557446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9DA75B-8DEA-4A49-AD10-A9F4192C571F}"/>
              </a:ext>
            </a:extLst>
          </p:cNvPr>
          <p:cNvSpPr txBox="1"/>
          <p:nvPr/>
        </p:nvSpPr>
        <p:spPr>
          <a:xfrm>
            <a:off x="11604710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A69C79-EADD-2C4B-ADF3-92E487FB67B3}"/>
              </a:ext>
            </a:extLst>
          </p:cNvPr>
          <p:cNvSpPr txBox="1"/>
          <p:nvPr/>
        </p:nvSpPr>
        <p:spPr>
          <a:xfrm>
            <a:off x="15650113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7C7D11-2E02-1342-A7BA-71E12F5F3BC8}"/>
              </a:ext>
            </a:extLst>
          </p:cNvPr>
          <p:cNvSpPr txBox="1"/>
          <p:nvPr/>
        </p:nvSpPr>
        <p:spPr>
          <a:xfrm>
            <a:off x="19701106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25DB5E8-73D6-154B-B4C9-021A0A8318EA}"/>
              </a:ext>
            </a:extLst>
          </p:cNvPr>
          <p:cNvSpPr txBox="1"/>
          <p:nvPr/>
        </p:nvSpPr>
        <p:spPr>
          <a:xfrm>
            <a:off x="8034342" y="3336375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DF3798-3BB2-B740-B866-4D8322BB90BE}"/>
              </a:ext>
            </a:extLst>
          </p:cNvPr>
          <p:cNvSpPr txBox="1"/>
          <p:nvPr/>
        </p:nvSpPr>
        <p:spPr>
          <a:xfrm>
            <a:off x="11717724" y="3336375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F403635-7649-5F44-AB72-BFB249992A26}"/>
              </a:ext>
            </a:extLst>
          </p:cNvPr>
          <p:cNvSpPr txBox="1"/>
          <p:nvPr/>
        </p:nvSpPr>
        <p:spPr>
          <a:xfrm>
            <a:off x="15735073" y="3336375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2A04C1-A8EA-3840-91D8-23EE0ED95FCD}"/>
              </a:ext>
            </a:extLst>
          </p:cNvPr>
          <p:cNvSpPr txBox="1"/>
          <p:nvPr/>
        </p:nvSpPr>
        <p:spPr>
          <a:xfrm>
            <a:off x="19463062" y="3336375"/>
            <a:ext cx="274306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Professional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77D907-B01B-0C42-8869-9CFD6C16F1E4}"/>
              </a:ext>
            </a:extLst>
          </p:cNvPr>
          <p:cNvSpPr txBox="1"/>
          <p:nvPr/>
        </p:nvSpPr>
        <p:spPr>
          <a:xfrm>
            <a:off x="7528595" y="4730699"/>
            <a:ext cx="232467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444A620-891A-5947-8783-8815BC8EE3BC}"/>
              </a:ext>
            </a:extLst>
          </p:cNvPr>
          <p:cNvSpPr txBox="1"/>
          <p:nvPr/>
        </p:nvSpPr>
        <p:spPr>
          <a:xfrm>
            <a:off x="11463649" y="4730699"/>
            <a:ext cx="254909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2DB6A2D-2319-3645-B2DF-3A763B5B4B03}"/>
              </a:ext>
            </a:extLst>
          </p:cNvPr>
          <p:cNvSpPr txBox="1"/>
          <p:nvPr/>
        </p:nvSpPr>
        <p:spPr>
          <a:xfrm>
            <a:off x="15355964" y="4730699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A4F7E5-A0FE-6946-A067-F14AA1942688}"/>
              </a:ext>
            </a:extLst>
          </p:cNvPr>
          <p:cNvSpPr txBox="1"/>
          <p:nvPr/>
        </p:nvSpPr>
        <p:spPr>
          <a:xfrm>
            <a:off x="19306771" y="4730699"/>
            <a:ext cx="305564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$39.99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8A3985-50CD-D44E-B6A7-F229AC3D29DE}"/>
              </a:ext>
            </a:extLst>
          </p:cNvPr>
          <p:cNvSpPr txBox="1"/>
          <p:nvPr/>
        </p:nvSpPr>
        <p:spPr>
          <a:xfrm>
            <a:off x="7857212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0C95E4-1D92-714D-B483-66306637B8D0}"/>
              </a:ext>
            </a:extLst>
          </p:cNvPr>
          <p:cNvSpPr txBox="1"/>
          <p:nvPr/>
        </p:nvSpPr>
        <p:spPr>
          <a:xfrm>
            <a:off x="11904475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5B0391A-BC43-F840-9571-BAA632E4A535}"/>
              </a:ext>
            </a:extLst>
          </p:cNvPr>
          <p:cNvSpPr txBox="1"/>
          <p:nvPr/>
        </p:nvSpPr>
        <p:spPr>
          <a:xfrm>
            <a:off x="15949877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1CBBC0-4F81-4C41-A1D0-4006C15C7AAE}"/>
              </a:ext>
            </a:extLst>
          </p:cNvPr>
          <p:cNvSpPr txBox="1"/>
          <p:nvPr/>
        </p:nvSpPr>
        <p:spPr>
          <a:xfrm>
            <a:off x="20000871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D24E50-7F0A-AB4C-9FE0-11D03E34A519}"/>
              </a:ext>
            </a:extLst>
          </p:cNvPr>
          <p:cNvSpPr txBox="1"/>
          <p:nvPr/>
        </p:nvSpPr>
        <p:spPr>
          <a:xfrm>
            <a:off x="3551383" y="6970782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C3E14B-07FE-A649-A8E2-0671244E5488}"/>
              </a:ext>
            </a:extLst>
          </p:cNvPr>
          <p:cNvSpPr txBox="1"/>
          <p:nvPr/>
        </p:nvSpPr>
        <p:spPr>
          <a:xfrm>
            <a:off x="3127390" y="11337145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C67E0ED-AAD6-124B-B3C6-50AA86589595}"/>
              </a:ext>
            </a:extLst>
          </p:cNvPr>
          <p:cNvSpPr txBox="1"/>
          <p:nvPr/>
        </p:nvSpPr>
        <p:spPr>
          <a:xfrm>
            <a:off x="3356619" y="10463874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D226FF3-7D42-E144-B4A0-BB45EDAACA8D}"/>
              </a:ext>
            </a:extLst>
          </p:cNvPr>
          <p:cNvSpPr txBox="1"/>
          <p:nvPr/>
        </p:nvSpPr>
        <p:spPr>
          <a:xfrm>
            <a:off x="2752288" y="9590601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0AC1A3-8C41-A04D-9189-97583C86E218}"/>
              </a:ext>
            </a:extLst>
          </p:cNvPr>
          <p:cNvSpPr txBox="1"/>
          <p:nvPr/>
        </p:nvSpPr>
        <p:spPr>
          <a:xfrm>
            <a:off x="3373450" y="7844055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8F1B87E-9065-6B47-8D19-A5A0186EE749}"/>
              </a:ext>
            </a:extLst>
          </p:cNvPr>
          <p:cNvSpPr txBox="1"/>
          <p:nvPr/>
        </p:nvSpPr>
        <p:spPr>
          <a:xfrm>
            <a:off x="3531347" y="8717328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0600B7B4-3834-9444-8966-5F0A66C00590}"/>
              </a:ext>
            </a:extLst>
          </p:cNvPr>
          <p:cNvSpPr txBox="1">
            <a:spLocks/>
          </p:cNvSpPr>
          <p:nvPr/>
        </p:nvSpPr>
        <p:spPr>
          <a:xfrm>
            <a:off x="7007624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1C0DF9F2-76A9-0B47-A8EE-AD0764A51EA0}"/>
              </a:ext>
            </a:extLst>
          </p:cNvPr>
          <p:cNvSpPr txBox="1">
            <a:spLocks/>
          </p:cNvSpPr>
          <p:nvPr/>
        </p:nvSpPr>
        <p:spPr>
          <a:xfrm>
            <a:off x="7007624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153501BD-26B0-1C4D-BF2D-FBCEEBAEAB62}"/>
              </a:ext>
            </a:extLst>
          </p:cNvPr>
          <p:cNvSpPr txBox="1">
            <a:spLocks/>
          </p:cNvSpPr>
          <p:nvPr/>
        </p:nvSpPr>
        <p:spPr>
          <a:xfrm>
            <a:off x="7007624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8FC2D2E-EEAE-E54C-AF97-31C49085FF03}"/>
              </a:ext>
            </a:extLst>
          </p:cNvPr>
          <p:cNvSpPr txBox="1">
            <a:spLocks/>
          </p:cNvSpPr>
          <p:nvPr/>
        </p:nvSpPr>
        <p:spPr>
          <a:xfrm>
            <a:off x="7007624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4179966-8310-4746-B22B-2DA98C7195DE}"/>
              </a:ext>
            </a:extLst>
          </p:cNvPr>
          <p:cNvSpPr txBox="1">
            <a:spLocks/>
          </p:cNvSpPr>
          <p:nvPr/>
        </p:nvSpPr>
        <p:spPr>
          <a:xfrm>
            <a:off x="7007624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DE257E8-F1F4-214F-94A0-60ECB3B80F21}"/>
              </a:ext>
            </a:extLst>
          </p:cNvPr>
          <p:cNvSpPr txBox="1">
            <a:spLocks/>
          </p:cNvSpPr>
          <p:nvPr/>
        </p:nvSpPr>
        <p:spPr>
          <a:xfrm>
            <a:off x="7007624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B33D48-0226-4248-B9FA-D58D818DA9EB}"/>
              </a:ext>
            </a:extLst>
          </p:cNvPr>
          <p:cNvSpPr txBox="1">
            <a:spLocks/>
          </p:cNvSpPr>
          <p:nvPr/>
        </p:nvSpPr>
        <p:spPr>
          <a:xfrm>
            <a:off x="11056753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150B40E1-100C-6C40-AF36-609B7D4F314D}"/>
              </a:ext>
            </a:extLst>
          </p:cNvPr>
          <p:cNvSpPr txBox="1">
            <a:spLocks/>
          </p:cNvSpPr>
          <p:nvPr/>
        </p:nvSpPr>
        <p:spPr>
          <a:xfrm>
            <a:off x="11056753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5A3B4737-4B4B-3B4A-952E-8101064B46A4}"/>
              </a:ext>
            </a:extLst>
          </p:cNvPr>
          <p:cNvSpPr txBox="1">
            <a:spLocks/>
          </p:cNvSpPr>
          <p:nvPr/>
        </p:nvSpPr>
        <p:spPr>
          <a:xfrm>
            <a:off x="11056753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A5D040E1-DDC4-6D47-9AF3-3B63CBE34E9E}"/>
              </a:ext>
            </a:extLst>
          </p:cNvPr>
          <p:cNvSpPr txBox="1">
            <a:spLocks/>
          </p:cNvSpPr>
          <p:nvPr/>
        </p:nvSpPr>
        <p:spPr>
          <a:xfrm>
            <a:off x="11056753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1,000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B5EF6471-966B-6948-B0D8-DEA302AC7F25}"/>
              </a:ext>
            </a:extLst>
          </p:cNvPr>
          <p:cNvSpPr txBox="1">
            <a:spLocks/>
          </p:cNvSpPr>
          <p:nvPr/>
        </p:nvSpPr>
        <p:spPr>
          <a:xfrm>
            <a:off x="11056753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A57780EC-354C-2645-82BC-07A21702AF9D}"/>
              </a:ext>
            </a:extLst>
          </p:cNvPr>
          <p:cNvSpPr txBox="1">
            <a:spLocks/>
          </p:cNvSpPr>
          <p:nvPr/>
        </p:nvSpPr>
        <p:spPr>
          <a:xfrm>
            <a:off x="11056753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3D8E6D26-EBAE-9847-931C-4A0DF97AD851}"/>
              </a:ext>
            </a:extLst>
          </p:cNvPr>
          <p:cNvSpPr txBox="1">
            <a:spLocks/>
          </p:cNvSpPr>
          <p:nvPr/>
        </p:nvSpPr>
        <p:spPr>
          <a:xfrm>
            <a:off x="15103087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7D633BE-E303-0640-A2A9-0406F51D9BFA}"/>
              </a:ext>
            </a:extLst>
          </p:cNvPr>
          <p:cNvSpPr txBox="1">
            <a:spLocks/>
          </p:cNvSpPr>
          <p:nvPr/>
        </p:nvSpPr>
        <p:spPr>
          <a:xfrm>
            <a:off x="15103087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F63018FA-0744-F443-B562-D39FFBA9FB0D}"/>
              </a:ext>
            </a:extLst>
          </p:cNvPr>
          <p:cNvSpPr txBox="1">
            <a:spLocks/>
          </p:cNvSpPr>
          <p:nvPr/>
        </p:nvSpPr>
        <p:spPr>
          <a:xfrm>
            <a:off x="15103087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6A21ECA7-D889-4441-9C7A-DF61E1B69446}"/>
              </a:ext>
            </a:extLst>
          </p:cNvPr>
          <p:cNvSpPr txBox="1">
            <a:spLocks/>
          </p:cNvSpPr>
          <p:nvPr/>
        </p:nvSpPr>
        <p:spPr>
          <a:xfrm>
            <a:off x="15103087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ECA62E1D-CEA3-B44B-A391-1BB3BBB76399}"/>
              </a:ext>
            </a:extLst>
          </p:cNvPr>
          <p:cNvSpPr txBox="1">
            <a:spLocks/>
          </p:cNvSpPr>
          <p:nvPr/>
        </p:nvSpPr>
        <p:spPr>
          <a:xfrm>
            <a:off x="15103087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74DBBB40-FF97-6944-9103-C5A1BC4F40CA}"/>
              </a:ext>
            </a:extLst>
          </p:cNvPr>
          <p:cNvSpPr txBox="1">
            <a:spLocks/>
          </p:cNvSpPr>
          <p:nvPr/>
        </p:nvSpPr>
        <p:spPr>
          <a:xfrm>
            <a:off x="15103087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420AE024-1667-1D4F-A76D-AC761EECE3CE}"/>
              </a:ext>
            </a:extLst>
          </p:cNvPr>
          <p:cNvSpPr txBox="1">
            <a:spLocks/>
          </p:cNvSpPr>
          <p:nvPr/>
        </p:nvSpPr>
        <p:spPr>
          <a:xfrm>
            <a:off x="19154079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E4271212-0D2C-174E-B591-5DADA95B90A7}"/>
              </a:ext>
            </a:extLst>
          </p:cNvPr>
          <p:cNvSpPr txBox="1">
            <a:spLocks/>
          </p:cNvSpPr>
          <p:nvPr/>
        </p:nvSpPr>
        <p:spPr>
          <a:xfrm>
            <a:off x="19154079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1DB6F25-6823-9A42-BD69-5971B457FE02}"/>
              </a:ext>
            </a:extLst>
          </p:cNvPr>
          <p:cNvSpPr txBox="1">
            <a:spLocks/>
          </p:cNvSpPr>
          <p:nvPr/>
        </p:nvSpPr>
        <p:spPr>
          <a:xfrm>
            <a:off x="19154079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30C74D7E-E1CA-AB4E-BE6C-C1D54FA49EA6}"/>
              </a:ext>
            </a:extLst>
          </p:cNvPr>
          <p:cNvSpPr txBox="1">
            <a:spLocks/>
          </p:cNvSpPr>
          <p:nvPr/>
        </p:nvSpPr>
        <p:spPr>
          <a:xfrm>
            <a:off x="19154079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E6CBB2F3-5DE8-8F4E-A09F-6642665BDF1E}"/>
              </a:ext>
            </a:extLst>
          </p:cNvPr>
          <p:cNvSpPr txBox="1">
            <a:spLocks/>
          </p:cNvSpPr>
          <p:nvPr/>
        </p:nvSpPr>
        <p:spPr>
          <a:xfrm>
            <a:off x="19154079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9FA7F7E-AD44-F445-99A1-E9A094192B95}"/>
              </a:ext>
            </a:extLst>
          </p:cNvPr>
          <p:cNvSpPr txBox="1">
            <a:spLocks/>
          </p:cNvSpPr>
          <p:nvPr/>
        </p:nvSpPr>
        <p:spPr>
          <a:xfrm>
            <a:off x="19154079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</p:spTree>
    <p:extLst>
      <p:ext uri="{BB962C8B-B14F-4D97-AF65-F5344CB8AC3E}">
        <p14:creationId xmlns:p14="http://schemas.microsoft.com/office/powerpoint/2010/main" val="2902393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6D2C08DC-4F20-734D-BFD2-67AC304B47C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E29767-FA95-2948-8B63-71AFDCFD20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A5C1DB58-338A-1B47-92A3-11A9E1F34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7D5022D0-5B23-834F-89F7-7741CE311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8AE1D527-E213-C145-9828-D3DED6869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815991E2-191E-5C4F-90E4-769F97D82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309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1D6489-3561-6344-843D-B4C0ADFDC2BA}"/>
              </a:ext>
            </a:extLst>
          </p:cNvPr>
          <p:cNvSpPr txBox="1"/>
          <p:nvPr/>
        </p:nvSpPr>
        <p:spPr>
          <a:xfrm>
            <a:off x="2323655" y="4791267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5258E8F-3795-5842-95B2-D02AEFCA86C8}"/>
              </a:ext>
            </a:extLst>
          </p:cNvPr>
          <p:cNvSpPr txBox="1"/>
          <p:nvPr/>
        </p:nvSpPr>
        <p:spPr>
          <a:xfrm>
            <a:off x="2923984" y="4052159"/>
            <a:ext cx="226536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F11EF9-D931-E940-9661-AB5FA3029D37}"/>
              </a:ext>
            </a:extLst>
          </p:cNvPr>
          <p:cNvSpPr txBox="1"/>
          <p:nvPr/>
        </p:nvSpPr>
        <p:spPr>
          <a:xfrm>
            <a:off x="3097109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5EE5C10-55D5-8C46-9431-4BB0156D777D}"/>
              </a:ext>
            </a:extLst>
          </p:cNvPr>
          <p:cNvSpPr/>
          <p:nvPr/>
        </p:nvSpPr>
        <p:spPr>
          <a:xfrm>
            <a:off x="2074295" y="8487928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0B179C0-7650-E14D-A9E5-CB25DE92FF2F}"/>
              </a:ext>
            </a:extLst>
          </p:cNvPr>
          <p:cNvSpPr/>
          <p:nvPr/>
        </p:nvSpPr>
        <p:spPr>
          <a:xfrm>
            <a:off x="2074295" y="9314858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920AB3-ADB6-8E49-8839-7B0B94DC862A}"/>
              </a:ext>
            </a:extLst>
          </p:cNvPr>
          <p:cNvSpPr/>
          <p:nvPr/>
        </p:nvSpPr>
        <p:spPr>
          <a:xfrm>
            <a:off x="2074295" y="10968717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5791629-1209-5D43-BB68-731F94A9A119}"/>
              </a:ext>
            </a:extLst>
          </p:cNvPr>
          <p:cNvSpPr txBox="1">
            <a:spLocks/>
          </p:cNvSpPr>
          <p:nvPr/>
        </p:nvSpPr>
        <p:spPr>
          <a:xfrm>
            <a:off x="2678005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User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7219DCF6-82E7-F843-91B2-EA19998AD545}"/>
              </a:ext>
            </a:extLst>
          </p:cNvPr>
          <p:cNvSpPr txBox="1">
            <a:spLocks/>
          </p:cNvSpPr>
          <p:nvPr/>
        </p:nvSpPr>
        <p:spPr>
          <a:xfrm>
            <a:off x="2678005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532EAAA-DA97-3149-B34D-DDB022A62A3D}"/>
              </a:ext>
            </a:extLst>
          </p:cNvPr>
          <p:cNvSpPr txBox="1">
            <a:spLocks/>
          </p:cNvSpPr>
          <p:nvPr/>
        </p:nvSpPr>
        <p:spPr>
          <a:xfrm>
            <a:off x="2678005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867080E-3CAB-4946-8249-9D9A17373EE3}"/>
              </a:ext>
            </a:extLst>
          </p:cNvPr>
          <p:cNvSpPr/>
          <p:nvPr/>
        </p:nvSpPr>
        <p:spPr>
          <a:xfrm>
            <a:off x="2074295" y="10141788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5B28E0AE-D0C8-F345-ACC2-F519BE6CFEBA}"/>
              </a:ext>
            </a:extLst>
          </p:cNvPr>
          <p:cNvSpPr txBox="1">
            <a:spLocks/>
          </p:cNvSpPr>
          <p:nvPr/>
        </p:nvSpPr>
        <p:spPr>
          <a:xfrm>
            <a:off x="2678005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entries / month</a:t>
            </a:r>
          </a:p>
        </p:txBody>
      </p:sp>
      <p:sp>
        <p:nvSpPr>
          <p:cNvPr id="64" name="Freeform 5">
            <a:extLst>
              <a:ext uri="{FF2B5EF4-FFF2-40B4-BE49-F238E27FC236}">
                <a16:creationId xmlns:a16="http://schemas.microsoft.com/office/drawing/2014/main" id="{0FA5ABC4-6A44-E148-9533-B7FFCED9D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269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65" name="Freeform 6">
            <a:extLst>
              <a:ext uri="{FF2B5EF4-FFF2-40B4-BE49-F238E27FC236}">
                <a16:creationId xmlns:a16="http://schemas.microsoft.com/office/drawing/2014/main" id="{41268BAB-3AD5-AC4B-BC68-15C300369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269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6" name="Freeform 7">
            <a:extLst>
              <a:ext uri="{FF2B5EF4-FFF2-40B4-BE49-F238E27FC236}">
                <a16:creationId xmlns:a16="http://schemas.microsoft.com/office/drawing/2014/main" id="{2E12AC4B-F909-E14D-AF9F-A721D50F7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270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7" name="Freeform 8">
            <a:extLst>
              <a:ext uri="{FF2B5EF4-FFF2-40B4-BE49-F238E27FC236}">
                <a16:creationId xmlns:a16="http://schemas.microsoft.com/office/drawing/2014/main" id="{293C6E23-DBF5-2A4F-B69A-73B90ACBE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4753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67A6D46-AC37-994D-B81A-1421A807E17C}"/>
              </a:ext>
            </a:extLst>
          </p:cNvPr>
          <p:cNvSpPr txBox="1"/>
          <p:nvPr/>
        </p:nvSpPr>
        <p:spPr>
          <a:xfrm>
            <a:off x="7632889" y="4791267"/>
            <a:ext cx="369043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2D9209F-4EC6-2B41-9D33-DF37754FD05B}"/>
              </a:ext>
            </a:extLst>
          </p:cNvPr>
          <p:cNvSpPr txBox="1"/>
          <p:nvPr/>
        </p:nvSpPr>
        <p:spPr>
          <a:xfrm>
            <a:off x="8429587" y="4052159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D17C3EA-5FC0-E24A-BAC9-79A2DAC51464}"/>
              </a:ext>
            </a:extLst>
          </p:cNvPr>
          <p:cNvSpPr txBox="1"/>
          <p:nvPr/>
        </p:nvSpPr>
        <p:spPr>
          <a:xfrm>
            <a:off x="8518553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59BFEB9-3C65-9445-8716-6DD56B771DE7}"/>
              </a:ext>
            </a:extLst>
          </p:cNvPr>
          <p:cNvSpPr/>
          <p:nvPr/>
        </p:nvSpPr>
        <p:spPr>
          <a:xfrm>
            <a:off x="7495739" y="8487928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CC4C858B-E4E1-5C4E-B6B0-D83A94A2138B}"/>
              </a:ext>
            </a:extLst>
          </p:cNvPr>
          <p:cNvSpPr/>
          <p:nvPr/>
        </p:nvSpPr>
        <p:spPr>
          <a:xfrm>
            <a:off x="7495739" y="9314858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2EEAF92-9425-7F40-B2DB-E5FDB2C47C59}"/>
              </a:ext>
            </a:extLst>
          </p:cNvPr>
          <p:cNvSpPr/>
          <p:nvPr/>
        </p:nvSpPr>
        <p:spPr>
          <a:xfrm>
            <a:off x="7495739" y="10968717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37643EF5-8EC7-7443-B67D-5F7F4A602145}"/>
              </a:ext>
            </a:extLst>
          </p:cNvPr>
          <p:cNvSpPr txBox="1">
            <a:spLocks/>
          </p:cNvSpPr>
          <p:nvPr/>
        </p:nvSpPr>
        <p:spPr>
          <a:xfrm>
            <a:off x="8099449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 Users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5045FA2A-F576-4B4E-81B0-993652F3E738}"/>
              </a:ext>
            </a:extLst>
          </p:cNvPr>
          <p:cNvSpPr txBox="1">
            <a:spLocks/>
          </p:cNvSpPr>
          <p:nvPr/>
        </p:nvSpPr>
        <p:spPr>
          <a:xfrm>
            <a:off x="8099449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A747E22-133D-D04A-BE54-423C78CECCA1}"/>
              </a:ext>
            </a:extLst>
          </p:cNvPr>
          <p:cNvSpPr txBox="1">
            <a:spLocks/>
          </p:cNvSpPr>
          <p:nvPr/>
        </p:nvSpPr>
        <p:spPr>
          <a:xfrm>
            <a:off x="8099449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51D1FE2-8604-484E-8B77-37D38FC24B00}"/>
              </a:ext>
            </a:extLst>
          </p:cNvPr>
          <p:cNvSpPr/>
          <p:nvPr/>
        </p:nvSpPr>
        <p:spPr>
          <a:xfrm>
            <a:off x="7495739" y="10141788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C13E1847-ED9B-6341-8B6A-7CFED1DCCA2A}"/>
              </a:ext>
            </a:extLst>
          </p:cNvPr>
          <p:cNvSpPr txBox="1">
            <a:spLocks/>
          </p:cNvSpPr>
          <p:nvPr/>
        </p:nvSpPr>
        <p:spPr>
          <a:xfrm>
            <a:off x="8099449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entries / month</a:t>
            </a:r>
          </a:p>
        </p:txBody>
      </p:sp>
      <p:sp>
        <p:nvSpPr>
          <p:cNvPr id="81" name="Freeform 5">
            <a:extLst>
              <a:ext uri="{FF2B5EF4-FFF2-40B4-BE49-F238E27FC236}">
                <a16:creationId xmlns:a16="http://schemas.microsoft.com/office/drawing/2014/main" id="{3B03D552-4397-6344-901A-B395A3BEA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5156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82" name="Freeform 6">
            <a:extLst>
              <a:ext uri="{FF2B5EF4-FFF2-40B4-BE49-F238E27FC236}">
                <a16:creationId xmlns:a16="http://schemas.microsoft.com/office/drawing/2014/main" id="{A3E1324D-ABD6-1141-8211-86C2B0B2A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5156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3" name="Freeform 7">
            <a:extLst>
              <a:ext uri="{FF2B5EF4-FFF2-40B4-BE49-F238E27FC236}">
                <a16:creationId xmlns:a16="http://schemas.microsoft.com/office/drawing/2014/main" id="{69C54D7E-88ED-0942-B87F-B85B73DBC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5157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4" name="Freeform 8">
            <a:extLst>
              <a:ext uri="{FF2B5EF4-FFF2-40B4-BE49-F238E27FC236}">
                <a16:creationId xmlns:a16="http://schemas.microsoft.com/office/drawing/2014/main" id="{19F15731-7D35-0F42-BE68-5C475FF3A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7640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48B6FE2-74F3-404C-97C8-01A9819C04BA}"/>
              </a:ext>
            </a:extLst>
          </p:cNvPr>
          <p:cNvSpPr txBox="1"/>
          <p:nvPr/>
        </p:nvSpPr>
        <p:spPr>
          <a:xfrm>
            <a:off x="18232922" y="4791267"/>
            <a:ext cx="417614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233D718-9B2C-CB45-9BA2-46D0DB29DB8B}"/>
              </a:ext>
            </a:extLst>
          </p:cNvPr>
          <p:cNvSpPr txBox="1"/>
          <p:nvPr/>
        </p:nvSpPr>
        <p:spPr>
          <a:xfrm>
            <a:off x="19510520" y="4052159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EC340AB-81F3-484B-BBC7-A52E5F1319C4}"/>
              </a:ext>
            </a:extLst>
          </p:cNvPr>
          <p:cNvSpPr txBox="1"/>
          <p:nvPr/>
        </p:nvSpPr>
        <p:spPr>
          <a:xfrm>
            <a:off x="19361440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4CF65ED-9A4A-2041-82CB-43391C9D6E6A}"/>
              </a:ext>
            </a:extLst>
          </p:cNvPr>
          <p:cNvSpPr/>
          <p:nvPr/>
        </p:nvSpPr>
        <p:spPr>
          <a:xfrm>
            <a:off x="18338626" y="8487928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7517D551-876D-FB41-9FDF-6D06ECC3FEB6}"/>
              </a:ext>
            </a:extLst>
          </p:cNvPr>
          <p:cNvSpPr/>
          <p:nvPr/>
        </p:nvSpPr>
        <p:spPr>
          <a:xfrm>
            <a:off x="18338626" y="9314858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B744B0D-B8CF-7B43-A170-510EBFCE292B}"/>
              </a:ext>
            </a:extLst>
          </p:cNvPr>
          <p:cNvSpPr/>
          <p:nvPr/>
        </p:nvSpPr>
        <p:spPr>
          <a:xfrm>
            <a:off x="18338626" y="10968717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EAF6C5F3-FE6F-4844-B190-545364C7B777}"/>
              </a:ext>
            </a:extLst>
          </p:cNvPr>
          <p:cNvSpPr txBox="1">
            <a:spLocks/>
          </p:cNvSpPr>
          <p:nvPr/>
        </p:nvSpPr>
        <p:spPr>
          <a:xfrm>
            <a:off x="18942336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Users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9E5D5A07-30FA-C84D-8D52-751D0CD1718A}"/>
              </a:ext>
            </a:extLst>
          </p:cNvPr>
          <p:cNvSpPr txBox="1">
            <a:spLocks/>
          </p:cNvSpPr>
          <p:nvPr/>
        </p:nvSpPr>
        <p:spPr>
          <a:xfrm>
            <a:off x="18942336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70E4320E-9DAA-3441-AF5C-4C4D312E4A19}"/>
              </a:ext>
            </a:extLst>
          </p:cNvPr>
          <p:cNvSpPr txBox="1">
            <a:spLocks/>
          </p:cNvSpPr>
          <p:nvPr/>
        </p:nvSpPr>
        <p:spPr>
          <a:xfrm>
            <a:off x="18942336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D16C654D-BBF9-A940-9109-716E42870768}"/>
              </a:ext>
            </a:extLst>
          </p:cNvPr>
          <p:cNvSpPr/>
          <p:nvPr/>
        </p:nvSpPr>
        <p:spPr>
          <a:xfrm>
            <a:off x="18338626" y="10141788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6745D57A-C610-CC40-927E-F9D935853427}"/>
              </a:ext>
            </a:extLst>
          </p:cNvPr>
          <p:cNvSpPr txBox="1">
            <a:spLocks/>
          </p:cNvSpPr>
          <p:nvPr/>
        </p:nvSpPr>
        <p:spPr>
          <a:xfrm>
            <a:off x="18942336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 / month</a:t>
            </a:r>
          </a:p>
        </p:txBody>
      </p:sp>
      <p:sp>
        <p:nvSpPr>
          <p:cNvPr id="132" name="Freeform 5">
            <a:extLst>
              <a:ext uri="{FF2B5EF4-FFF2-40B4-BE49-F238E27FC236}">
                <a16:creationId xmlns:a16="http://schemas.microsoft.com/office/drawing/2014/main" id="{DD86EA2D-9EE3-534D-9EF7-7EF45177E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713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33" name="Freeform 6">
            <a:extLst>
              <a:ext uri="{FF2B5EF4-FFF2-40B4-BE49-F238E27FC236}">
                <a16:creationId xmlns:a16="http://schemas.microsoft.com/office/drawing/2014/main" id="{83D265C8-AA33-DC4A-B82F-C011395D5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713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4" name="Freeform 7">
            <a:extLst>
              <a:ext uri="{FF2B5EF4-FFF2-40B4-BE49-F238E27FC236}">
                <a16:creationId xmlns:a16="http://schemas.microsoft.com/office/drawing/2014/main" id="{F288450E-CFFE-B64A-B8D8-03FB60D30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714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5" name="Freeform 8">
            <a:extLst>
              <a:ext uri="{FF2B5EF4-FFF2-40B4-BE49-F238E27FC236}">
                <a16:creationId xmlns:a16="http://schemas.microsoft.com/office/drawing/2014/main" id="{7BEBFC1A-B5BB-DB4A-96F9-2D162FF26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6197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F1CAC47-818C-BD4F-B72F-5EA8D44BB637}"/>
              </a:ext>
            </a:extLst>
          </p:cNvPr>
          <p:cNvSpPr txBox="1"/>
          <p:nvPr/>
        </p:nvSpPr>
        <p:spPr>
          <a:xfrm>
            <a:off x="12894033" y="4791267"/>
            <a:ext cx="401103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$15.99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D65F2D4A-E2F8-ED4B-A29A-5870703267DB}"/>
              </a:ext>
            </a:extLst>
          </p:cNvPr>
          <p:cNvSpPr txBox="1"/>
          <p:nvPr/>
        </p:nvSpPr>
        <p:spPr>
          <a:xfrm>
            <a:off x="13738018" y="4052159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F493899-9B41-EC4C-A21E-706D4A5DFDAE}"/>
              </a:ext>
            </a:extLst>
          </p:cNvPr>
          <p:cNvSpPr txBox="1"/>
          <p:nvPr/>
        </p:nvSpPr>
        <p:spPr>
          <a:xfrm>
            <a:off x="13939997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F4C023BC-DD2F-AE4D-9BDF-9F2C11A761AE}"/>
              </a:ext>
            </a:extLst>
          </p:cNvPr>
          <p:cNvSpPr/>
          <p:nvPr/>
        </p:nvSpPr>
        <p:spPr>
          <a:xfrm>
            <a:off x="12917183" y="8487928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5FEA0F48-FDEA-BF47-BADF-AEC9B05186E6}"/>
              </a:ext>
            </a:extLst>
          </p:cNvPr>
          <p:cNvSpPr/>
          <p:nvPr/>
        </p:nvSpPr>
        <p:spPr>
          <a:xfrm>
            <a:off x="12917183" y="9314858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ADCA0835-D923-9E49-B634-557A11BBB91E}"/>
              </a:ext>
            </a:extLst>
          </p:cNvPr>
          <p:cNvSpPr/>
          <p:nvPr/>
        </p:nvSpPr>
        <p:spPr>
          <a:xfrm>
            <a:off x="12917183" y="10968717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Subtitle 2">
            <a:extLst>
              <a:ext uri="{FF2B5EF4-FFF2-40B4-BE49-F238E27FC236}">
                <a16:creationId xmlns:a16="http://schemas.microsoft.com/office/drawing/2014/main" id="{B0296DB3-A874-5A43-9C58-7EDD7899FAF5}"/>
              </a:ext>
            </a:extLst>
          </p:cNvPr>
          <p:cNvSpPr txBox="1">
            <a:spLocks/>
          </p:cNvSpPr>
          <p:nvPr/>
        </p:nvSpPr>
        <p:spPr>
          <a:xfrm>
            <a:off x="13520893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144" name="Subtitle 2">
            <a:extLst>
              <a:ext uri="{FF2B5EF4-FFF2-40B4-BE49-F238E27FC236}">
                <a16:creationId xmlns:a16="http://schemas.microsoft.com/office/drawing/2014/main" id="{1EE7BC0A-BFA3-4C4E-82B1-A10D294473C5}"/>
              </a:ext>
            </a:extLst>
          </p:cNvPr>
          <p:cNvSpPr txBox="1">
            <a:spLocks/>
          </p:cNvSpPr>
          <p:nvPr/>
        </p:nvSpPr>
        <p:spPr>
          <a:xfrm>
            <a:off x="13520893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68340E4B-F031-0A46-9223-669314D46C33}"/>
              </a:ext>
            </a:extLst>
          </p:cNvPr>
          <p:cNvSpPr txBox="1">
            <a:spLocks/>
          </p:cNvSpPr>
          <p:nvPr/>
        </p:nvSpPr>
        <p:spPr>
          <a:xfrm>
            <a:off x="13520893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9A978FB4-60AA-3349-A4B9-28949E24607E}"/>
              </a:ext>
            </a:extLst>
          </p:cNvPr>
          <p:cNvSpPr/>
          <p:nvPr/>
        </p:nvSpPr>
        <p:spPr>
          <a:xfrm>
            <a:off x="12917183" y="10141788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Subtitle 2">
            <a:extLst>
              <a:ext uri="{FF2B5EF4-FFF2-40B4-BE49-F238E27FC236}">
                <a16:creationId xmlns:a16="http://schemas.microsoft.com/office/drawing/2014/main" id="{B5E17595-DA73-E540-B472-6BA4098A04C4}"/>
              </a:ext>
            </a:extLst>
          </p:cNvPr>
          <p:cNvSpPr txBox="1">
            <a:spLocks/>
          </p:cNvSpPr>
          <p:nvPr/>
        </p:nvSpPr>
        <p:spPr>
          <a:xfrm>
            <a:off x="13520893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1,000 entries / month</a:t>
            </a:r>
          </a:p>
        </p:txBody>
      </p:sp>
    </p:spTree>
    <p:extLst>
      <p:ext uri="{BB962C8B-B14F-4D97-AF65-F5344CB8AC3E}">
        <p14:creationId xmlns:p14="http://schemas.microsoft.com/office/powerpoint/2010/main" val="3654840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5546B5-2D8D-644B-832E-6FE1BCDCDDE3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9E832-DFC4-5440-A81B-8A9C1FACC7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079ACD4B-59D7-D64C-9D19-2579BB47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112503"/>
            <a:ext cx="1379303" cy="1589748"/>
          </a:xfrm>
          <a:custGeom>
            <a:avLst/>
            <a:gdLst>
              <a:gd name="T0" fmla="*/ 1535 w 1536"/>
              <a:gd name="T1" fmla="*/ 2136 h 2137"/>
              <a:gd name="T2" fmla="*/ 0 w 1536"/>
              <a:gd name="T3" fmla="*/ 1626 h 2137"/>
              <a:gd name="T4" fmla="*/ 0 w 1536"/>
              <a:gd name="T5" fmla="*/ 0 h 2137"/>
              <a:gd name="T6" fmla="*/ 1535 w 1536"/>
              <a:gd name="T7" fmla="*/ 510 h 2137"/>
              <a:gd name="T8" fmla="*/ 1535 w 1536"/>
              <a:gd name="T9" fmla="*/ 2136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2137">
                <a:moveTo>
                  <a:pt x="1535" y="2136"/>
                </a:moveTo>
                <a:lnTo>
                  <a:pt x="0" y="1626"/>
                </a:lnTo>
                <a:lnTo>
                  <a:pt x="0" y="0"/>
                </a:lnTo>
                <a:lnTo>
                  <a:pt x="1535" y="510"/>
                </a:lnTo>
                <a:lnTo>
                  <a:pt x="1535" y="2136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FDEA4590-FEFA-8D4F-9183-B1CE534D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756" y="11523678"/>
            <a:ext cx="1097893" cy="871903"/>
          </a:xfrm>
          <a:custGeom>
            <a:avLst/>
            <a:gdLst>
              <a:gd name="T0" fmla="*/ 0 w 1221"/>
              <a:gd name="T1" fmla="*/ 1171 h 1172"/>
              <a:gd name="T2" fmla="*/ 1220 w 1221"/>
              <a:gd name="T3" fmla="*/ 813 h 1172"/>
              <a:gd name="T4" fmla="*/ 1220 w 1221"/>
              <a:gd name="T5" fmla="*/ 0 h 1172"/>
              <a:gd name="T6" fmla="*/ 0 w 1221"/>
              <a:gd name="T7" fmla="*/ 358 h 1172"/>
              <a:gd name="T8" fmla="*/ 0 w 1221"/>
              <a:gd name="T9" fmla="*/ 1171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1" h="1172">
                <a:moveTo>
                  <a:pt x="0" y="1171"/>
                </a:moveTo>
                <a:lnTo>
                  <a:pt x="1220" y="813"/>
                </a:lnTo>
                <a:lnTo>
                  <a:pt x="1220" y="0"/>
                </a:lnTo>
                <a:lnTo>
                  <a:pt x="0" y="358"/>
                </a:lnTo>
                <a:lnTo>
                  <a:pt x="0" y="1171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9DB786AE-9899-4A4D-8D6C-4FD4FF19E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396" y="3171765"/>
            <a:ext cx="5727283" cy="9787605"/>
          </a:xfrm>
          <a:custGeom>
            <a:avLst/>
            <a:gdLst>
              <a:gd name="T0" fmla="*/ 3902 w 6371"/>
              <a:gd name="T1" fmla="*/ 0 h 13166"/>
              <a:gd name="T2" fmla="*/ 0 w 6371"/>
              <a:gd name="T3" fmla="*/ 0 h 13166"/>
              <a:gd name="T4" fmla="*/ 0 w 6371"/>
              <a:gd name="T5" fmla="*/ 10697 h 13166"/>
              <a:gd name="T6" fmla="*/ 0 w 6371"/>
              <a:gd name="T7" fmla="*/ 10697 h 13166"/>
              <a:gd name="T8" fmla="*/ 2467 w 6371"/>
              <a:gd name="T9" fmla="*/ 13165 h 13166"/>
              <a:gd name="T10" fmla="*/ 6370 w 6371"/>
              <a:gd name="T11" fmla="*/ 13165 h 13166"/>
              <a:gd name="T12" fmla="*/ 6370 w 6371"/>
              <a:gd name="T13" fmla="*/ 2467 h 13166"/>
              <a:gd name="T14" fmla="*/ 6370 w 6371"/>
              <a:gd name="T15" fmla="*/ 2467 h 13166"/>
              <a:gd name="T16" fmla="*/ 3902 w 6371"/>
              <a:gd name="T17" fmla="*/ 0 h 13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71" h="13166">
                <a:moveTo>
                  <a:pt x="3902" y="0"/>
                </a:moveTo>
                <a:lnTo>
                  <a:pt x="0" y="0"/>
                </a:lnTo>
                <a:lnTo>
                  <a:pt x="0" y="10697"/>
                </a:lnTo>
                <a:lnTo>
                  <a:pt x="0" y="10697"/>
                </a:lnTo>
                <a:cubicBezTo>
                  <a:pt x="0" y="12060"/>
                  <a:pt x="1105" y="13165"/>
                  <a:pt x="2467" y="13165"/>
                </a:cubicBezTo>
                <a:lnTo>
                  <a:pt x="6370" y="13165"/>
                </a:lnTo>
                <a:lnTo>
                  <a:pt x="6370" y="2467"/>
                </a:lnTo>
                <a:lnTo>
                  <a:pt x="6370" y="2467"/>
                </a:lnTo>
                <a:cubicBezTo>
                  <a:pt x="6370" y="1104"/>
                  <a:pt x="5266" y="0"/>
                  <a:pt x="3902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F5A5FC06-ADA6-984C-8857-3629B8C5638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291528" y="2341800"/>
            <a:ext cx="1207008" cy="4748409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80313DC0-4718-A446-941C-0A30FB523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331" y="5846474"/>
            <a:ext cx="5057447" cy="5257642"/>
          </a:xfrm>
          <a:prstGeom prst="round2DiagRect">
            <a:avLst>
              <a:gd name="adj1" fmla="val 0"/>
              <a:gd name="adj2" fmla="val 2304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945DE751-C45A-F248-ACE4-FB6F1BAC75C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645578" y="9672111"/>
            <a:ext cx="603504" cy="43066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5F22D4C-5086-7346-8D2C-D9C6E4F53B8D}"/>
              </a:ext>
            </a:extLst>
          </p:cNvPr>
          <p:cNvSpPr txBox="1"/>
          <p:nvPr/>
        </p:nvSpPr>
        <p:spPr>
          <a:xfrm>
            <a:off x="2226331" y="4300504"/>
            <a:ext cx="296747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C567B01-5BF9-494C-8BEB-3C5439E383DD}"/>
              </a:ext>
            </a:extLst>
          </p:cNvPr>
          <p:cNvSpPr txBox="1"/>
          <p:nvPr/>
        </p:nvSpPr>
        <p:spPr>
          <a:xfrm>
            <a:off x="3022049" y="6115314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0" name="Freeform 4">
            <a:extLst>
              <a:ext uri="{FF2B5EF4-FFF2-40B4-BE49-F238E27FC236}">
                <a16:creationId xmlns:a16="http://schemas.microsoft.com/office/drawing/2014/main" id="{711D5F80-0A2C-4F42-9C4D-07FB4BD07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7625544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D0DAE8AB-206E-1F4F-AF55-547CA97910F7}"/>
              </a:ext>
            </a:extLst>
          </p:cNvPr>
          <p:cNvSpPr txBox="1">
            <a:spLocks/>
          </p:cNvSpPr>
          <p:nvPr/>
        </p:nvSpPr>
        <p:spPr>
          <a:xfrm>
            <a:off x="3058569" y="7455597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61" name="Freeform 5">
            <a:extLst>
              <a:ext uri="{FF2B5EF4-FFF2-40B4-BE49-F238E27FC236}">
                <a16:creationId xmlns:a16="http://schemas.microsoft.com/office/drawing/2014/main" id="{51D6C292-379E-6841-BB05-B67919B2E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8315542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D845DA38-B6CC-9042-A434-7FC640DDD60A}"/>
              </a:ext>
            </a:extLst>
          </p:cNvPr>
          <p:cNvSpPr txBox="1">
            <a:spLocks/>
          </p:cNvSpPr>
          <p:nvPr/>
        </p:nvSpPr>
        <p:spPr>
          <a:xfrm>
            <a:off x="3058569" y="8145595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62" name="Freeform 6">
            <a:extLst>
              <a:ext uri="{FF2B5EF4-FFF2-40B4-BE49-F238E27FC236}">
                <a16:creationId xmlns:a16="http://schemas.microsoft.com/office/drawing/2014/main" id="{3E5313C5-3035-DC48-85B2-CC7D61602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9005540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CF0F9D12-1F12-BE4F-816B-44F40211CDE7}"/>
              </a:ext>
            </a:extLst>
          </p:cNvPr>
          <p:cNvSpPr txBox="1">
            <a:spLocks/>
          </p:cNvSpPr>
          <p:nvPr/>
        </p:nvSpPr>
        <p:spPr>
          <a:xfrm>
            <a:off x="3058569" y="8835593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63" name="Freeform 7">
            <a:extLst>
              <a:ext uri="{FF2B5EF4-FFF2-40B4-BE49-F238E27FC236}">
                <a16:creationId xmlns:a16="http://schemas.microsoft.com/office/drawing/2014/main" id="{E4D69438-9027-9A41-BD45-7318883C1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9695538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FB84C275-5EE6-9A4C-995D-1BA836498142}"/>
              </a:ext>
            </a:extLst>
          </p:cNvPr>
          <p:cNvSpPr txBox="1">
            <a:spLocks/>
          </p:cNvSpPr>
          <p:nvPr/>
        </p:nvSpPr>
        <p:spPr>
          <a:xfrm>
            <a:off x="3058569" y="9525591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74" name="Freeform 7">
            <a:extLst>
              <a:ext uri="{FF2B5EF4-FFF2-40B4-BE49-F238E27FC236}">
                <a16:creationId xmlns:a16="http://schemas.microsoft.com/office/drawing/2014/main" id="{C62603D5-4927-794F-8DFA-C0FE55081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10385537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6C9E6066-3A4C-5A4A-820A-7B696BA6B496}"/>
              </a:ext>
            </a:extLst>
          </p:cNvPr>
          <p:cNvSpPr txBox="1">
            <a:spLocks/>
          </p:cNvSpPr>
          <p:nvPr/>
        </p:nvSpPr>
        <p:spPr>
          <a:xfrm>
            <a:off x="3058569" y="10215590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 available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2B81D48-4C05-304D-9662-F6EE0D5EA040}"/>
              </a:ext>
            </a:extLst>
          </p:cNvPr>
          <p:cNvSpPr txBox="1"/>
          <p:nvPr/>
        </p:nvSpPr>
        <p:spPr>
          <a:xfrm>
            <a:off x="5297337" y="11589780"/>
            <a:ext cx="19864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</a:p>
        </p:txBody>
      </p:sp>
      <p:sp>
        <p:nvSpPr>
          <p:cNvPr id="80" name="Freeform 7">
            <a:extLst>
              <a:ext uri="{FF2B5EF4-FFF2-40B4-BE49-F238E27FC236}">
                <a16:creationId xmlns:a16="http://schemas.microsoft.com/office/drawing/2014/main" id="{4D3EE6C9-E336-784A-A619-0142903DA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8913" y="4112503"/>
            <a:ext cx="1379303" cy="1589748"/>
          </a:xfrm>
          <a:custGeom>
            <a:avLst/>
            <a:gdLst>
              <a:gd name="T0" fmla="*/ 1535 w 1536"/>
              <a:gd name="T1" fmla="*/ 2136 h 2137"/>
              <a:gd name="T2" fmla="*/ 0 w 1536"/>
              <a:gd name="T3" fmla="*/ 1626 h 2137"/>
              <a:gd name="T4" fmla="*/ 0 w 1536"/>
              <a:gd name="T5" fmla="*/ 0 h 2137"/>
              <a:gd name="T6" fmla="*/ 1535 w 1536"/>
              <a:gd name="T7" fmla="*/ 510 h 2137"/>
              <a:gd name="T8" fmla="*/ 1535 w 1536"/>
              <a:gd name="T9" fmla="*/ 2136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2137">
                <a:moveTo>
                  <a:pt x="1535" y="2136"/>
                </a:moveTo>
                <a:lnTo>
                  <a:pt x="0" y="1626"/>
                </a:lnTo>
                <a:lnTo>
                  <a:pt x="0" y="0"/>
                </a:lnTo>
                <a:lnTo>
                  <a:pt x="1535" y="510"/>
                </a:lnTo>
                <a:lnTo>
                  <a:pt x="1535" y="2136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1" name="Freeform 8">
            <a:extLst>
              <a:ext uri="{FF2B5EF4-FFF2-40B4-BE49-F238E27FC236}">
                <a16:creationId xmlns:a16="http://schemas.microsoft.com/office/drawing/2014/main" id="{BB793FB3-9F36-CC49-8FBD-7A3160E3A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0844" y="11523678"/>
            <a:ext cx="1097893" cy="871903"/>
          </a:xfrm>
          <a:custGeom>
            <a:avLst/>
            <a:gdLst>
              <a:gd name="T0" fmla="*/ 0 w 1221"/>
              <a:gd name="T1" fmla="*/ 1171 h 1172"/>
              <a:gd name="T2" fmla="*/ 1220 w 1221"/>
              <a:gd name="T3" fmla="*/ 813 h 1172"/>
              <a:gd name="T4" fmla="*/ 1220 w 1221"/>
              <a:gd name="T5" fmla="*/ 0 h 1172"/>
              <a:gd name="T6" fmla="*/ 0 w 1221"/>
              <a:gd name="T7" fmla="*/ 358 h 1172"/>
              <a:gd name="T8" fmla="*/ 0 w 1221"/>
              <a:gd name="T9" fmla="*/ 1171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1" h="1172">
                <a:moveTo>
                  <a:pt x="0" y="1171"/>
                </a:moveTo>
                <a:lnTo>
                  <a:pt x="1220" y="813"/>
                </a:lnTo>
                <a:lnTo>
                  <a:pt x="1220" y="0"/>
                </a:lnTo>
                <a:lnTo>
                  <a:pt x="0" y="358"/>
                </a:lnTo>
                <a:lnTo>
                  <a:pt x="0" y="1171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2" name="Freeform 9">
            <a:extLst>
              <a:ext uri="{FF2B5EF4-FFF2-40B4-BE49-F238E27FC236}">
                <a16:creationId xmlns:a16="http://schemas.microsoft.com/office/drawing/2014/main" id="{15DF0F91-A92C-8B47-AF3C-34D1A1073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484" y="3171765"/>
            <a:ext cx="5727283" cy="9787605"/>
          </a:xfrm>
          <a:custGeom>
            <a:avLst/>
            <a:gdLst>
              <a:gd name="T0" fmla="*/ 3902 w 6371"/>
              <a:gd name="T1" fmla="*/ 0 h 13166"/>
              <a:gd name="T2" fmla="*/ 0 w 6371"/>
              <a:gd name="T3" fmla="*/ 0 h 13166"/>
              <a:gd name="T4" fmla="*/ 0 w 6371"/>
              <a:gd name="T5" fmla="*/ 10697 h 13166"/>
              <a:gd name="T6" fmla="*/ 0 w 6371"/>
              <a:gd name="T7" fmla="*/ 10697 h 13166"/>
              <a:gd name="T8" fmla="*/ 2467 w 6371"/>
              <a:gd name="T9" fmla="*/ 13165 h 13166"/>
              <a:gd name="T10" fmla="*/ 6370 w 6371"/>
              <a:gd name="T11" fmla="*/ 13165 h 13166"/>
              <a:gd name="T12" fmla="*/ 6370 w 6371"/>
              <a:gd name="T13" fmla="*/ 2467 h 13166"/>
              <a:gd name="T14" fmla="*/ 6370 w 6371"/>
              <a:gd name="T15" fmla="*/ 2467 h 13166"/>
              <a:gd name="T16" fmla="*/ 3902 w 6371"/>
              <a:gd name="T17" fmla="*/ 0 h 13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71" h="13166">
                <a:moveTo>
                  <a:pt x="3902" y="0"/>
                </a:moveTo>
                <a:lnTo>
                  <a:pt x="0" y="0"/>
                </a:lnTo>
                <a:lnTo>
                  <a:pt x="0" y="10697"/>
                </a:lnTo>
                <a:lnTo>
                  <a:pt x="0" y="10697"/>
                </a:lnTo>
                <a:cubicBezTo>
                  <a:pt x="0" y="12060"/>
                  <a:pt x="1105" y="13165"/>
                  <a:pt x="2467" y="13165"/>
                </a:cubicBezTo>
                <a:lnTo>
                  <a:pt x="6370" y="13165"/>
                </a:lnTo>
                <a:lnTo>
                  <a:pt x="6370" y="2467"/>
                </a:lnTo>
                <a:lnTo>
                  <a:pt x="6370" y="2467"/>
                </a:lnTo>
                <a:cubicBezTo>
                  <a:pt x="6370" y="1104"/>
                  <a:pt x="5266" y="0"/>
                  <a:pt x="3902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3" name="Freeform 10">
            <a:extLst>
              <a:ext uri="{FF2B5EF4-FFF2-40B4-BE49-F238E27FC236}">
                <a16:creationId xmlns:a16="http://schemas.microsoft.com/office/drawing/2014/main" id="{654865F3-EE23-5143-BD36-EC7F5A1681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669616" y="2341800"/>
            <a:ext cx="1207008" cy="4748409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4" name="Freeform 11">
            <a:extLst>
              <a:ext uri="{FF2B5EF4-FFF2-40B4-BE49-F238E27FC236}">
                <a16:creationId xmlns:a16="http://schemas.microsoft.com/office/drawing/2014/main" id="{D9342CBC-2C8C-1841-B40E-BD21FA7E5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419" y="5846474"/>
            <a:ext cx="5057447" cy="5257642"/>
          </a:xfrm>
          <a:prstGeom prst="round2DiagRect">
            <a:avLst>
              <a:gd name="adj1" fmla="val 0"/>
              <a:gd name="adj2" fmla="val 2304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Freeform 12">
            <a:extLst>
              <a:ext uri="{FF2B5EF4-FFF2-40B4-BE49-F238E27FC236}">
                <a16:creationId xmlns:a16="http://schemas.microsoft.com/office/drawing/2014/main" id="{3BF653A8-D506-CB4B-AB99-106D0F20A3C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023666" y="9672111"/>
            <a:ext cx="603504" cy="43066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D84B127-B500-9640-BB52-319788EFB0F5}"/>
              </a:ext>
            </a:extLst>
          </p:cNvPr>
          <p:cNvSpPr txBox="1"/>
          <p:nvPr/>
        </p:nvSpPr>
        <p:spPr>
          <a:xfrm>
            <a:off x="9604419" y="4300504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020F869-1B66-CD4C-83AE-60873235498B}"/>
              </a:ext>
            </a:extLst>
          </p:cNvPr>
          <p:cNvSpPr txBox="1"/>
          <p:nvPr/>
        </p:nvSpPr>
        <p:spPr>
          <a:xfrm>
            <a:off x="10280714" y="6115314"/>
            <a:ext cx="370486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$8.99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8" name="Freeform 4">
            <a:extLst>
              <a:ext uri="{FF2B5EF4-FFF2-40B4-BE49-F238E27FC236}">
                <a16:creationId xmlns:a16="http://schemas.microsoft.com/office/drawing/2014/main" id="{025E7EDF-7BAC-4445-AC88-A98729FDB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7625544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94311839-44CE-5B44-8869-02899BE5B0EA}"/>
              </a:ext>
            </a:extLst>
          </p:cNvPr>
          <p:cNvSpPr txBox="1">
            <a:spLocks/>
          </p:cNvSpPr>
          <p:nvPr/>
        </p:nvSpPr>
        <p:spPr>
          <a:xfrm>
            <a:off x="10436657" y="7455597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 Users</a:t>
            </a:r>
          </a:p>
        </p:txBody>
      </p:sp>
      <p:sp>
        <p:nvSpPr>
          <p:cNvPr id="90" name="Freeform 5">
            <a:extLst>
              <a:ext uri="{FF2B5EF4-FFF2-40B4-BE49-F238E27FC236}">
                <a16:creationId xmlns:a16="http://schemas.microsoft.com/office/drawing/2014/main" id="{94B93487-A4D2-794E-A5BD-26E8D421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8315542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2D91E623-F9CD-F441-86CF-CAC60C74AB80}"/>
              </a:ext>
            </a:extLst>
          </p:cNvPr>
          <p:cNvSpPr txBox="1">
            <a:spLocks/>
          </p:cNvSpPr>
          <p:nvPr/>
        </p:nvSpPr>
        <p:spPr>
          <a:xfrm>
            <a:off x="10436657" y="8145595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Reports</a:t>
            </a:r>
          </a:p>
        </p:txBody>
      </p:sp>
      <p:sp>
        <p:nvSpPr>
          <p:cNvPr id="92" name="Freeform 6">
            <a:extLst>
              <a:ext uri="{FF2B5EF4-FFF2-40B4-BE49-F238E27FC236}">
                <a16:creationId xmlns:a16="http://schemas.microsoft.com/office/drawing/2014/main" id="{F34346E7-BC22-474F-AE88-E5F9FB885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9005540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3CCC8033-F627-BB45-9D12-90FA6AB33AD3}"/>
              </a:ext>
            </a:extLst>
          </p:cNvPr>
          <p:cNvSpPr txBox="1">
            <a:spLocks/>
          </p:cNvSpPr>
          <p:nvPr/>
        </p:nvSpPr>
        <p:spPr>
          <a:xfrm>
            <a:off x="10436657" y="8835593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Fields </a:t>
            </a:r>
          </a:p>
        </p:txBody>
      </p:sp>
      <p:sp>
        <p:nvSpPr>
          <p:cNvPr id="94" name="Freeform 7">
            <a:extLst>
              <a:ext uri="{FF2B5EF4-FFF2-40B4-BE49-F238E27FC236}">
                <a16:creationId xmlns:a16="http://schemas.microsoft.com/office/drawing/2014/main" id="{A2F9508C-DE33-0B4B-A0D2-B81CAAE43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9695538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B7176C71-0D71-4E41-88F9-733076D398EF}"/>
              </a:ext>
            </a:extLst>
          </p:cNvPr>
          <p:cNvSpPr txBox="1">
            <a:spLocks/>
          </p:cNvSpPr>
          <p:nvPr/>
        </p:nvSpPr>
        <p:spPr>
          <a:xfrm>
            <a:off x="10436657" y="9525591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96" name="Freeform 7">
            <a:extLst>
              <a:ext uri="{FF2B5EF4-FFF2-40B4-BE49-F238E27FC236}">
                <a16:creationId xmlns:a16="http://schemas.microsoft.com/office/drawing/2014/main" id="{FC046B68-D266-FE42-B978-4BAA922FE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10385537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A05A591-A244-C44E-BCA3-3C43B6B1E375}"/>
              </a:ext>
            </a:extLst>
          </p:cNvPr>
          <p:cNvSpPr txBox="1">
            <a:spLocks/>
          </p:cNvSpPr>
          <p:nvPr/>
        </p:nvSpPr>
        <p:spPr>
          <a:xfrm>
            <a:off x="10436657" y="10215590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7B73F9A-1E4D-8A4C-A6AA-E605ABCB6BE8}"/>
              </a:ext>
            </a:extLst>
          </p:cNvPr>
          <p:cNvSpPr txBox="1"/>
          <p:nvPr/>
        </p:nvSpPr>
        <p:spPr>
          <a:xfrm>
            <a:off x="12675425" y="11589780"/>
            <a:ext cx="19864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</a:p>
        </p:txBody>
      </p:sp>
      <p:sp>
        <p:nvSpPr>
          <p:cNvPr id="100" name="Freeform 7">
            <a:extLst>
              <a:ext uri="{FF2B5EF4-FFF2-40B4-BE49-F238E27FC236}">
                <a16:creationId xmlns:a16="http://schemas.microsoft.com/office/drawing/2014/main" id="{82174370-19B4-554F-BEF9-441C3BDC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7003" y="4112503"/>
            <a:ext cx="1379303" cy="1589748"/>
          </a:xfrm>
          <a:custGeom>
            <a:avLst/>
            <a:gdLst>
              <a:gd name="T0" fmla="*/ 1535 w 1536"/>
              <a:gd name="T1" fmla="*/ 2136 h 2137"/>
              <a:gd name="T2" fmla="*/ 0 w 1536"/>
              <a:gd name="T3" fmla="*/ 1626 h 2137"/>
              <a:gd name="T4" fmla="*/ 0 w 1536"/>
              <a:gd name="T5" fmla="*/ 0 h 2137"/>
              <a:gd name="T6" fmla="*/ 1535 w 1536"/>
              <a:gd name="T7" fmla="*/ 510 h 2137"/>
              <a:gd name="T8" fmla="*/ 1535 w 1536"/>
              <a:gd name="T9" fmla="*/ 2136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2137">
                <a:moveTo>
                  <a:pt x="1535" y="2136"/>
                </a:moveTo>
                <a:lnTo>
                  <a:pt x="0" y="1626"/>
                </a:lnTo>
                <a:lnTo>
                  <a:pt x="0" y="0"/>
                </a:lnTo>
                <a:lnTo>
                  <a:pt x="1535" y="510"/>
                </a:lnTo>
                <a:lnTo>
                  <a:pt x="1535" y="2136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1" name="Freeform 8">
            <a:extLst>
              <a:ext uri="{FF2B5EF4-FFF2-40B4-BE49-F238E27FC236}">
                <a16:creationId xmlns:a16="http://schemas.microsoft.com/office/drawing/2014/main" id="{44767CA1-64F8-3245-B2CE-2622BFFE7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58934" y="11523678"/>
            <a:ext cx="1097893" cy="871903"/>
          </a:xfrm>
          <a:custGeom>
            <a:avLst/>
            <a:gdLst>
              <a:gd name="T0" fmla="*/ 0 w 1221"/>
              <a:gd name="T1" fmla="*/ 1171 h 1172"/>
              <a:gd name="T2" fmla="*/ 1220 w 1221"/>
              <a:gd name="T3" fmla="*/ 813 h 1172"/>
              <a:gd name="T4" fmla="*/ 1220 w 1221"/>
              <a:gd name="T5" fmla="*/ 0 h 1172"/>
              <a:gd name="T6" fmla="*/ 0 w 1221"/>
              <a:gd name="T7" fmla="*/ 358 h 1172"/>
              <a:gd name="T8" fmla="*/ 0 w 1221"/>
              <a:gd name="T9" fmla="*/ 1171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1" h="1172">
                <a:moveTo>
                  <a:pt x="0" y="1171"/>
                </a:moveTo>
                <a:lnTo>
                  <a:pt x="1220" y="813"/>
                </a:lnTo>
                <a:lnTo>
                  <a:pt x="1220" y="0"/>
                </a:lnTo>
                <a:lnTo>
                  <a:pt x="0" y="358"/>
                </a:lnTo>
                <a:lnTo>
                  <a:pt x="0" y="1171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2" name="Freeform 9">
            <a:extLst>
              <a:ext uri="{FF2B5EF4-FFF2-40B4-BE49-F238E27FC236}">
                <a16:creationId xmlns:a16="http://schemas.microsoft.com/office/drawing/2014/main" id="{5BBFD3E8-AD20-B74B-A0DB-5FA8B9A5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9574" y="3171765"/>
            <a:ext cx="5727283" cy="9787605"/>
          </a:xfrm>
          <a:custGeom>
            <a:avLst/>
            <a:gdLst>
              <a:gd name="T0" fmla="*/ 3902 w 6371"/>
              <a:gd name="T1" fmla="*/ 0 h 13166"/>
              <a:gd name="T2" fmla="*/ 0 w 6371"/>
              <a:gd name="T3" fmla="*/ 0 h 13166"/>
              <a:gd name="T4" fmla="*/ 0 w 6371"/>
              <a:gd name="T5" fmla="*/ 10697 h 13166"/>
              <a:gd name="T6" fmla="*/ 0 w 6371"/>
              <a:gd name="T7" fmla="*/ 10697 h 13166"/>
              <a:gd name="T8" fmla="*/ 2467 w 6371"/>
              <a:gd name="T9" fmla="*/ 13165 h 13166"/>
              <a:gd name="T10" fmla="*/ 6370 w 6371"/>
              <a:gd name="T11" fmla="*/ 13165 h 13166"/>
              <a:gd name="T12" fmla="*/ 6370 w 6371"/>
              <a:gd name="T13" fmla="*/ 2467 h 13166"/>
              <a:gd name="T14" fmla="*/ 6370 w 6371"/>
              <a:gd name="T15" fmla="*/ 2467 h 13166"/>
              <a:gd name="T16" fmla="*/ 3902 w 6371"/>
              <a:gd name="T17" fmla="*/ 0 h 13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71" h="13166">
                <a:moveTo>
                  <a:pt x="3902" y="0"/>
                </a:moveTo>
                <a:lnTo>
                  <a:pt x="0" y="0"/>
                </a:lnTo>
                <a:lnTo>
                  <a:pt x="0" y="10697"/>
                </a:lnTo>
                <a:lnTo>
                  <a:pt x="0" y="10697"/>
                </a:lnTo>
                <a:cubicBezTo>
                  <a:pt x="0" y="12060"/>
                  <a:pt x="1105" y="13165"/>
                  <a:pt x="2467" y="13165"/>
                </a:cubicBezTo>
                <a:lnTo>
                  <a:pt x="6370" y="13165"/>
                </a:lnTo>
                <a:lnTo>
                  <a:pt x="6370" y="2467"/>
                </a:lnTo>
                <a:lnTo>
                  <a:pt x="6370" y="2467"/>
                </a:lnTo>
                <a:cubicBezTo>
                  <a:pt x="6370" y="1104"/>
                  <a:pt x="5266" y="0"/>
                  <a:pt x="3902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3" name="Freeform 10">
            <a:extLst>
              <a:ext uri="{FF2B5EF4-FFF2-40B4-BE49-F238E27FC236}">
                <a16:creationId xmlns:a16="http://schemas.microsoft.com/office/drawing/2014/main" id="{D109D43E-C2B6-8045-896F-7749A0E33D6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8047706" y="2341800"/>
            <a:ext cx="1207008" cy="4748409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4" name="Freeform 11">
            <a:extLst>
              <a:ext uri="{FF2B5EF4-FFF2-40B4-BE49-F238E27FC236}">
                <a16:creationId xmlns:a16="http://schemas.microsoft.com/office/drawing/2014/main" id="{C6F674C5-CB59-1D47-ADFA-4329BF94F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2509" y="5846474"/>
            <a:ext cx="5057447" cy="5257642"/>
          </a:xfrm>
          <a:prstGeom prst="round2DiagRect">
            <a:avLst>
              <a:gd name="adj1" fmla="val 0"/>
              <a:gd name="adj2" fmla="val 2304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5" name="Freeform 12">
            <a:extLst>
              <a:ext uri="{FF2B5EF4-FFF2-40B4-BE49-F238E27FC236}">
                <a16:creationId xmlns:a16="http://schemas.microsoft.com/office/drawing/2014/main" id="{A64E505B-6684-3147-9D77-D9890F98A89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0401756" y="9672111"/>
            <a:ext cx="603504" cy="43066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988ADDD-F0A5-9342-AD96-13B0C96B7CF5}"/>
              </a:ext>
            </a:extLst>
          </p:cNvPr>
          <p:cNvSpPr txBox="1"/>
          <p:nvPr/>
        </p:nvSpPr>
        <p:spPr>
          <a:xfrm>
            <a:off x="16982509" y="4300504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9BB3204-CE3D-C447-A8CD-0FC956FB3CE0}"/>
              </a:ext>
            </a:extLst>
          </p:cNvPr>
          <p:cNvSpPr txBox="1"/>
          <p:nvPr/>
        </p:nvSpPr>
        <p:spPr>
          <a:xfrm>
            <a:off x="17498503" y="6115314"/>
            <a:ext cx="402546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108" name="Freeform 4">
            <a:extLst>
              <a:ext uri="{FF2B5EF4-FFF2-40B4-BE49-F238E27FC236}">
                <a16:creationId xmlns:a16="http://schemas.microsoft.com/office/drawing/2014/main" id="{C3029DD5-FBF6-3F46-AC01-2A59F489B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7625544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D70D533D-99DD-4245-8E51-641F16000A61}"/>
              </a:ext>
            </a:extLst>
          </p:cNvPr>
          <p:cNvSpPr txBox="1">
            <a:spLocks/>
          </p:cNvSpPr>
          <p:nvPr/>
        </p:nvSpPr>
        <p:spPr>
          <a:xfrm>
            <a:off x="17814747" y="7455597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</a:p>
        </p:txBody>
      </p:sp>
      <p:sp>
        <p:nvSpPr>
          <p:cNvPr id="110" name="Freeform 5">
            <a:extLst>
              <a:ext uri="{FF2B5EF4-FFF2-40B4-BE49-F238E27FC236}">
                <a16:creationId xmlns:a16="http://schemas.microsoft.com/office/drawing/2014/main" id="{812E9D8F-288E-3841-9531-342FF3540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8315542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68C58ACE-FE2A-3A4E-8EA8-0BFFE4898BE0}"/>
              </a:ext>
            </a:extLst>
          </p:cNvPr>
          <p:cNvSpPr txBox="1">
            <a:spLocks/>
          </p:cNvSpPr>
          <p:nvPr/>
        </p:nvSpPr>
        <p:spPr>
          <a:xfrm>
            <a:off x="17814747" y="8145595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112" name="Freeform 6">
            <a:extLst>
              <a:ext uri="{FF2B5EF4-FFF2-40B4-BE49-F238E27FC236}">
                <a16:creationId xmlns:a16="http://schemas.microsoft.com/office/drawing/2014/main" id="{B9DBADE9-0510-2448-B608-6E723BCF5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9005540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87F144B1-51B6-AC4D-8A2A-4FF7145E33C8}"/>
              </a:ext>
            </a:extLst>
          </p:cNvPr>
          <p:cNvSpPr txBox="1">
            <a:spLocks/>
          </p:cNvSpPr>
          <p:nvPr/>
        </p:nvSpPr>
        <p:spPr>
          <a:xfrm>
            <a:off x="17814747" y="8835593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Fields </a:t>
            </a:r>
          </a:p>
        </p:txBody>
      </p:sp>
      <p:sp>
        <p:nvSpPr>
          <p:cNvPr id="114" name="Freeform 7">
            <a:extLst>
              <a:ext uri="{FF2B5EF4-FFF2-40B4-BE49-F238E27FC236}">
                <a16:creationId xmlns:a16="http://schemas.microsoft.com/office/drawing/2014/main" id="{DDFD2AD2-2B22-9849-B009-1FEAC260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9695538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47FDA29F-A6C6-434D-AF87-C2F22A52401A}"/>
              </a:ext>
            </a:extLst>
          </p:cNvPr>
          <p:cNvSpPr txBox="1">
            <a:spLocks/>
          </p:cNvSpPr>
          <p:nvPr/>
        </p:nvSpPr>
        <p:spPr>
          <a:xfrm>
            <a:off x="17814747" y="9525591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116" name="Freeform 7">
            <a:extLst>
              <a:ext uri="{FF2B5EF4-FFF2-40B4-BE49-F238E27FC236}">
                <a16:creationId xmlns:a16="http://schemas.microsoft.com/office/drawing/2014/main" id="{E55271CF-0069-2549-B892-E219AF39D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10385537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7D3868DC-182E-504F-87E3-4F770336A520}"/>
              </a:ext>
            </a:extLst>
          </p:cNvPr>
          <p:cNvSpPr txBox="1">
            <a:spLocks/>
          </p:cNvSpPr>
          <p:nvPr/>
        </p:nvSpPr>
        <p:spPr>
          <a:xfrm>
            <a:off x="17814747" y="10215590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A95F793-AF7F-5D48-B26D-4391F3A230DD}"/>
              </a:ext>
            </a:extLst>
          </p:cNvPr>
          <p:cNvSpPr txBox="1"/>
          <p:nvPr/>
        </p:nvSpPr>
        <p:spPr>
          <a:xfrm>
            <a:off x="20053515" y="11589780"/>
            <a:ext cx="19864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</a:p>
        </p:txBody>
      </p:sp>
    </p:spTree>
    <p:extLst>
      <p:ext uri="{BB962C8B-B14F-4D97-AF65-F5344CB8AC3E}">
        <p14:creationId xmlns:p14="http://schemas.microsoft.com/office/powerpoint/2010/main" val="2294350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3A12606-34F2-4448-93B6-B4126A74E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568" y="5337326"/>
            <a:ext cx="5012765" cy="6225593"/>
          </a:xfrm>
          <a:prstGeom prst="roundRect">
            <a:avLst>
              <a:gd name="adj" fmla="val 4955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8D33936-B603-4549-BC78-5AEA35A2A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351" y="3593340"/>
            <a:ext cx="5021200" cy="3347498"/>
          </a:xfrm>
          <a:custGeom>
            <a:avLst/>
            <a:gdLst>
              <a:gd name="T0" fmla="*/ 4972 w 5249"/>
              <a:gd name="T1" fmla="*/ 3850 h 4309"/>
              <a:gd name="T2" fmla="*/ 2785 w 5249"/>
              <a:gd name="T3" fmla="*/ 4286 h 4309"/>
              <a:gd name="T4" fmla="*/ 2785 w 5249"/>
              <a:gd name="T5" fmla="*/ 4286 h 4309"/>
              <a:gd name="T6" fmla="*/ 2463 w 5249"/>
              <a:gd name="T7" fmla="*/ 4286 h 4309"/>
              <a:gd name="T8" fmla="*/ 277 w 5249"/>
              <a:gd name="T9" fmla="*/ 3850 h 4309"/>
              <a:gd name="T10" fmla="*/ 277 w 5249"/>
              <a:gd name="T11" fmla="*/ 3850 h 4309"/>
              <a:gd name="T12" fmla="*/ 0 w 5249"/>
              <a:gd name="T13" fmla="*/ 3514 h 4309"/>
              <a:gd name="T14" fmla="*/ 0 w 5249"/>
              <a:gd name="T15" fmla="*/ 239 h 4309"/>
              <a:gd name="T16" fmla="*/ 0 w 5249"/>
              <a:gd name="T17" fmla="*/ 239 h 4309"/>
              <a:gd name="T18" fmla="*/ 239 w 5249"/>
              <a:gd name="T19" fmla="*/ 0 h 4309"/>
              <a:gd name="T20" fmla="*/ 5009 w 5249"/>
              <a:gd name="T21" fmla="*/ 0 h 4309"/>
              <a:gd name="T22" fmla="*/ 5009 w 5249"/>
              <a:gd name="T23" fmla="*/ 0 h 4309"/>
              <a:gd name="T24" fmla="*/ 5248 w 5249"/>
              <a:gd name="T25" fmla="*/ 239 h 4309"/>
              <a:gd name="T26" fmla="*/ 5248 w 5249"/>
              <a:gd name="T27" fmla="*/ 3514 h 4309"/>
              <a:gd name="T28" fmla="*/ 5248 w 5249"/>
              <a:gd name="T29" fmla="*/ 3514 h 4309"/>
              <a:gd name="T30" fmla="*/ 4972 w 5249"/>
              <a:gd name="T31" fmla="*/ 3850 h 4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49" h="4309">
                <a:moveTo>
                  <a:pt x="4972" y="3850"/>
                </a:moveTo>
                <a:lnTo>
                  <a:pt x="2785" y="4286"/>
                </a:lnTo>
                <a:lnTo>
                  <a:pt x="2785" y="4286"/>
                </a:lnTo>
                <a:cubicBezTo>
                  <a:pt x="2679" y="4308"/>
                  <a:pt x="2569" y="4308"/>
                  <a:pt x="2463" y="4286"/>
                </a:cubicBezTo>
                <a:lnTo>
                  <a:pt x="277" y="3850"/>
                </a:lnTo>
                <a:lnTo>
                  <a:pt x="277" y="3850"/>
                </a:lnTo>
                <a:cubicBezTo>
                  <a:pt x="116" y="3818"/>
                  <a:pt x="0" y="3677"/>
                  <a:pt x="0" y="3514"/>
                </a:cubicBezTo>
                <a:lnTo>
                  <a:pt x="0" y="239"/>
                </a:lnTo>
                <a:lnTo>
                  <a:pt x="0" y="239"/>
                </a:lnTo>
                <a:cubicBezTo>
                  <a:pt x="0" y="107"/>
                  <a:pt x="107" y="0"/>
                  <a:pt x="239" y="0"/>
                </a:cubicBezTo>
                <a:lnTo>
                  <a:pt x="5009" y="0"/>
                </a:lnTo>
                <a:lnTo>
                  <a:pt x="5009" y="0"/>
                </a:lnTo>
                <a:cubicBezTo>
                  <a:pt x="5141" y="0"/>
                  <a:pt x="5248" y="107"/>
                  <a:pt x="5248" y="239"/>
                </a:cubicBezTo>
                <a:lnTo>
                  <a:pt x="5248" y="3514"/>
                </a:lnTo>
                <a:lnTo>
                  <a:pt x="5248" y="3514"/>
                </a:lnTo>
                <a:cubicBezTo>
                  <a:pt x="5248" y="3677"/>
                  <a:pt x="5132" y="3818"/>
                  <a:pt x="4972" y="385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1D94258-FC1E-0845-B598-284E5EF18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493" y="11127780"/>
            <a:ext cx="3054915" cy="81888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ECF170FF-6643-0242-9B22-6025E8507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952" y="2762343"/>
            <a:ext cx="1661996" cy="1661994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7 w 2035"/>
              <a:gd name="T5" fmla="*/ 2034 h 2035"/>
              <a:gd name="T6" fmla="*/ 1017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7 w 2035"/>
              <a:gd name="T13" fmla="*/ 0 h 2035"/>
              <a:gd name="T14" fmla="*/ 1017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8"/>
                  <a:pt x="1578" y="2034"/>
                  <a:pt x="1017" y="2034"/>
                </a:cubicBezTo>
                <a:lnTo>
                  <a:pt x="1017" y="2034"/>
                </a:lnTo>
                <a:cubicBezTo>
                  <a:pt x="455" y="2034"/>
                  <a:pt x="0" y="1578"/>
                  <a:pt x="0" y="1017"/>
                </a:cubicBezTo>
                <a:lnTo>
                  <a:pt x="0" y="1017"/>
                </a:lnTo>
                <a:cubicBezTo>
                  <a:pt x="0" y="455"/>
                  <a:pt x="455" y="0"/>
                  <a:pt x="1017" y="0"/>
                </a:cubicBezTo>
                <a:lnTo>
                  <a:pt x="1017" y="0"/>
                </a:lnTo>
                <a:cubicBezTo>
                  <a:pt x="1578" y="0"/>
                  <a:pt x="2034" y="455"/>
                  <a:pt x="2034" y="1017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481DA30-8D8F-9745-9231-2B322EE7D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5675" y="5337326"/>
            <a:ext cx="5021200" cy="6225593"/>
          </a:xfrm>
          <a:prstGeom prst="roundRect">
            <a:avLst>
              <a:gd name="adj" fmla="val 4974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E5149D9-7E3F-C046-BF23-D221EF526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5676" y="3593340"/>
            <a:ext cx="5021199" cy="3347498"/>
          </a:xfrm>
          <a:custGeom>
            <a:avLst/>
            <a:gdLst>
              <a:gd name="T0" fmla="*/ 4971 w 5248"/>
              <a:gd name="T1" fmla="*/ 3850 h 4309"/>
              <a:gd name="T2" fmla="*/ 2785 w 5248"/>
              <a:gd name="T3" fmla="*/ 4286 h 4309"/>
              <a:gd name="T4" fmla="*/ 2785 w 5248"/>
              <a:gd name="T5" fmla="*/ 4286 h 4309"/>
              <a:gd name="T6" fmla="*/ 2462 w 5248"/>
              <a:gd name="T7" fmla="*/ 4286 h 4309"/>
              <a:gd name="T8" fmla="*/ 276 w 5248"/>
              <a:gd name="T9" fmla="*/ 3850 h 4309"/>
              <a:gd name="T10" fmla="*/ 276 w 5248"/>
              <a:gd name="T11" fmla="*/ 3850 h 4309"/>
              <a:gd name="T12" fmla="*/ 0 w 5248"/>
              <a:gd name="T13" fmla="*/ 3514 h 4309"/>
              <a:gd name="T14" fmla="*/ 0 w 5248"/>
              <a:gd name="T15" fmla="*/ 239 h 4309"/>
              <a:gd name="T16" fmla="*/ 0 w 5248"/>
              <a:gd name="T17" fmla="*/ 239 h 4309"/>
              <a:gd name="T18" fmla="*/ 238 w 5248"/>
              <a:gd name="T19" fmla="*/ 0 h 4309"/>
              <a:gd name="T20" fmla="*/ 5009 w 5248"/>
              <a:gd name="T21" fmla="*/ 0 h 4309"/>
              <a:gd name="T22" fmla="*/ 5009 w 5248"/>
              <a:gd name="T23" fmla="*/ 0 h 4309"/>
              <a:gd name="T24" fmla="*/ 5247 w 5248"/>
              <a:gd name="T25" fmla="*/ 239 h 4309"/>
              <a:gd name="T26" fmla="*/ 5247 w 5248"/>
              <a:gd name="T27" fmla="*/ 3514 h 4309"/>
              <a:gd name="T28" fmla="*/ 5247 w 5248"/>
              <a:gd name="T29" fmla="*/ 3514 h 4309"/>
              <a:gd name="T30" fmla="*/ 4971 w 5248"/>
              <a:gd name="T31" fmla="*/ 3850 h 4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48" h="4309">
                <a:moveTo>
                  <a:pt x="4971" y="3850"/>
                </a:moveTo>
                <a:lnTo>
                  <a:pt x="2785" y="4286"/>
                </a:lnTo>
                <a:lnTo>
                  <a:pt x="2785" y="4286"/>
                </a:lnTo>
                <a:cubicBezTo>
                  <a:pt x="2678" y="4308"/>
                  <a:pt x="2569" y="4308"/>
                  <a:pt x="2462" y="4286"/>
                </a:cubicBezTo>
                <a:lnTo>
                  <a:pt x="276" y="3850"/>
                </a:lnTo>
                <a:lnTo>
                  <a:pt x="276" y="3850"/>
                </a:lnTo>
                <a:cubicBezTo>
                  <a:pt x="115" y="3818"/>
                  <a:pt x="0" y="3677"/>
                  <a:pt x="0" y="3514"/>
                </a:cubicBezTo>
                <a:lnTo>
                  <a:pt x="0" y="239"/>
                </a:lnTo>
                <a:lnTo>
                  <a:pt x="0" y="239"/>
                </a:lnTo>
                <a:cubicBezTo>
                  <a:pt x="0" y="107"/>
                  <a:pt x="106" y="0"/>
                  <a:pt x="238" y="0"/>
                </a:cubicBezTo>
                <a:lnTo>
                  <a:pt x="5009" y="0"/>
                </a:lnTo>
                <a:lnTo>
                  <a:pt x="5009" y="0"/>
                </a:lnTo>
                <a:cubicBezTo>
                  <a:pt x="5141" y="0"/>
                  <a:pt x="5247" y="107"/>
                  <a:pt x="5247" y="239"/>
                </a:cubicBezTo>
                <a:lnTo>
                  <a:pt x="5247" y="3514"/>
                </a:lnTo>
                <a:lnTo>
                  <a:pt x="5247" y="3514"/>
                </a:lnTo>
                <a:cubicBezTo>
                  <a:pt x="5247" y="3677"/>
                  <a:pt x="5132" y="3818"/>
                  <a:pt x="4971" y="385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DAF0903-CDF0-3E42-85CE-485F7D87D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0928" y="11127780"/>
            <a:ext cx="3050693" cy="81888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C1E7F6D5-DBD7-CA48-9BE0-B02B8A9F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75277" y="2762343"/>
            <a:ext cx="1661996" cy="1661994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6 w 2035"/>
              <a:gd name="T5" fmla="*/ 2034 h 2035"/>
              <a:gd name="T6" fmla="*/ 1016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6 w 2035"/>
              <a:gd name="T13" fmla="*/ 0 h 2035"/>
              <a:gd name="T14" fmla="*/ 1016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8"/>
                  <a:pt x="1578" y="2034"/>
                  <a:pt x="1016" y="2034"/>
                </a:cubicBezTo>
                <a:lnTo>
                  <a:pt x="1016" y="2034"/>
                </a:lnTo>
                <a:cubicBezTo>
                  <a:pt x="455" y="2034"/>
                  <a:pt x="0" y="1578"/>
                  <a:pt x="0" y="1017"/>
                </a:cubicBezTo>
                <a:lnTo>
                  <a:pt x="0" y="1017"/>
                </a:lnTo>
                <a:cubicBezTo>
                  <a:pt x="0" y="455"/>
                  <a:pt x="455" y="0"/>
                  <a:pt x="1016" y="0"/>
                </a:cubicBezTo>
                <a:lnTo>
                  <a:pt x="1016" y="0"/>
                </a:lnTo>
                <a:cubicBezTo>
                  <a:pt x="1578" y="0"/>
                  <a:pt x="2034" y="455"/>
                  <a:pt x="2034" y="1017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365E7946-7831-DA49-A643-981E16D1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1391" y="5546332"/>
            <a:ext cx="5624587" cy="6975954"/>
          </a:xfrm>
          <a:prstGeom prst="roundRect">
            <a:avLst>
              <a:gd name="adj" fmla="val 3727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D955D49-5C9F-E048-BEE3-95281C09D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1391" y="3593340"/>
            <a:ext cx="5624588" cy="3751801"/>
          </a:xfrm>
          <a:custGeom>
            <a:avLst/>
            <a:gdLst>
              <a:gd name="T0" fmla="*/ 5569 w 5880"/>
              <a:gd name="T1" fmla="*/ 4314 h 4829"/>
              <a:gd name="T2" fmla="*/ 3120 w 5880"/>
              <a:gd name="T3" fmla="*/ 4803 h 4829"/>
              <a:gd name="T4" fmla="*/ 3120 w 5880"/>
              <a:gd name="T5" fmla="*/ 4803 h 4829"/>
              <a:gd name="T6" fmla="*/ 2759 w 5880"/>
              <a:gd name="T7" fmla="*/ 4803 h 4829"/>
              <a:gd name="T8" fmla="*/ 309 w 5880"/>
              <a:gd name="T9" fmla="*/ 4314 h 4829"/>
              <a:gd name="T10" fmla="*/ 309 w 5880"/>
              <a:gd name="T11" fmla="*/ 4314 h 4829"/>
              <a:gd name="T12" fmla="*/ 0 w 5880"/>
              <a:gd name="T13" fmla="*/ 3937 h 4829"/>
              <a:gd name="T14" fmla="*/ 0 w 5880"/>
              <a:gd name="T15" fmla="*/ 267 h 4829"/>
              <a:gd name="T16" fmla="*/ 0 w 5880"/>
              <a:gd name="T17" fmla="*/ 267 h 4829"/>
              <a:gd name="T18" fmla="*/ 267 w 5880"/>
              <a:gd name="T19" fmla="*/ 0 h 4829"/>
              <a:gd name="T20" fmla="*/ 5611 w 5880"/>
              <a:gd name="T21" fmla="*/ 0 h 4829"/>
              <a:gd name="T22" fmla="*/ 5611 w 5880"/>
              <a:gd name="T23" fmla="*/ 0 h 4829"/>
              <a:gd name="T24" fmla="*/ 5879 w 5880"/>
              <a:gd name="T25" fmla="*/ 267 h 4829"/>
              <a:gd name="T26" fmla="*/ 5879 w 5880"/>
              <a:gd name="T27" fmla="*/ 3937 h 4829"/>
              <a:gd name="T28" fmla="*/ 5879 w 5880"/>
              <a:gd name="T29" fmla="*/ 3937 h 4829"/>
              <a:gd name="T30" fmla="*/ 5569 w 5880"/>
              <a:gd name="T31" fmla="*/ 4314 h 4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80" h="4829">
                <a:moveTo>
                  <a:pt x="5569" y="4314"/>
                </a:moveTo>
                <a:lnTo>
                  <a:pt x="3120" y="4803"/>
                </a:lnTo>
                <a:lnTo>
                  <a:pt x="3120" y="4803"/>
                </a:lnTo>
                <a:cubicBezTo>
                  <a:pt x="3001" y="4828"/>
                  <a:pt x="2878" y="4828"/>
                  <a:pt x="2759" y="4803"/>
                </a:cubicBezTo>
                <a:lnTo>
                  <a:pt x="309" y="4314"/>
                </a:lnTo>
                <a:lnTo>
                  <a:pt x="309" y="4314"/>
                </a:lnTo>
                <a:cubicBezTo>
                  <a:pt x="129" y="4278"/>
                  <a:pt x="0" y="4120"/>
                  <a:pt x="0" y="3937"/>
                </a:cubicBez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19" y="0"/>
                  <a:pt x="267" y="0"/>
                </a:cubicBezTo>
                <a:lnTo>
                  <a:pt x="5611" y="0"/>
                </a:lnTo>
                <a:lnTo>
                  <a:pt x="5611" y="0"/>
                </a:lnTo>
                <a:cubicBezTo>
                  <a:pt x="5759" y="0"/>
                  <a:pt x="5879" y="120"/>
                  <a:pt x="5879" y="267"/>
                </a:cubicBezTo>
                <a:lnTo>
                  <a:pt x="5879" y="3937"/>
                </a:lnTo>
                <a:lnTo>
                  <a:pt x="5879" y="3937"/>
                </a:lnTo>
                <a:cubicBezTo>
                  <a:pt x="5879" y="4120"/>
                  <a:pt x="5749" y="4278"/>
                  <a:pt x="5569" y="431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D99D3123-4A7D-D14C-AB1E-F8508D080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2679" y="12035751"/>
            <a:ext cx="3422012" cy="91824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086B4A97-5D3E-5443-82F5-552B827FE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2367" y="2562023"/>
            <a:ext cx="2062634" cy="2062634"/>
          </a:xfrm>
          <a:custGeom>
            <a:avLst/>
            <a:gdLst>
              <a:gd name="T0" fmla="*/ 2655 w 2656"/>
              <a:gd name="T1" fmla="*/ 1328 h 2656"/>
              <a:gd name="T2" fmla="*/ 2655 w 2656"/>
              <a:gd name="T3" fmla="*/ 1328 h 2656"/>
              <a:gd name="T4" fmla="*/ 1328 w 2656"/>
              <a:gd name="T5" fmla="*/ 2655 h 2656"/>
              <a:gd name="T6" fmla="*/ 1328 w 2656"/>
              <a:gd name="T7" fmla="*/ 2655 h 2656"/>
              <a:gd name="T8" fmla="*/ 0 w 2656"/>
              <a:gd name="T9" fmla="*/ 1328 h 2656"/>
              <a:gd name="T10" fmla="*/ 0 w 2656"/>
              <a:gd name="T11" fmla="*/ 1328 h 2656"/>
              <a:gd name="T12" fmla="*/ 1328 w 2656"/>
              <a:gd name="T13" fmla="*/ 0 h 2656"/>
              <a:gd name="T14" fmla="*/ 1328 w 2656"/>
              <a:gd name="T15" fmla="*/ 0 h 2656"/>
              <a:gd name="T16" fmla="*/ 2655 w 2656"/>
              <a:gd name="T17" fmla="*/ 1328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6" h="2656">
                <a:moveTo>
                  <a:pt x="2655" y="1328"/>
                </a:moveTo>
                <a:lnTo>
                  <a:pt x="2655" y="1328"/>
                </a:lnTo>
                <a:cubicBezTo>
                  <a:pt x="2655" y="2061"/>
                  <a:pt x="2060" y="2655"/>
                  <a:pt x="1328" y="2655"/>
                </a:cubicBezTo>
                <a:lnTo>
                  <a:pt x="1328" y="2655"/>
                </a:lnTo>
                <a:cubicBezTo>
                  <a:pt x="595" y="2655"/>
                  <a:pt x="0" y="2061"/>
                  <a:pt x="0" y="1328"/>
                </a:cubicBezTo>
                <a:lnTo>
                  <a:pt x="0" y="1328"/>
                </a:lnTo>
                <a:cubicBezTo>
                  <a:pt x="0" y="595"/>
                  <a:pt x="595" y="0"/>
                  <a:pt x="1328" y="0"/>
                </a:cubicBezTo>
                <a:lnTo>
                  <a:pt x="1328" y="0"/>
                </a:lnTo>
                <a:cubicBezTo>
                  <a:pt x="2060" y="0"/>
                  <a:pt x="2655" y="595"/>
                  <a:pt x="2655" y="1328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EAC9C4-97D0-4945-9E71-5F835723A3C7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52B670-384B-C34B-B7F0-D645FC42753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DCB2F3-3E34-7344-A26C-7E9717BAB96F}"/>
              </a:ext>
            </a:extLst>
          </p:cNvPr>
          <p:cNvSpPr txBox="1"/>
          <p:nvPr/>
        </p:nvSpPr>
        <p:spPr>
          <a:xfrm>
            <a:off x="11011729" y="5267089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6936EB-AE49-1245-ACA9-AFFA243A27E9}"/>
              </a:ext>
            </a:extLst>
          </p:cNvPr>
          <p:cNvSpPr txBox="1"/>
          <p:nvPr/>
        </p:nvSpPr>
        <p:spPr>
          <a:xfrm>
            <a:off x="16197626" y="5074585"/>
            <a:ext cx="402065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Professional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B5722A-8ECA-0943-B88C-1DD0D219E9CA}"/>
              </a:ext>
            </a:extLst>
          </p:cNvPr>
          <p:cNvSpPr txBox="1"/>
          <p:nvPr/>
        </p:nvSpPr>
        <p:spPr>
          <a:xfrm>
            <a:off x="4684649" y="5074585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33866B-17BD-4D47-9CAF-CA666FE3C2A5}"/>
              </a:ext>
            </a:extLst>
          </p:cNvPr>
          <p:cNvSpPr txBox="1"/>
          <p:nvPr/>
        </p:nvSpPr>
        <p:spPr>
          <a:xfrm>
            <a:off x="11505453" y="3177841"/>
            <a:ext cx="135646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$99</a:t>
            </a:r>
            <a:endParaRPr lang="en-US" sz="4800" b="1" baseline="30000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CFE0BF-7BA6-F748-99DB-E4D381407AE5}"/>
              </a:ext>
            </a:extLst>
          </p:cNvPr>
          <p:cNvSpPr txBox="1"/>
          <p:nvPr/>
        </p:nvSpPr>
        <p:spPr>
          <a:xfrm>
            <a:off x="17536058" y="3177841"/>
            <a:ext cx="13404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</a:t>
            </a:r>
            <a:endParaRPr lang="en-US" sz="4800" b="1" baseline="30000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104D16-3172-F243-BFD4-2DF4E3FCA39A}"/>
              </a:ext>
            </a:extLst>
          </p:cNvPr>
          <p:cNvSpPr txBox="1"/>
          <p:nvPr/>
        </p:nvSpPr>
        <p:spPr>
          <a:xfrm>
            <a:off x="5570671" y="3177841"/>
            <a:ext cx="119455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</a:t>
            </a:r>
            <a:endParaRPr lang="en-US" sz="4800" b="1" baseline="30000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494B0B6-B4CF-664C-BC73-9F4F8F65B8F2}"/>
              </a:ext>
            </a:extLst>
          </p:cNvPr>
          <p:cNvSpPr txBox="1"/>
          <p:nvPr/>
        </p:nvSpPr>
        <p:spPr>
          <a:xfrm>
            <a:off x="11050203" y="12202488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8385EC-A454-C74A-AD36-D463D2C27EB6}"/>
              </a:ext>
            </a:extLst>
          </p:cNvPr>
          <p:cNvSpPr txBox="1"/>
          <p:nvPr/>
        </p:nvSpPr>
        <p:spPr>
          <a:xfrm>
            <a:off x="17072790" y="11244835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2DDB94D-8F93-2D49-B117-05736B5E5164}"/>
              </a:ext>
            </a:extLst>
          </p:cNvPr>
          <p:cNvSpPr txBox="1"/>
          <p:nvPr/>
        </p:nvSpPr>
        <p:spPr>
          <a:xfrm>
            <a:off x="5034466" y="11244835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2" name="Freeform 9">
            <a:extLst>
              <a:ext uri="{FF2B5EF4-FFF2-40B4-BE49-F238E27FC236}">
                <a16:creationId xmlns:a16="http://schemas.microsoft.com/office/drawing/2014/main" id="{FE1C5CFD-332C-CE4B-9A32-3ACC0FCED6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7" y="7661759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11">
            <a:extLst>
              <a:ext uri="{FF2B5EF4-FFF2-40B4-BE49-F238E27FC236}">
                <a16:creationId xmlns:a16="http://schemas.microsoft.com/office/drawing/2014/main" id="{FC0DC0E9-F49B-9B4A-8CF5-68DCA26C19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8" y="8515078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12">
            <a:extLst>
              <a:ext uri="{FF2B5EF4-FFF2-40B4-BE49-F238E27FC236}">
                <a16:creationId xmlns:a16="http://schemas.microsoft.com/office/drawing/2014/main" id="{EE7DE2BE-4045-504B-A75B-17573B630C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9" y="9361327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14">
            <a:extLst>
              <a:ext uri="{FF2B5EF4-FFF2-40B4-BE49-F238E27FC236}">
                <a16:creationId xmlns:a16="http://schemas.microsoft.com/office/drawing/2014/main" id="{6A97413D-30B8-864C-9432-1D63E21BFF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9" y="10211111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Shape 2539">
            <a:extLst>
              <a:ext uri="{FF2B5EF4-FFF2-40B4-BE49-F238E27FC236}">
                <a16:creationId xmlns:a16="http://schemas.microsoft.com/office/drawing/2014/main" id="{1CC7CFBE-8AF4-964F-BD54-18FAA827E269}"/>
              </a:ext>
            </a:extLst>
          </p:cNvPr>
          <p:cNvSpPr>
            <a:spLocks noChangeAspect="1"/>
          </p:cNvSpPr>
          <p:nvPr/>
        </p:nvSpPr>
        <p:spPr>
          <a:xfrm>
            <a:off x="7808759" y="850697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1">
            <a:extLst>
              <a:ext uri="{FF2B5EF4-FFF2-40B4-BE49-F238E27FC236}">
                <a16:creationId xmlns:a16="http://schemas.microsoft.com/office/drawing/2014/main" id="{1D711E7C-2A1E-D243-957C-CF76934D9CDD}"/>
              </a:ext>
            </a:extLst>
          </p:cNvPr>
          <p:cNvSpPr>
            <a:spLocks noChangeAspect="1"/>
          </p:cNvSpPr>
          <p:nvPr/>
        </p:nvSpPr>
        <p:spPr>
          <a:xfrm>
            <a:off x="7836522" y="10182190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41">
            <a:extLst>
              <a:ext uri="{FF2B5EF4-FFF2-40B4-BE49-F238E27FC236}">
                <a16:creationId xmlns:a16="http://schemas.microsoft.com/office/drawing/2014/main" id="{86508A0D-3F7E-5A44-BB5E-2B5A7632D2D6}"/>
              </a:ext>
            </a:extLst>
          </p:cNvPr>
          <p:cNvSpPr>
            <a:spLocks noChangeAspect="1"/>
          </p:cNvSpPr>
          <p:nvPr/>
        </p:nvSpPr>
        <p:spPr>
          <a:xfrm>
            <a:off x="7836522" y="9332406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39">
            <a:extLst>
              <a:ext uri="{FF2B5EF4-FFF2-40B4-BE49-F238E27FC236}">
                <a16:creationId xmlns:a16="http://schemas.microsoft.com/office/drawing/2014/main" id="{58107813-3811-A940-97D2-12576919CBFD}"/>
              </a:ext>
            </a:extLst>
          </p:cNvPr>
          <p:cNvSpPr>
            <a:spLocks noChangeAspect="1"/>
          </p:cNvSpPr>
          <p:nvPr/>
        </p:nvSpPr>
        <p:spPr>
          <a:xfrm>
            <a:off x="7808759" y="765366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6E6180CA-339A-C64E-ABFA-2F78DE9D4B57}"/>
              </a:ext>
            </a:extLst>
          </p:cNvPr>
          <p:cNvSpPr txBox="1">
            <a:spLocks/>
          </p:cNvSpPr>
          <p:nvPr/>
        </p:nvSpPr>
        <p:spPr>
          <a:xfrm>
            <a:off x="4558703" y="752531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F2DBE95-CC91-3C4C-9F7A-F6BEF0EDD9A2}"/>
              </a:ext>
            </a:extLst>
          </p:cNvPr>
          <p:cNvSpPr txBox="1">
            <a:spLocks/>
          </p:cNvSpPr>
          <p:nvPr/>
        </p:nvSpPr>
        <p:spPr>
          <a:xfrm>
            <a:off x="4558703" y="836667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868EAA2B-BADC-C94C-A6DD-8415B7ECA3D2}"/>
              </a:ext>
            </a:extLst>
          </p:cNvPr>
          <p:cNvSpPr txBox="1">
            <a:spLocks/>
          </p:cNvSpPr>
          <p:nvPr/>
        </p:nvSpPr>
        <p:spPr>
          <a:xfrm>
            <a:off x="4558703" y="921646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entries/month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CB3E609-9122-1E43-BB52-5D981149105A}"/>
              </a:ext>
            </a:extLst>
          </p:cNvPr>
          <p:cNvSpPr txBox="1">
            <a:spLocks/>
          </p:cNvSpPr>
          <p:nvPr/>
        </p:nvSpPr>
        <p:spPr>
          <a:xfrm>
            <a:off x="4558703" y="100662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59" name="Freeform 9">
            <a:extLst>
              <a:ext uri="{FF2B5EF4-FFF2-40B4-BE49-F238E27FC236}">
                <a16:creationId xmlns:a16="http://schemas.microsoft.com/office/drawing/2014/main" id="{42E4D389-E8EB-9A46-96FB-91C84F5545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1" y="7661759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0" name="Freeform 11">
            <a:extLst>
              <a:ext uri="{FF2B5EF4-FFF2-40B4-BE49-F238E27FC236}">
                <a16:creationId xmlns:a16="http://schemas.microsoft.com/office/drawing/2014/main" id="{E7012D71-E9E7-3A43-B851-F6F1E99FB7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2" y="8515078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1" name="Freeform 12">
            <a:extLst>
              <a:ext uri="{FF2B5EF4-FFF2-40B4-BE49-F238E27FC236}">
                <a16:creationId xmlns:a16="http://schemas.microsoft.com/office/drawing/2014/main" id="{334ABE45-DA33-E444-BA1E-382ABA5E78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3" y="9361327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2" name="Freeform 14">
            <a:extLst>
              <a:ext uri="{FF2B5EF4-FFF2-40B4-BE49-F238E27FC236}">
                <a16:creationId xmlns:a16="http://schemas.microsoft.com/office/drawing/2014/main" id="{4F82DA9C-674A-0147-8AEF-6342DE638B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3" y="10211111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3" name="Shape 2539">
            <a:extLst>
              <a:ext uri="{FF2B5EF4-FFF2-40B4-BE49-F238E27FC236}">
                <a16:creationId xmlns:a16="http://schemas.microsoft.com/office/drawing/2014/main" id="{90624A34-343A-DF4C-AE22-546F0289DC8E}"/>
              </a:ext>
            </a:extLst>
          </p:cNvPr>
          <p:cNvSpPr>
            <a:spLocks noChangeAspect="1"/>
          </p:cNvSpPr>
          <p:nvPr/>
        </p:nvSpPr>
        <p:spPr>
          <a:xfrm>
            <a:off x="19847083" y="850697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41">
            <a:extLst>
              <a:ext uri="{FF2B5EF4-FFF2-40B4-BE49-F238E27FC236}">
                <a16:creationId xmlns:a16="http://schemas.microsoft.com/office/drawing/2014/main" id="{42826E84-70FF-2648-9FA7-BB37555133BF}"/>
              </a:ext>
            </a:extLst>
          </p:cNvPr>
          <p:cNvSpPr>
            <a:spLocks noChangeAspect="1"/>
          </p:cNvSpPr>
          <p:nvPr/>
        </p:nvSpPr>
        <p:spPr>
          <a:xfrm>
            <a:off x="19874846" y="10182190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539">
            <a:extLst>
              <a:ext uri="{FF2B5EF4-FFF2-40B4-BE49-F238E27FC236}">
                <a16:creationId xmlns:a16="http://schemas.microsoft.com/office/drawing/2014/main" id="{2BEF79EB-F115-3E4F-B005-2B733A3DDC5B}"/>
              </a:ext>
            </a:extLst>
          </p:cNvPr>
          <p:cNvSpPr>
            <a:spLocks noChangeAspect="1"/>
          </p:cNvSpPr>
          <p:nvPr/>
        </p:nvSpPr>
        <p:spPr>
          <a:xfrm>
            <a:off x="19847083" y="765366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8724E20-3762-4041-A3D6-085C3063D24E}"/>
              </a:ext>
            </a:extLst>
          </p:cNvPr>
          <p:cNvSpPr txBox="1">
            <a:spLocks/>
          </p:cNvSpPr>
          <p:nvPr/>
        </p:nvSpPr>
        <p:spPr>
          <a:xfrm>
            <a:off x="16597027" y="752531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0656027D-623F-B54E-BEFB-8781877FF13B}"/>
              </a:ext>
            </a:extLst>
          </p:cNvPr>
          <p:cNvSpPr txBox="1">
            <a:spLocks/>
          </p:cNvSpPr>
          <p:nvPr/>
        </p:nvSpPr>
        <p:spPr>
          <a:xfrm>
            <a:off x="16597027" y="836667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5DB86133-B626-1C49-895F-8181EAE06D80}"/>
              </a:ext>
            </a:extLst>
          </p:cNvPr>
          <p:cNvSpPr txBox="1">
            <a:spLocks/>
          </p:cNvSpPr>
          <p:nvPr/>
        </p:nvSpPr>
        <p:spPr>
          <a:xfrm>
            <a:off x="16597027" y="921646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F78B3B9F-DC7E-4546-ACD0-0F1ACBD999DF}"/>
              </a:ext>
            </a:extLst>
          </p:cNvPr>
          <p:cNvSpPr txBox="1">
            <a:spLocks/>
          </p:cNvSpPr>
          <p:nvPr/>
        </p:nvSpPr>
        <p:spPr>
          <a:xfrm>
            <a:off x="16597027" y="100662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73" name="Freeform 9">
            <a:extLst>
              <a:ext uri="{FF2B5EF4-FFF2-40B4-BE49-F238E27FC236}">
                <a16:creationId xmlns:a16="http://schemas.microsoft.com/office/drawing/2014/main" id="{19270E4B-5543-AC44-A126-F11DB5AE6B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2" y="8320967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11">
            <a:extLst>
              <a:ext uri="{FF2B5EF4-FFF2-40B4-BE49-F238E27FC236}">
                <a16:creationId xmlns:a16="http://schemas.microsoft.com/office/drawing/2014/main" id="{7B90AA48-B1D8-9B4A-92E5-BFA1DD37DC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3" y="9174286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12">
            <a:extLst>
              <a:ext uri="{FF2B5EF4-FFF2-40B4-BE49-F238E27FC236}">
                <a16:creationId xmlns:a16="http://schemas.microsoft.com/office/drawing/2014/main" id="{1C7CDA15-76CF-2A48-9E16-7B2DA5D730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4" y="10020535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6" name="Freeform 14">
            <a:extLst>
              <a:ext uri="{FF2B5EF4-FFF2-40B4-BE49-F238E27FC236}">
                <a16:creationId xmlns:a16="http://schemas.microsoft.com/office/drawing/2014/main" id="{E0BD5650-B6F5-CF48-B074-9416E7CA57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4" y="10870319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7" name="Shape 2539">
            <a:extLst>
              <a:ext uri="{FF2B5EF4-FFF2-40B4-BE49-F238E27FC236}">
                <a16:creationId xmlns:a16="http://schemas.microsoft.com/office/drawing/2014/main" id="{6409A3B6-108B-8F4C-A30E-732FBAAFE7AC}"/>
              </a:ext>
            </a:extLst>
          </p:cNvPr>
          <p:cNvSpPr>
            <a:spLocks noChangeAspect="1"/>
          </p:cNvSpPr>
          <p:nvPr/>
        </p:nvSpPr>
        <p:spPr>
          <a:xfrm>
            <a:off x="13824814" y="9166187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39">
            <a:extLst>
              <a:ext uri="{FF2B5EF4-FFF2-40B4-BE49-F238E27FC236}">
                <a16:creationId xmlns:a16="http://schemas.microsoft.com/office/drawing/2014/main" id="{EE389D22-6CD2-0E42-B743-19339459D1BC}"/>
              </a:ext>
            </a:extLst>
          </p:cNvPr>
          <p:cNvSpPr>
            <a:spLocks noChangeAspect="1"/>
          </p:cNvSpPr>
          <p:nvPr/>
        </p:nvSpPr>
        <p:spPr>
          <a:xfrm>
            <a:off x="13824814" y="8312868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27DE82C-04E7-E345-9999-C73D0D1D5243}"/>
              </a:ext>
            </a:extLst>
          </p:cNvPr>
          <p:cNvSpPr txBox="1">
            <a:spLocks/>
          </p:cNvSpPr>
          <p:nvPr/>
        </p:nvSpPr>
        <p:spPr>
          <a:xfrm>
            <a:off x="10574758" y="818452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862B2F82-DB87-A54D-9118-385BB93C6893}"/>
              </a:ext>
            </a:extLst>
          </p:cNvPr>
          <p:cNvSpPr txBox="1">
            <a:spLocks/>
          </p:cNvSpPr>
          <p:nvPr/>
        </p:nvSpPr>
        <p:spPr>
          <a:xfrm>
            <a:off x="10574758" y="902588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2F4DD539-8A6D-E448-ADF7-1160AD5FD764}"/>
              </a:ext>
            </a:extLst>
          </p:cNvPr>
          <p:cNvSpPr txBox="1">
            <a:spLocks/>
          </p:cNvSpPr>
          <p:nvPr/>
        </p:nvSpPr>
        <p:spPr>
          <a:xfrm>
            <a:off x="10574758" y="9875671"/>
            <a:ext cx="31328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entries/month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A0F8F7C4-659B-1340-939C-5B2CBA5DF034}"/>
              </a:ext>
            </a:extLst>
          </p:cNvPr>
          <p:cNvSpPr txBox="1">
            <a:spLocks/>
          </p:cNvSpPr>
          <p:nvPr/>
        </p:nvSpPr>
        <p:spPr>
          <a:xfrm>
            <a:off x="10574758" y="1072545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85" name="Shape 2539">
            <a:extLst>
              <a:ext uri="{FF2B5EF4-FFF2-40B4-BE49-F238E27FC236}">
                <a16:creationId xmlns:a16="http://schemas.microsoft.com/office/drawing/2014/main" id="{625CB088-FDF0-314D-A416-4D227BA3A974}"/>
              </a:ext>
            </a:extLst>
          </p:cNvPr>
          <p:cNvSpPr>
            <a:spLocks noChangeAspect="1"/>
          </p:cNvSpPr>
          <p:nvPr/>
        </p:nvSpPr>
        <p:spPr>
          <a:xfrm>
            <a:off x="13824814" y="10036332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6" name="Shape 2539">
            <a:extLst>
              <a:ext uri="{FF2B5EF4-FFF2-40B4-BE49-F238E27FC236}">
                <a16:creationId xmlns:a16="http://schemas.microsoft.com/office/drawing/2014/main" id="{94EA204E-14CE-BC48-B243-9B6BE7670434}"/>
              </a:ext>
            </a:extLst>
          </p:cNvPr>
          <p:cNvSpPr>
            <a:spLocks noChangeAspect="1"/>
          </p:cNvSpPr>
          <p:nvPr/>
        </p:nvSpPr>
        <p:spPr>
          <a:xfrm>
            <a:off x="13824814" y="10883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7" name="Shape 2539">
            <a:extLst>
              <a:ext uri="{FF2B5EF4-FFF2-40B4-BE49-F238E27FC236}">
                <a16:creationId xmlns:a16="http://schemas.microsoft.com/office/drawing/2014/main" id="{0C370C0F-1E58-4944-B17B-97096561E70A}"/>
              </a:ext>
            </a:extLst>
          </p:cNvPr>
          <p:cNvSpPr>
            <a:spLocks noChangeAspect="1"/>
          </p:cNvSpPr>
          <p:nvPr/>
        </p:nvSpPr>
        <p:spPr>
          <a:xfrm>
            <a:off x="19847083" y="9376306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01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8698BC3-B197-FF4E-BF29-5091D01254FD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BCDD15-3294-1A49-BF1E-DED1A1FE1D6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3926EDC-7315-8D40-A8F6-EEB1DB8E2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53" y="3212469"/>
            <a:ext cx="4904316" cy="9577570"/>
          </a:xfrm>
          <a:custGeom>
            <a:avLst/>
            <a:gdLst>
              <a:gd name="T0" fmla="*/ 5703 w 5749"/>
              <a:gd name="T1" fmla="*/ 12220 h 12221"/>
              <a:gd name="T2" fmla="*/ 45 w 5749"/>
              <a:gd name="T3" fmla="*/ 12220 h 12221"/>
              <a:gd name="T4" fmla="*/ 45 w 5749"/>
              <a:gd name="T5" fmla="*/ 12220 h 12221"/>
              <a:gd name="T6" fmla="*/ 0 w 5749"/>
              <a:gd name="T7" fmla="*/ 12174 h 12221"/>
              <a:gd name="T8" fmla="*/ 0 w 5749"/>
              <a:gd name="T9" fmla="*/ 44 h 12221"/>
              <a:gd name="T10" fmla="*/ 0 w 5749"/>
              <a:gd name="T11" fmla="*/ 44 h 12221"/>
              <a:gd name="T12" fmla="*/ 45 w 5749"/>
              <a:gd name="T13" fmla="*/ 0 h 12221"/>
              <a:gd name="T14" fmla="*/ 5703 w 5749"/>
              <a:gd name="T15" fmla="*/ 0 h 12221"/>
              <a:gd name="T16" fmla="*/ 5703 w 5749"/>
              <a:gd name="T17" fmla="*/ 0 h 12221"/>
              <a:gd name="T18" fmla="*/ 5748 w 5749"/>
              <a:gd name="T19" fmla="*/ 44 h 12221"/>
              <a:gd name="T20" fmla="*/ 5748 w 5749"/>
              <a:gd name="T21" fmla="*/ 12174 h 12221"/>
              <a:gd name="T22" fmla="*/ 5748 w 5749"/>
              <a:gd name="T23" fmla="*/ 12174 h 12221"/>
              <a:gd name="T24" fmla="*/ 5703 w 5749"/>
              <a:gd name="T25" fmla="*/ 12220 h 12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49" h="12221">
                <a:moveTo>
                  <a:pt x="5703" y="12220"/>
                </a:moveTo>
                <a:lnTo>
                  <a:pt x="45" y="12220"/>
                </a:lnTo>
                <a:lnTo>
                  <a:pt x="45" y="12220"/>
                </a:lnTo>
                <a:cubicBezTo>
                  <a:pt x="20" y="12220"/>
                  <a:pt x="0" y="12199"/>
                  <a:pt x="0" y="12174"/>
                </a:cubicBezTo>
                <a:lnTo>
                  <a:pt x="0" y="44"/>
                </a:lnTo>
                <a:lnTo>
                  <a:pt x="0" y="44"/>
                </a:lnTo>
                <a:cubicBezTo>
                  <a:pt x="0" y="20"/>
                  <a:pt x="20" y="0"/>
                  <a:pt x="45" y="0"/>
                </a:cubicBezTo>
                <a:lnTo>
                  <a:pt x="5703" y="0"/>
                </a:lnTo>
                <a:lnTo>
                  <a:pt x="5703" y="0"/>
                </a:lnTo>
                <a:cubicBezTo>
                  <a:pt x="5728" y="0"/>
                  <a:pt x="5748" y="20"/>
                  <a:pt x="5748" y="44"/>
                </a:cubicBezTo>
                <a:lnTo>
                  <a:pt x="5748" y="12174"/>
                </a:lnTo>
                <a:lnTo>
                  <a:pt x="5748" y="12174"/>
                </a:lnTo>
                <a:cubicBezTo>
                  <a:pt x="5748" y="12199"/>
                  <a:pt x="5728" y="12220"/>
                  <a:pt x="5703" y="12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CED5F0A-175E-7F4F-A66F-6791DCDAC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53" y="4821434"/>
            <a:ext cx="4904316" cy="8132566"/>
          </a:xfrm>
          <a:custGeom>
            <a:avLst/>
            <a:gdLst>
              <a:gd name="T0" fmla="*/ 5511 w 5934"/>
              <a:gd name="T1" fmla="*/ 9842 h 9843"/>
              <a:gd name="T2" fmla="*/ 423 w 5934"/>
              <a:gd name="T3" fmla="*/ 9842 h 9843"/>
              <a:gd name="T4" fmla="*/ 423 w 5934"/>
              <a:gd name="T5" fmla="*/ 9842 h 9843"/>
              <a:gd name="T6" fmla="*/ 0 w 5934"/>
              <a:gd name="T7" fmla="*/ 9419 h 9843"/>
              <a:gd name="T8" fmla="*/ 0 w 5934"/>
              <a:gd name="T9" fmla="*/ 0 h 9843"/>
              <a:gd name="T10" fmla="*/ 5933 w 5934"/>
              <a:gd name="T11" fmla="*/ 2512 h 9843"/>
              <a:gd name="T12" fmla="*/ 5933 w 5934"/>
              <a:gd name="T13" fmla="*/ 9419 h 9843"/>
              <a:gd name="T14" fmla="*/ 5933 w 5934"/>
              <a:gd name="T15" fmla="*/ 9419 h 9843"/>
              <a:gd name="T16" fmla="*/ 5511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5511" y="9842"/>
                </a:moveTo>
                <a:lnTo>
                  <a:pt x="423" y="9842"/>
                </a:lnTo>
                <a:lnTo>
                  <a:pt x="423" y="9842"/>
                </a:lnTo>
                <a:cubicBezTo>
                  <a:pt x="189" y="9842"/>
                  <a:pt x="0" y="9652"/>
                  <a:pt x="0" y="9419"/>
                </a:cubicBezTo>
                <a:lnTo>
                  <a:pt x="0" y="0"/>
                </a:lnTo>
                <a:lnTo>
                  <a:pt x="5933" y="2512"/>
                </a:lnTo>
                <a:lnTo>
                  <a:pt x="5933" y="9419"/>
                </a:lnTo>
                <a:lnTo>
                  <a:pt x="5933" y="9419"/>
                </a:lnTo>
                <a:cubicBezTo>
                  <a:pt x="5933" y="9652"/>
                  <a:pt x="5745" y="9842"/>
                  <a:pt x="5511" y="984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7E148488-5251-704C-B5AC-F9D858E9B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53" y="4821434"/>
            <a:ext cx="4904316" cy="8132566"/>
          </a:xfrm>
          <a:custGeom>
            <a:avLst/>
            <a:gdLst>
              <a:gd name="T0" fmla="*/ 423 w 5934"/>
              <a:gd name="T1" fmla="*/ 9842 h 9843"/>
              <a:gd name="T2" fmla="*/ 5511 w 5934"/>
              <a:gd name="T3" fmla="*/ 9842 h 9843"/>
              <a:gd name="T4" fmla="*/ 5511 w 5934"/>
              <a:gd name="T5" fmla="*/ 9842 h 9843"/>
              <a:gd name="T6" fmla="*/ 5933 w 5934"/>
              <a:gd name="T7" fmla="*/ 9419 h 9843"/>
              <a:gd name="T8" fmla="*/ 5933 w 5934"/>
              <a:gd name="T9" fmla="*/ 0 h 9843"/>
              <a:gd name="T10" fmla="*/ 0 w 5934"/>
              <a:gd name="T11" fmla="*/ 2512 h 9843"/>
              <a:gd name="T12" fmla="*/ 0 w 5934"/>
              <a:gd name="T13" fmla="*/ 9419 h 9843"/>
              <a:gd name="T14" fmla="*/ 0 w 5934"/>
              <a:gd name="T15" fmla="*/ 9419 h 9843"/>
              <a:gd name="T16" fmla="*/ 423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423" y="9842"/>
                </a:moveTo>
                <a:lnTo>
                  <a:pt x="5511" y="9842"/>
                </a:lnTo>
                <a:lnTo>
                  <a:pt x="5511" y="9842"/>
                </a:lnTo>
                <a:cubicBezTo>
                  <a:pt x="5745" y="9842"/>
                  <a:pt x="5933" y="9652"/>
                  <a:pt x="5933" y="9419"/>
                </a:cubicBezTo>
                <a:lnTo>
                  <a:pt x="5933" y="0"/>
                </a:lnTo>
                <a:lnTo>
                  <a:pt x="0" y="2512"/>
                </a:lnTo>
                <a:lnTo>
                  <a:pt x="0" y="9419"/>
                </a:lnTo>
                <a:lnTo>
                  <a:pt x="0" y="9419"/>
                </a:lnTo>
                <a:cubicBezTo>
                  <a:pt x="0" y="9652"/>
                  <a:pt x="189" y="9842"/>
                  <a:pt x="423" y="98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511BCC3-AA48-5743-8A25-827D41BDF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356" y="11672501"/>
            <a:ext cx="2969552" cy="839473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625F97-D1A0-FF4E-A12B-9D4674CDF568}"/>
              </a:ext>
            </a:extLst>
          </p:cNvPr>
          <p:cNvSpPr txBox="1"/>
          <p:nvPr/>
        </p:nvSpPr>
        <p:spPr>
          <a:xfrm>
            <a:off x="4678700" y="11802419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04FAEE-9960-114A-9650-C45D58A30C35}"/>
              </a:ext>
            </a:extLst>
          </p:cNvPr>
          <p:cNvSpPr txBox="1"/>
          <p:nvPr/>
        </p:nvSpPr>
        <p:spPr>
          <a:xfrm>
            <a:off x="4729194" y="3898018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D1F3BF-7E20-424D-9FD4-36FF1FFFFF01}"/>
              </a:ext>
            </a:extLst>
          </p:cNvPr>
          <p:cNvSpPr txBox="1"/>
          <p:nvPr/>
        </p:nvSpPr>
        <p:spPr>
          <a:xfrm>
            <a:off x="3933304" y="10172140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2FC21389-0888-D046-92D7-B670CCCA52C9}"/>
              </a:ext>
            </a:extLst>
          </p:cNvPr>
          <p:cNvSpPr txBox="1">
            <a:spLocks/>
          </p:cNvSpPr>
          <p:nvPr/>
        </p:nvSpPr>
        <p:spPr>
          <a:xfrm>
            <a:off x="3951564" y="650447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756C4C2-8562-D947-BB92-D205E9F1EEA6}"/>
              </a:ext>
            </a:extLst>
          </p:cNvPr>
          <p:cNvSpPr txBox="1">
            <a:spLocks/>
          </p:cNvSpPr>
          <p:nvPr/>
        </p:nvSpPr>
        <p:spPr>
          <a:xfrm>
            <a:off x="3951564" y="717536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1FBD6220-E900-3E40-A4F3-7D09FD8FA72C}"/>
              </a:ext>
            </a:extLst>
          </p:cNvPr>
          <p:cNvSpPr txBox="1">
            <a:spLocks/>
          </p:cNvSpPr>
          <p:nvPr/>
        </p:nvSpPr>
        <p:spPr>
          <a:xfrm>
            <a:off x="3951564" y="784624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1F06F60-007D-DC41-96BB-C8895B09346A}"/>
              </a:ext>
            </a:extLst>
          </p:cNvPr>
          <p:cNvSpPr txBox="1">
            <a:spLocks/>
          </p:cNvSpPr>
          <p:nvPr/>
        </p:nvSpPr>
        <p:spPr>
          <a:xfrm>
            <a:off x="3951564" y="851713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6159023-68F5-2747-89A6-4729E3A73C35}"/>
              </a:ext>
            </a:extLst>
          </p:cNvPr>
          <p:cNvSpPr txBox="1">
            <a:spLocks/>
          </p:cNvSpPr>
          <p:nvPr/>
        </p:nvSpPr>
        <p:spPr>
          <a:xfrm>
            <a:off x="3951564" y="9188019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40" name="Freeform 1">
            <a:extLst>
              <a:ext uri="{FF2B5EF4-FFF2-40B4-BE49-F238E27FC236}">
                <a16:creationId xmlns:a16="http://schemas.microsoft.com/office/drawing/2014/main" id="{DE02CA23-F0DF-D14A-9866-BAD9EA603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667" y="3212469"/>
            <a:ext cx="4904316" cy="9577570"/>
          </a:xfrm>
          <a:custGeom>
            <a:avLst/>
            <a:gdLst>
              <a:gd name="T0" fmla="*/ 5703 w 5749"/>
              <a:gd name="T1" fmla="*/ 12220 h 12221"/>
              <a:gd name="T2" fmla="*/ 45 w 5749"/>
              <a:gd name="T3" fmla="*/ 12220 h 12221"/>
              <a:gd name="T4" fmla="*/ 45 w 5749"/>
              <a:gd name="T5" fmla="*/ 12220 h 12221"/>
              <a:gd name="T6" fmla="*/ 0 w 5749"/>
              <a:gd name="T7" fmla="*/ 12174 h 12221"/>
              <a:gd name="T8" fmla="*/ 0 w 5749"/>
              <a:gd name="T9" fmla="*/ 44 h 12221"/>
              <a:gd name="T10" fmla="*/ 0 w 5749"/>
              <a:gd name="T11" fmla="*/ 44 h 12221"/>
              <a:gd name="T12" fmla="*/ 45 w 5749"/>
              <a:gd name="T13" fmla="*/ 0 h 12221"/>
              <a:gd name="T14" fmla="*/ 5703 w 5749"/>
              <a:gd name="T15" fmla="*/ 0 h 12221"/>
              <a:gd name="T16" fmla="*/ 5703 w 5749"/>
              <a:gd name="T17" fmla="*/ 0 h 12221"/>
              <a:gd name="T18" fmla="*/ 5748 w 5749"/>
              <a:gd name="T19" fmla="*/ 44 h 12221"/>
              <a:gd name="T20" fmla="*/ 5748 w 5749"/>
              <a:gd name="T21" fmla="*/ 12174 h 12221"/>
              <a:gd name="T22" fmla="*/ 5748 w 5749"/>
              <a:gd name="T23" fmla="*/ 12174 h 12221"/>
              <a:gd name="T24" fmla="*/ 5703 w 5749"/>
              <a:gd name="T25" fmla="*/ 12220 h 12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49" h="12221">
                <a:moveTo>
                  <a:pt x="5703" y="12220"/>
                </a:moveTo>
                <a:lnTo>
                  <a:pt x="45" y="12220"/>
                </a:lnTo>
                <a:lnTo>
                  <a:pt x="45" y="12220"/>
                </a:lnTo>
                <a:cubicBezTo>
                  <a:pt x="20" y="12220"/>
                  <a:pt x="0" y="12199"/>
                  <a:pt x="0" y="12174"/>
                </a:cubicBezTo>
                <a:lnTo>
                  <a:pt x="0" y="44"/>
                </a:lnTo>
                <a:lnTo>
                  <a:pt x="0" y="44"/>
                </a:lnTo>
                <a:cubicBezTo>
                  <a:pt x="0" y="20"/>
                  <a:pt x="20" y="0"/>
                  <a:pt x="45" y="0"/>
                </a:cubicBezTo>
                <a:lnTo>
                  <a:pt x="5703" y="0"/>
                </a:lnTo>
                <a:lnTo>
                  <a:pt x="5703" y="0"/>
                </a:lnTo>
                <a:cubicBezTo>
                  <a:pt x="5728" y="0"/>
                  <a:pt x="5748" y="20"/>
                  <a:pt x="5748" y="44"/>
                </a:cubicBezTo>
                <a:lnTo>
                  <a:pt x="5748" y="12174"/>
                </a:lnTo>
                <a:lnTo>
                  <a:pt x="5748" y="12174"/>
                </a:lnTo>
                <a:cubicBezTo>
                  <a:pt x="5748" y="12199"/>
                  <a:pt x="5728" y="12220"/>
                  <a:pt x="5703" y="12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Freeform 2">
            <a:extLst>
              <a:ext uri="{FF2B5EF4-FFF2-40B4-BE49-F238E27FC236}">
                <a16:creationId xmlns:a16="http://schemas.microsoft.com/office/drawing/2014/main" id="{F02FFDAF-D199-EF4C-B1AE-88F3E014C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667" y="4821434"/>
            <a:ext cx="4904316" cy="8132566"/>
          </a:xfrm>
          <a:custGeom>
            <a:avLst/>
            <a:gdLst>
              <a:gd name="T0" fmla="*/ 5511 w 5934"/>
              <a:gd name="T1" fmla="*/ 9842 h 9843"/>
              <a:gd name="T2" fmla="*/ 423 w 5934"/>
              <a:gd name="T3" fmla="*/ 9842 h 9843"/>
              <a:gd name="T4" fmla="*/ 423 w 5934"/>
              <a:gd name="T5" fmla="*/ 9842 h 9843"/>
              <a:gd name="T6" fmla="*/ 0 w 5934"/>
              <a:gd name="T7" fmla="*/ 9419 h 9843"/>
              <a:gd name="T8" fmla="*/ 0 w 5934"/>
              <a:gd name="T9" fmla="*/ 0 h 9843"/>
              <a:gd name="T10" fmla="*/ 5933 w 5934"/>
              <a:gd name="T11" fmla="*/ 2512 h 9843"/>
              <a:gd name="T12" fmla="*/ 5933 w 5934"/>
              <a:gd name="T13" fmla="*/ 9419 h 9843"/>
              <a:gd name="T14" fmla="*/ 5933 w 5934"/>
              <a:gd name="T15" fmla="*/ 9419 h 9843"/>
              <a:gd name="T16" fmla="*/ 5511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5511" y="9842"/>
                </a:moveTo>
                <a:lnTo>
                  <a:pt x="423" y="9842"/>
                </a:lnTo>
                <a:lnTo>
                  <a:pt x="423" y="9842"/>
                </a:lnTo>
                <a:cubicBezTo>
                  <a:pt x="189" y="9842"/>
                  <a:pt x="0" y="9652"/>
                  <a:pt x="0" y="9419"/>
                </a:cubicBezTo>
                <a:lnTo>
                  <a:pt x="0" y="0"/>
                </a:lnTo>
                <a:lnTo>
                  <a:pt x="5933" y="2512"/>
                </a:lnTo>
                <a:lnTo>
                  <a:pt x="5933" y="9419"/>
                </a:lnTo>
                <a:lnTo>
                  <a:pt x="5933" y="9419"/>
                </a:lnTo>
                <a:cubicBezTo>
                  <a:pt x="5933" y="9652"/>
                  <a:pt x="5745" y="9842"/>
                  <a:pt x="5511" y="984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3">
            <a:extLst>
              <a:ext uri="{FF2B5EF4-FFF2-40B4-BE49-F238E27FC236}">
                <a16:creationId xmlns:a16="http://schemas.microsoft.com/office/drawing/2014/main" id="{05CC224B-CAA1-0E48-BCD9-3481B431B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667" y="4821434"/>
            <a:ext cx="4904316" cy="8132566"/>
          </a:xfrm>
          <a:custGeom>
            <a:avLst/>
            <a:gdLst>
              <a:gd name="T0" fmla="*/ 423 w 5934"/>
              <a:gd name="T1" fmla="*/ 9842 h 9843"/>
              <a:gd name="T2" fmla="*/ 5511 w 5934"/>
              <a:gd name="T3" fmla="*/ 9842 h 9843"/>
              <a:gd name="T4" fmla="*/ 5511 w 5934"/>
              <a:gd name="T5" fmla="*/ 9842 h 9843"/>
              <a:gd name="T6" fmla="*/ 5933 w 5934"/>
              <a:gd name="T7" fmla="*/ 9419 h 9843"/>
              <a:gd name="T8" fmla="*/ 5933 w 5934"/>
              <a:gd name="T9" fmla="*/ 0 h 9843"/>
              <a:gd name="T10" fmla="*/ 0 w 5934"/>
              <a:gd name="T11" fmla="*/ 2512 h 9843"/>
              <a:gd name="T12" fmla="*/ 0 w 5934"/>
              <a:gd name="T13" fmla="*/ 9419 h 9843"/>
              <a:gd name="T14" fmla="*/ 0 w 5934"/>
              <a:gd name="T15" fmla="*/ 9419 h 9843"/>
              <a:gd name="T16" fmla="*/ 423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423" y="9842"/>
                </a:moveTo>
                <a:lnTo>
                  <a:pt x="5511" y="9842"/>
                </a:lnTo>
                <a:lnTo>
                  <a:pt x="5511" y="9842"/>
                </a:lnTo>
                <a:cubicBezTo>
                  <a:pt x="5745" y="9842"/>
                  <a:pt x="5933" y="9652"/>
                  <a:pt x="5933" y="9419"/>
                </a:cubicBezTo>
                <a:lnTo>
                  <a:pt x="5933" y="0"/>
                </a:lnTo>
                <a:lnTo>
                  <a:pt x="0" y="2512"/>
                </a:lnTo>
                <a:lnTo>
                  <a:pt x="0" y="9419"/>
                </a:lnTo>
                <a:lnTo>
                  <a:pt x="0" y="9419"/>
                </a:lnTo>
                <a:cubicBezTo>
                  <a:pt x="0" y="9652"/>
                  <a:pt x="189" y="9842"/>
                  <a:pt x="423" y="984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4">
            <a:extLst>
              <a:ext uri="{FF2B5EF4-FFF2-40B4-BE49-F238E27FC236}">
                <a16:creationId xmlns:a16="http://schemas.microsoft.com/office/drawing/2014/main" id="{1817C751-C4C9-ED43-8278-FDB195A0B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870" y="11672501"/>
            <a:ext cx="2969552" cy="839473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59BAC8-B8E2-D84F-B46B-DA3A3B476A29}"/>
              </a:ext>
            </a:extLst>
          </p:cNvPr>
          <p:cNvSpPr txBox="1"/>
          <p:nvPr/>
        </p:nvSpPr>
        <p:spPr>
          <a:xfrm>
            <a:off x="11201214" y="11802419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CF25B6-B772-3F4F-A06C-4ED39168443B}"/>
              </a:ext>
            </a:extLst>
          </p:cNvPr>
          <p:cNvSpPr txBox="1"/>
          <p:nvPr/>
        </p:nvSpPr>
        <p:spPr>
          <a:xfrm>
            <a:off x="10705087" y="3898018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C2B9EF-346B-384D-A002-737BA5E2EC1D}"/>
              </a:ext>
            </a:extLst>
          </p:cNvPr>
          <p:cNvSpPr txBox="1"/>
          <p:nvPr/>
        </p:nvSpPr>
        <p:spPr>
          <a:xfrm>
            <a:off x="10190521" y="10172140"/>
            <a:ext cx="399660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46381F1-5F37-DF42-93AA-399E5BB92BCB}"/>
              </a:ext>
            </a:extLst>
          </p:cNvPr>
          <p:cNvSpPr txBox="1">
            <a:spLocks/>
          </p:cNvSpPr>
          <p:nvPr/>
        </p:nvSpPr>
        <p:spPr>
          <a:xfrm>
            <a:off x="10474078" y="650447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C15937E9-302C-874B-9505-4F2A4C58B542}"/>
              </a:ext>
            </a:extLst>
          </p:cNvPr>
          <p:cNvSpPr txBox="1">
            <a:spLocks/>
          </p:cNvSpPr>
          <p:nvPr/>
        </p:nvSpPr>
        <p:spPr>
          <a:xfrm>
            <a:off x="10474078" y="717536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Reports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DBF1F489-D01F-CD4B-82EF-45CF21865024}"/>
              </a:ext>
            </a:extLst>
          </p:cNvPr>
          <p:cNvSpPr txBox="1">
            <a:spLocks/>
          </p:cNvSpPr>
          <p:nvPr/>
        </p:nvSpPr>
        <p:spPr>
          <a:xfrm>
            <a:off x="10474078" y="784624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Fields 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165FC98C-D758-AD4C-AF20-D575ECA07562}"/>
              </a:ext>
            </a:extLst>
          </p:cNvPr>
          <p:cNvSpPr txBox="1">
            <a:spLocks/>
          </p:cNvSpPr>
          <p:nvPr/>
        </p:nvSpPr>
        <p:spPr>
          <a:xfrm>
            <a:off x="10474078" y="851713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5DBE833-8DB1-E147-8697-9F3E94725AFC}"/>
              </a:ext>
            </a:extLst>
          </p:cNvPr>
          <p:cNvSpPr txBox="1">
            <a:spLocks/>
          </p:cNvSpPr>
          <p:nvPr/>
        </p:nvSpPr>
        <p:spPr>
          <a:xfrm>
            <a:off x="10474078" y="9188019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54" name="Freeform 1">
            <a:extLst>
              <a:ext uri="{FF2B5EF4-FFF2-40B4-BE49-F238E27FC236}">
                <a16:creationId xmlns:a16="http://schemas.microsoft.com/office/drawing/2014/main" id="{F07B1969-C565-CB4A-9B5D-998E62060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181" y="3212469"/>
            <a:ext cx="4904316" cy="9577570"/>
          </a:xfrm>
          <a:custGeom>
            <a:avLst/>
            <a:gdLst>
              <a:gd name="T0" fmla="*/ 5703 w 5749"/>
              <a:gd name="T1" fmla="*/ 12220 h 12221"/>
              <a:gd name="T2" fmla="*/ 45 w 5749"/>
              <a:gd name="T3" fmla="*/ 12220 h 12221"/>
              <a:gd name="T4" fmla="*/ 45 w 5749"/>
              <a:gd name="T5" fmla="*/ 12220 h 12221"/>
              <a:gd name="T6" fmla="*/ 0 w 5749"/>
              <a:gd name="T7" fmla="*/ 12174 h 12221"/>
              <a:gd name="T8" fmla="*/ 0 w 5749"/>
              <a:gd name="T9" fmla="*/ 44 h 12221"/>
              <a:gd name="T10" fmla="*/ 0 w 5749"/>
              <a:gd name="T11" fmla="*/ 44 h 12221"/>
              <a:gd name="T12" fmla="*/ 45 w 5749"/>
              <a:gd name="T13" fmla="*/ 0 h 12221"/>
              <a:gd name="T14" fmla="*/ 5703 w 5749"/>
              <a:gd name="T15" fmla="*/ 0 h 12221"/>
              <a:gd name="T16" fmla="*/ 5703 w 5749"/>
              <a:gd name="T17" fmla="*/ 0 h 12221"/>
              <a:gd name="T18" fmla="*/ 5748 w 5749"/>
              <a:gd name="T19" fmla="*/ 44 h 12221"/>
              <a:gd name="T20" fmla="*/ 5748 w 5749"/>
              <a:gd name="T21" fmla="*/ 12174 h 12221"/>
              <a:gd name="T22" fmla="*/ 5748 w 5749"/>
              <a:gd name="T23" fmla="*/ 12174 h 12221"/>
              <a:gd name="T24" fmla="*/ 5703 w 5749"/>
              <a:gd name="T25" fmla="*/ 12220 h 12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49" h="12221">
                <a:moveTo>
                  <a:pt x="5703" y="12220"/>
                </a:moveTo>
                <a:lnTo>
                  <a:pt x="45" y="12220"/>
                </a:lnTo>
                <a:lnTo>
                  <a:pt x="45" y="12220"/>
                </a:lnTo>
                <a:cubicBezTo>
                  <a:pt x="20" y="12220"/>
                  <a:pt x="0" y="12199"/>
                  <a:pt x="0" y="12174"/>
                </a:cubicBezTo>
                <a:lnTo>
                  <a:pt x="0" y="44"/>
                </a:lnTo>
                <a:lnTo>
                  <a:pt x="0" y="44"/>
                </a:lnTo>
                <a:cubicBezTo>
                  <a:pt x="0" y="20"/>
                  <a:pt x="20" y="0"/>
                  <a:pt x="45" y="0"/>
                </a:cubicBezTo>
                <a:lnTo>
                  <a:pt x="5703" y="0"/>
                </a:lnTo>
                <a:lnTo>
                  <a:pt x="5703" y="0"/>
                </a:lnTo>
                <a:cubicBezTo>
                  <a:pt x="5728" y="0"/>
                  <a:pt x="5748" y="20"/>
                  <a:pt x="5748" y="44"/>
                </a:cubicBezTo>
                <a:lnTo>
                  <a:pt x="5748" y="12174"/>
                </a:lnTo>
                <a:lnTo>
                  <a:pt x="5748" y="12174"/>
                </a:lnTo>
                <a:cubicBezTo>
                  <a:pt x="5748" y="12199"/>
                  <a:pt x="5728" y="12220"/>
                  <a:pt x="5703" y="12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2">
            <a:extLst>
              <a:ext uri="{FF2B5EF4-FFF2-40B4-BE49-F238E27FC236}">
                <a16:creationId xmlns:a16="http://schemas.microsoft.com/office/drawing/2014/main" id="{3E7D1E99-1179-5445-A1C2-3CF42D613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181" y="4821434"/>
            <a:ext cx="4904316" cy="8132566"/>
          </a:xfrm>
          <a:custGeom>
            <a:avLst/>
            <a:gdLst>
              <a:gd name="T0" fmla="*/ 5511 w 5934"/>
              <a:gd name="T1" fmla="*/ 9842 h 9843"/>
              <a:gd name="T2" fmla="*/ 423 w 5934"/>
              <a:gd name="T3" fmla="*/ 9842 h 9843"/>
              <a:gd name="T4" fmla="*/ 423 w 5934"/>
              <a:gd name="T5" fmla="*/ 9842 h 9843"/>
              <a:gd name="T6" fmla="*/ 0 w 5934"/>
              <a:gd name="T7" fmla="*/ 9419 h 9843"/>
              <a:gd name="T8" fmla="*/ 0 w 5934"/>
              <a:gd name="T9" fmla="*/ 0 h 9843"/>
              <a:gd name="T10" fmla="*/ 5933 w 5934"/>
              <a:gd name="T11" fmla="*/ 2512 h 9843"/>
              <a:gd name="T12" fmla="*/ 5933 w 5934"/>
              <a:gd name="T13" fmla="*/ 9419 h 9843"/>
              <a:gd name="T14" fmla="*/ 5933 w 5934"/>
              <a:gd name="T15" fmla="*/ 9419 h 9843"/>
              <a:gd name="T16" fmla="*/ 5511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5511" y="9842"/>
                </a:moveTo>
                <a:lnTo>
                  <a:pt x="423" y="9842"/>
                </a:lnTo>
                <a:lnTo>
                  <a:pt x="423" y="9842"/>
                </a:lnTo>
                <a:cubicBezTo>
                  <a:pt x="189" y="9842"/>
                  <a:pt x="0" y="9652"/>
                  <a:pt x="0" y="9419"/>
                </a:cubicBezTo>
                <a:lnTo>
                  <a:pt x="0" y="0"/>
                </a:lnTo>
                <a:lnTo>
                  <a:pt x="5933" y="2512"/>
                </a:lnTo>
                <a:lnTo>
                  <a:pt x="5933" y="9419"/>
                </a:lnTo>
                <a:lnTo>
                  <a:pt x="5933" y="9419"/>
                </a:lnTo>
                <a:cubicBezTo>
                  <a:pt x="5933" y="9652"/>
                  <a:pt x="5745" y="9842"/>
                  <a:pt x="5511" y="984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3">
            <a:extLst>
              <a:ext uri="{FF2B5EF4-FFF2-40B4-BE49-F238E27FC236}">
                <a16:creationId xmlns:a16="http://schemas.microsoft.com/office/drawing/2014/main" id="{C628975E-063A-DA4C-B06F-608A164C6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181" y="4821434"/>
            <a:ext cx="4904316" cy="8132566"/>
          </a:xfrm>
          <a:custGeom>
            <a:avLst/>
            <a:gdLst>
              <a:gd name="T0" fmla="*/ 423 w 5934"/>
              <a:gd name="T1" fmla="*/ 9842 h 9843"/>
              <a:gd name="T2" fmla="*/ 5511 w 5934"/>
              <a:gd name="T3" fmla="*/ 9842 h 9843"/>
              <a:gd name="T4" fmla="*/ 5511 w 5934"/>
              <a:gd name="T5" fmla="*/ 9842 h 9843"/>
              <a:gd name="T6" fmla="*/ 5933 w 5934"/>
              <a:gd name="T7" fmla="*/ 9419 h 9843"/>
              <a:gd name="T8" fmla="*/ 5933 w 5934"/>
              <a:gd name="T9" fmla="*/ 0 h 9843"/>
              <a:gd name="T10" fmla="*/ 0 w 5934"/>
              <a:gd name="T11" fmla="*/ 2512 h 9843"/>
              <a:gd name="T12" fmla="*/ 0 w 5934"/>
              <a:gd name="T13" fmla="*/ 9419 h 9843"/>
              <a:gd name="T14" fmla="*/ 0 w 5934"/>
              <a:gd name="T15" fmla="*/ 9419 h 9843"/>
              <a:gd name="T16" fmla="*/ 423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423" y="9842"/>
                </a:moveTo>
                <a:lnTo>
                  <a:pt x="5511" y="9842"/>
                </a:lnTo>
                <a:lnTo>
                  <a:pt x="5511" y="9842"/>
                </a:lnTo>
                <a:cubicBezTo>
                  <a:pt x="5745" y="9842"/>
                  <a:pt x="5933" y="9652"/>
                  <a:pt x="5933" y="9419"/>
                </a:cubicBezTo>
                <a:lnTo>
                  <a:pt x="5933" y="0"/>
                </a:lnTo>
                <a:lnTo>
                  <a:pt x="0" y="2512"/>
                </a:lnTo>
                <a:lnTo>
                  <a:pt x="0" y="9419"/>
                </a:lnTo>
                <a:lnTo>
                  <a:pt x="0" y="9419"/>
                </a:lnTo>
                <a:cubicBezTo>
                  <a:pt x="0" y="9652"/>
                  <a:pt x="189" y="9842"/>
                  <a:pt x="423" y="984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Freeform 4">
            <a:extLst>
              <a:ext uri="{FF2B5EF4-FFF2-40B4-BE49-F238E27FC236}">
                <a16:creationId xmlns:a16="http://schemas.microsoft.com/office/drawing/2014/main" id="{100D38CB-0AED-4C4B-A193-9288C49A7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8384" y="11672501"/>
            <a:ext cx="2969552" cy="839473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50F6931-4E8D-774C-8222-865E2CB89474}"/>
              </a:ext>
            </a:extLst>
          </p:cNvPr>
          <p:cNvSpPr txBox="1"/>
          <p:nvPr/>
        </p:nvSpPr>
        <p:spPr>
          <a:xfrm>
            <a:off x="17723728" y="11802419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C99690B-F1AA-8347-9AD6-3D76FE8001C4}"/>
              </a:ext>
            </a:extLst>
          </p:cNvPr>
          <p:cNvSpPr txBox="1"/>
          <p:nvPr/>
        </p:nvSpPr>
        <p:spPr>
          <a:xfrm>
            <a:off x="17974598" y="3898018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4800" b="1" baseline="30000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DE9B150-F24D-0247-A47A-18EC9251A01A}"/>
              </a:ext>
            </a:extLst>
          </p:cNvPr>
          <p:cNvSpPr txBox="1"/>
          <p:nvPr/>
        </p:nvSpPr>
        <p:spPr>
          <a:xfrm>
            <a:off x="16623268" y="10172140"/>
            <a:ext cx="417614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AFC0B72F-8FB7-274B-B6C1-82E21DCD6A3E}"/>
              </a:ext>
            </a:extLst>
          </p:cNvPr>
          <p:cNvSpPr txBox="1">
            <a:spLocks/>
          </p:cNvSpPr>
          <p:nvPr/>
        </p:nvSpPr>
        <p:spPr>
          <a:xfrm>
            <a:off x="16996592" y="650447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EDD904D-E2D5-5B49-BDC2-8D2CE87F3D9F}"/>
              </a:ext>
            </a:extLst>
          </p:cNvPr>
          <p:cNvSpPr txBox="1">
            <a:spLocks/>
          </p:cNvSpPr>
          <p:nvPr/>
        </p:nvSpPr>
        <p:spPr>
          <a:xfrm>
            <a:off x="16996592" y="717536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B056044-A4ED-1C44-B616-AFE70837AF1B}"/>
              </a:ext>
            </a:extLst>
          </p:cNvPr>
          <p:cNvSpPr txBox="1">
            <a:spLocks/>
          </p:cNvSpPr>
          <p:nvPr/>
        </p:nvSpPr>
        <p:spPr>
          <a:xfrm>
            <a:off x="16996592" y="784624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Fields 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17BF5B27-9A4A-5D46-AAF7-D4A3487CD737}"/>
              </a:ext>
            </a:extLst>
          </p:cNvPr>
          <p:cNvSpPr txBox="1">
            <a:spLocks/>
          </p:cNvSpPr>
          <p:nvPr/>
        </p:nvSpPr>
        <p:spPr>
          <a:xfrm>
            <a:off x="16996592" y="851713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A642D2B-483F-3445-A30C-4778CC3B2346}"/>
              </a:ext>
            </a:extLst>
          </p:cNvPr>
          <p:cNvSpPr txBox="1">
            <a:spLocks/>
          </p:cNvSpPr>
          <p:nvPr/>
        </p:nvSpPr>
        <p:spPr>
          <a:xfrm>
            <a:off x="16996592" y="9188019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</p:spTree>
    <p:extLst>
      <p:ext uri="{BB962C8B-B14F-4D97-AF65-F5344CB8AC3E}">
        <p14:creationId xmlns:p14="http://schemas.microsoft.com/office/powerpoint/2010/main" val="352637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A6D095-AA02-2C4F-8F18-FB1B4A57E996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C6F3E1-B7C8-6945-8466-7456727E0EF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981C8C3-BE8B-5446-AC41-95814FB00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839" y="2990335"/>
            <a:ext cx="20709972" cy="9938951"/>
          </a:xfrm>
          <a:custGeom>
            <a:avLst/>
            <a:gdLst>
              <a:gd name="T0" fmla="*/ 0 w 18755"/>
              <a:gd name="T1" fmla="*/ 14327 h 14328"/>
              <a:gd name="T2" fmla="*/ 18754 w 18755"/>
              <a:gd name="T3" fmla="*/ 14327 h 14328"/>
              <a:gd name="T4" fmla="*/ 18754 w 18755"/>
              <a:gd name="T5" fmla="*/ 0 h 14328"/>
              <a:gd name="T6" fmla="*/ 0 w 18755"/>
              <a:gd name="T7" fmla="*/ 0 h 14328"/>
              <a:gd name="T8" fmla="*/ 0 w 18755"/>
              <a:gd name="T9" fmla="*/ 14327 h 14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55" h="14328">
                <a:moveTo>
                  <a:pt x="0" y="14327"/>
                </a:moveTo>
                <a:lnTo>
                  <a:pt x="18754" y="14327"/>
                </a:lnTo>
                <a:lnTo>
                  <a:pt x="18754" y="0"/>
                </a:lnTo>
                <a:lnTo>
                  <a:pt x="0" y="0"/>
                </a:lnTo>
                <a:lnTo>
                  <a:pt x="0" y="1432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E5E24A82-7E0B-304C-8E8A-BCACFDBA0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3299300"/>
            <a:ext cx="4464857" cy="8406352"/>
          </a:xfrm>
          <a:custGeom>
            <a:avLst/>
            <a:gdLst>
              <a:gd name="T0" fmla="*/ 3923 w 3924"/>
              <a:gd name="T1" fmla="*/ 12118 h 12119"/>
              <a:gd name="T2" fmla="*/ 0 w 3924"/>
              <a:gd name="T3" fmla="*/ 12118 h 12119"/>
              <a:gd name="T4" fmla="*/ 0 w 3924"/>
              <a:gd name="T5" fmla="*/ 0 h 12119"/>
              <a:gd name="T6" fmla="*/ 3923 w 3924"/>
              <a:gd name="T7" fmla="*/ 0 h 12119"/>
              <a:gd name="T8" fmla="*/ 3923 w 3924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12119">
                <a:moveTo>
                  <a:pt x="3923" y="12118"/>
                </a:moveTo>
                <a:lnTo>
                  <a:pt x="0" y="12118"/>
                </a:lnTo>
                <a:lnTo>
                  <a:pt x="0" y="0"/>
                </a:lnTo>
                <a:lnTo>
                  <a:pt x="3923" y="0"/>
                </a:lnTo>
                <a:lnTo>
                  <a:pt x="3923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BFE755CB-C545-834C-AF82-022F36CD4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3299302"/>
            <a:ext cx="4464857" cy="2327958"/>
          </a:xfrm>
          <a:custGeom>
            <a:avLst/>
            <a:gdLst>
              <a:gd name="T0" fmla="*/ 3923 w 3924"/>
              <a:gd name="T1" fmla="*/ 2695 h 2696"/>
              <a:gd name="T2" fmla="*/ 0 w 3924"/>
              <a:gd name="T3" fmla="*/ 2695 h 2696"/>
              <a:gd name="T4" fmla="*/ 0 w 3924"/>
              <a:gd name="T5" fmla="*/ 0 h 2696"/>
              <a:gd name="T6" fmla="*/ 3923 w 3924"/>
              <a:gd name="T7" fmla="*/ 0 h 2696"/>
              <a:gd name="T8" fmla="*/ 3923 w 3924"/>
              <a:gd name="T9" fmla="*/ 2695 h 2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2696">
                <a:moveTo>
                  <a:pt x="3923" y="2695"/>
                </a:moveTo>
                <a:lnTo>
                  <a:pt x="0" y="2695"/>
                </a:lnTo>
                <a:lnTo>
                  <a:pt x="0" y="0"/>
                </a:lnTo>
                <a:lnTo>
                  <a:pt x="3923" y="0"/>
                </a:lnTo>
                <a:lnTo>
                  <a:pt x="3923" y="269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090AD6B0-2D18-BD4B-B8E5-2A8B93E3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3557886"/>
            <a:ext cx="4464857" cy="766976"/>
          </a:xfrm>
          <a:custGeom>
            <a:avLst/>
            <a:gdLst>
              <a:gd name="T0" fmla="*/ 3923 w 3924"/>
              <a:gd name="T1" fmla="*/ 564 h 565"/>
              <a:gd name="T2" fmla="*/ 0 w 3924"/>
              <a:gd name="T3" fmla="*/ 564 h 565"/>
              <a:gd name="T4" fmla="*/ 0 w 3924"/>
              <a:gd name="T5" fmla="*/ 0 h 565"/>
              <a:gd name="T6" fmla="*/ 3923 w 3924"/>
              <a:gd name="T7" fmla="*/ 0 h 565"/>
              <a:gd name="T8" fmla="*/ 3923 w 3924"/>
              <a:gd name="T9" fmla="*/ 564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565">
                <a:moveTo>
                  <a:pt x="3923" y="564"/>
                </a:moveTo>
                <a:lnTo>
                  <a:pt x="0" y="564"/>
                </a:lnTo>
                <a:lnTo>
                  <a:pt x="0" y="0"/>
                </a:lnTo>
                <a:lnTo>
                  <a:pt x="3923" y="0"/>
                </a:lnTo>
                <a:lnTo>
                  <a:pt x="3923" y="56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395C77AD-9A27-824A-A015-1D4027B2D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5893401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5E759BBB-9E05-F942-BC24-D8FB6503C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7361047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40E526BF-D65A-2149-BA9F-EAA0320E5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8828693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FD71151B-6A08-E84D-BC77-4E23A898C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10321486"/>
            <a:ext cx="4464857" cy="648525"/>
          </a:xfrm>
          <a:custGeom>
            <a:avLst/>
            <a:gdLst>
              <a:gd name="T0" fmla="*/ 3923 w 3924"/>
              <a:gd name="T1" fmla="*/ 932 h 933"/>
              <a:gd name="T2" fmla="*/ 0 w 3924"/>
              <a:gd name="T3" fmla="*/ 932 h 933"/>
              <a:gd name="T4" fmla="*/ 0 w 3924"/>
              <a:gd name="T5" fmla="*/ 0 h 933"/>
              <a:gd name="T6" fmla="*/ 3923 w 3924"/>
              <a:gd name="T7" fmla="*/ 0 h 933"/>
              <a:gd name="T8" fmla="*/ 3923 w 3924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3">
                <a:moveTo>
                  <a:pt x="3923" y="932"/>
                </a:moveTo>
                <a:lnTo>
                  <a:pt x="0" y="932"/>
                </a:lnTo>
                <a:lnTo>
                  <a:pt x="0" y="0"/>
                </a:lnTo>
                <a:lnTo>
                  <a:pt x="3923" y="0"/>
                </a:lnTo>
                <a:lnTo>
                  <a:pt x="3923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080F0A59-DD8A-A440-8FC1-387BE6764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11971794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4859DD-6FA4-674A-BF08-AE3C23FFCC84}"/>
              </a:ext>
            </a:extLst>
          </p:cNvPr>
          <p:cNvSpPr txBox="1"/>
          <p:nvPr/>
        </p:nvSpPr>
        <p:spPr>
          <a:xfrm>
            <a:off x="9753652" y="3648987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4D43C51-0019-9E45-9425-ABC12037694F}"/>
              </a:ext>
            </a:extLst>
          </p:cNvPr>
          <p:cNvSpPr txBox="1"/>
          <p:nvPr/>
        </p:nvSpPr>
        <p:spPr>
          <a:xfrm>
            <a:off x="9126076" y="4595796"/>
            <a:ext cx="25683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BB3767-9257-664C-8587-9A328185925D}"/>
              </a:ext>
            </a:extLst>
          </p:cNvPr>
          <p:cNvSpPr txBox="1"/>
          <p:nvPr/>
        </p:nvSpPr>
        <p:spPr>
          <a:xfrm>
            <a:off x="9390572" y="12051715"/>
            <a:ext cx="20393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Started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ABE5607-D53F-104D-8D0A-548198500B73}"/>
              </a:ext>
            </a:extLst>
          </p:cNvPr>
          <p:cNvSpPr txBox="1">
            <a:spLocks/>
          </p:cNvSpPr>
          <p:nvPr/>
        </p:nvSpPr>
        <p:spPr>
          <a:xfrm>
            <a:off x="8656054" y="597404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C6772530-D83C-AE44-BD86-9D71BBFFCF04}"/>
              </a:ext>
            </a:extLst>
          </p:cNvPr>
          <p:cNvSpPr txBox="1">
            <a:spLocks/>
          </p:cNvSpPr>
          <p:nvPr/>
        </p:nvSpPr>
        <p:spPr>
          <a:xfrm>
            <a:off x="8656054" y="74517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54CEA29-1666-784A-95CF-7146D87A450B}"/>
              </a:ext>
            </a:extLst>
          </p:cNvPr>
          <p:cNvSpPr txBox="1">
            <a:spLocks/>
          </p:cNvSpPr>
          <p:nvPr/>
        </p:nvSpPr>
        <p:spPr>
          <a:xfrm>
            <a:off x="8656054" y="819063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D48AF4E-4CC4-7849-BB12-FADE91341BBE}"/>
              </a:ext>
            </a:extLst>
          </p:cNvPr>
          <p:cNvSpPr txBox="1">
            <a:spLocks/>
          </p:cNvSpPr>
          <p:nvPr/>
        </p:nvSpPr>
        <p:spPr>
          <a:xfrm>
            <a:off x="8656054" y="671290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03A50EA-56B5-B348-B073-330E14B1D1F6}"/>
              </a:ext>
            </a:extLst>
          </p:cNvPr>
          <p:cNvSpPr txBox="1">
            <a:spLocks/>
          </p:cNvSpPr>
          <p:nvPr/>
        </p:nvSpPr>
        <p:spPr>
          <a:xfrm>
            <a:off x="8656054" y="8929496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D51830B-68ED-6646-8480-6C2C943878EE}"/>
              </a:ext>
            </a:extLst>
          </p:cNvPr>
          <p:cNvSpPr txBox="1">
            <a:spLocks/>
          </p:cNvSpPr>
          <p:nvPr/>
        </p:nvSpPr>
        <p:spPr>
          <a:xfrm>
            <a:off x="8656054" y="96683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99707E6-1E90-AA4C-A990-940ED2D666C5}"/>
              </a:ext>
            </a:extLst>
          </p:cNvPr>
          <p:cNvSpPr txBox="1">
            <a:spLocks/>
          </p:cNvSpPr>
          <p:nvPr/>
        </p:nvSpPr>
        <p:spPr>
          <a:xfrm>
            <a:off x="8656054" y="10382073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5E5A0C28-F60C-744E-B18F-EA28899FF21C}"/>
              </a:ext>
            </a:extLst>
          </p:cNvPr>
          <p:cNvSpPr txBox="1">
            <a:spLocks/>
          </p:cNvSpPr>
          <p:nvPr/>
        </p:nvSpPr>
        <p:spPr>
          <a:xfrm>
            <a:off x="8656054" y="1114608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E39E930F-809E-7844-8342-A1BC369FE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3299300"/>
            <a:ext cx="5703982" cy="8406352"/>
          </a:xfrm>
          <a:custGeom>
            <a:avLst/>
            <a:gdLst>
              <a:gd name="T0" fmla="*/ 5011 w 5012"/>
              <a:gd name="T1" fmla="*/ 12118 h 12119"/>
              <a:gd name="T2" fmla="*/ 0 w 5012"/>
              <a:gd name="T3" fmla="*/ 12118 h 12119"/>
              <a:gd name="T4" fmla="*/ 0 w 5012"/>
              <a:gd name="T5" fmla="*/ 0 h 12119"/>
              <a:gd name="T6" fmla="*/ 5011 w 5012"/>
              <a:gd name="T7" fmla="*/ 0 h 12119"/>
              <a:gd name="T8" fmla="*/ 5011 w 5012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12119">
                <a:moveTo>
                  <a:pt x="5011" y="12118"/>
                </a:moveTo>
                <a:lnTo>
                  <a:pt x="0" y="12118"/>
                </a:lnTo>
                <a:lnTo>
                  <a:pt x="0" y="0"/>
                </a:lnTo>
                <a:lnTo>
                  <a:pt x="5011" y="0"/>
                </a:lnTo>
                <a:lnTo>
                  <a:pt x="5011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E988D2A1-F77A-6D49-B829-B298AC61B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5893401"/>
            <a:ext cx="5703982" cy="645467"/>
          </a:xfrm>
          <a:custGeom>
            <a:avLst/>
            <a:gdLst>
              <a:gd name="T0" fmla="*/ 5011 w 5012"/>
              <a:gd name="T1" fmla="*/ 931 h 932"/>
              <a:gd name="T2" fmla="*/ 0 w 5012"/>
              <a:gd name="T3" fmla="*/ 931 h 932"/>
              <a:gd name="T4" fmla="*/ 0 w 5012"/>
              <a:gd name="T5" fmla="*/ 0 h 932"/>
              <a:gd name="T6" fmla="*/ 5011 w 5012"/>
              <a:gd name="T7" fmla="*/ 0 h 932"/>
              <a:gd name="T8" fmla="*/ 5011 w 5012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2">
                <a:moveTo>
                  <a:pt x="5011" y="931"/>
                </a:moveTo>
                <a:lnTo>
                  <a:pt x="0" y="931"/>
                </a:lnTo>
                <a:lnTo>
                  <a:pt x="0" y="0"/>
                </a:lnTo>
                <a:lnTo>
                  <a:pt x="5011" y="0"/>
                </a:lnTo>
                <a:lnTo>
                  <a:pt x="5011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B1B075CD-D09E-8D47-92DC-2BD7DC881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7360132"/>
            <a:ext cx="5703982" cy="645467"/>
          </a:xfrm>
          <a:custGeom>
            <a:avLst/>
            <a:gdLst>
              <a:gd name="T0" fmla="*/ 5011 w 5012"/>
              <a:gd name="T1" fmla="*/ 931 h 932"/>
              <a:gd name="T2" fmla="*/ 0 w 5012"/>
              <a:gd name="T3" fmla="*/ 931 h 932"/>
              <a:gd name="T4" fmla="*/ 0 w 5012"/>
              <a:gd name="T5" fmla="*/ 0 h 932"/>
              <a:gd name="T6" fmla="*/ 5011 w 5012"/>
              <a:gd name="T7" fmla="*/ 0 h 932"/>
              <a:gd name="T8" fmla="*/ 5011 w 5012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2">
                <a:moveTo>
                  <a:pt x="5011" y="931"/>
                </a:moveTo>
                <a:lnTo>
                  <a:pt x="0" y="931"/>
                </a:lnTo>
                <a:lnTo>
                  <a:pt x="0" y="0"/>
                </a:lnTo>
                <a:lnTo>
                  <a:pt x="5011" y="0"/>
                </a:lnTo>
                <a:lnTo>
                  <a:pt x="5011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AB011FB8-3AE4-8C48-998D-5DC3BE4D0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8826863"/>
            <a:ext cx="5703982" cy="645465"/>
          </a:xfrm>
          <a:custGeom>
            <a:avLst/>
            <a:gdLst>
              <a:gd name="T0" fmla="*/ 5011 w 5012"/>
              <a:gd name="T1" fmla="*/ 931 h 932"/>
              <a:gd name="T2" fmla="*/ 0 w 5012"/>
              <a:gd name="T3" fmla="*/ 931 h 932"/>
              <a:gd name="T4" fmla="*/ 0 w 5012"/>
              <a:gd name="T5" fmla="*/ 0 h 932"/>
              <a:gd name="T6" fmla="*/ 5011 w 5012"/>
              <a:gd name="T7" fmla="*/ 0 h 932"/>
              <a:gd name="T8" fmla="*/ 5011 w 5012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2">
                <a:moveTo>
                  <a:pt x="5011" y="931"/>
                </a:moveTo>
                <a:lnTo>
                  <a:pt x="0" y="931"/>
                </a:lnTo>
                <a:lnTo>
                  <a:pt x="0" y="0"/>
                </a:lnTo>
                <a:lnTo>
                  <a:pt x="5011" y="0"/>
                </a:lnTo>
                <a:lnTo>
                  <a:pt x="5011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2404F24E-19B1-6C4D-8AFE-97FCB6FEF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10321486"/>
            <a:ext cx="5703982" cy="648525"/>
          </a:xfrm>
          <a:custGeom>
            <a:avLst/>
            <a:gdLst>
              <a:gd name="T0" fmla="*/ 5011 w 5012"/>
              <a:gd name="T1" fmla="*/ 932 h 933"/>
              <a:gd name="T2" fmla="*/ 0 w 5012"/>
              <a:gd name="T3" fmla="*/ 932 h 933"/>
              <a:gd name="T4" fmla="*/ 0 w 5012"/>
              <a:gd name="T5" fmla="*/ 0 h 933"/>
              <a:gd name="T6" fmla="*/ 5011 w 5012"/>
              <a:gd name="T7" fmla="*/ 0 h 933"/>
              <a:gd name="T8" fmla="*/ 5011 w 5012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3">
                <a:moveTo>
                  <a:pt x="5011" y="932"/>
                </a:moveTo>
                <a:lnTo>
                  <a:pt x="0" y="932"/>
                </a:lnTo>
                <a:lnTo>
                  <a:pt x="0" y="0"/>
                </a:lnTo>
                <a:lnTo>
                  <a:pt x="5011" y="0"/>
                </a:lnTo>
                <a:lnTo>
                  <a:pt x="5011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4C62C5-5470-024E-A66D-C014065BB0BC}"/>
              </a:ext>
            </a:extLst>
          </p:cNvPr>
          <p:cNvSpPr txBox="1"/>
          <p:nvPr/>
        </p:nvSpPr>
        <p:spPr>
          <a:xfrm>
            <a:off x="4445232" y="5974039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A70DF2-8B25-A240-A469-917B506F2502}"/>
              </a:ext>
            </a:extLst>
          </p:cNvPr>
          <p:cNvSpPr txBox="1"/>
          <p:nvPr/>
        </p:nvSpPr>
        <p:spPr>
          <a:xfrm>
            <a:off x="4021239" y="10407223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A5256A6-B023-5549-BD6E-6A576FD22003}"/>
              </a:ext>
            </a:extLst>
          </p:cNvPr>
          <p:cNvSpPr txBox="1"/>
          <p:nvPr/>
        </p:nvSpPr>
        <p:spPr>
          <a:xfrm>
            <a:off x="3206915" y="11146085"/>
            <a:ext cx="356059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3EB42C-6BE5-4143-8F86-A9F279AE189E}"/>
              </a:ext>
            </a:extLst>
          </p:cNvPr>
          <p:cNvSpPr txBox="1"/>
          <p:nvPr/>
        </p:nvSpPr>
        <p:spPr>
          <a:xfrm>
            <a:off x="4250468" y="9668359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BB7886F-E51F-7948-B94A-FC73D628E62B}"/>
              </a:ext>
            </a:extLst>
          </p:cNvPr>
          <p:cNvSpPr txBox="1"/>
          <p:nvPr/>
        </p:nvSpPr>
        <p:spPr>
          <a:xfrm>
            <a:off x="3646137" y="8929495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189DD4B-5BA4-4945-BAB8-657B5B8A4837}"/>
              </a:ext>
            </a:extLst>
          </p:cNvPr>
          <p:cNvSpPr txBox="1"/>
          <p:nvPr/>
        </p:nvSpPr>
        <p:spPr>
          <a:xfrm>
            <a:off x="4267299" y="7451767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EF12F59-2054-FD4B-B52B-0806BB5A5691}"/>
              </a:ext>
            </a:extLst>
          </p:cNvPr>
          <p:cNvSpPr txBox="1"/>
          <p:nvPr/>
        </p:nvSpPr>
        <p:spPr>
          <a:xfrm>
            <a:off x="4425196" y="8190631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9938A62-10BE-A74A-AE3F-2D013C1A0A1F}"/>
              </a:ext>
            </a:extLst>
          </p:cNvPr>
          <p:cNvSpPr txBox="1"/>
          <p:nvPr/>
        </p:nvSpPr>
        <p:spPr>
          <a:xfrm>
            <a:off x="4386722" y="6712903"/>
            <a:ext cx="12009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024A5B6-B738-5845-B50C-C205A64D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3299300"/>
            <a:ext cx="4464857" cy="8406352"/>
          </a:xfrm>
          <a:custGeom>
            <a:avLst/>
            <a:gdLst>
              <a:gd name="T0" fmla="*/ 3924 w 3925"/>
              <a:gd name="T1" fmla="*/ 12118 h 12119"/>
              <a:gd name="T2" fmla="*/ 0 w 3925"/>
              <a:gd name="T3" fmla="*/ 12118 h 12119"/>
              <a:gd name="T4" fmla="*/ 0 w 3925"/>
              <a:gd name="T5" fmla="*/ 0 h 12119"/>
              <a:gd name="T6" fmla="*/ 3924 w 3925"/>
              <a:gd name="T7" fmla="*/ 0 h 12119"/>
              <a:gd name="T8" fmla="*/ 3924 w 3925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12119">
                <a:moveTo>
                  <a:pt x="3924" y="12118"/>
                </a:moveTo>
                <a:lnTo>
                  <a:pt x="0" y="12118"/>
                </a:lnTo>
                <a:lnTo>
                  <a:pt x="0" y="0"/>
                </a:lnTo>
                <a:lnTo>
                  <a:pt x="3924" y="0"/>
                </a:lnTo>
                <a:lnTo>
                  <a:pt x="3924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F11C9E3-8CD3-A247-A870-D8974DDAF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3299302"/>
            <a:ext cx="4464857" cy="2327958"/>
          </a:xfrm>
          <a:custGeom>
            <a:avLst/>
            <a:gdLst>
              <a:gd name="T0" fmla="*/ 3924 w 3925"/>
              <a:gd name="T1" fmla="*/ 2695 h 2696"/>
              <a:gd name="T2" fmla="*/ 0 w 3925"/>
              <a:gd name="T3" fmla="*/ 2695 h 2696"/>
              <a:gd name="T4" fmla="*/ 0 w 3925"/>
              <a:gd name="T5" fmla="*/ 0 h 2696"/>
              <a:gd name="T6" fmla="*/ 3924 w 3925"/>
              <a:gd name="T7" fmla="*/ 0 h 2696"/>
              <a:gd name="T8" fmla="*/ 3924 w 3925"/>
              <a:gd name="T9" fmla="*/ 2695 h 2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2696">
                <a:moveTo>
                  <a:pt x="3924" y="2695"/>
                </a:moveTo>
                <a:lnTo>
                  <a:pt x="0" y="2695"/>
                </a:lnTo>
                <a:lnTo>
                  <a:pt x="0" y="0"/>
                </a:lnTo>
                <a:lnTo>
                  <a:pt x="3924" y="0"/>
                </a:lnTo>
                <a:lnTo>
                  <a:pt x="3924" y="269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45ED188-20E3-4842-B948-B7C995235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3557886"/>
            <a:ext cx="4464857" cy="766976"/>
          </a:xfrm>
          <a:custGeom>
            <a:avLst/>
            <a:gdLst>
              <a:gd name="T0" fmla="*/ 3924 w 3925"/>
              <a:gd name="T1" fmla="*/ 564 h 565"/>
              <a:gd name="T2" fmla="*/ 0 w 3925"/>
              <a:gd name="T3" fmla="*/ 564 h 565"/>
              <a:gd name="T4" fmla="*/ 0 w 3925"/>
              <a:gd name="T5" fmla="*/ 0 h 565"/>
              <a:gd name="T6" fmla="*/ 3924 w 3925"/>
              <a:gd name="T7" fmla="*/ 0 h 565"/>
              <a:gd name="T8" fmla="*/ 3924 w 3925"/>
              <a:gd name="T9" fmla="*/ 564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565">
                <a:moveTo>
                  <a:pt x="3924" y="564"/>
                </a:moveTo>
                <a:lnTo>
                  <a:pt x="0" y="564"/>
                </a:lnTo>
                <a:lnTo>
                  <a:pt x="0" y="0"/>
                </a:lnTo>
                <a:lnTo>
                  <a:pt x="3924" y="0"/>
                </a:lnTo>
                <a:lnTo>
                  <a:pt x="3924" y="56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1643F0D-756B-D846-A8A3-800CFE4CA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5893401"/>
            <a:ext cx="4464857" cy="645467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254B41F-9606-8142-9B58-9914C0053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7361339"/>
            <a:ext cx="4464857" cy="645467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A073BF71-1F8C-ED48-9509-F1029E700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8829277"/>
            <a:ext cx="4464857" cy="645465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8EAA1BA1-B4F2-1544-8FD1-96327B93E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10321487"/>
            <a:ext cx="4464857" cy="648525"/>
          </a:xfrm>
          <a:custGeom>
            <a:avLst/>
            <a:gdLst>
              <a:gd name="T0" fmla="*/ 3924 w 3925"/>
              <a:gd name="T1" fmla="*/ 932 h 933"/>
              <a:gd name="T2" fmla="*/ 0 w 3925"/>
              <a:gd name="T3" fmla="*/ 932 h 933"/>
              <a:gd name="T4" fmla="*/ 0 w 3925"/>
              <a:gd name="T5" fmla="*/ 0 h 933"/>
              <a:gd name="T6" fmla="*/ 3924 w 3925"/>
              <a:gd name="T7" fmla="*/ 0 h 933"/>
              <a:gd name="T8" fmla="*/ 3924 w 3925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3">
                <a:moveTo>
                  <a:pt x="3924" y="932"/>
                </a:moveTo>
                <a:lnTo>
                  <a:pt x="0" y="932"/>
                </a:lnTo>
                <a:lnTo>
                  <a:pt x="0" y="0"/>
                </a:lnTo>
                <a:lnTo>
                  <a:pt x="3924" y="0"/>
                </a:lnTo>
                <a:lnTo>
                  <a:pt x="3924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7AD2DEB-B760-7041-8782-1051426E7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11971794"/>
            <a:ext cx="4464857" cy="645465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B2895AA-B28C-7F47-99F1-B69977A77B32}"/>
              </a:ext>
            </a:extLst>
          </p:cNvPr>
          <p:cNvSpPr txBox="1"/>
          <p:nvPr/>
        </p:nvSpPr>
        <p:spPr>
          <a:xfrm>
            <a:off x="18855653" y="3648987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D697C35-9A70-4744-9E48-878EE5540DA0}"/>
              </a:ext>
            </a:extLst>
          </p:cNvPr>
          <p:cNvSpPr txBox="1"/>
          <p:nvPr/>
        </p:nvSpPr>
        <p:spPr>
          <a:xfrm>
            <a:off x="18652071" y="4595796"/>
            <a:ext cx="2730236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F345676-5A1A-DB46-A28D-B30F27E24F74}"/>
              </a:ext>
            </a:extLst>
          </p:cNvPr>
          <p:cNvSpPr txBox="1"/>
          <p:nvPr/>
        </p:nvSpPr>
        <p:spPr>
          <a:xfrm>
            <a:off x="18997519" y="12051715"/>
            <a:ext cx="20393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Started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D1827D57-A086-A040-A0B7-AE71DC55470A}"/>
              </a:ext>
            </a:extLst>
          </p:cNvPr>
          <p:cNvSpPr txBox="1">
            <a:spLocks/>
          </p:cNvSpPr>
          <p:nvPr/>
        </p:nvSpPr>
        <p:spPr>
          <a:xfrm>
            <a:off x="18263001" y="597404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A0FC2F27-EB6D-DC49-8656-5F6A191FD511}"/>
              </a:ext>
            </a:extLst>
          </p:cNvPr>
          <p:cNvSpPr txBox="1">
            <a:spLocks/>
          </p:cNvSpPr>
          <p:nvPr/>
        </p:nvSpPr>
        <p:spPr>
          <a:xfrm>
            <a:off x="18263001" y="74517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D062FC7E-2983-9B4A-B937-F3A81E73224B}"/>
              </a:ext>
            </a:extLst>
          </p:cNvPr>
          <p:cNvSpPr txBox="1">
            <a:spLocks/>
          </p:cNvSpPr>
          <p:nvPr/>
        </p:nvSpPr>
        <p:spPr>
          <a:xfrm>
            <a:off x="18263001" y="819063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4A3CAFE8-69D7-E746-A69C-9DCFC00A037D}"/>
              </a:ext>
            </a:extLst>
          </p:cNvPr>
          <p:cNvSpPr txBox="1">
            <a:spLocks/>
          </p:cNvSpPr>
          <p:nvPr/>
        </p:nvSpPr>
        <p:spPr>
          <a:xfrm>
            <a:off x="18263001" y="671290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D6B1D29-FB25-A64D-B36F-1E92E63045D0}"/>
              </a:ext>
            </a:extLst>
          </p:cNvPr>
          <p:cNvSpPr txBox="1">
            <a:spLocks/>
          </p:cNvSpPr>
          <p:nvPr/>
        </p:nvSpPr>
        <p:spPr>
          <a:xfrm>
            <a:off x="18263001" y="8929496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673EE8D-3167-D542-8AB2-DA4339B772F6}"/>
              </a:ext>
            </a:extLst>
          </p:cNvPr>
          <p:cNvSpPr txBox="1">
            <a:spLocks/>
          </p:cNvSpPr>
          <p:nvPr/>
        </p:nvSpPr>
        <p:spPr>
          <a:xfrm>
            <a:off x="18263001" y="96683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763E02DD-0F0F-A045-98FA-4A800038E36B}"/>
              </a:ext>
            </a:extLst>
          </p:cNvPr>
          <p:cNvSpPr txBox="1">
            <a:spLocks/>
          </p:cNvSpPr>
          <p:nvPr/>
        </p:nvSpPr>
        <p:spPr>
          <a:xfrm>
            <a:off x="18263001" y="1040722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9A6695AE-B410-CA47-9787-1C3FD95E5637}"/>
              </a:ext>
            </a:extLst>
          </p:cNvPr>
          <p:cNvSpPr txBox="1">
            <a:spLocks/>
          </p:cNvSpPr>
          <p:nvPr/>
        </p:nvSpPr>
        <p:spPr>
          <a:xfrm>
            <a:off x="18263001" y="1114608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268C18F-FA51-7840-8A0E-FB11638A9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3299300"/>
            <a:ext cx="4464857" cy="8406352"/>
          </a:xfrm>
          <a:custGeom>
            <a:avLst/>
            <a:gdLst>
              <a:gd name="T0" fmla="*/ 3923 w 3924"/>
              <a:gd name="T1" fmla="*/ 12118 h 12119"/>
              <a:gd name="T2" fmla="*/ 0 w 3924"/>
              <a:gd name="T3" fmla="*/ 12118 h 12119"/>
              <a:gd name="T4" fmla="*/ 0 w 3924"/>
              <a:gd name="T5" fmla="*/ 0 h 12119"/>
              <a:gd name="T6" fmla="*/ 3923 w 3924"/>
              <a:gd name="T7" fmla="*/ 0 h 12119"/>
              <a:gd name="T8" fmla="*/ 3923 w 3924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12119">
                <a:moveTo>
                  <a:pt x="3923" y="12118"/>
                </a:moveTo>
                <a:lnTo>
                  <a:pt x="0" y="12118"/>
                </a:lnTo>
                <a:lnTo>
                  <a:pt x="0" y="0"/>
                </a:lnTo>
                <a:lnTo>
                  <a:pt x="3923" y="0"/>
                </a:lnTo>
                <a:lnTo>
                  <a:pt x="3923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D22777DD-7E6C-9E4E-9C53-C59FBA09F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3299302"/>
            <a:ext cx="4464857" cy="2327958"/>
          </a:xfrm>
          <a:custGeom>
            <a:avLst/>
            <a:gdLst>
              <a:gd name="T0" fmla="*/ 3923 w 3924"/>
              <a:gd name="T1" fmla="*/ 2695 h 2696"/>
              <a:gd name="T2" fmla="*/ 0 w 3924"/>
              <a:gd name="T3" fmla="*/ 2695 h 2696"/>
              <a:gd name="T4" fmla="*/ 0 w 3924"/>
              <a:gd name="T5" fmla="*/ 0 h 2696"/>
              <a:gd name="T6" fmla="*/ 3923 w 3924"/>
              <a:gd name="T7" fmla="*/ 0 h 2696"/>
              <a:gd name="T8" fmla="*/ 3923 w 3924"/>
              <a:gd name="T9" fmla="*/ 2695 h 2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2696">
                <a:moveTo>
                  <a:pt x="3923" y="2695"/>
                </a:moveTo>
                <a:lnTo>
                  <a:pt x="0" y="2695"/>
                </a:lnTo>
                <a:lnTo>
                  <a:pt x="0" y="0"/>
                </a:lnTo>
                <a:lnTo>
                  <a:pt x="3923" y="0"/>
                </a:lnTo>
                <a:lnTo>
                  <a:pt x="3923" y="269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5D9ACE0F-6BE2-5E4E-9AE5-E2FF07420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3557886"/>
            <a:ext cx="4464857" cy="766976"/>
          </a:xfrm>
          <a:custGeom>
            <a:avLst/>
            <a:gdLst>
              <a:gd name="T0" fmla="*/ 3923 w 3924"/>
              <a:gd name="T1" fmla="*/ 564 h 565"/>
              <a:gd name="T2" fmla="*/ 0 w 3924"/>
              <a:gd name="T3" fmla="*/ 564 h 565"/>
              <a:gd name="T4" fmla="*/ 0 w 3924"/>
              <a:gd name="T5" fmla="*/ 0 h 565"/>
              <a:gd name="T6" fmla="*/ 3923 w 3924"/>
              <a:gd name="T7" fmla="*/ 0 h 565"/>
              <a:gd name="T8" fmla="*/ 3923 w 3924"/>
              <a:gd name="T9" fmla="*/ 564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565">
                <a:moveTo>
                  <a:pt x="3923" y="564"/>
                </a:moveTo>
                <a:lnTo>
                  <a:pt x="0" y="564"/>
                </a:lnTo>
                <a:lnTo>
                  <a:pt x="0" y="0"/>
                </a:lnTo>
                <a:lnTo>
                  <a:pt x="3923" y="0"/>
                </a:lnTo>
                <a:lnTo>
                  <a:pt x="3923" y="56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5D08E131-E577-004D-9B6A-F6FFF2632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5893401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AB8E1709-613C-D040-99A1-7733A1E24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7361339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5800BF8D-AA08-7F47-A3E4-17AE1924B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8829277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E711DF8E-58D8-0E4F-BB67-4EF17969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10321487"/>
            <a:ext cx="4464857" cy="648525"/>
          </a:xfrm>
          <a:custGeom>
            <a:avLst/>
            <a:gdLst>
              <a:gd name="T0" fmla="*/ 3923 w 3924"/>
              <a:gd name="T1" fmla="*/ 932 h 933"/>
              <a:gd name="T2" fmla="*/ 0 w 3924"/>
              <a:gd name="T3" fmla="*/ 932 h 933"/>
              <a:gd name="T4" fmla="*/ 0 w 3924"/>
              <a:gd name="T5" fmla="*/ 0 h 933"/>
              <a:gd name="T6" fmla="*/ 3923 w 3924"/>
              <a:gd name="T7" fmla="*/ 0 h 933"/>
              <a:gd name="T8" fmla="*/ 3923 w 3924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3">
                <a:moveTo>
                  <a:pt x="3923" y="932"/>
                </a:moveTo>
                <a:lnTo>
                  <a:pt x="0" y="932"/>
                </a:lnTo>
                <a:lnTo>
                  <a:pt x="0" y="0"/>
                </a:lnTo>
                <a:lnTo>
                  <a:pt x="3923" y="0"/>
                </a:lnTo>
                <a:lnTo>
                  <a:pt x="3923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8FE79212-A07A-C446-B14E-9E3079D20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11971794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29">
            <a:extLst>
              <a:ext uri="{FF2B5EF4-FFF2-40B4-BE49-F238E27FC236}">
                <a16:creationId xmlns:a16="http://schemas.microsoft.com/office/drawing/2014/main" id="{D1C97405-E199-4C45-87AC-E9BDA0A56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4424" y="3299298"/>
            <a:ext cx="1251720" cy="1252728"/>
          </a:xfrm>
          <a:custGeom>
            <a:avLst/>
            <a:gdLst>
              <a:gd name="T0" fmla="*/ 0 w 1162"/>
              <a:gd name="T1" fmla="*/ 0 h 1139"/>
              <a:gd name="T2" fmla="*/ 1161 w 1162"/>
              <a:gd name="T3" fmla="*/ 1138 h 1139"/>
              <a:gd name="T4" fmla="*/ 1161 w 1162"/>
              <a:gd name="T5" fmla="*/ 517 h 1139"/>
              <a:gd name="T6" fmla="*/ 633 w 1162"/>
              <a:gd name="T7" fmla="*/ 0 h 1139"/>
              <a:gd name="T8" fmla="*/ 0 w 1162"/>
              <a:gd name="T9" fmla="*/ 0 h 1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" h="1139">
                <a:moveTo>
                  <a:pt x="0" y="0"/>
                </a:moveTo>
                <a:lnTo>
                  <a:pt x="1161" y="1138"/>
                </a:lnTo>
                <a:lnTo>
                  <a:pt x="1161" y="517"/>
                </a:lnTo>
                <a:lnTo>
                  <a:pt x="633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81E31A3-782E-574D-AA4D-72B92EF07039}"/>
              </a:ext>
            </a:extLst>
          </p:cNvPr>
          <p:cNvSpPr txBox="1"/>
          <p:nvPr/>
        </p:nvSpPr>
        <p:spPr>
          <a:xfrm>
            <a:off x="14165191" y="3648987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8149BC6-6A73-104A-86C5-0C58180642C0}"/>
              </a:ext>
            </a:extLst>
          </p:cNvPr>
          <p:cNvSpPr txBox="1"/>
          <p:nvPr/>
        </p:nvSpPr>
        <p:spPr>
          <a:xfrm>
            <a:off x="13842987" y="4595796"/>
            <a:ext cx="2741456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$5.99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E622C14-E46B-3647-A62E-144279EF0BE8}"/>
              </a:ext>
            </a:extLst>
          </p:cNvPr>
          <p:cNvSpPr txBox="1"/>
          <p:nvPr/>
        </p:nvSpPr>
        <p:spPr>
          <a:xfrm>
            <a:off x="14194045" y="12051715"/>
            <a:ext cx="20393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Started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AB0BC25-C21D-6040-8A8F-B724C935DFC0}"/>
              </a:ext>
            </a:extLst>
          </p:cNvPr>
          <p:cNvSpPr txBox="1">
            <a:spLocks/>
          </p:cNvSpPr>
          <p:nvPr/>
        </p:nvSpPr>
        <p:spPr>
          <a:xfrm>
            <a:off x="13459527" y="597404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FEEDA5B2-76E0-DF4A-986B-F2D7E7506BD1}"/>
              </a:ext>
            </a:extLst>
          </p:cNvPr>
          <p:cNvSpPr txBox="1">
            <a:spLocks/>
          </p:cNvSpPr>
          <p:nvPr/>
        </p:nvSpPr>
        <p:spPr>
          <a:xfrm>
            <a:off x="13459527" y="74517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75E263E1-120E-DA45-8401-1B2A365DB7E9}"/>
              </a:ext>
            </a:extLst>
          </p:cNvPr>
          <p:cNvSpPr txBox="1">
            <a:spLocks/>
          </p:cNvSpPr>
          <p:nvPr/>
        </p:nvSpPr>
        <p:spPr>
          <a:xfrm>
            <a:off x="13459527" y="819063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BB15D9A6-A0AF-D843-B91A-0C5453B1A952}"/>
              </a:ext>
            </a:extLst>
          </p:cNvPr>
          <p:cNvSpPr txBox="1">
            <a:spLocks/>
          </p:cNvSpPr>
          <p:nvPr/>
        </p:nvSpPr>
        <p:spPr>
          <a:xfrm>
            <a:off x="13459527" y="671290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58B2931E-3F9E-154B-85C3-CB824D2F9C5A}"/>
              </a:ext>
            </a:extLst>
          </p:cNvPr>
          <p:cNvSpPr txBox="1">
            <a:spLocks/>
          </p:cNvSpPr>
          <p:nvPr/>
        </p:nvSpPr>
        <p:spPr>
          <a:xfrm>
            <a:off x="13459527" y="8929496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661CB86A-85D0-8345-96C8-6643797C0EAF}"/>
              </a:ext>
            </a:extLst>
          </p:cNvPr>
          <p:cNvSpPr txBox="1">
            <a:spLocks/>
          </p:cNvSpPr>
          <p:nvPr/>
        </p:nvSpPr>
        <p:spPr>
          <a:xfrm>
            <a:off x="13459527" y="96683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0ADE505-7A68-6E45-B04E-1EC6A9A63D1A}"/>
              </a:ext>
            </a:extLst>
          </p:cNvPr>
          <p:cNvSpPr txBox="1">
            <a:spLocks/>
          </p:cNvSpPr>
          <p:nvPr/>
        </p:nvSpPr>
        <p:spPr>
          <a:xfrm>
            <a:off x="13459527" y="1040722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79131FA3-74E6-C54C-BECA-4A02615DDA50}"/>
              </a:ext>
            </a:extLst>
          </p:cNvPr>
          <p:cNvSpPr txBox="1">
            <a:spLocks/>
          </p:cNvSpPr>
          <p:nvPr/>
        </p:nvSpPr>
        <p:spPr>
          <a:xfrm>
            <a:off x="13459527" y="1114608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4C359D6-E399-F745-AA7A-0D27ED84B99D}"/>
              </a:ext>
            </a:extLst>
          </p:cNvPr>
          <p:cNvSpPr txBox="1"/>
          <p:nvPr/>
        </p:nvSpPr>
        <p:spPr>
          <a:xfrm rot="2700000">
            <a:off x="16648600" y="3526535"/>
            <a:ext cx="67518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Hot</a:t>
            </a:r>
          </a:p>
        </p:txBody>
      </p:sp>
    </p:spTree>
    <p:extLst>
      <p:ext uri="{BB962C8B-B14F-4D97-AF65-F5344CB8AC3E}">
        <p14:creationId xmlns:p14="http://schemas.microsoft.com/office/powerpoint/2010/main" val="393461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807404-02BE-704E-AEC3-6DCB5327F89B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DEBAE8-ABE9-104B-ABC9-7FE5CE7EB14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67B8CEC2-F7EE-EC40-90B3-6DBB80BE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18" y="2990335"/>
            <a:ext cx="5496896" cy="9963665"/>
          </a:xfrm>
          <a:custGeom>
            <a:avLst/>
            <a:gdLst>
              <a:gd name="T0" fmla="*/ 5509 w 5602"/>
              <a:gd name="T1" fmla="*/ 10151 h 10152"/>
              <a:gd name="T2" fmla="*/ 91 w 5602"/>
              <a:gd name="T3" fmla="*/ 10151 h 10152"/>
              <a:gd name="T4" fmla="*/ 91 w 5602"/>
              <a:gd name="T5" fmla="*/ 10151 h 10152"/>
              <a:gd name="T6" fmla="*/ 0 w 5602"/>
              <a:gd name="T7" fmla="*/ 10060 h 10152"/>
              <a:gd name="T8" fmla="*/ 0 w 5602"/>
              <a:gd name="T9" fmla="*/ 91 h 10152"/>
              <a:gd name="T10" fmla="*/ 0 w 5602"/>
              <a:gd name="T11" fmla="*/ 91 h 10152"/>
              <a:gd name="T12" fmla="*/ 91 w 5602"/>
              <a:gd name="T13" fmla="*/ 0 h 10152"/>
              <a:gd name="T14" fmla="*/ 5509 w 5602"/>
              <a:gd name="T15" fmla="*/ 0 h 10152"/>
              <a:gd name="T16" fmla="*/ 5509 w 5602"/>
              <a:gd name="T17" fmla="*/ 0 h 10152"/>
              <a:gd name="T18" fmla="*/ 5601 w 5602"/>
              <a:gd name="T19" fmla="*/ 91 h 10152"/>
              <a:gd name="T20" fmla="*/ 5601 w 5602"/>
              <a:gd name="T21" fmla="*/ 10060 h 10152"/>
              <a:gd name="T22" fmla="*/ 5601 w 5602"/>
              <a:gd name="T23" fmla="*/ 10060 h 10152"/>
              <a:gd name="T24" fmla="*/ 5509 w 5602"/>
              <a:gd name="T25" fmla="*/ 10151 h 10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02" h="10152">
                <a:moveTo>
                  <a:pt x="5509" y="10151"/>
                </a:moveTo>
                <a:lnTo>
                  <a:pt x="91" y="10151"/>
                </a:lnTo>
                <a:lnTo>
                  <a:pt x="91" y="10151"/>
                </a:lnTo>
                <a:cubicBezTo>
                  <a:pt x="41" y="10151"/>
                  <a:pt x="0" y="10111"/>
                  <a:pt x="0" y="10060"/>
                </a:cubicBezTo>
                <a:lnTo>
                  <a:pt x="0" y="91"/>
                </a:lnTo>
                <a:lnTo>
                  <a:pt x="0" y="91"/>
                </a:lnTo>
                <a:cubicBezTo>
                  <a:pt x="0" y="41"/>
                  <a:pt x="41" y="0"/>
                  <a:pt x="91" y="0"/>
                </a:cubicBezTo>
                <a:lnTo>
                  <a:pt x="5509" y="0"/>
                </a:lnTo>
                <a:lnTo>
                  <a:pt x="5509" y="0"/>
                </a:lnTo>
                <a:cubicBezTo>
                  <a:pt x="5560" y="0"/>
                  <a:pt x="5601" y="41"/>
                  <a:pt x="5601" y="91"/>
                </a:cubicBezTo>
                <a:lnTo>
                  <a:pt x="5601" y="10060"/>
                </a:lnTo>
                <a:lnTo>
                  <a:pt x="5601" y="10060"/>
                </a:lnTo>
                <a:cubicBezTo>
                  <a:pt x="5601" y="10111"/>
                  <a:pt x="5560" y="10151"/>
                  <a:pt x="5509" y="1015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07E32457-B987-2340-B23C-E923C9A89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18" y="5076719"/>
            <a:ext cx="5496896" cy="1860748"/>
          </a:xfrm>
          <a:custGeom>
            <a:avLst/>
            <a:gdLst>
              <a:gd name="T0" fmla="*/ 5601 w 5602"/>
              <a:gd name="T1" fmla="*/ 1616 h 1617"/>
              <a:gd name="T2" fmla="*/ 0 w 5602"/>
              <a:gd name="T3" fmla="*/ 1616 h 1617"/>
              <a:gd name="T4" fmla="*/ 0 w 5602"/>
              <a:gd name="T5" fmla="*/ 0 h 1617"/>
              <a:gd name="T6" fmla="*/ 5601 w 5602"/>
              <a:gd name="T7" fmla="*/ 0 h 1617"/>
              <a:gd name="T8" fmla="*/ 5601 w 5602"/>
              <a:gd name="T9" fmla="*/ 1616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617">
                <a:moveTo>
                  <a:pt x="5601" y="1616"/>
                </a:moveTo>
                <a:lnTo>
                  <a:pt x="0" y="1616"/>
                </a:lnTo>
                <a:lnTo>
                  <a:pt x="0" y="0"/>
                </a:lnTo>
                <a:lnTo>
                  <a:pt x="5601" y="0"/>
                </a:lnTo>
                <a:lnTo>
                  <a:pt x="5601" y="16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C575FE7-750E-8947-A846-DA6CF8419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360" y="11573283"/>
            <a:ext cx="3631413" cy="891622"/>
          </a:xfrm>
          <a:custGeom>
            <a:avLst/>
            <a:gdLst>
              <a:gd name="T0" fmla="*/ 3699 w 3700"/>
              <a:gd name="T1" fmla="*/ 454 h 908"/>
              <a:gd name="T2" fmla="*/ 3699 w 3700"/>
              <a:gd name="T3" fmla="*/ 454 h 908"/>
              <a:gd name="T4" fmla="*/ 3246 w 3700"/>
              <a:gd name="T5" fmla="*/ 907 h 908"/>
              <a:gd name="T6" fmla="*/ 453 w 3700"/>
              <a:gd name="T7" fmla="*/ 907 h 908"/>
              <a:gd name="T8" fmla="*/ 453 w 3700"/>
              <a:gd name="T9" fmla="*/ 907 h 908"/>
              <a:gd name="T10" fmla="*/ 0 w 3700"/>
              <a:gd name="T11" fmla="*/ 454 h 908"/>
              <a:gd name="T12" fmla="*/ 0 w 3700"/>
              <a:gd name="T13" fmla="*/ 454 h 908"/>
              <a:gd name="T14" fmla="*/ 453 w 3700"/>
              <a:gd name="T15" fmla="*/ 0 h 908"/>
              <a:gd name="T16" fmla="*/ 3246 w 3700"/>
              <a:gd name="T17" fmla="*/ 0 h 908"/>
              <a:gd name="T18" fmla="*/ 3246 w 3700"/>
              <a:gd name="T19" fmla="*/ 0 h 908"/>
              <a:gd name="T20" fmla="*/ 3699 w 3700"/>
              <a:gd name="T21" fmla="*/ 454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00" h="908">
                <a:moveTo>
                  <a:pt x="3699" y="454"/>
                </a:moveTo>
                <a:lnTo>
                  <a:pt x="3699" y="454"/>
                </a:lnTo>
                <a:cubicBezTo>
                  <a:pt x="3699" y="704"/>
                  <a:pt x="3496" y="907"/>
                  <a:pt x="3246" y="907"/>
                </a:cubicBezTo>
                <a:lnTo>
                  <a:pt x="453" y="907"/>
                </a:lnTo>
                <a:lnTo>
                  <a:pt x="453" y="907"/>
                </a:lnTo>
                <a:cubicBezTo>
                  <a:pt x="202" y="907"/>
                  <a:pt x="0" y="704"/>
                  <a:pt x="0" y="454"/>
                </a:cubicBezTo>
                <a:lnTo>
                  <a:pt x="0" y="454"/>
                </a:lnTo>
                <a:cubicBezTo>
                  <a:pt x="0" y="204"/>
                  <a:pt x="202" y="0"/>
                  <a:pt x="453" y="0"/>
                </a:cubicBezTo>
                <a:lnTo>
                  <a:pt x="3246" y="0"/>
                </a:lnTo>
                <a:lnTo>
                  <a:pt x="3246" y="0"/>
                </a:lnTo>
                <a:cubicBezTo>
                  <a:pt x="3496" y="0"/>
                  <a:pt x="3699" y="204"/>
                  <a:pt x="3699" y="45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0C230331-A876-BD48-A1EE-2E7F82381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214" y="2990335"/>
            <a:ext cx="5496896" cy="9963665"/>
          </a:xfrm>
          <a:custGeom>
            <a:avLst/>
            <a:gdLst>
              <a:gd name="T0" fmla="*/ 5509 w 5602"/>
              <a:gd name="T1" fmla="*/ 10151 h 10152"/>
              <a:gd name="T2" fmla="*/ 92 w 5602"/>
              <a:gd name="T3" fmla="*/ 10151 h 10152"/>
              <a:gd name="T4" fmla="*/ 92 w 5602"/>
              <a:gd name="T5" fmla="*/ 10151 h 10152"/>
              <a:gd name="T6" fmla="*/ 0 w 5602"/>
              <a:gd name="T7" fmla="*/ 10060 h 10152"/>
              <a:gd name="T8" fmla="*/ 0 w 5602"/>
              <a:gd name="T9" fmla="*/ 91 h 10152"/>
              <a:gd name="T10" fmla="*/ 0 w 5602"/>
              <a:gd name="T11" fmla="*/ 91 h 10152"/>
              <a:gd name="T12" fmla="*/ 92 w 5602"/>
              <a:gd name="T13" fmla="*/ 0 h 10152"/>
              <a:gd name="T14" fmla="*/ 5509 w 5602"/>
              <a:gd name="T15" fmla="*/ 0 h 10152"/>
              <a:gd name="T16" fmla="*/ 5509 w 5602"/>
              <a:gd name="T17" fmla="*/ 0 h 10152"/>
              <a:gd name="T18" fmla="*/ 5601 w 5602"/>
              <a:gd name="T19" fmla="*/ 91 h 10152"/>
              <a:gd name="T20" fmla="*/ 5601 w 5602"/>
              <a:gd name="T21" fmla="*/ 10060 h 10152"/>
              <a:gd name="T22" fmla="*/ 5601 w 5602"/>
              <a:gd name="T23" fmla="*/ 10060 h 10152"/>
              <a:gd name="T24" fmla="*/ 5509 w 5602"/>
              <a:gd name="T25" fmla="*/ 10151 h 10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02" h="10152">
                <a:moveTo>
                  <a:pt x="5509" y="10151"/>
                </a:moveTo>
                <a:lnTo>
                  <a:pt x="92" y="10151"/>
                </a:lnTo>
                <a:lnTo>
                  <a:pt x="92" y="10151"/>
                </a:lnTo>
                <a:cubicBezTo>
                  <a:pt x="42" y="10151"/>
                  <a:pt x="0" y="10111"/>
                  <a:pt x="0" y="10060"/>
                </a:cubicBezTo>
                <a:lnTo>
                  <a:pt x="0" y="91"/>
                </a:lnTo>
                <a:lnTo>
                  <a:pt x="0" y="91"/>
                </a:lnTo>
                <a:cubicBezTo>
                  <a:pt x="0" y="41"/>
                  <a:pt x="42" y="0"/>
                  <a:pt x="92" y="0"/>
                </a:cubicBezTo>
                <a:lnTo>
                  <a:pt x="5509" y="0"/>
                </a:lnTo>
                <a:lnTo>
                  <a:pt x="5509" y="0"/>
                </a:lnTo>
                <a:cubicBezTo>
                  <a:pt x="5560" y="0"/>
                  <a:pt x="5601" y="41"/>
                  <a:pt x="5601" y="91"/>
                </a:cubicBezTo>
                <a:lnTo>
                  <a:pt x="5601" y="10060"/>
                </a:lnTo>
                <a:lnTo>
                  <a:pt x="5601" y="10060"/>
                </a:lnTo>
                <a:cubicBezTo>
                  <a:pt x="5601" y="10111"/>
                  <a:pt x="5560" y="10151"/>
                  <a:pt x="5509" y="1015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A0EEE62-1F2C-D64F-BC74-5513FD6FC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214" y="5076719"/>
            <a:ext cx="5496896" cy="1860748"/>
          </a:xfrm>
          <a:custGeom>
            <a:avLst/>
            <a:gdLst>
              <a:gd name="T0" fmla="*/ 5601 w 5602"/>
              <a:gd name="T1" fmla="*/ 1616 h 1617"/>
              <a:gd name="T2" fmla="*/ 0 w 5602"/>
              <a:gd name="T3" fmla="*/ 1616 h 1617"/>
              <a:gd name="T4" fmla="*/ 0 w 5602"/>
              <a:gd name="T5" fmla="*/ 0 h 1617"/>
              <a:gd name="T6" fmla="*/ 5601 w 5602"/>
              <a:gd name="T7" fmla="*/ 0 h 1617"/>
              <a:gd name="T8" fmla="*/ 5601 w 5602"/>
              <a:gd name="T9" fmla="*/ 1616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617">
                <a:moveTo>
                  <a:pt x="5601" y="1616"/>
                </a:moveTo>
                <a:lnTo>
                  <a:pt x="0" y="1616"/>
                </a:lnTo>
                <a:lnTo>
                  <a:pt x="0" y="0"/>
                </a:lnTo>
                <a:lnTo>
                  <a:pt x="5601" y="0"/>
                </a:lnTo>
                <a:lnTo>
                  <a:pt x="5601" y="161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BCDC528E-1A1C-4746-8E52-B51484E93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0954" y="11573283"/>
            <a:ext cx="3631416" cy="891622"/>
          </a:xfrm>
          <a:custGeom>
            <a:avLst/>
            <a:gdLst>
              <a:gd name="T0" fmla="*/ 3699 w 3700"/>
              <a:gd name="T1" fmla="*/ 454 h 908"/>
              <a:gd name="T2" fmla="*/ 3699 w 3700"/>
              <a:gd name="T3" fmla="*/ 454 h 908"/>
              <a:gd name="T4" fmla="*/ 3246 w 3700"/>
              <a:gd name="T5" fmla="*/ 907 h 908"/>
              <a:gd name="T6" fmla="*/ 453 w 3700"/>
              <a:gd name="T7" fmla="*/ 907 h 908"/>
              <a:gd name="T8" fmla="*/ 453 w 3700"/>
              <a:gd name="T9" fmla="*/ 907 h 908"/>
              <a:gd name="T10" fmla="*/ 0 w 3700"/>
              <a:gd name="T11" fmla="*/ 454 h 908"/>
              <a:gd name="T12" fmla="*/ 0 w 3700"/>
              <a:gd name="T13" fmla="*/ 454 h 908"/>
              <a:gd name="T14" fmla="*/ 453 w 3700"/>
              <a:gd name="T15" fmla="*/ 0 h 908"/>
              <a:gd name="T16" fmla="*/ 3246 w 3700"/>
              <a:gd name="T17" fmla="*/ 0 h 908"/>
              <a:gd name="T18" fmla="*/ 3246 w 3700"/>
              <a:gd name="T19" fmla="*/ 0 h 908"/>
              <a:gd name="T20" fmla="*/ 3699 w 3700"/>
              <a:gd name="T21" fmla="*/ 454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00" h="908">
                <a:moveTo>
                  <a:pt x="3699" y="454"/>
                </a:moveTo>
                <a:lnTo>
                  <a:pt x="3699" y="454"/>
                </a:lnTo>
                <a:cubicBezTo>
                  <a:pt x="3699" y="704"/>
                  <a:pt x="3496" y="907"/>
                  <a:pt x="3246" y="907"/>
                </a:cubicBezTo>
                <a:lnTo>
                  <a:pt x="453" y="907"/>
                </a:lnTo>
                <a:lnTo>
                  <a:pt x="453" y="907"/>
                </a:lnTo>
                <a:cubicBezTo>
                  <a:pt x="203" y="907"/>
                  <a:pt x="0" y="704"/>
                  <a:pt x="0" y="454"/>
                </a:cubicBezTo>
                <a:lnTo>
                  <a:pt x="0" y="454"/>
                </a:lnTo>
                <a:cubicBezTo>
                  <a:pt x="0" y="204"/>
                  <a:pt x="203" y="0"/>
                  <a:pt x="453" y="0"/>
                </a:cubicBezTo>
                <a:lnTo>
                  <a:pt x="3246" y="0"/>
                </a:lnTo>
                <a:lnTo>
                  <a:pt x="3246" y="0"/>
                </a:lnTo>
                <a:cubicBezTo>
                  <a:pt x="3496" y="0"/>
                  <a:pt x="3699" y="204"/>
                  <a:pt x="3699" y="45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43A4C937-50E0-E449-8302-9DF24C488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808" y="2990335"/>
            <a:ext cx="5501225" cy="9963665"/>
          </a:xfrm>
          <a:custGeom>
            <a:avLst/>
            <a:gdLst>
              <a:gd name="T0" fmla="*/ 5511 w 5603"/>
              <a:gd name="T1" fmla="*/ 10151 h 10152"/>
              <a:gd name="T2" fmla="*/ 92 w 5603"/>
              <a:gd name="T3" fmla="*/ 10151 h 10152"/>
              <a:gd name="T4" fmla="*/ 92 w 5603"/>
              <a:gd name="T5" fmla="*/ 10151 h 10152"/>
              <a:gd name="T6" fmla="*/ 0 w 5603"/>
              <a:gd name="T7" fmla="*/ 10060 h 10152"/>
              <a:gd name="T8" fmla="*/ 0 w 5603"/>
              <a:gd name="T9" fmla="*/ 91 h 10152"/>
              <a:gd name="T10" fmla="*/ 0 w 5603"/>
              <a:gd name="T11" fmla="*/ 91 h 10152"/>
              <a:gd name="T12" fmla="*/ 92 w 5603"/>
              <a:gd name="T13" fmla="*/ 0 h 10152"/>
              <a:gd name="T14" fmla="*/ 5511 w 5603"/>
              <a:gd name="T15" fmla="*/ 0 h 10152"/>
              <a:gd name="T16" fmla="*/ 5511 w 5603"/>
              <a:gd name="T17" fmla="*/ 0 h 10152"/>
              <a:gd name="T18" fmla="*/ 5602 w 5603"/>
              <a:gd name="T19" fmla="*/ 91 h 10152"/>
              <a:gd name="T20" fmla="*/ 5602 w 5603"/>
              <a:gd name="T21" fmla="*/ 10060 h 10152"/>
              <a:gd name="T22" fmla="*/ 5602 w 5603"/>
              <a:gd name="T23" fmla="*/ 10060 h 10152"/>
              <a:gd name="T24" fmla="*/ 5511 w 5603"/>
              <a:gd name="T25" fmla="*/ 10151 h 10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03" h="10152">
                <a:moveTo>
                  <a:pt x="5511" y="10151"/>
                </a:moveTo>
                <a:lnTo>
                  <a:pt x="92" y="10151"/>
                </a:lnTo>
                <a:lnTo>
                  <a:pt x="92" y="10151"/>
                </a:lnTo>
                <a:cubicBezTo>
                  <a:pt x="41" y="10151"/>
                  <a:pt x="0" y="10111"/>
                  <a:pt x="0" y="10060"/>
                </a:cubicBezTo>
                <a:lnTo>
                  <a:pt x="0" y="91"/>
                </a:lnTo>
                <a:lnTo>
                  <a:pt x="0" y="91"/>
                </a:lnTo>
                <a:cubicBezTo>
                  <a:pt x="0" y="41"/>
                  <a:pt x="41" y="0"/>
                  <a:pt x="92" y="0"/>
                </a:cubicBezTo>
                <a:lnTo>
                  <a:pt x="5511" y="0"/>
                </a:lnTo>
                <a:lnTo>
                  <a:pt x="5511" y="0"/>
                </a:lnTo>
                <a:cubicBezTo>
                  <a:pt x="5561" y="0"/>
                  <a:pt x="5602" y="41"/>
                  <a:pt x="5602" y="91"/>
                </a:cubicBezTo>
                <a:lnTo>
                  <a:pt x="5602" y="10060"/>
                </a:lnTo>
                <a:lnTo>
                  <a:pt x="5602" y="10060"/>
                </a:lnTo>
                <a:cubicBezTo>
                  <a:pt x="5602" y="10111"/>
                  <a:pt x="5561" y="10151"/>
                  <a:pt x="5511" y="1015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2F5253D9-2D7D-AA40-9284-231DEF94F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808" y="5076719"/>
            <a:ext cx="5501225" cy="1860748"/>
          </a:xfrm>
          <a:custGeom>
            <a:avLst/>
            <a:gdLst>
              <a:gd name="T0" fmla="*/ 5602 w 5603"/>
              <a:gd name="T1" fmla="*/ 1616 h 1617"/>
              <a:gd name="T2" fmla="*/ 0 w 5603"/>
              <a:gd name="T3" fmla="*/ 1616 h 1617"/>
              <a:gd name="T4" fmla="*/ 0 w 5603"/>
              <a:gd name="T5" fmla="*/ 0 h 1617"/>
              <a:gd name="T6" fmla="*/ 5602 w 5603"/>
              <a:gd name="T7" fmla="*/ 0 h 1617"/>
              <a:gd name="T8" fmla="*/ 5602 w 5603"/>
              <a:gd name="T9" fmla="*/ 1616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3" h="1617">
                <a:moveTo>
                  <a:pt x="5602" y="1616"/>
                </a:moveTo>
                <a:lnTo>
                  <a:pt x="0" y="1616"/>
                </a:lnTo>
                <a:lnTo>
                  <a:pt x="0" y="0"/>
                </a:lnTo>
                <a:lnTo>
                  <a:pt x="5602" y="0"/>
                </a:lnTo>
                <a:lnTo>
                  <a:pt x="5602" y="16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EB5450C4-1669-6844-A95E-E3F38B868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6712" y="11573283"/>
            <a:ext cx="3631416" cy="891622"/>
          </a:xfrm>
          <a:custGeom>
            <a:avLst/>
            <a:gdLst>
              <a:gd name="T0" fmla="*/ 3699 w 3700"/>
              <a:gd name="T1" fmla="*/ 454 h 908"/>
              <a:gd name="T2" fmla="*/ 3699 w 3700"/>
              <a:gd name="T3" fmla="*/ 454 h 908"/>
              <a:gd name="T4" fmla="*/ 3246 w 3700"/>
              <a:gd name="T5" fmla="*/ 907 h 908"/>
              <a:gd name="T6" fmla="*/ 453 w 3700"/>
              <a:gd name="T7" fmla="*/ 907 h 908"/>
              <a:gd name="T8" fmla="*/ 453 w 3700"/>
              <a:gd name="T9" fmla="*/ 907 h 908"/>
              <a:gd name="T10" fmla="*/ 0 w 3700"/>
              <a:gd name="T11" fmla="*/ 454 h 908"/>
              <a:gd name="T12" fmla="*/ 0 w 3700"/>
              <a:gd name="T13" fmla="*/ 454 h 908"/>
              <a:gd name="T14" fmla="*/ 453 w 3700"/>
              <a:gd name="T15" fmla="*/ 0 h 908"/>
              <a:gd name="T16" fmla="*/ 3246 w 3700"/>
              <a:gd name="T17" fmla="*/ 0 h 908"/>
              <a:gd name="T18" fmla="*/ 3246 w 3700"/>
              <a:gd name="T19" fmla="*/ 0 h 908"/>
              <a:gd name="T20" fmla="*/ 3699 w 3700"/>
              <a:gd name="T21" fmla="*/ 454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00" h="908">
                <a:moveTo>
                  <a:pt x="3699" y="454"/>
                </a:moveTo>
                <a:lnTo>
                  <a:pt x="3699" y="454"/>
                </a:lnTo>
                <a:cubicBezTo>
                  <a:pt x="3699" y="704"/>
                  <a:pt x="3496" y="907"/>
                  <a:pt x="3246" y="907"/>
                </a:cubicBezTo>
                <a:lnTo>
                  <a:pt x="453" y="907"/>
                </a:lnTo>
                <a:lnTo>
                  <a:pt x="453" y="907"/>
                </a:lnTo>
                <a:cubicBezTo>
                  <a:pt x="203" y="907"/>
                  <a:pt x="0" y="704"/>
                  <a:pt x="0" y="454"/>
                </a:cubicBezTo>
                <a:lnTo>
                  <a:pt x="0" y="454"/>
                </a:lnTo>
                <a:cubicBezTo>
                  <a:pt x="0" y="204"/>
                  <a:pt x="203" y="0"/>
                  <a:pt x="453" y="0"/>
                </a:cubicBezTo>
                <a:lnTo>
                  <a:pt x="3246" y="0"/>
                </a:lnTo>
                <a:lnTo>
                  <a:pt x="3246" y="0"/>
                </a:lnTo>
                <a:cubicBezTo>
                  <a:pt x="3496" y="0"/>
                  <a:pt x="3699" y="204"/>
                  <a:pt x="3699" y="45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78CB5B67-2E1D-5043-A3A0-D82439AC0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4463" y="4419308"/>
            <a:ext cx="3644399" cy="64923"/>
          </a:xfrm>
          <a:custGeom>
            <a:avLst/>
            <a:gdLst>
              <a:gd name="T0" fmla="*/ 3679 w 3711"/>
              <a:gd name="T1" fmla="*/ 64 h 65"/>
              <a:gd name="T2" fmla="*/ 30 w 3711"/>
              <a:gd name="T3" fmla="*/ 64 h 65"/>
              <a:gd name="T4" fmla="*/ 30 w 3711"/>
              <a:gd name="T5" fmla="*/ 64 h 65"/>
              <a:gd name="T6" fmla="*/ 0 w 3711"/>
              <a:gd name="T7" fmla="*/ 32 h 65"/>
              <a:gd name="T8" fmla="*/ 0 w 3711"/>
              <a:gd name="T9" fmla="*/ 32 h 65"/>
              <a:gd name="T10" fmla="*/ 30 w 3711"/>
              <a:gd name="T11" fmla="*/ 0 h 65"/>
              <a:gd name="T12" fmla="*/ 3679 w 3711"/>
              <a:gd name="T13" fmla="*/ 0 h 65"/>
              <a:gd name="T14" fmla="*/ 3679 w 3711"/>
              <a:gd name="T15" fmla="*/ 0 h 65"/>
              <a:gd name="T16" fmla="*/ 3710 w 3711"/>
              <a:gd name="T17" fmla="*/ 32 h 65"/>
              <a:gd name="T18" fmla="*/ 3710 w 3711"/>
              <a:gd name="T19" fmla="*/ 32 h 65"/>
              <a:gd name="T20" fmla="*/ 3679 w 3711"/>
              <a:gd name="T21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11" h="65">
                <a:moveTo>
                  <a:pt x="3679" y="64"/>
                </a:moveTo>
                <a:lnTo>
                  <a:pt x="30" y="64"/>
                </a:lnTo>
                <a:lnTo>
                  <a:pt x="30" y="64"/>
                </a:lnTo>
                <a:cubicBezTo>
                  <a:pt x="13" y="64"/>
                  <a:pt x="0" y="50"/>
                  <a:pt x="0" y="32"/>
                </a:cubicBezTo>
                <a:lnTo>
                  <a:pt x="0" y="32"/>
                </a:lnTo>
                <a:cubicBezTo>
                  <a:pt x="0" y="15"/>
                  <a:pt x="13" y="0"/>
                  <a:pt x="30" y="0"/>
                </a:cubicBezTo>
                <a:lnTo>
                  <a:pt x="3679" y="0"/>
                </a:lnTo>
                <a:lnTo>
                  <a:pt x="3679" y="0"/>
                </a:lnTo>
                <a:cubicBezTo>
                  <a:pt x="3696" y="0"/>
                  <a:pt x="3710" y="15"/>
                  <a:pt x="3710" y="32"/>
                </a:cubicBezTo>
                <a:lnTo>
                  <a:pt x="3710" y="32"/>
                </a:lnTo>
                <a:cubicBezTo>
                  <a:pt x="3710" y="50"/>
                  <a:pt x="3696" y="64"/>
                  <a:pt x="3679" y="6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29349D-2480-1F43-B766-F27A62B6394F}"/>
              </a:ext>
            </a:extLst>
          </p:cNvPr>
          <p:cNvSpPr txBox="1"/>
          <p:nvPr/>
        </p:nvSpPr>
        <p:spPr>
          <a:xfrm>
            <a:off x="10659643" y="3482627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8E5471-E4CE-8D4D-9AE1-07EECB70F0D7}"/>
              </a:ext>
            </a:extLst>
          </p:cNvPr>
          <p:cNvSpPr txBox="1"/>
          <p:nvPr/>
        </p:nvSpPr>
        <p:spPr>
          <a:xfrm>
            <a:off x="11730449" y="11726706"/>
            <a:ext cx="91242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4568E0-F841-5440-89AE-8DA409B91721}"/>
              </a:ext>
            </a:extLst>
          </p:cNvPr>
          <p:cNvSpPr txBox="1"/>
          <p:nvPr/>
        </p:nvSpPr>
        <p:spPr>
          <a:xfrm>
            <a:off x="10759029" y="5289655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C05AAB-FD54-154F-90F6-98743291F2B0}"/>
              </a:ext>
            </a:extLst>
          </p:cNvPr>
          <p:cNvSpPr txBox="1"/>
          <p:nvPr/>
        </p:nvSpPr>
        <p:spPr>
          <a:xfrm>
            <a:off x="11421871" y="6293645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8F0871-1B45-3946-94DA-A4531C1414FF}"/>
              </a:ext>
            </a:extLst>
          </p:cNvPr>
          <p:cNvSpPr txBox="1"/>
          <p:nvPr/>
        </p:nvSpPr>
        <p:spPr>
          <a:xfrm>
            <a:off x="10224842" y="75299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471D7B-491D-F443-8C86-7C6CB92DCCE5}"/>
              </a:ext>
            </a:extLst>
          </p:cNvPr>
          <p:cNvSpPr txBox="1"/>
          <p:nvPr/>
        </p:nvSpPr>
        <p:spPr>
          <a:xfrm>
            <a:off x="10224842" y="82685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Forms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475008-6132-6B47-BDF5-1A9A5370212A}"/>
              </a:ext>
            </a:extLst>
          </p:cNvPr>
          <p:cNvSpPr txBox="1"/>
          <p:nvPr/>
        </p:nvSpPr>
        <p:spPr>
          <a:xfrm>
            <a:off x="10224842" y="900712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E1ED51-A5A4-054D-8E44-1D8B9CA4D385}"/>
              </a:ext>
            </a:extLst>
          </p:cNvPr>
          <p:cNvSpPr txBox="1"/>
          <p:nvPr/>
        </p:nvSpPr>
        <p:spPr>
          <a:xfrm>
            <a:off x="10224842" y="974570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8447B5-8B6F-DD4D-8E21-407E442ADE92}"/>
              </a:ext>
            </a:extLst>
          </p:cNvPr>
          <p:cNvSpPr txBox="1"/>
          <p:nvPr/>
        </p:nvSpPr>
        <p:spPr>
          <a:xfrm>
            <a:off x="10224842" y="1048429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20007118-03FF-7C48-B52D-D457E0EDC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0221" y="4419308"/>
            <a:ext cx="3644399" cy="64923"/>
          </a:xfrm>
          <a:custGeom>
            <a:avLst/>
            <a:gdLst>
              <a:gd name="T0" fmla="*/ 3679 w 3711"/>
              <a:gd name="T1" fmla="*/ 64 h 65"/>
              <a:gd name="T2" fmla="*/ 30 w 3711"/>
              <a:gd name="T3" fmla="*/ 64 h 65"/>
              <a:gd name="T4" fmla="*/ 30 w 3711"/>
              <a:gd name="T5" fmla="*/ 64 h 65"/>
              <a:gd name="T6" fmla="*/ 0 w 3711"/>
              <a:gd name="T7" fmla="*/ 32 h 65"/>
              <a:gd name="T8" fmla="*/ 0 w 3711"/>
              <a:gd name="T9" fmla="*/ 32 h 65"/>
              <a:gd name="T10" fmla="*/ 30 w 3711"/>
              <a:gd name="T11" fmla="*/ 0 h 65"/>
              <a:gd name="T12" fmla="*/ 3679 w 3711"/>
              <a:gd name="T13" fmla="*/ 0 h 65"/>
              <a:gd name="T14" fmla="*/ 3679 w 3711"/>
              <a:gd name="T15" fmla="*/ 0 h 65"/>
              <a:gd name="T16" fmla="*/ 3710 w 3711"/>
              <a:gd name="T17" fmla="*/ 32 h 65"/>
              <a:gd name="T18" fmla="*/ 3710 w 3711"/>
              <a:gd name="T19" fmla="*/ 32 h 65"/>
              <a:gd name="T20" fmla="*/ 3679 w 3711"/>
              <a:gd name="T21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11" h="65">
                <a:moveTo>
                  <a:pt x="3679" y="64"/>
                </a:moveTo>
                <a:lnTo>
                  <a:pt x="30" y="64"/>
                </a:lnTo>
                <a:lnTo>
                  <a:pt x="30" y="64"/>
                </a:lnTo>
                <a:cubicBezTo>
                  <a:pt x="13" y="64"/>
                  <a:pt x="0" y="50"/>
                  <a:pt x="0" y="32"/>
                </a:cubicBezTo>
                <a:lnTo>
                  <a:pt x="0" y="32"/>
                </a:lnTo>
                <a:cubicBezTo>
                  <a:pt x="0" y="15"/>
                  <a:pt x="13" y="0"/>
                  <a:pt x="30" y="0"/>
                </a:cubicBezTo>
                <a:lnTo>
                  <a:pt x="3679" y="0"/>
                </a:lnTo>
                <a:lnTo>
                  <a:pt x="3679" y="0"/>
                </a:lnTo>
                <a:cubicBezTo>
                  <a:pt x="3696" y="0"/>
                  <a:pt x="3710" y="15"/>
                  <a:pt x="3710" y="32"/>
                </a:cubicBezTo>
                <a:lnTo>
                  <a:pt x="3710" y="32"/>
                </a:lnTo>
                <a:cubicBezTo>
                  <a:pt x="3710" y="50"/>
                  <a:pt x="3696" y="64"/>
                  <a:pt x="3679" y="6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E37DE5-5380-4447-BFAF-D7719361A3B7}"/>
              </a:ext>
            </a:extLst>
          </p:cNvPr>
          <p:cNvSpPr txBox="1"/>
          <p:nvPr/>
        </p:nvSpPr>
        <p:spPr>
          <a:xfrm>
            <a:off x="17775680" y="3482627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4800" b="1" baseline="30000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0BDFF6-D06C-A14F-8071-9107D4295E5F}"/>
              </a:ext>
            </a:extLst>
          </p:cNvPr>
          <p:cNvSpPr txBox="1"/>
          <p:nvPr/>
        </p:nvSpPr>
        <p:spPr>
          <a:xfrm>
            <a:off x="18056207" y="11726706"/>
            <a:ext cx="91242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72ACAE-EB6B-D74F-8929-5298F8FEE4DD}"/>
              </a:ext>
            </a:extLst>
          </p:cNvPr>
          <p:cNvSpPr txBox="1"/>
          <p:nvPr/>
        </p:nvSpPr>
        <p:spPr>
          <a:xfrm>
            <a:off x="16970173" y="5289655"/>
            <a:ext cx="308449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F6C32A-4336-144A-BD40-B17FAD64289C}"/>
              </a:ext>
            </a:extLst>
          </p:cNvPr>
          <p:cNvSpPr txBox="1"/>
          <p:nvPr/>
        </p:nvSpPr>
        <p:spPr>
          <a:xfrm>
            <a:off x="17747629" y="6293645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402988A-0F0C-4D41-B1CD-9225EEB2B9E3}"/>
              </a:ext>
            </a:extLst>
          </p:cNvPr>
          <p:cNvSpPr txBox="1"/>
          <p:nvPr/>
        </p:nvSpPr>
        <p:spPr>
          <a:xfrm>
            <a:off x="16550600" y="75299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8B63996-3F21-D646-904F-01E9CBF4CCEC}"/>
              </a:ext>
            </a:extLst>
          </p:cNvPr>
          <p:cNvSpPr txBox="1"/>
          <p:nvPr/>
        </p:nvSpPr>
        <p:spPr>
          <a:xfrm>
            <a:off x="16550600" y="82685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 Forms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9E4B73E-1A99-FE4F-B269-AF28D6DE6B76}"/>
              </a:ext>
            </a:extLst>
          </p:cNvPr>
          <p:cNvSpPr txBox="1"/>
          <p:nvPr/>
        </p:nvSpPr>
        <p:spPr>
          <a:xfrm>
            <a:off x="16550600" y="900712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15,000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772E701-1F0D-BE4D-AA90-D62C79A4D908}"/>
              </a:ext>
            </a:extLst>
          </p:cNvPr>
          <p:cNvSpPr txBox="1"/>
          <p:nvPr/>
        </p:nvSpPr>
        <p:spPr>
          <a:xfrm>
            <a:off x="16550600" y="974570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3D0707-A383-4C4D-9725-E5D08144725A}"/>
              </a:ext>
            </a:extLst>
          </p:cNvPr>
          <p:cNvSpPr txBox="1"/>
          <p:nvPr/>
        </p:nvSpPr>
        <p:spPr>
          <a:xfrm>
            <a:off x="16550600" y="1048429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Freeform 7">
            <a:extLst>
              <a:ext uri="{FF2B5EF4-FFF2-40B4-BE49-F238E27FC236}">
                <a16:creationId xmlns:a16="http://schemas.microsoft.com/office/drawing/2014/main" id="{929C8909-6585-6746-96F4-A13671CCD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867" y="4419308"/>
            <a:ext cx="3644399" cy="64923"/>
          </a:xfrm>
          <a:custGeom>
            <a:avLst/>
            <a:gdLst>
              <a:gd name="T0" fmla="*/ 3679 w 3711"/>
              <a:gd name="T1" fmla="*/ 64 h 65"/>
              <a:gd name="T2" fmla="*/ 30 w 3711"/>
              <a:gd name="T3" fmla="*/ 64 h 65"/>
              <a:gd name="T4" fmla="*/ 30 w 3711"/>
              <a:gd name="T5" fmla="*/ 64 h 65"/>
              <a:gd name="T6" fmla="*/ 0 w 3711"/>
              <a:gd name="T7" fmla="*/ 32 h 65"/>
              <a:gd name="T8" fmla="*/ 0 w 3711"/>
              <a:gd name="T9" fmla="*/ 32 h 65"/>
              <a:gd name="T10" fmla="*/ 30 w 3711"/>
              <a:gd name="T11" fmla="*/ 0 h 65"/>
              <a:gd name="T12" fmla="*/ 3679 w 3711"/>
              <a:gd name="T13" fmla="*/ 0 h 65"/>
              <a:gd name="T14" fmla="*/ 3679 w 3711"/>
              <a:gd name="T15" fmla="*/ 0 h 65"/>
              <a:gd name="T16" fmla="*/ 3710 w 3711"/>
              <a:gd name="T17" fmla="*/ 32 h 65"/>
              <a:gd name="T18" fmla="*/ 3710 w 3711"/>
              <a:gd name="T19" fmla="*/ 32 h 65"/>
              <a:gd name="T20" fmla="*/ 3679 w 3711"/>
              <a:gd name="T21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11" h="65">
                <a:moveTo>
                  <a:pt x="3679" y="64"/>
                </a:moveTo>
                <a:lnTo>
                  <a:pt x="30" y="64"/>
                </a:lnTo>
                <a:lnTo>
                  <a:pt x="30" y="64"/>
                </a:lnTo>
                <a:cubicBezTo>
                  <a:pt x="13" y="64"/>
                  <a:pt x="0" y="50"/>
                  <a:pt x="0" y="32"/>
                </a:cubicBezTo>
                <a:lnTo>
                  <a:pt x="0" y="32"/>
                </a:lnTo>
                <a:cubicBezTo>
                  <a:pt x="0" y="15"/>
                  <a:pt x="13" y="0"/>
                  <a:pt x="30" y="0"/>
                </a:cubicBezTo>
                <a:lnTo>
                  <a:pt x="3679" y="0"/>
                </a:lnTo>
                <a:lnTo>
                  <a:pt x="3679" y="0"/>
                </a:lnTo>
                <a:cubicBezTo>
                  <a:pt x="3696" y="0"/>
                  <a:pt x="3710" y="15"/>
                  <a:pt x="3710" y="32"/>
                </a:cubicBezTo>
                <a:lnTo>
                  <a:pt x="3710" y="32"/>
                </a:lnTo>
                <a:cubicBezTo>
                  <a:pt x="3710" y="50"/>
                  <a:pt x="3696" y="64"/>
                  <a:pt x="3679" y="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74A11F9-59C2-4D44-8CA2-938EA40303C7}"/>
              </a:ext>
            </a:extLst>
          </p:cNvPr>
          <p:cNvSpPr txBox="1"/>
          <p:nvPr/>
        </p:nvSpPr>
        <p:spPr>
          <a:xfrm>
            <a:off x="4379326" y="3482627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C0C3303-3078-C144-826A-5BA5F2E3E086}"/>
              </a:ext>
            </a:extLst>
          </p:cNvPr>
          <p:cNvSpPr txBox="1"/>
          <p:nvPr/>
        </p:nvSpPr>
        <p:spPr>
          <a:xfrm>
            <a:off x="5406852" y="11726706"/>
            <a:ext cx="91242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179E0E-F2F9-FA45-BCBF-E36ECECB0F1C}"/>
              </a:ext>
            </a:extLst>
          </p:cNvPr>
          <p:cNvSpPr txBox="1"/>
          <p:nvPr/>
        </p:nvSpPr>
        <p:spPr>
          <a:xfrm>
            <a:off x="4574091" y="5289655"/>
            <a:ext cx="257795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54CF26B-6873-4E4F-A181-ED8E8F0EEC78}"/>
              </a:ext>
            </a:extLst>
          </p:cNvPr>
          <p:cNvSpPr txBox="1"/>
          <p:nvPr/>
        </p:nvSpPr>
        <p:spPr>
          <a:xfrm>
            <a:off x="5098273" y="6293645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A28B6B-4CA8-1444-8C08-A16980CA4525}"/>
              </a:ext>
            </a:extLst>
          </p:cNvPr>
          <p:cNvSpPr txBox="1"/>
          <p:nvPr/>
        </p:nvSpPr>
        <p:spPr>
          <a:xfrm>
            <a:off x="3901244" y="75299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7FE0686-6E66-9749-8D50-C7CF3C2839F7}"/>
              </a:ext>
            </a:extLst>
          </p:cNvPr>
          <p:cNvSpPr txBox="1"/>
          <p:nvPr/>
        </p:nvSpPr>
        <p:spPr>
          <a:xfrm>
            <a:off x="3901244" y="82685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6F26990-5EE2-CC40-A30F-3706AC70B41E}"/>
              </a:ext>
            </a:extLst>
          </p:cNvPr>
          <p:cNvSpPr txBox="1"/>
          <p:nvPr/>
        </p:nvSpPr>
        <p:spPr>
          <a:xfrm>
            <a:off x="3901244" y="900712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5A6019F-0E1C-B24C-8568-155FBEAF772F}"/>
              </a:ext>
            </a:extLst>
          </p:cNvPr>
          <p:cNvSpPr txBox="1"/>
          <p:nvPr/>
        </p:nvSpPr>
        <p:spPr>
          <a:xfrm>
            <a:off x="3901244" y="974570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2562E7E-FDC0-8B41-9BA3-48FB9520D81E}"/>
              </a:ext>
            </a:extLst>
          </p:cNvPr>
          <p:cNvSpPr txBox="1"/>
          <p:nvPr/>
        </p:nvSpPr>
        <p:spPr>
          <a:xfrm>
            <a:off x="3901244" y="1048429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85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FD5A19-F9D1-E945-B099-8EE2D4DEEA9C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66BE93-BA4E-7D45-B443-DE4A9DBDC5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65F9F0A4-B7F9-8049-8515-72D3CDECA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28EA454D-F85D-014B-9284-46BA0A0DF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9E91D5D3-E5EC-7642-ACC5-8E67AC1CA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388F4718-A2B6-9149-9B92-98C0ADA94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92B1F63-107B-CF43-85C9-FEE79AC57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21F1BB0D-951F-254A-8564-8C9174AEA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58760D57-9591-D646-89AA-F41E48F1D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353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8E7F88-3464-0140-A086-D2CBDE006765}"/>
              </a:ext>
            </a:extLst>
          </p:cNvPr>
          <p:cNvSpPr txBox="1"/>
          <p:nvPr/>
        </p:nvSpPr>
        <p:spPr>
          <a:xfrm>
            <a:off x="1973456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7ED73C1-D606-E640-8461-766208D58A05}"/>
              </a:ext>
            </a:extLst>
          </p:cNvPr>
          <p:cNvSpPr txBox="1"/>
          <p:nvPr/>
        </p:nvSpPr>
        <p:spPr>
          <a:xfrm>
            <a:off x="1973456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C7A27A-50E7-5846-95E8-A6FB8B58A113}"/>
              </a:ext>
            </a:extLst>
          </p:cNvPr>
          <p:cNvSpPr txBox="1"/>
          <p:nvPr/>
        </p:nvSpPr>
        <p:spPr>
          <a:xfrm>
            <a:off x="1973456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A4AE94-4136-224A-8FA1-E8B72D6A342A}"/>
              </a:ext>
            </a:extLst>
          </p:cNvPr>
          <p:cNvSpPr txBox="1"/>
          <p:nvPr/>
        </p:nvSpPr>
        <p:spPr>
          <a:xfrm>
            <a:off x="1973456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7A5BBA-0780-A04D-8062-9B5DA369B8D6}"/>
              </a:ext>
            </a:extLst>
          </p:cNvPr>
          <p:cNvSpPr txBox="1"/>
          <p:nvPr/>
        </p:nvSpPr>
        <p:spPr>
          <a:xfrm>
            <a:off x="1973456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4973326-73E4-4A43-A5D4-D0FE5EF8A1C8}"/>
              </a:ext>
            </a:extLst>
          </p:cNvPr>
          <p:cNvSpPr txBox="1"/>
          <p:nvPr/>
        </p:nvSpPr>
        <p:spPr>
          <a:xfrm>
            <a:off x="2973316" y="5514105"/>
            <a:ext cx="19239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0D9E38C-2BD8-3F42-B83E-0E36B41831C6}"/>
              </a:ext>
            </a:extLst>
          </p:cNvPr>
          <p:cNvSpPr txBox="1"/>
          <p:nvPr/>
        </p:nvSpPr>
        <p:spPr>
          <a:xfrm>
            <a:off x="2998163" y="3644006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809BCFD7-2413-BB44-A17E-5F27456387F3}"/>
              </a:ext>
            </a:extLst>
          </p:cNvPr>
          <p:cNvSpPr/>
          <p:nvPr/>
        </p:nvSpPr>
        <p:spPr>
          <a:xfrm>
            <a:off x="2060758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631A9FC-567A-614B-9C9B-B00986740D7E}"/>
              </a:ext>
            </a:extLst>
          </p:cNvPr>
          <p:cNvSpPr txBox="1"/>
          <p:nvPr/>
        </p:nvSpPr>
        <p:spPr>
          <a:xfrm>
            <a:off x="2691193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Freeform 8">
            <a:extLst>
              <a:ext uri="{FF2B5EF4-FFF2-40B4-BE49-F238E27FC236}">
                <a16:creationId xmlns:a16="http://schemas.microsoft.com/office/drawing/2014/main" id="{B2F23B63-815F-7148-91D3-F501CE16A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13">
            <a:extLst>
              <a:ext uri="{FF2B5EF4-FFF2-40B4-BE49-F238E27FC236}">
                <a16:creationId xmlns:a16="http://schemas.microsoft.com/office/drawing/2014/main" id="{8C8DEB66-D2E5-3344-BCD4-6BE11C7C7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Freeform 9">
            <a:extLst>
              <a:ext uri="{FF2B5EF4-FFF2-40B4-BE49-F238E27FC236}">
                <a16:creationId xmlns:a16="http://schemas.microsoft.com/office/drawing/2014/main" id="{958B679B-D71E-6A44-9446-F1FA68A42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Freeform 10">
            <a:extLst>
              <a:ext uri="{FF2B5EF4-FFF2-40B4-BE49-F238E27FC236}">
                <a16:creationId xmlns:a16="http://schemas.microsoft.com/office/drawing/2014/main" id="{82885515-4A65-BF4D-AA8B-96053D805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Freeform 11">
            <a:extLst>
              <a:ext uri="{FF2B5EF4-FFF2-40B4-BE49-F238E27FC236}">
                <a16:creationId xmlns:a16="http://schemas.microsoft.com/office/drawing/2014/main" id="{75E2D47D-A73D-F542-B303-D26EA3A4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12">
            <a:extLst>
              <a:ext uri="{FF2B5EF4-FFF2-40B4-BE49-F238E27FC236}">
                <a16:creationId xmlns:a16="http://schemas.microsoft.com/office/drawing/2014/main" id="{5CEECDA3-E790-834F-89E3-2C2E51B1E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14">
            <a:extLst>
              <a:ext uri="{FF2B5EF4-FFF2-40B4-BE49-F238E27FC236}">
                <a16:creationId xmlns:a16="http://schemas.microsoft.com/office/drawing/2014/main" id="{52BC2DD5-82EF-0944-AEF1-DB12821B2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7718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052BA98-40C2-B247-80BC-57DFAA42DA8A}"/>
              </a:ext>
            </a:extLst>
          </p:cNvPr>
          <p:cNvSpPr txBox="1"/>
          <p:nvPr/>
        </p:nvSpPr>
        <p:spPr>
          <a:xfrm>
            <a:off x="7475821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10DBDCE-3469-A540-A183-8FD6DF89144C}"/>
              </a:ext>
            </a:extLst>
          </p:cNvPr>
          <p:cNvSpPr txBox="1"/>
          <p:nvPr/>
        </p:nvSpPr>
        <p:spPr>
          <a:xfrm>
            <a:off x="7475821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 Forms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539ABB8-403B-F44C-8A52-3054A44679E1}"/>
              </a:ext>
            </a:extLst>
          </p:cNvPr>
          <p:cNvSpPr txBox="1"/>
          <p:nvPr/>
        </p:nvSpPr>
        <p:spPr>
          <a:xfrm>
            <a:off x="7475821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9DF4321-B3B8-CD4E-B479-4274122A7CE4}"/>
              </a:ext>
            </a:extLst>
          </p:cNvPr>
          <p:cNvSpPr txBox="1"/>
          <p:nvPr/>
        </p:nvSpPr>
        <p:spPr>
          <a:xfrm>
            <a:off x="7475821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3230956-84D2-0C43-8C9A-7D3479C472C7}"/>
              </a:ext>
            </a:extLst>
          </p:cNvPr>
          <p:cNvSpPr txBox="1"/>
          <p:nvPr/>
        </p:nvSpPr>
        <p:spPr>
          <a:xfrm>
            <a:off x="7475821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B20BC1-4DA5-0247-8BA3-DD9130BAD724}"/>
              </a:ext>
            </a:extLst>
          </p:cNvPr>
          <p:cNvSpPr txBox="1"/>
          <p:nvPr/>
        </p:nvSpPr>
        <p:spPr>
          <a:xfrm>
            <a:off x="8486902" y="5514105"/>
            <a:ext cx="190148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E865BD4-8217-AB44-BD15-1CF44BE2D85C}"/>
              </a:ext>
            </a:extLst>
          </p:cNvPr>
          <p:cNvSpPr txBox="1"/>
          <p:nvPr/>
        </p:nvSpPr>
        <p:spPr>
          <a:xfrm>
            <a:off x="7910625" y="3644006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8383BCB3-00D7-E041-8BE5-89712BAE849D}"/>
              </a:ext>
            </a:extLst>
          </p:cNvPr>
          <p:cNvSpPr/>
          <p:nvPr/>
        </p:nvSpPr>
        <p:spPr>
          <a:xfrm>
            <a:off x="7563123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E2E92B9-5A3C-F746-993E-6A8DCF8733FC}"/>
              </a:ext>
            </a:extLst>
          </p:cNvPr>
          <p:cNvSpPr txBox="1"/>
          <p:nvPr/>
        </p:nvSpPr>
        <p:spPr>
          <a:xfrm>
            <a:off x="8193558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7" name="Freeform 8">
            <a:extLst>
              <a:ext uri="{FF2B5EF4-FFF2-40B4-BE49-F238E27FC236}">
                <a16:creationId xmlns:a16="http://schemas.microsoft.com/office/drawing/2014/main" id="{674080A6-6FB4-4A49-BE4C-D512F1A70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Freeform 13">
            <a:extLst>
              <a:ext uri="{FF2B5EF4-FFF2-40B4-BE49-F238E27FC236}">
                <a16:creationId xmlns:a16="http://schemas.microsoft.com/office/drawing/2014/main" id="{6A5DF6B7-3606-3A49-8A32-B5252DA29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9" name="Freeform 9">
            <a:extLst>
              <a:ext uri="{FF2B5EF4-FFF2-40B4-BE49-F238E27FC236}">
                <a16:creationId xmlns:a16="http://schemas.microsoft.com/office/drawing/2014/main" id="{F8A1159B-AA16-F740-BE82-635B9A5FA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0" name="Freeform 10">
            <a:extLst>
              <a:ext uri="{FF2B5EF4-FFF2-40B4-BE49-F238E27FC236}">
                <a16:creationId xmlns:a16="http://schemas.microsoft.com/office/drawing/2014/main" id="{78FDC2C9-6BF4-4D48-9FA8-4C4943A78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1" name="Freeform 11">
            <a:extLst>
              <a:ext uri="{FF2B5EF4-FFF2-40B4-BE49-F238E27FC236}">
                <a16:creationId xmlns:a16="http://schemas.microsoft.com/office/drawing/2014/main" id="{E02F4A59-0202-4C45-9ACE-A14BC9F08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2" name="Freeform 12">
            <a:extLst>
              <a:ext uri="{FF2B5EF4-FFF2-40B4-BE49-F238E27FC236}">
                <a16:creationId xmlns:a16="http://schemas.microsoft.com/office/drawing/2014/main" id="{E2F06AF7-E593-DB4F-86FF-7EF9003E9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14">
            <a:extLst>
              <a:ext uri="{FF2B5EF4-FFF2-40B4-BE49-F238E27FC236}">
                <a16:creationId xmlns:a16="http://schemas.microsoft.com/office/drawing/2014/main" id="{C074D21E-8AC6-5649-B22D-94FB8CA13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0083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C338A5C-5D81-D144-8075-3C3B0E584D40}"/>
              </a:ext>
            </a:extLst>
          </p:cNvPr>
          <p:cNvSpPr txBox="1"/>
          <p:nvPr/>
        </p:nvSpPr>
        <p:spPr>
          <a:xfrm>
            <a:off x="12978186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F8C7881-853C-9D41-8115-483B1830EFE4}"/>
              </a:ext>
            </a:extLst>
          </p:cNvPr>
          <p:cNvSpPr txBox="1"/>
          <p:nvPr/>
        </p:nvSpPr>
        <p:spPr>
          <a:xfrm>
            <a:off x="12978186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9D69D5B-03E1-A64A-9B4C-259A3714EA94}"/>
              </a:ext>
            </a:extLst>
          </p:cNvPr>
          <p:cNvSpPr txBox="1"/>
          <p:nvPr/>
        </p:nvSpPr>
        <p:spPr>
          <a:xfrm>
            <a:off x="12978186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CC64A9C-2C02-8143-A56F-6CEA8EDFE340}"/>
              </a:ext>
            </a:extLst>
          </p:cNvPr>
          <p:cNvSpPr txBox="1"/>
          <p:nvPr/>
        </p:nvSpPr>
        <p:spPr>
          <a:xfrm>
            <a:off x="12978186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44022F5-761D-8E42-9159-15CC9F58CDED}"/>
              </a:ext>
            </a:extLst>
          </p:cNvPr>
          <p:cNvSpPr txBox="1"/>
          <p:nvPr/>
        </p:nvSpPr>
        <p:spPr>
          <a:xfrm>
            <a:off x="12978186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DBD2BF0-3A00-E643-BDDC-6F43FFB9F795}"/>
              </a:ext>
            </a:extLst>
          </p:cNvPr>
          <p:cNvSpPr txBox="1"/>
          <p:nvPr/>
        </p:nvSpPr>
        <p:spPr>
          <a:xfrm>
            <a:off x="13866637" y="5514105"/>
            <a:ext cx="214674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D23BC4E-7FB5-6F4A-9437-71BD53AB2CD6}"/>
              </a:ext>
            </a:extLst>
          </p:cNvPr>
          <p:cNvSpPr txBox="1"/>
          <p:nvPr/>
        </p:nvSpPr>
        <p:spPr>
          <a:xfrm>
            <a:off x="13243874" y="3644006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683C3E87-18FB-FB48-BF01-92E23660EEDA}"/>
              </a:ext>
            </a:extLst>
          </p:cNvPr>
          <p:cNvSpPr/>
          <p:nvPr/>
        </p:nvSpPr>
        <p:spPr>
          <a:xfrm>
            <a:off x="13065488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A5157E5-B966-A84E-9575-31A0F8C2D986}"/>
              </a:ext>
            </a:extLst>
          </p:cNvPr>
          <p:cNvSpPr txBox="1"/>
          <p:nvPr/>
        </p:nvSpPr>
        <p:spPr>
          <a:xfrm>
            <a:off x="13695923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4" name="Freeform 8">
            <a:extLst>
              <a:ext uri="{FF2B5EF4-FFF2-40B4-BE49-F238E27FC236}">
                <a16:creationId xmlns:a16="http://schemas.microsoft.com/office/drawing/2014/main" id="{52ED5CE4-FBE3-BA4B-8C40-DD8AB8544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Freeform 13">
            <a:extLst>
              <a:ext uri="{FF2B5EF4-FFF2-40B4-BE49-F238E27FC236}">
                <a16:creationId xmlns:a16="http://schemas.microsoft.com/office/drawing/2014/main" id="{F20BF7A0-4468-7F4E-B8E4-7819F7F22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6" name="Freeform 9">
            <a:extLst>
              <a:ext uri="{FF2B5EF4-FFF2-40B4-BE49-F238E27FC236}">
                <a16:creationId xmlns:a16="http://schemas.microsoft.com/office/drawing/2014/main" id="{88B1E5AD-9609-9D47-8FC5-4F3139C5F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7" name="Freeform 10">
            <a:extLst>
              <a:ext uri="{FF2B5EF4-FFF2-40B4-BE49-F238E27FC236}">
                <a16:creationId xmlns:a16="http://schemas.microsoft.com/office/drawing/2014/main" id="{BEC4C8E9-B987-7248-9573-438E77B7F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8" name="Freeform 11">
            <a:extLst>
              <a:ext uri="{FF2B5EF4-FFF2-40B4-BE49-F238E27FC236}">
                <a16:creationId xmlns:a16="http://schemas.microsoft.com/office/drawing/2014/main" id="{A7FA0ED8-A864-C64A-A060-8D2802D27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9" name="Freeform 12">
            <a:extLst>
              <a:ext uri="{FF2B5EF4-FFF2-40B4-BE49-F238E27FC236}">
                <a16:creationId xmlns:a16="http://schemas.microsoft.com/office/drawing/2014/main" id="{2A490151-8D30-704C-9812-C3E7D7FC3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0" name="Freeform 14">
            <a:extLst>
              <a:ext uri="{FF2B5EF4-FFF2-40B4-BE49-F238E27FC236}">
                <a16:creationId xmlns:a16="http://schemas.microsoft.com/office/drawing/2014/main" id="{C68174D3-9242-9646-A6E5-F59DC2DDD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2447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283143A-56ED-4244-B7EF-4FD0FAB3EACD}"/>
              </a:ext>
            </a:extLst>
          </p:cNvPr>
          <p:cNvSpPr txBox="1"/>
          <p:nvPr/>
        </p:nvSpPr>
        <p:spPr>
          <a:xfrm>
            <a:off x="18480550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34A87C-2840-BB43-B3D6-9411EED3D01C}"/>
              </a:ext>
            </a:extLst>
          </p:cNvPr>
          <p:cNvSpPr txBox="1"/>
          <p:nvPr/>
        </p:nvSpPr>
        <p:spPr>
          <a:xfrm>
            <a:off x="18480550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C75863F-9D2E-C949-96FF-B18DAE3C9440}"/>
              </a:ext>
            </a:extLst>
          </p:cNvPr>
          <p:cNvSpPr txBox="1"/>
          <p:nvPr/>
        </p:nvSpPr>
        <p:spPr>
          <a:xfrm>
            <a:off x="18480550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6A8436-0429-EB41-A613-463459252F8F}"/>
              </a:ext>
            </a:extLst>
          </p:cNvPr>
          <p:cNvSpPr txBox="1"/>
          <p:nvPr/>
        </p:nvSpPr>
        <p:spPr>
          <a:xfrm>
            <a:off x="18480550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2A37886-6066-254F-81A1-C1D35F3A15C8}"/>
              </a:ext>
            </a:extLst>
          </p:cNvPr>
          <p:cNvSpPr txBox="1"/>
          <p:nvPr/>
        </p:nvSpPr>
        <p:spPr>
          <a:xfrm>
            <a:off x="18480550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97A32A0-875E-9F45-A84D-79506C4BB26E}"/>
              </a:ext>
            </a:extLst>
          </p:cNvPr>
          <p:cNvSpPr txBox="1"/>
          <p:nvPr/>
        </p:nvSpPr>
        <p:spPr>
          <a:xfrm>
            <a:off x="19380222" y="5514105"/>
            <a:ext cx="212430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C056806-7A3D-6E44-A2E6-EF70C1F33814}"/>
              </a:ext>
            </a:extLst>
          </p:cNvPr>
          <p:cNvSpPr txBox="1"/>
          <p:nvPr/>
        </p:nvSpPr>
        <p:spPr>
          <a:xfrm>
            <a:off x="19270418" y="3644006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BE3BC6FF-A8C5-B14A-99CC-D65352E6BA83}"/>
              </a:ext>
            </a:extLst>
          </p:cNvPr>
          <p:cNvSpPr/>
          <p:nvPr/>
        </p:nvSpPr>
        <p:spPr>
          <a:xfrm>
            <a:off x="18567852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BC2B037-54DD-D24E-B94A-0F3C549806CE}"/>
              </a:ext>
            </a:extLst>
          </p:cNvPr>
          <p:cNvSpPr txBox="1"/>
          <p:nvPr/>
        </p:nvSpPr>
        <p:spPr>
          <a:xfrm>
            <a:off x="19198287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7808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12">
            <a:extLst>
              <a:ext uri="{FF2B5EF4-FFF2-40B4-BE49-F238E27FC236}">
                <a16:creationId xmlns:a16="http://schemas.microsoft.com/office/drawing/2014/main" id="{A3A73F9B-6B4E-BD4F-ADB4-AC8205753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473" y="3126408"/>
            <a:ext cx="5870614" cy="9827592"/>
          </a:xfrm>
          <a:custGeom>
            <a:avLst/>
            <a:gdLst>
              <a:gd name="T0" fmla="*/ 5588 w 5589"/>
              <a:gd name="T1" fmla="*/ 15043 h 15044"/>
              <a:gd name="T2" fmla="*/ 0 w 5589"/>
              <a:gd name="T3" fmla="*/ 15043 h 15044"/>
              <a:gd name="T4" fmla="*/ 0 w 5589"/>
              <a:gd name="T5" fmla="*/ 0 h 15044"/>
              <a:gd name="T6" fmla="*/ 5588 w 5589"/>
              <a:gd name="T7" fmla="*/ 0 h 15044"/>
              <a:gd name="T8" fmla="*/ 5588 w 5589"/>
              <a:gd name="T9" fmla="*/ 15043 h 15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9" h="15044">
                <a:moveTo>
                  <a:pt x="5588" y="15043"/>
                </a:moveTo>
                <a:lnTo>
                  <a:pt x="0" y="15043"/>
                </a:lnTo>
                <a:lnTo>
                  <a:pt x="0" y="0"/>
                </a:lnTo>
                <a:lnTo>
                  <a:pt x="5588" y="0"/>
                </a:lnTo>
                <a:lnTo>
                  <a:pt x="5588" y="1504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13">
            <a:extLst>
              <a:ext uri="{FF2B5EF4-FFF2-40B4-BE49-F238E27FC236}">
                <a16:creationId xmlns:a16="http://schemas.microsoft.com/office/drawing/2014/main" id="{F97DC669-1769-B746-810D-1B448BC26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473" y="3126408"/>
            <a:ext cx="5870614" cy="2618196"/>
          </a:xfrm>
          <a:custGeom>
            <a:avLst/>
            <a:gdLst>
              <a:gd name="T0" fmla="*/ 0 w 5589"/>
              <a:gd name="T1" fmla="*/ 0 h 4010"/>
              <a:gd name="T2" fmla="*/ 5588 w 5589"/>
              <a:gd name="T3" fmla="*/ 0 h 4010"/>
              <a:gd name="T4" fmla="*/ 5588 w 5589"/>
              <a:gd name="T5" fmla="*/ 4009 h 4010"/>
              <a:gd name="T6" fmla="*/ 0 w 5589"/>
              <a:gd name="T7" fmla="*/ 4009 h 4010"/>
              <a:gd name="T8" fmla="*/ 0 w 5589"/>
              <a:gd name="T9" fmla="*/ 0 h 4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9" h="4010">
                <a:moveTo>
                  <a:pt x="0" y="0"/>
                </a:moveTo>
                <a:lnTo>
                  <a:pt x="5588" y="0"/>
                </a:lnTo>
                <a:lnTo>
                  <a:pt x="5588" y="4009"/>
                </a:lnTo>
                <a:lnTo>
                  <a:pt x="0" y="40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F63AB85B-98DA-4545-B48B-126BDAE57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470" y="3126408"/>
            <a:ext cx="5874198" cy="2617545"/>
          </a:xfrm>
          <a:custGeom>
            <a:avLst/>
            <a:gdLst>
              <a:gd name="connsiteX0" fmla="*/ 1 w 3651570"/>
              <a:gd name="connsiteY0" fmla="*/ 1780028 h 2617545"/>
              <a:gd name="connsiteX1" fmla="*/ 1376133 w 3651570"/>
              <a:gd name="connsiteY1" fmla="*/ 2617545 h 2617545"/>
              <a:gd name="connsiteX2" fmla="*/ 744916 w 3651570"/>
              <a:gd name="connsiteY2" fmla="*/ 2617545 h 2617545"/>
              <a:gd name="connsiteX3" fmla="*/ 1 w 3651570"/>
              <a:gd name="connsiteY3" fmla="*/ 2164216 h 2617545"/>
              <a:gd name="connsiteX4" fmla="*/ 1 w 3651570"/>
              <a:gd name="connsiteY4" fmla="*/ 864091 h 2617545"/>
              <a:gd name="connsiteX5" fmla="*/ 2876769 w 3651570"/>
              <a:gd name="connsiteY5" fmla="*/ 2617543 h 2617545"/>
              <a:gd name="connsiteX6" fmla="*/ 2246048 w 3651570"/>
              <a:gd name="connsiteY6" fmla="*/ 2617543 h 2617545"/>
              <a:gd name="connsiteX7" fmla="*/ 1 w 3651570"/>
              <a:gd name="connsiteY7" fmla="*/ 1248597 h 2617545"/>
              <a:gd name="connsiteX8" fmla="*/ 956260 w 3651570"/>
              <a:gd name="connsiteY8" fmla="*/ 1 h 2617545"/>
              <a:gd name="connsiteX9" fmla="*/ 1587737 w 3651570"/>
              <a:gd name="connsiteY9" fmla="*/ 1 h 2617545"/>
              <a:gd name="connsiteX10" fmla="*/ 3648689 w 3651570"/>
              <a:gd name="connsiteY10" fmla="*/ 1256626 h 2617545"/>
              <a:gd name="connsiteX11" fmla="*/ 3648689 w 3651570"/>
              <a:gd name="connsiteY11" fmla="*/ 1641120 h 2617545"/>
              <a:gd name="connsiteX12" fmla="*/ 2459779 w 3651570"/>
              <a:gd name="connsiteY12" fmla="*/ 0 h 2617545"/>
              <a:gd name="connsiteX13" fmla="*/ 3091304 w 3651570"/>
              <a:gd name="connsiteY13" fmla="*/ 0 h 2617545"/>
              <a:gd name="connsiteX14" fmla="*/ 3651570 w 3651570"/>
              <a:gd name="connsiteY14" fmla="*/ 341071 h 2617545"/>
              <a:gd name="connsiteX15" fmla="*/ 3651570 w 3651570"/>
              <a:gd name="connsiteY15" fmla="*/ 725184 h 2617545"/>
              <a:gd name="connsiteX16" fmla="*/ 0 w 3651570"/>
              <a:gd name="connsiteY16" fmla="*/ 0 h 2617545"/>
              <a:gd name="connsiteX17" fmla="*/ 86189 w 3651570"/>
              <a:gd name="connsiteY17" fmla="*/ 0 h 2617545"/>
              <a:gd name="connsiteX18" fmla="*/ 3648689 w 3651570"/>
              <a:gd name="connsiteY18" fmla="*/ 2172453 h 2617545"/>
              <a:gd name="connsiteX19" fmla="*/ 3648689 w 3651570"/>
              <a:gd name="connsiteY19" fmla="*/ 2557056 h 2617545"/>
              <a:gd name="connsiteX20" fmla="*/ 0 w 3651570"/>
              <a:gd name="connsiteY20" fmla="*/ 333018 h 261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51570" h="2617545">
                <a:moveTo>
                  <a:pt x="1" y="1780028"/>
                </a:moveTo>
                <a:lnTo>
                  <a:pt x="1376133" y="2617545"/>
                </a:lnTo>
                <a:lnTo>
                  <a:pt x="744916" y="2617545"/>
                </a:lnTo>
                <a:lnTo>
                  <a:pt x="1" y="2164216"/>
                </a:lnTo>
                <a:close/>
                <a:moveTo>
                  <a:pt x="1" y="864091"/>
                </a:moveTo>
                <a:lnTo>
                  <a:pt x="2876769" y="2617543"/>
                </a:lnTo>
                <a:lnTo>
                  <a:pt x="2246048" y="2617543"/>
                </a:lnTo>
                <a:lnTo>
                  <a:pt x="1" y="1248597"/>
                </a:lnTo>
                <a:close/>
                <a:moveTo>
                  <a:pt x="956260" y="1"/>
                </a:moveTo>
                <a:lnTo>
                  <a:pt x="1587737" y="1"/>
                </a:lnTo>
                <a:lnTo>
                  <a:pt x="3648689" y="1256626"/>
                </a:lnTo>
                <a:lnTo>
                  <a:pt x="3648689" y="1641120"/>
                </a:lnTo>
                <a:close/>
                <a:moveTo>
                  <a:pt x="2459779" y="0"/>
                </a:moveTo>
                <a:lnTo>
                  <a:pt x="3091304" y="0"/>
                </a:lnTo>
                <a:lnTo>
                  <a:pt x="3651570" y="341071"/>
                </a:lnTo>
                <a:lnTo>
                  <a:pt x="3651570" y="725184"/>
                </a:lnTo>
                <a:close/>
                <a:moveTo>
                  <a:pt x="0" y="0"/>
                </a:moveTo>
                <a:lnTo>
                  <a:pt x="86189" y="0"/>
                </a:lnTo>
                <a:lnTo>
                  <a:pt x="3648689" y="2172453"/>
                </a:lnTo>
                <a:lnTo>
                  <a:pt x="3648689" y="2557056"/>
                </a:lnTo>
                <a:lnTo>
                  <a:pt x="0" y="3330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0" name="Freeform 19">
            <a:extLst>
              <a:ext uri="{FF2B5EF4-FFF2-40B4-BE49-F238E27FC236}">
                <a16:creationId xmlns:a16="http://schemas.microsoft.com/office/drawing/2014/main" id="{7F3B019D-DE13-8E40-98A7-DFD8713E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2626" y="3126408"/>
            <a:ext cx="4605677" cy="3709829"/>
          </a:xfrm>
          <a:custGeom>
            <a:avLst/>
            <a:gdLst>
              <a:gd name="T0" fmla="*/ 4383 w 4384"/>
              <a:gd name="T1" fmla="*/ 4009 h 5678"/>
              <a:gd name="T2" fmla="*/ 2192 w 4384"/>
              <a:gd name="T3" fmla="*/ 5677 h 5678"/>
              <a:gd name="T4" fmla="*/ 0 w 4384"/>
              <a:gd name="T5" fmla="*/ 4009 h 5678"/>
              <a:gd name="T6" fmla="*/ 0 w 4384"/>
              <a:gd name="T7" fmla="*/ 0 h 5678"/>
              <a:gd name="T8" fmla="*/ 4383 w 4384"/>
              <a:gd name="T9" fmla="*/ 0 h 5678"/>
              <a:gd name="T10" fmla="*/ 4383 w 4384"/>
              <a:gd name="T11" fmla="*/ 4009 h 5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4" h="5678">
                <a:moveTo>
                  <a:pt x="4383" y="4009"/>
                </a:moveTo>
                <a:lnTo>
                  <a:pt x="2192" y="5677"/>
                </a:lnTo>
                <a:lnTo>
                  <a:pt x="0" y="4009"/>
                </a:lnTo>
                <a:lnTo>
                  <a:pt x="0" y="0"/>
                </a:lnTo>
                <a:lnTo>
                  <a:pt x="4383" y="0"/>
                </a:lnTo>
                <a:lnTo>
                  <a:pt x="4383" y="400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21">
            <a:extLst>
              <a:ext uri="{FF2B5EF4-FFF2-40B4-BE49-F238E27FC236}">
                <a16:creationId xmlns:a16="http://schemas.microsoft.com/office/drawing/2014/main" id="{7CD0695D-4116-794D-9F9F-CA1E59542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847" y="11709400"/>
            <a:ext cx="3271234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BC8470BC-96C5-8445-85B2-3D76BF3E4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438" y="3126408"/>
            <a:ext cx="5870616" cy="9827592"/>
          </a:xfrm>
          <a:custGeom>
            <a:avLst/>
            <a:gdLst>
              <a:gd name="T0" fmla="*/ 5586 w 5587"/>
              <a:gd name="T1" fmla="*/ 15043 h 15044"/>
              <a:gd name="T2" fmla="*/ 0 w 5587"/>
              <a:gd name="T3" fmla="*/ 15043 h 15044"/>
              <a:gd name="T4" fmla="*/ 0 w 5587"/>
              <a:gd name="T5" fmla="*/ 0 h 15044"/>
              <a:gd name="T6" fmla="*/ 5586 w 5587"/>
              <a:gd name="T7" fmla="*/ 0 h 15044"/>
              <a:gd name="T8" fmla="*/ 5586 w 5587"/>
              <a:gd name="T9" fmla="*/ 15043 h 15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7" h="15044">
                <a:moveTo>
                  <a:pt x="5586" y="15043"/>
                </a:moveTo>
                <a:lnTo>
                  <a:pt x="0" y="15043"/>
                </a:lnTo>
                <a:lnTo>
                  <a:pt x="0" y="0"/>
                </a:lnTo>
                <a:lnTo>
                  <a:pt x="5586" y="0"/>
                </a:lnTo>
                <a:lnTo>
                  <a:pt x="5586" y="1504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">
            <a:extLst>
              <a:ext uri="{FF2B5EF4-FFF2-40B4-BE49-F238E27FC236}">
                <a16:creationId xmlns:a16="http://schemas.microsoft.com/office/drawing/2014/main" id="{C740BACB-1FE8-D14F-A36F-7BAEAF038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438" y="3126408"/>
            <a:ext cx="5870616" cy="2618196"/>
          </a:xfrm>
          <a:custGeom>
            <a:avLst/>
            <a:gdLst>
              <a:gd name="T0" fmla="*/ 0 w 5587"/>
              <a:gd name="T1" fmla="*/ 0 h 4010"/>
              <a:gd name="T2" fmla="*/ 5586 w 5587"/>
              <a:gd name="T3" fmla="*/ 0 h 4010"/>
              <a:gd name="T4" fmla="*/ 5586 w 5587"/>
              <a:gd name="T5" fmla="*/ 4009 h 4010"/>
              <a:gd name="T6" fmla="*/ 0 w 5587"/>
              <a:gd name="T7" fmla="*/ 4009 h 4010"/>
              <a:gd name="T8" fmla="*/ 0 w 5587"/>
              <a:gd name="T9" fmla="*/ 0 h 4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7" h="4010">
                <a:moveTo>
                  <a:pt x="0" y="0"/>
                </a:moveTo>
                <a:lnTo>
                  <a:pt x="5586" y="0"/>
                </a:lnTo>
                <a:lnTo>
                  <a:pt x="5586" y="4009"/>
                </a:lnTo>
                <a:lnTo>
                  <a:pt x="0" y="4009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2A9776E-6627-E441-8FB6-8E7541CA7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963" y="3126408"/>
            <a:ext cx="5869566" cy="2617545"/>
          </a:xfrm>
          <a:custGeom>
            <a:avLst/>
            <a:gdLst>
              <a:gd name="connsiteX0" fmla="*/ 0 w 3648691"/>
              <a:gd name="connsiteY0" fmla="*/ 1780028 h 2617545"/>
              <a:gd name="connsiteX1" fmla="*/ 1376132 w 3648691"/>
              <a:gd name="connsiteY1" fmla="*/ 2617545 h 2617545"/>
              <a:gd name="connsiteX2" fmla="*/ 744914 w 3648691"/>
              <a:gd name="connsiteY2" fmla="*/ 2617545 h 2617545"/>
              <a:gd name="connsiteX3" fmla="*/ 0 w 3648691"/>
              <a:gd name="connsiteY3" fmla="*/ 2164216 h 2617545"/>
              <a:gd name="connsiteX4" fmla="*/ 0 w 3648691"/>
              <a:gd name="connsiteY4" fmla="*/ 864091 h 2617545"/>
              <a:gd name="connsiteX5" fmla="*/ 2876770 w 3648691"/>
              <a:gd name="connsiteY5" fmla="*/ 2617543 h 2617545"/>
              <a:gd name="connsiteX6" fmla="*/ 2245762 w 3648691"/>
              <a:gd name="connsiteY6" fmla="*/ 2617543 h 2617545"/>
              <a:gd name="connsiteX7" fmla="*/ 0 w 3648691"/>
              <a:gd name="connsiteY7" fmla="*/ 1248597 h 2617545"/>
              <a:gd name="connsiteX8" fmla="*/ 956260 w 3648691"/>
              <a:gd name="connsiteY8" fmla="*/ 1 h 2617545"/>
              <a:gd name="connsiteX9" fmla="*/ 1587390 w 3648691"/>
              <a:gd name="connsiteY9" fmla="*/ 1 h 2617545"/>
              <a:gd name="connsiteX10" fmla="*/ 3648691 w 3648691"/>
              <a:gd name="connsiteY10" fmla="*/ 1256626 h 2617545"/>
              <a:gd name="connsiteX11" fmla="*/ 3648691 w 3648691"/>
              <a:gd name="connsiteY11" fmla="*/ 1641120 h 2617545"/>
              <a:gd name="connsiteX12" fmla="*/ 2456899 w 3648691"/>
              <a:gd name="connsiteY12" fmla="*/ 0 h 2617545"/>
              <a:gd name="connsiteX13" fmla="*/ 3087244 w 3648691"/>
              <a:gd name="connsiteY13" fmla="*/ 0 h 2617545"/>
              <a:gd name="connsiteX14" fmla="*/ 3645810 w 3648691"/>
              <a:gd name="connsiteY14" fmla="*/ 341071 h 2617545"/>
              <a:gd name="connsiteX15" fmla="*/ 3645810 w 3648691"/>
              <a:gd name="connsiteY15" fmla="*/ 725184 h 2617545"/>
              <a:gd name="connsiteX16" fmla="*/ 0 w 3648691"/>
              <a:gd name="connsiteY16" fmla="*/ 0 h 2617545"/>
              <a:gd name="connsiteX17" fmla="*/ 85567 w 3648691"/>
              <a:gd name="connsiteY17" fmla="*/ 0 h 2617545"/>
              <a:gd name="connsiteX18" fmla="*/ 3648691 w 3648691"/>
              <a:gd name="connsiteY18" fmla="*/ 2172453 h 2617545"/>
              <a:gd name="connsiteX19" fmla="*/ 3648691 w 3648691"/>
              <a:gd name="connsiteY19" fmla="*/ 2557056 h 2617545"/>
              <a:gd name="connsiteX20" fmla="*/ 0 w 3648691"/>
              <a:gd name="connsiteY20" fmla="*/ 333018 h 261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48691" h="2617545">
                <a:moveTo>
                  <a:pt x="0" y="1780028"/>
                </a:moveTo>
                <a:lnTo>
                  <a:pt x="1376132" y="2617545"/>
                </a:lnTo>
                <a:lnTo>
                  <a:pt x="744914" y="2617545"/>
                </a:lnTo>
                <a:lnTo>
                  <a:pt x="0" y="2164216"/>
                </a:lnTo>
                <a:close/>
                <a:moveTo>
                  <a:pt x="0" y="864091"/>
                </a:moveTo>
                <a:lnTo>
                  <a:pt x="2876770" y="2617543"/>
                </a:lnTo>
                <a:lnTo>
                  <a:pt x="2245762" y="2617543"/>
                </a:lnTo>
                <a:lnTo>
                  <a:pt x="0" y="1248597"/>
                </a:lnTo>
                <a:close/>
                <a:moveTo>
                  <a:pt x="956260" y="1"/>
                </a:moveTo>
                <a:lnTo>
                  <a:pt x="1587390" y="1"/>
                </a:lnTo>
                <a:lnTo>
                  <a:pt x="3648691" y="1256626"/>
                </a:lnTo>
                <a:lnTo>
                  <a:pt x="3648691" y="1641120"/>
                </a:lnTo>
                <a:close/>
                <a:moveTo>
                  <a:pt x="2456899" y="0"/>
                </a:moveTo>
                <a:lnTo>
                  <a:pt x="3087244" y="0"/>
                </a:lnTo>
                <a:lnTo>
                  <a:pt x="3645810" y="341071"/>
                </a:lnTo>
                <a:lnTo>
                  <a:pt x="3645810" y="725184"/>
                </a:lnTo>
                <a:close/>
                <a:moveTo>
                  <a:pt x="0" y="0"/>
                </a:moveTo>
                <a:lnTo>
                  <a:pt x="85567" y="0"/>
                </a:lnTo>
                <a:lnTo>
                  <a:pt x="3648691" y="2172453"/>
                </a:lnTo>
                <a:lnTo>
                  <a:pt x="3648691" y="2557056"/>
                </a:lnTo>
                <a:lnTo>
                  <a:pt x="0" y="33301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2" name="Freeform 8">
            <a:extLst>
              <a:ext uri="{FF2B5EF4-FFF2-40B4-BE49-F238E27FC236}">
                <a16:creationId xmlns:a16="http://schemas.microsoft.com/office/drawing/2014/main" id="{FC5F16C5-F67F-5F40-97E7-BD1E7EDB8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5908" y="3126408"/>
            <a:ext cx="4605676" cy="3709829"/>
          </a:xfrm>
          <a:custGeom>
            <a:avLst/>
            <a:gdLst>
              <a:gd name="T0" fmla="*/ 4382 w 4383"/>
              <a:gd name="T1" fmla="*/ 4009 h 5678"/>
              <a:gd name="T2" fmla="*/ 2190 w 4383"/>
              <a:gd name="T3" fmla="*/ 5677 h 5678"/>
              <a:gd name="T4" fmla="*/ 0 w 4383"/>
              <a:gd name="T5" fmla="*/ 4009 h 5678"/>
              <a:gd name="T6" fmla="*/ 0 w 4383"/>
              <a:gd name="T7" fmla="*/ 0 h 5678"/>
              <a:gd name="T8" fmla="*/ 4382 w 4383"/>
              <a:gd name="T9" fmla="*/ 0 h 5678"/>
              <a:gd name="T10" fmla="*/ 4382 w 4383"/>
              <a:gd name="T11" fmla="*/ 4009 h 5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3" h="5678">
                <a:moveTo>
                  <a:pt x="4382" y="4009"/>
                </a:moveTo>
                <a:lnTo>
                  <a:pt x="2190" y="5677"/>
                </a:lnTo>
                <a:lnTo>
                  <a:pt x="0" y="4009"/>
                </a:lnTo>
                <a:lnTo>
                  <a:pt x="0" y="0"/>
                </a:lnTo>
                <a:lnTo>
                  <a:pt x="4382" y="0"/>
                </a:lnTo>
                <a:lnTo>
                  <a:pt x="4382" y="400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11">
            <a:extLst>
              <a:ext uri="{FF2B5EF4-FFF2-40B4-BE49-F238E27FC236}">
                <a16:creationId xmlns:a16="http://schemas.microsoft.com/office/drawing/2014/main" id="{F853EAE2-03E6-104D-A442-C36DEE58D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3129" y="11709400"/>
            <a:ext cx="3271234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22">
            <a:extLst>
              <a:ext uri="{FF2B5EF4-FFF2-40B4-BE49-F238E27FC236}">
                <a16:creationId xmlns:a16="http://schemas.microsoft.com/office/drawing/2014/main" id="{09444E64-95DA-6A49-91C8-CD31C5AEB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1002" y="3126408"/>
            <a:ext cx="5870617" cy="9827592"/>
          </a:xfrm>
          <a:custGeom>
            <a:avLst/>
            <a:gdLst>
              <a:gd name="T0" fmla="*/ 5587 w 5588"/>
              <a:gd name="T1" fmla="*/ 15043 h 15044"/>
              <a:gd name="T2" fmla="*/ 0 w 5588"/>
              <a:gd name="T3" fmla="*/ 15043 h 15044"/>
              <a:gd name="T4" fmla="*/ 0 w 5588"/>
              <a:gd name="T5" fmla="*/ 0 h 15044"/>
              <a:gd name="T6" fmla="*/ 5587 w 5588"/>
              <a:gd name="T7" fmla="*/ 0 h 15044"/>
              <a:gd name="T8" fmla="*/ 5587 w 5588"/>
              <a:gd name="T9" fmla="*/ 15043 h 15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8" h="15044">
                <a:moveTo>
                  <a:pt x="5587" y="15043"/>
                </a:moveTo>
                <a:lnTo>
                  <a:pt x="0" y="15043"/>
                </a:lnTo>
                <a:lnTo>
                  <a:pt x="0" y="0"/>
                </a:lnTo>
                <a:lnTo>
                  <a:pt x="5587" y="0"/>
                </a:lnTo>
                <a:lnTo>
                  <a:pt x="5587" y="1504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23">
            <a:extLst>
              <a:ext uri="{FF2B5EF4-FFF2-40B4-BE49-F238E27FC236}">
                <a16:creationId xmlns:a16="http://schemas.microsoft.com/office/drawing/2014/main" id="{E985E56A-5F24-C042-8A04-FED3CC2A0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1002" y="3126408"/>
            <a:ext cx="5870617" cy="2618196"/>
          </a:xfrm>
          <a:custGeom>
            <a:avLst/>
            <a:gdLst>
              <a:gd name="T0" fmla="*/ 0 w 5588"/>
              <a:gd name="T1" fmla="*/ 0 h 4010"/>
              <a:gd name="T2" fmla="*/ 5587 w 5588"/>
              <a:gd name="T3" fmla="*/ 0 h 4010"/>
              <a:gd name="T4" fmla="*/ 5587 w 5588"/>
              <a:gd name="T5" fmla="*/ 4009 h 4010"/>
              <a:gd name="T6" fmla="*/ 0 w 5588"/>
              <a:gd name="T7" fmla="*/ 4009 h 4010"/>
              <a:gd name="T8" fmla="*/ 0 w 5588"/>
              <a:gd name="T9" fmla="*/ 0 h 4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8" h="4010">
                <a:moveTo>
                  <a:pt x="0" y="0"/>
                </a:moveTo>
                <a:lnTo>
                  <a:pt x="5587" y="0"/>
                </a:lnTo>
                <a:lnTo>
                  <a:pt x="5587" y="4009"/>
                </a:lnTo>
                <a:lnTo>
                  <a:pt x="0" y="4009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6582043D-E64F-854B-8E90-74D2245DE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1002" y="3126408"/>
            <a:ext cx="5874198" cy="2617545"/>
          </a:xfrm>
          <a:custGeom>
            <a:avLst/>
            <a:gdLst>
              <a:gd name="connsiteX0" fmla="*/ 0 w 3651570"/>
              <a:gd name="connsiteY0" fmla="*/ 1780028 h 2617545"/>
              <a:gd name="connsiteX1" fmla="*/ 1376132 w 3651570"/>
              <a:gd name="connsiteY1" fmla="*/ 2617545 h 2617545"/>
              <a:gd name="connsiteX2" fmla="*/ 744561 w 3651570"/>
              <a:gd name="connsiteY2" fmla="*/ 2617545 h 2617545"/>
              <a:gd name="connsiteX3" fmla="*/ 0 w 3651570"/>
              <a:gd name="connsiteY3" fmla="*/ 2164216 h 2617545"/>
              <a:gd name="connsiteX4" fmla="*/ 0 w 3651570"/>
              <a:gd name="connsiteY4" fmla="*/ 864091 h 2617545"/>
              <a:gd name="connsiteX5" fmla="*/ 2876770 w 3651570"/>
              <a:gd name="connsiteY5" fmla="*/ 2617543 h 2617545"/>
              <a:gd name="connsiteX6" fmla="*/ 2246048 w 3651570"/>
              <a:gd name="connsiteY6" fmla="*/ 2617543 h 2617545"/>
              <a:gd name="connsiteX7" fmla="*/ 0 w 3651570"/>
              <a:gd name="connsiteY7" fmla="*/ 1248597 h 2617545"/>
              <a:gd name="connsiteX8" fmla="*/ 959141 w 3651570"/>
              <a:gd name="connsiteY8" fmla="*/ 1 h 2617545"/>
              <a:gd name="connsiteX9" fmla="*/ 1590118 w 3651570"/>
              <a:gd name="connsiteY9" fmla="*/ 1 h 2617545"/>
              <a:gd name="connsiteX10" fmla="*/ 3651570 w 3651570"/>
              <a:gd name="connsiteY10" fmla="*/ 1256626 h 2617545"/>
              <a:gd name="connsiteX11" fmla="*/ 3651570 w 3651570"/>
              <a:gd name="connsiteY11" fmla="*/ 1641120 h 2617545"/>
              <a:gd name="connsiteX12" fmla="*/ 2459778 w 3651570"/>
              <a:gd name="connsiteY12" fmla="*/ 0 h 2617545"/>
              <a:gd name="connsiteX13" fmla="*/ 3090124 w 3651570"/>
              <a:gd name="connsiteY13" fmla="*/ 0 h 2617545"/>
              <a:gd name="connsiteX14" fmla="*/ 3648692 w 3651570"/>
              <a:gd name="connsiteY14" fmla="*/ 341071 h 2617545"/>
              <a:gd name="connsiteX15" fmla="*/ 3648692 w 3651570"/>
              <a:gd name="connsiteY15" fmla="*/ 725184 h 2617545"/>
              <a:gd name="connsiteX16" fmla="*/ 0 w 3651570"/>
              <a:gd name="connsiteY16" fmla="*/ 0 h 2617545"/>
              <a:gd name="connsiteX17" fmla="*/ 85552 w 3651570"/>
              <a:gd name="connsiteY17" fmla="*/ 0 h 2617545"/>
              <a:gd name="connsiteX18" fmla="*/ 3648690 w 3651570"/>
              <a:gd name="connsiteY18" fmla="*/ 2172453 h 2617545"/>
              <a:gd name="connsiteX19" fmla="*/ 3648690 w 3651570"/>
              <a:gd name="connsiteY19" fmla="*/ 2557056 h 2617545"/>
              <a:gd name="connsiteX20" fmla="*/ 0 w 3651570"/>
              <a:gd name="connsiteY20" fmla="*/ 333018 h 261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51570" h="2617545">
                <a:moveTo>
                  <a:pt x="0" y="1780028"/>
                </a:moveTo>
                <a:lnTo>
                  <a:pt x="1376132" y="2617545"/>
                </a:lnTo>
                <a:lnTo>
                  <a:pt x="744561" y="2617545"/>
                </a:lnTo>
                <a:lnTo>
                  <a:pt x="0" y="2164216"/>
                </a:lnTo>
                <a:close/>
                <a:moveTo>
                  <a:pt x="0" y="864091"/>
                </a:moveTo>
                <a:lnTo>
                  <a:pt x="2876770" y="2617543"/>
                </a:lnTo>
                <a:lnTo>
                  <a:pt x="2246048" y="2617543"/>
                </a:lnTo>
                <a:lnTo>
                  <a:pt x="0" y="1248597"/>
                </a:lnTo>
                <a:close/>
                <a:moveTo>
                  <a:pt x="959141" y="1"/>
                </a:moveTo>
                <a:lnTo>
                  <a:pt x="1590118" y="1"/>
                </a:lnTo>
                <a:lnTo>
                  <a:pt x="3651570" y="1256626"/>
                </a:lnTo>
                <a:lnTo>
                  <a:pt x="3651570" y="1641120"/>
                </a:lnTo>
                <a:close/>
                <a:moveTo>
                  <a:pt x="2459778" y="0"/>
                </a:moveTo>
                <a:lnTo>
                  <a:pt x="3090124" y="0"/>
                </a:lnTo>
                <a:lnTo>
                  <a:pt x="3648692" y="341071"/>
                </a:lnTo>
                <a:lnTo>
                  <a:pt x="3648692" y="725184"/>
                </a:lnTo>
                <a:close/>
                <a:moveTo>
                  <a:pt x="0" y="0"/>
                </a:moveTo>
                <a:lnTo>
                  <a:pt x="85552" y="0"/>
                </a:lnTo>
                <a:lnTo>
                  <a:pt x="3648690" y="2172453"/>
                </a:lnTo>
                <a:lnTo>
                  <a:pt x="3648690" y="2557056"/>
                </a:lnTo>
                <a:lnTo>
                  <a:pt x="0" y="33301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7" name="Freeform 29">
            <a:extLst>
              <a:ext uri="{FF2B5EF4-FFF2-40B4-BE49-F238E27FC236}">
                <a16:creationId xmlns:a16="http://schemas.microsoft.com/office/drawing/2014/main" id="{FEC3ECCE-0AA2-E543-8973-48F2623FC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5791" y="3126408"/>
            <a:ext cx="4605677" cy="3709829"/>
          </a:xfrm>
          <a:custGeom>
            <a:avLst/>
            <a:gdLst>
              <a:gd name="T0" fmla="*/ 4384 w 4385"/>
              <a:gd name="T1" fmla="*/ 4009 h 5678"/>
              <a:gd name="T2" fmla="*/ 2192 w 4385"/>
              <a:gd name="T3" fmla="*/ 5677 h 5678"/>
              <a:gd name="T4" fmla="*/ 0 w 4385"/>
              <a:gd name="T5" fmla="*/ 4009 h 5678"/>
              <a:gd name="T6" fmla="*/ 0 w 4385"/>
              <a:gd name="T7" fmla="*/ 0 h 5678"/>
              <a:gd name="T8" fmla="*/ 4384 w 4385"/>
              <a:gd name="T9" fmla="*/ 0 h 5678"/>
              <a:gd name="T10" fmla="*/ 4384 w 4385"/>
              <a:gd name="T11" fmla="*/ 4009 h 5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5" h="5678">
                <a:moveTo>
                  <a:pt x="4384" y="4009"/>
                </a:moveTo>
                <a:lnTo>
                  <a:pt x="2192" y="5677"/>
                </a:lnTo>
                <a:lnTo>
                  <a:pt x="0" y="4009"/>
                </a:lnTo>
                <a:lnTo>
                  <a:pt x="0" y="0"/>
                </a:lnTo>
                <a:lnTo>
                  <a:pt x="4384" y="0"/>
                </a:lnTo>
                <a:lnTo>
                  <a:pt x="4384" y="400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33">
            <a:extLst>
              <a:ext uri="{FF2B5EF4-FFF2-40B4-BE49-F238E27FC236}">
                <a16:creationId xmlns:a16="http://schemas.microsoft.com/office/drawing/2014/main" id="{E6C9E928-3157-4748-98E1-C9E8BD77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012" y="11709400"/>
            <a:ext cx="3271234" cy="914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005A17-493B-FB46-998C-C161FF9C9CB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D3241E-7257-3D47-97BE-F28FF512D91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DC4F88E-3C99-B84C-A520-B48EEEBB9565}"/>
              </a:ext>
            </a:extLst>
          </p:cNvPr>
          <p:cNvSpPr txBox="1"/>
          <p:nvPr/>
        </p:nvSpPr>
        <p:spPr>
          <a:xfrm>
            <a:off x="3531373" y="11874212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6557E06-5787-D44B-8069-B484B206F819}"/>
              </a:ext>
            </a:extLst>
          </p:cNvPr>
          <p:cNvSpPr txBox="1"/>
          <p:nvPr/>
        </p:nvSpPr>
        <p:spPr>
          <a:xfrm>
            <a:off x="10934655" y="11874212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CA261F-B8E1-B647-AB5F-AFD387FA6212}"/>
              </a:ext>
            </a:extLst>
          </p:cNvPr>
          <p:cNvSpPr txBox="1"/>
          <p:nvPr/>
        </p:nvSpPr>
        <p:spPr>
          <a:xfrm>
            <a:off x="18372218" y="11874212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ABA626C-71C8-E34D-BA9B-A0E90820F024}"/>
              </a:ext>
            </a:extLst>
          </p:cNvPr>
          <p:cNvSpPr/>
          <p:nvPr/>
        </p:nvSpPr>
        <p:spPr>
          <a:xfrm>
            <a:off x="2472626" y="7579036"/>
            <a:ext cx="667221" cy="667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EBE058F-DFDF-214A-ADF8-6E72ED8A75EF}"/>
              </a:ext>
            </a:extLst>
          </p:cNvPr>
          <p:cNvSpPr/>
          <p:nvPr/>
        </p:nvSpPr>
        <p:spPr>
          <a:xfrm>
            <a:off x="2472626" y="8939207"/>
            <a:ext cx="667221" cy="667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BF444F7-ED1A-CF41-A1DE-BA9BD8EDD913}"/>
              </a:ext>
            </a:extLst>
          </p:cNvPr>
          <p:cNvSpPr/>
          <p:nvPr/>
        </p:nvSpPr>
        <p:spPr>
          <a:xfrm>
            <a:off x="2472626" y="10299379"/>
            <a:ext cx="667221" cy="667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82759F5-39B1-D847-8A59-2D92897482DB}"/>
              </a:ext>
            </a:extLst>
          </p:cNvPr>
          <p:cNvSpPr txBox="1"/>
          <p:nvPr/>
        </p:nvSpPr>
        <p:spPr>
          <a:xfrm>
            <a:off x="3349077" y="9034290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DAC9C06-F47D-DD48-8BE5-413B5640F0BB}"/>
              </a:ext>
            </a:extLst>
          </p:cNvPr>
          <p:cNvSpPr txBox="1"/>
          <p:nvPr/>
        </p:nvSpPr>
        <p:spPr>
          <a:xfrm>
            <a:off x="3349077" y="7674119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7437ECA-573B-6E4E-B470-C0B31DEDF63F}"/>
              </a:ext>
            </a:extLst>
          </p:cNvPr>
          <p:cNvSpPr txBox="1"/>
          <p:nvPr/>
        </p:nvSpPr>
        <p:spPr>
          <a:xfrm>
            <a:off x="3349077" y="10391573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68" name="Shape 2539">
            <a:extLst>
              <a:ext uri="{FF2B5EF4-FFF2-40B4-BE49-F238E27FC236}">
                <a16:creationId xmlns:a16="http://schemas.microsoft.com/office/drawing/2014/main" id="{A893D122-4580-8941-A22A-2195B081A7C2}"/>
              </a:ext>
            </a:extLst>
          </p:cNvPr>
          <p:cNvSpPr>
            <a:spLocks noChangeAspect="1"/>
          </p:cNvSpPr>
          <p:nvPr/>
        </p:nvSpPr>
        <p:spPr>
          <a:xfrm>
            <a:off x="2631420" y="7793453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41">
            <a:extLst>
              <a:ext uri="{FF2B5EF4-FFF2-40B4-BE49-F238E27FC236}">
                <a16:creationId xmlns:a16="http://schemas.microsoft.com/office/drawing/2014/main" id="{A330CF8E-C621-5E4B-9455-80CAEBCA8BB9}"/>
              </a:ext>
            </a:extLst>
          </p:cNvPr>
          <p:cNvSpPr>
            <a:spLocks noChangeAspect="1"/>
          </p:cNvSpPr>
          <p:nvPr/>
        </p:nvSpPr>
        <p:spPr>
          <a:xfrm>
            <a:off x="2663205" y="9129786"/>
            <a:ext cx="286062" cy="28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541">
            <a:extLst>
              <a:ext uri="{FF2B5EF4-FFF2-40B4-BE49-F238E27FC236}">
                <a16:creationId xmlns:a16="http://schemas.microsoft.com/office/drawing/2014/main" id="{8D3595A3-B063-AC4D-A3D8-EC8B01F58EF1}"/>
              </a:ext>
            </a:extLst>
          </p:cNvPr>
          <p:cNvSpPr>
            <a:spLocks noChangeAspect="1"/>
          </p:cNvSpPr>
          <p:nvPr/>
        </p:nvSpPr>
        <p:spPr>
          <a:xfrm>
            <a:off x="2663205" y="10487069"/>
            <a:ext cx="286062" cy="28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7EBDE8C-300D-D749-A1CD-5D76233EB558}"/>
              </a:ext>
            </a:extLst>
          </p:cNvPr>
          <p:cNvSpPr/>
          <p:nvPr/>
        </p:nvSpPr>
        <p:spPr>
          <a:xfrm>
            <a:off x="9875907" y="7579036"/>
            <a:ext cx="667221" cy="667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EF8BC9A6-A7D5-B549-8A59-B7851C0663E6}"/>
              </a:ext>
            </a:extLst>
          </p:cNvPr>
          <p:cNvSpPr/>
          <p:nvPr/>
        </p:nvSpPr>
        <p:spPr>
          <a:xfrm>
            <a:off x="9875907" y="8939207"/>
            <a:ext cx="667221" cy="667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FF08156-F385-E245-968F-24F6A8A3C707}"/>
              </a:ext>
            </a:extLst>
          </p:cNvPr>
          <p:cNvSpPr/>
          <p:nvPr/>
        </p:nvSpPr>
        <p:spPr>
          <a:xfrm>
            <a:off x="9875907" y="10299379"/>
            <a:ext cx="667221" cy="667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0ECF6E3-A7CB-F841-9EAA-0DCDEB704671}"/>
              </a:ext>
            </a:extLst>
          </p:cNvPr>
          <p:cNvSpPr txBox="1"/>
          <p:nvPr/>
        </p:nvSpPr>
        <p:spPr>
          <a:xfrm>
            <a:off x="10752358" y="9034290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008B050-AE81-FD49-98C1-A1467EAC427D}"/>
              </a:ext>
            </a:extLst>
          </p:cNvPr>
          <p:cNvSpPr txBox="1"/>
          <p:nvPr/>
        </p:nvSpPr>
        <p:spPr>
          <a:xfrm>
            <a:off x="10752358" y="7674119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2B22C7F-0255-CC44-AD6C-CEBD0C43027B}"/>
              </a:ext>
            </a:extLst>
          </p:cNvPr>
          <p:cNvSpPr txBox="1"/>
          <p:nvPr/>
        </p:nvSpPr>
        <p:spPr>
          <a:xfrm>
            <a:off x="10752358" y="10391573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81" name="Shape 2539">
            <a:extLst>
              <a:ext uri="{FF2B5EF4-FFF2-40B4-BE49-F238E27FC236}">
                <a16:creationId xmlns:a16="http://schemas.microsoft.com/office/drawing/2014/main" id="{9AA3504D-AB54-F44E-92E5-B440CD47191D}"/>
              </a:ext>
            </a:extLst>
          </p:cNvPr>
          <p:cNvSpPr>
            <a:spLocks noChangeAspect="1"/>
          </p:cNvSpPr>
          <p:nvPr/>
        </p:nvSpPr>
        <p:spPr>
          <a:xfrm>
            <a:off x="10034701" y="7793453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541">
            <a:extLst>
              <a:ext uri="{FF2B5EF4-FFF2-40B4-BE49-F238E27FC236}">
                <a16:creationId xmlns:a16="http://schemas.microsoft.com/office/drawing/2014/main" id="{AE1797C2-4783-0B43-90C3-31BEB2EA6F3A}"/>
              </a:ext>
            </a:extLst>
          </p:cNvPr>
          <p:cNvSpPr>
            <a:spLocks noChangeAspect="1"/>
          </p:cNvSpPr>
          <p:nvPr/>
        </p:nvSpPr>
        <p:spPr>
          <a:xfrm>
            <a:off x="10066486" y="10487069"/>
            <a:ext cx="286062" cy="28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4ADEA78-3AEE-6D4A-8A89-AE7AD721F4EC}"/>
              </a:ext>
            </a:extLst>
          </p:cNvPr>
          <p:cNvSpPr/>
          <p:nvPr/>
        </p:nvSpPr>
        <p:spPr>
          <a:xfrm>
            <a:off x="17321349" y="7579036"/>
            <a:ext cx="667221" cy="667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8F88B849-17E8-B146-9AD6-0F4C25179261}"/>
              </a:ext>
            </a:extLst>
          </p:cNvPr>
          <p:cNvSpPr/>
          <p:nvPr/>
        </p:nvSpPr>
        <p:spPr>
          <a:xfrm>
            <a:off x="17321349" y="8939207"/>
            <a:ext cx="667221" cy="667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6C6EA73D-F10C-734A-8311-625C76AB17E9}"/>
              </a:ext>
            </a:extLst>
          </p:cNvPr>
          <p:cNvSpPr/>
          <p:nvPr/>
        </p:nvSpPr>
        <p:spPr>
          <a:xfrm>
            <a:off x="17321349" y="10299379"/>
            <a:ext cx="667221" cy="667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2632DDF-BCAE-B44C-A80C-C202C057BB8E}"/>
              </a:ext>
            </a:extLst>
          </p:cNvPr>
          <p:cNvSpPr txBox="1"/>
          <p:nvPr/>
        </p:nvSpPr>
        <p:spPr>
          <a:xfrm>
            <a:off x="18197800" y="9034290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0196A7B-86C6-E444-8552-9A36A9BAE15C}"/>
              </a:ext>
            </a:extLst>
          </p:cNvPr>
          <p:cNvSpPr txBox="1"/>
          <p:nvPr/>
        </p:nvSpPr>
        <p:spPr>
          <a:xfrm>
            <a:off x="18197800" y="7674119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15C6C27-01CA-3C4F-8E9D-D7178833074B}"/>
              </a:ext>
            </a:extLst>
          </p:cNvPr>
          <p:cNvSpPr txBox="1"/>
          <p:nvPr/>
        </p:nvSpPr>
        <p:spPr>
          <a:xfrm>
            <a:off x="18197800" y="10391573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Payment integration</a:t>
            </a:r>
          </a:p>
        </p:txBody>
      </p:sp>
      <p:sp>
        <p:nvSpPr>
          <p:cNvPr id="91" name="Shape 2539">
            <a:extLst>
              <a:ext uri="{FF2B5EF4-FFF2-40B4-BE49-F238E27FC236}">
                <a16:creationId xmlns:a16="http://schemas.microsoft.com/office/drawing/2014/main" id="{ADBE419E-319C-3146-9075-010F89CD9240}"/>
              </a:ext>
            </a:extLst>
          </p:cNvPr>
          <p:cNvSpPr>
            <a:spLocks noChangeAspect="1"/>
          </p:cNvSpPr>
          <p:nvPr/>
        </p:nvSpPr>
        <p:spPr>
          <a:xfrm>
            <a:off x="17480143" y="7793453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539">
            <a:extLst>
              <a:ext uri="{FF2B5EF4-FFF2-40B4-BE49-F238E27FC236}">
                <a16:creationId xmlns:a16="http://schemas.microsoft.com/office/drawing/2014/main" id="{E4B50BEB-31A1-2742-9921-28C9A2B83C7C}"/>
              </a:ext>
            </a:extLst>
          </p:cNvPr>
          <p:cNvSpPr>
            <a:spLocks noChangeAspect="1"/>
          </p:cNvSpPr>
          <p:nvPr/>
        </p:nvSpPr>
        <p:spPr>
          <a:xfrm>
            <a:off x="10034701" y="9150718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539">
            <a:extLst>
              <a:ext uri="{FF2B5EF4-FFF2-40B4-BE49-F238E27FC236}">
                <a16:creationId xmlns:a16="http://schemas.microsoft.com/office/drawing/2014/main" id="{23FE357C-1769-B546-928D-7A9BDC96A951}"/>
              </a:ext>
            </a:extLst>
          </p:cNvPr>
          <p:cNvSpPr>
            <a:spLocks noChangeAspect="1"/>
          </p:cNvSpPr>
          <p:nvPr/>
        </p:nvSpPr>
        <p:spPr>
          <a:xfrm>
            <a:off x="17480143" y="9155475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539">
            <a:extLst>
              <a:ext uri="{FF2B5EF4-FFF2-40B4-BE49-F238E27FC236}">
                <a16:creationId xmlns:a16="http://schemas.microsoft.com/office/drawing/2014/main" id="{121DD21E-A9DD-9445-8EE5-96B2D8FC4C84}"/>
              </a:ext>
            </a:extLst>
          </p:cNvPr>
          <p:cNvSpPr>
            <a:spLocks noChangeAspect="1"/>
          </p:cNvSpPr>
          <p:nvPr/>
        </p:nvSpPr>
        <p:spPr>
          <a:xfrm>
            <a:off x="17480143" y="10510907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016FCE2-6FCE-B144-B640-98A7F9995D90}"/>
              </a:ext>
            </a:extLst>
          </p:cNvPr>
          <p:cNvSpPr txBox="1"/>
          <p:nvPr/>
        </p:nvSpPr>
        <p:spPr>
          <a:xfrm>
            <a:off x="3838348" y="3719500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397140A-4CF5-8849-9D37-1CE7660D33B9}"/>
              </a:ext>
            </a:extLst>
          </p:cNvPr>
          <p:cNvSpPr txBox="1"/>
          <p:nvPr/>
        </p:nvSpPr>
        <p:spPr>
          <a:xfrm>
            <a:off x="3486489" y="4718364"/>
            <a:ext cx="257795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8D730AA-62FB-3D4B-BB0B-56BE567C90CF}"/>
              </a:ext>
            </a:extLst>
          </p:cNvPr>
          <p:cNvSpPr txBox="1"/>
          <p:nvPr/>
        </p:nvSpPr>
        <p:spPr>
          <a:xfrm>
            <a:off x="10661806" y="3719500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9C5B4A7-CA11-F54B-90A7-0D8514BA011D}"/>
              </a:ext>
            </a:extLst>
          </p:cNvPr>
          <p:cNvSpPr txBox="1"/>
          <p:nvPr/>
        </p:nvSpPr>
        <p:spPr>
          <a:xfrm>
            <a:off x="10794853" y="4718364"/>
            <a:ext cx="278794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$17.99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47ADC02-D1D2-DD4A-A5B4-C52D8B8C80E3}"/>
              </a:ext>
            </a:extLst>
          </p:cNvPr>
          <p:cNvSpPr txBox="1"/>
          <p:nvPr/>
        </p:nvSpPr>
        <p:spPr>
          <a:xfrm>
            <a:off x="17920174" y="3719500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A7A65DD-99D7-FE43-A842-3A19AF1A1D9E}"/>
              </a:ext>
            </a:extLst>
          </p:cNvPr>
          <p:cNvSpPr txBox="1"/>
          <p:nvPr/>
        </p:nvSpPr>
        <p:spPr>
          <a:xfrm>
            <a:off x="18074060" y="4718364"/>
            <a:ext cx="308449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5645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3FE042D-8840-E847-A142-4BCCEB070B09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564A33-D4D0-8049-A78C-43648046FE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A1D956F-56B4-DA43-B10D-DFC60CB0A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179" y="3051701"/>
            <a:ext cx="4169225" cy="9898442"/>
          </a:xfrm>
          <a:custGeom>
            <a:avLst/>
            <a:gdLst>
              <a:gd name="connsiteX0" fmla="*/ 2640878 w 4169225"/>
              <a:gd name="connsiteY0" fmla="*/ 455470 h 9898442"/>
              <a:gd name="connsiteX1" fmla="*/ 2892458 w 4169225"/>
              <a:gd name="connsiteY1" fmla="*/ 706694 h 9898442"/>
              <a:gd name="connsiteX2" fmla="*/ 2640878 w 4169225"/>
              <a:gd name="connsiteY2" fmla="*/ 957919 h 9898442"/>
              <a:gd name="connsiteX3" fmla="*/ 2390010 w 4169225"/>
              <a:gd name="connsiteY3" fmla="*/ 706694 h 9898442"/>
              <a:gd name="connsiteX4" fmla="*/ 2640878 w 4169225"/>
              <a:gd name="connsiteY4" fmla="*/ 455470 h 9898442"/>
              <a:gd name="connsiteX5" fmla="*/ 1245220 w 4169225"/>
              <a:gd name="connsiteY5" fmla="*/ 2041 h 9898442"/>
              <a:gd name="connsiteX6" fmla="*/ 1326053 w 4169225"/>
              <a:gd name="connsiteY6" fmla="*/ 2847 h 9898442"/>
              <a:gd name="connsiteX7" fmla="*/ 1646160 w 4169225"/>
              <a:gd name="connsiteY7" fmla="*/ 409281 h 9898442"/>
              <a:gd name="connsiteX8" fmla="*/ 1646160 w 4169225"/>
              <a:gd name="connsiteY8" fmla="*/ 1762634 h 9898442"/>
              <a:gd name="connsiteX9" fmla="*/ 1646160 w 4169225"/>
              <a:gd name="connsiteY9" fmla="*/ 2524163 h 9898442"/>
              <a:gd name="connsiteX10" fmla="*/ 1646160 w 4169225"/>
              <a:gd name="connsiteY10" fmla="*/ 2782997 h 9898442"/>
              <a:gd name="connsiteX11" fmla="*/ 1966979 w 4169225"/>
              <a:gd name="connsiteY11" fmla="*/ 3188005 h 9898442"/>
              <a:gd name="connsiteX12" fmla="*/ 2376202 w 4169225"/>
              <a:gd name="connsiteY12" fmla="*/ 2792980 h 9898442"/>
              <a:gd name="connsiteX13" fmla="*/ 2379766 w 4169225"/>
              <a:gd name="connsiteY13" fmla="*/ 2531293 h 9898442"/>
              <a:gd name="connsiteX14" fmla="*/ 2379766 w 4169225"/>
              <a:gd name="connsiteY14" fmla="*/ 1565835 h 9898442"/>
              <a:gd name="connsiteX15" fmla="*/ 2816081 w 4169225"/>
              <a:gd name="connsiteY15" fmla="*/ 1344079 h 9898442"/>
              <a:gd name="connsiteX16" fmla="*/ 2913752 w 4169225"/>
              <a:gd name="connsiteY16" fmla="*/ 1587226 h 9898442"/>
              <a:gd name="connsiteX17" fmla="*/ 2913752 w 4169225"/>
              <a:gd name="connsiteY17" fmla="*/ 2218268 h 9898442"/>
              <a:gd name="connsiteX18" fmla="*/ 3171833 w 4169225"/>
              <a:gd name="connsiteY18" fmla="*/ 2608302 h 9898442"/>
              <a:gd name="connsiteX19" fmla="*/ 3835573 w 4169225"/>
              <a:gd name="connsiteY19" fmla="*/ 2608302 h 9898442"/>
              <a:gd name="connsiteX20" fmla="*/ 4169225 w 4169225"/>
              <a:gd name="connsiteY20" fmla="*/ 2971953 h 9898442"/>
              <a:gd name="connsiteX21" fmla="*/ 4169225 w 4169225"/>
              <a:gd name="connsiteY21" fmla="*/ 8024568 h 9898442"/>
              <a:gd name="connsiteX22" fmla="*/ 4169225 w 4169225"/>
              <a:gd name="connsiteY22" fmla="*/ 9898442 h 9898442"/>
              <a:gd name="connsiteX23" fmla="*/ 0 w 4169225"/>
              <a:gd name="connsiteY23" fmla="*/ 9898442 h 9898442"/>
              <a:gd name="connsiteX24" fmla="*/ 0 w 4169225"/>
              <a:gd name="connsiteY24" fmla="*/ 8024568 h 9898442"/>
              <a:gd name="connsiteX25" fmla="*/ 0 w 4169225"/>
              <a:gd name="connsiteY25" fmla="*/ 2971953 h 9898442"/>
              <a:gd name="connsiteX26" fmla="*/ 333652 w 4169225"/>
              <a:gd name="connsiteY26" fmla="*/ 2608302 h 9898442"/>
              <a:gd name="connsiteX27" fmla="*/ 450573 w 4169225"/>
              <a:gd name="connsiteY27" fmla="*/ 2608302 h 9898442"/>
              <a:gd name="connsiteX28" fmla="*/ 621677 w 4169225"/>
              <a:gd name="connsiteY28" fmla="*/ 2574076 h 9898442"/>
              <a:gd name="connsiteX29" fmla="*/ 916830 w 4169225"/>
              <a:gd name="connsiteY29" fmla="*/ 2047138 h 9898442"/>
              <a:gd name="connsiteX30" fmla="*/ 916830 w 4169225"/>
              <a:gd name="connsiteY30" fmla="*/ 398585 h 9898442"/>
              <a:gd name="connsiteX31" fmla="*/ 1245220 w 4169225"/>
              <a:gd name="connsiteY31" fmla="*/ 2041 h 989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9898442">
                <a:moveTo>
                  <a:pt x="2640878" y="455470"/>
                </a:moveTo>
                <a:cubicBezTo>
                  <a:pt x="2779852" y="455470"/>
                  <a:pt x="2892458" y="568628"/>
                  <a:pt x="2892458" y="706694"/>
                </a:cubicBezTo>
                <a:cubicBezTo>
                  <a:pt x="2892458" y="845473"/>
                  <a:pt x="2779852" y="957919"/>
                  <a:pt x="2640878" y="957919"/>
                </a:cubicBezTo>
                <a:cubicBezTo>
                  <a:pt x="2502615" y="957919"/>
                  <a:pt x="2390010" y="845473"/>
                  <a:pt x="2390010" y="706694"/>
                </a:cubicBezTo>
                <a:cubicBezTo>
                  <a:pt x="2390010" y="568628"/>
                  <a:pt x="2502615" y="455470"/>
                  <a:pt x="2640878" y="455470"/>
                </a:cubicBezTo>
                <a:close/>
                <a:moveTo>
                  <a:pt x="1245220" y="2041"/>
                </a:moveTo>
                <a:cubicBezTo>
                  <a:pt x="1271469" y="-874"/>
                  <a:pt x="1298516" y="-718"/>
                  <a:pt x="1326053" y="2847"/>
                </a:cubicBezTo>
                <a:cubicBezTo>
                  <a:pt x="1511416" y="27804"/>
                  <a:pt x="1646160" y="206064"/>
                  <a:pt x="1646160" y="409281"/>
                </a:cubicBezTo>
                <a:lnTo>
                  <a:pt x="1646160" y="1762634"/>
                </a:lnTo>
                <a:lnTo>
                  <a:pt x="1646160" y="2524163"/>
                </a:lnTo>
                <a:lnTo>
                  <a:pt x="1646160" y="2782997"/>
                </a:lnTo>
                <a:cubicBezTo>
                  <a:pt x="1646160" y="2985501"/>
                  <a:pt x="1782330" y="3164475"/>
                  <a:pt x="1966979" y="3188005"/>
                </a:cubicBezTo>
                <a:cubicBezTo>
                  <a:pt x="2187275" y="3217240"/>
                  <a:pt x="2376202" y="3028284"/>
                  <a:pt x="2376202" y="2792980"/>
                </a:cubicBezTo>
                <a:lnTo>
                  <a:pt x="2379766" y="2531293"/>
                </a:lnTo>
                <a:lnTo>
                  <a:pt x="2379766" y="1565835"/>
                </a:lnTo>
                <a:cubicBezTo>
                  <a:pt x="2379766" y="1351209"/>
                  <a:pt x="2639274" y="1176514"/>
                  <a:pt x="2816081" y="1344079"/>
                </a:cubicBezTo>
                <a:cubicBezTo>
                  <a:pt x="2880245" y="1403974"/>
                  <a:pt x="2913752" y="1494530"/>
                  <a:pt x="2913752" y="1587226"/>
                </a:cubicBezTo>
                <a:lnTo>
                  <a:pt x="2913752" y="2218268"/>
                </a:lnTo>
                <a:cubicBezTo>
                  <a:pt x="2913752" y="2479954"/>
                  <a:pt x="3053487" y="2574789"/>
                  <a:pt x="3171833" y="2608302"/>
                </a:cubicBezTo>
                <a:lnTo>
                  <a:pt x="3835573" y="2608302"/>
                </a:lnTo>
                <a:cubicBezTo>
                  <a:pt x="4019509" y="2608302"/>
                  <a:pt x="4169225" y="2770875"/>
                  <a:pt x="4169225" y="2971953"/>
                </a:cubicBezTo>
                <a:lnTo>
                  <a:pt x="4169225" y="8024568"/>
                </a:lnTo>
                <a:lnTo>
                  <a:pt x="4169225" y="9898442"/>
                </a:lnTo>
                <a:lnTo>
                  <a:pt x="0" y="9898442"/>
                </a:lnTo>
                <a:lnTo>
                  <a:pt x="0" y="8024568"/>
                </a:lnTo>
                <a:lnTo>
                  <a:pt x="0" y="2971953"/>
                </a:lnTo>
                <a:cubicBezTo>
                  <a:pt x="0" y="2770875"/>
                  <a:pt x="149003" y="2608302"/>
                  <a:pt x="333652" y="2608302"/>
                </a:cubicBezTo>
                <a:lnTo>
                  <a:pt x="450573" y="2608302"/>
                </a:lnTo>
                <a:cubicBezTo>
                  <a:pt x="509034" y="2608302"/>
                  <a:pt x="567494" y="2598319"/>
                  <a:pt x="621677" y="2574076"/>
                </a:cubicBezTo>
                <a:cubicBezTo>
                  <a:pt x="769254" y="2509902"/>
                  <a:pt x="916830" y="2365868"/>
                  <a:pt x="916830" y="2047138"/>
                </a:cubicBezTo>
                <a:lnTo>
                  <a:pt x="916830" y="398585"/>
                </a:lnTo>
                <a:cubicBezTo>
                  <a:pt x="916830" y="193318"/>
                  <a:pt x="1061478" y="22444"/>
                  <a:pt x="1245220" y="20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87A7469-80E0-E244-9B1B-DB6D8952D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607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3CCCA9D0-2259-0F4B-A3BD-15F2349BF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535" y="4073736"/>
            <a:ext cx="4169225" cy="8876407"/>
          </a:xfrm>
          <a:custGeom>
            <a:avLst/>
            <a:gdLst>
              <a:gd name="connsiteX0" fmla="*/ 1546504 w 4169225"/>
              <a:gd name="connsiteY0" fmla="*/ 2636 h 8876407"/>
              <a:gd name="connsiteX1" fmla="*/ 1798084 w 4169225"/>
              <a:gd name="connsiteY1" fmla="*/ 254216 h 8876407"/>
              <a:gd name="connsiteX2" fmla="*/ 1546504 w 4169225"/>
              <a:gd name="connsiteY2" fmla="*/ 505084 h 8876407"/>
              <a:gd name="connsiteX3" fmla="*/ 1295637 w 4169225"/>
              <a:gd name="connsiteY3" fmla="*/ 254216 h 8876407"/>
              <a:gd name="connsiteX4" fmla="*/ 1546504 w 4169225"/>
              <a:gd name="connsiteY4" fmla="*/ 2636 h 8876407"/>
              <a:gd name="connsiteX5" fmla="*/ 2923792 w 4169225"/>
              <a:gd name="connsiteY5" fmla="*/ 2019 h 8876407"/>
              <a:gd name="connsiteX6" fmla="*/ 3252238 w 4169225"/>
              <a:gd name="connsiteY6" fmla="*/ 397902 h 8876407"/>
              <a:gd name="connsiteX7" fmla="*/ 3252238 w 4169225"/>
              <a:gd name="connsiteY7" fmla="*/ 1024698 h 8876407"/>
              <a:gd name="connsiteX8" fmla="*/ 3547442 w 4169225"/>
              <a:gd name="connsiteY8" fmla="*/ 1551663 h 8876407"/>
              <a:gd name="connsiteX9" fmla="*/ 3719288 w 4169225"/>
              <a:gd name="connsiteY9" fmla="*/ 1585891 h 8876407"/>
              <a:gd name="connsiteX10" fmla="*/ 3835516 w 4169225"/>
              <a:gd name="connsiteY10" fmla="*/ 1585891 h 8876407"/>
              <a:gd name="connsiteX11" fmla="*/ 4169225 w 4169225"/>
              <a:gd name="connsiteY11" fmla="*/ 1949561 h 8876407"/>
              <a:gd name="connsiteX12" fmla="*/ 4169225 w 4169225"/>
              <a:gd name="connsiteY12" fmla="*/ 7002436 h 8876407"/>
              <a:gd name="connsiteX13" fmla="*/ 4169225 w 4169225"/>
              <a:gd name="connsiteY13" fmla="*/ 8876407 h 8876407"/>
              <a:gd name="connsiteX14" fmla="*/ 0 w 4169225"/>
              <a:gd name="connsiteY14" fmla="*/ 8876407 h 8876407"/>
              <a:gd name="connsiteX15" fmla="*/ 0 w 4169225"/>
              <a:gd name="connsiteY15" fmla="*/ 7002436 h 8876407"/>
              <a:gd name="connsiteX16" fmla="*/ 0 w 4169225"/>
              <a:gd name="connsiteY16" fmla="*/ 1949561 h 8876407"/>
              <a:gd name="connsiteX17" fmla="*/ 333709 w 4169225"/>
              <a:gd name="connsiteY17" fmla="*/ 1585891 h 8876407"/>
              <a:gd name="connsiteX18" fmla="*/ 998275 w 4169225"/>
              <a:gd name="connsiteY18" fmla="*/ 1585891 h 8876407"/>
              <a:gd name="connsiteX19" fmla="*/ 1255687 w 4169225"/>
              <a:gd name="connsiteY19" fmla="*/ 1195837 h 8876407"/>
              <a:gd name="connsiteX20" fmla="*/ 1255687 w 4169225"/>
              <a:gd name="connsiteY20" fmla="*/ 1183715 h 8876407"/>
              <a:gd name="connsiteX21" fmla="*/ 1353376 w 4169225"/>
              <a:gd name="connsiteY21" fmla="*/ 940555 h 8876407"/>
              <a:gd name="connsiteX22" fmla="*/ 1789765 w 4169225"/>
              <a:gd name="connsiteY22" fmla="*/ 1162322 h 8876407"/>
              <a:gd name="connsiteX23" fmla="*/ 1789765 w 4169225"/>
              <a:gd name="connsiteY23" fmla="*/ 1508878 h 8876407"/>
              <a:gd name="connsiteX24" fmla="*/ 1793330 w 4169225"/>
              <a:gd name="connsiteY24" fmla="*/ 1770578 h 8876407"/>
              <a:gd name="connsiteX25" fmla="*/ 2201910 w 4169225"/>
              <a:gd name="connsiteY25" fmla="*/ 2165624 h 8876407"/>
              <a:gd name="connsiteX26" fmla="*/ 2522784 w 4169225"/>
              <a:gd name="connsiteY26" fmla="*/ 1760595 h 8876407"/>
              <a:gd name="connsiteX27" fmla="*/ 2522784 w 4169225"/>
              <a:gd name="connsiteY27" fmla="*/ 1501748 h 8876407"/>
              <a:gd name="connsiteX28" fmla="*/ 2522784 w 4169225"/>
              <a:gd name="connsiteY28" fmla="*/ 1050369 h 8876407"/>
              <a:gd name="connsiteX29" fmla="*/ 2522784 w 4169225"/>
              <a:gd name="connsiteY29" fmla="*/ 408598 h 8876407"/>
              <a:gd name="connsiteX30" fmla="*/ 2842945 w 4169225"/>
              <a:gd name="connsiteY30" fmla="*/ 2856 h 8876407"/>
              <a:gd name="connsiteX31" fmla="*/ 2923792 w 4169225"/>
              <a:gd name="connsiteY31" fmla="*/ 2019 h 8876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8876407">
                <a:moveTo>
                  <a:pt x="1546504" y="2636"/>
                </a:moveTo>
                <a:cubicBezTo>
                  <a:pt x="1685479" y="2636"/>
                  <a:pt x="1798084" y="115242"/>
                  <a:pt x="1798084" y="254216"/>
                </a:cubicBezTo>
                <a:cubicBezTo>
                  <a:pt x="1798084" y="392478"/>
                  <a:pt x="1685479" y="505084"/>
                  <a:pt x="1546504" y="505084"/>
                </a:cubicBezTo>
                <a:cubicBezTo>
                  <a:pt x="1408242" y="505084"/>
                  <a:pt x="1295637" y="392478"/>
                  <a:pt x="1295637" y="254216"/>
                </a:cubicBezTo>
                <a:cubicBezTo>
                  <a:pt x="1295637" y="115242"/>
                  <a:pt x="1408242" y="2636"/>
                  <a:pt x="1546504" y="2636"/>
                </a:cubicBezTo>
                <a:close/>
                <a:moveTo>
                  <a:pt x="2923792" y="2019"/>
                </a:moveTo>
                <a:cubicBezTo>
                  <a:pt x="3107566" y="22288"/>
                  <a:pt x="3252238" y="192625"/>
                  <a:pt x="3252238" y="397902"/>
                </a:cubicBezTo>
                <a:lnTo>
                  <a:pt x="3252238" y="1024698"/>
                </a:lnTo>
                <a:cubicBezTo>
                  <a:pt x="3252238" y="1343444"/>
                  <a:pt x="3399840" y="1487486"/>
                  <a:pt x="3547442" y="1551663"/>
                </a:cubicBezTo>
                <a:cubicBezTo>
                  <a:pt x="3601634" y="1575908"/>
                  <a:pt x="3660105" y="1585891"/>
                  <a:pt x="3719288" y="1585891"/>
                </a:cubicBezTo>
                <a:lnTo>
                  <a:pt x="3835516" y="1585891"/>
                </a:lnTo>
                <a:cubicBezTo>
                  <a:pt x="4020197" y="1585891"/>
                  <a:pt x="4169225" y="1748473"/>
                  <a:pt x="4169225" y="1949561"/>
                </a:cubicBezTo>
                <a:lnTo>
                  <a:pt x="4169225" y="7002436"/>
                </a:lnTo>
                <a:lnTo>
                  <a:pt x="4169225" y="8876407"/>
                </a:lnTo>
                <a:lnTo>
                  <a:pt x="0" y="8876407"/>
                </a:lnTo>
                <a:lnTo>
                  <a:pt x="0" y="7002436"/>
                </a:lnTo>
                <a:lnTo>
                  <a:pt x="0" y="1949561"/>
                </a:lnTo>
                <a:cubicBezTo>
                  <a:pt x="0" y="1748473"/>
                  <a:pt x="149741" y="1585891"/>
                  <a:pt x="333709" y="1585891"/>
                </a:cubicBezTo>
                <a:lnTo>
                  <a:pt x="998275" y="1585891"/>
                </a:lnTo>
                <a:cubicBezTo>
                  <a:pt x="1115929" y="1552376"/>
                  <a:pt x="1255687" y="1457537"/>
                  <a:pt x="1255687" y="1195837"/>
                </a:cubicBezTo>
                <a:lnTo>
                  <a:pt x="1255687" y="1183715"/>
                </a:lnTo>
                <a:cubicBezTo>
                  <a:pt x="1255687" y="1091727"/>
                  <a:pt x="1289201" y="1001166"/>
                  <a:pt x="1353376" y="940555"/>
                </a:cubicBezTo>
                <a:cubicBezTo>
                  <a:pt x="1530213" y="773694"/>
                  <a:pt x="1789765" y="948399"/>
                  <a:pt x="1789765" y="1162322"/>
                </a:cubicBezTo>
                <a:lnTo>
                  <a:pt x="1789765" y="1508878"/>
                </a:lnTo>
                <a:lnTo>
                  <a:pt x="1793330" y="1770578"/>
                </a:lnTo>
                <a:cubicBezTo>
                  <a:pt x="1793330" y="2005894"/>
                  <a:pt x="1982289" y="2194860"/>
                  <a:pt x="2201910" y="2165624"/>
                </a:cubicBezTo>
                <a:cubicBezTo>
                  <a:pt x="2386591" y="2142092"/>
                  <a:pt x="2522784" y="1963110"/>
                  <a:pt x="2522784" y="1760595"/>
                </a:cubicBezTo>
                <a:lnTo>
                  <a:pt x="2522784" y="1501748"/>
                </a:lnTo>
                <a:lnTo>
                  <a:pt x="2522784" y="1050369"/>
                </a:lnTo>
                <a:lnTo>
                  <a:pt x="2522784" y="408598"/>
                </a:lnTo>
                <a:cubicBezTo>
                  <a:pt x="2522784" y="205371"/>
                  <a:pt x="2657551" y="27101"/>
                  <a:pt x="2842945" y="2856"/>
                </a:cubicBezTo>
                <a:cubicBezTo>
                  <a:pt x="2870487" y="-709"/>
                  <a:pt x="2897538" y="-876"/>
                  <a:pt x="2923792" y="20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11D46674-18E8-104A-8ACF-A507F34D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9963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F9A6C6F-AF4A-714D-9D31-65ECF3B58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7891" y="3766130"/>
            <a:ext cx="4169225" cy="9187157"/>
          </a:xfrm>
          <a:custGeom>
            <a:avLst/>
            <a:gdLst>
              <a:gd name="connsiteX0" fmla="*/ 2622364 w 4169225"/>
              <a:gd name="connsiteY0" fmla="*/ 33504 h 9187157"/>
              <a:gd name="connsiteX1" fmla="*/ 2873589 w 4169225"/>
              <a:gd name="connsiteY1" fmla="*/ 284729 h 9187157"/>
              <a:gd name="connsiteX2" fmla="*/ 2622364 w 4169225"/>
              <a:gd name="connsiteY2" fmla="*/ 535953 h 9187157"/>
              <a:gd name="connsiteX3" fmla="*/ 2371140 w 4169225"/>
              <a:gd name="connsiteY3" fmla="*/ 284729 h 9187157"/>
              <a:gd name="connsiteX4" fmla="*/ 2622364 w 4169225"/>
              <a:gd name="connsiteY4" fmla="*/ 33504 h 9187157"/>
              <a:gd name="connsiteX5" fmla="*/ 1245251 w 4169225"/>
              <a:gd name="connsiteY5" fmla="*/ 1922 h 9187157"/>
              <a:gd name="connsiteX6" fmla="*/ 1326053 w 4169225"/>
              <a:gd name="connsiteY6" fmla="*/ 2993 h 9187157"/>
              <a:gd name="connsiteX7" fmla="*/ 1646872 w 4169225"/>
              <a:gd name="connsiteY7" fmla="*/ 408785 h 9187157"/>
              <a:gd name="connsiteX8" fmla="*/ 1646872 w 4169225"/>
              <a:gd name="connsiteY8" fmla="*/ 1049922 h 9187157"/>
              <a:gd name="connsiteX9" fmla="*/ 1646872 w 4169225"/>
              <a:gd name="connsiteY9" fmla="*/ 1811584 h 9187157"/>
              <a:gd name="connsiteX10" fmla="*/ 1646872 w 4169225"/>
              <a:gd name="connsiteY10" fmla="*/ 2070464 h 9187157"/>
              <a:gd name="connsiteX11" fmla="*/ 1966979 w 4169225"/>
              <a:gd name="connsiteY11" fmla="*/ 2475543 h 9187157"/>
              <a:gd name="connsiteX12" fmla="*/ 2376202 w 4169225"/>
              <a:gd name="connsiteY12" fmla="*/ 2080448 h 9187157"/>
              <a:gd name="connsiteX13" fmla="*/ 2379766 w 4169225"/>
              <a:gd name="connsiteY13" fmla="*/ 1818716 h 9187157"/>
              <a:gd name="connsiteX14" fmla="*/ 2379766 w 4169225"/>
              <a:gd name="connsiteY14" fmla="*/ 1162602 h 9187157"/>
              <a:gd name="connsiteX15" fmla="*/ 2816081 w 4169225"/>
              <a:gd name="connsiteY15" fmla="*/ 940808 h 9187157"/>
              <a:gd name="connsiteX16" fmla="*/ 2913753 w 4169225"/>
              <a:gd name="connsiteY16" fmla="*/ 1184711 h 9187157"/>
              <a:gd name="connsiteX17" fmla="*/ 2913753 w 4169225"/>
              <a:gd name="connsiteY17" fmla="*/ 1505636 h 9187157"/>
              <a:gd name="connsiteX18" fmla="*/ 3171121 w 4169225"/>
              <a:gd name="connsiteY18" fmla="*/ 1895738 h 9187157"/>
              <a:gd name="connsiteX19" fmla="*/ 3835573 w 4169225"/>
              <a:gd name="connsiteY19" fmla="*/ 1895738 h 9187157"/>
              <a:gd name="connsiteX20" fmla="*/ 4169225 w 4169225"/>
              <a:gd name="connsiteY20" fmla="*/ 2259453 h 9187157"/>
              <a:gd name="connsiteX21" fmla="*/ 4169225 w 4169225"/>
              <a:gd name="connsiteY21" fmla="*/ 7312954 h 9187157"/>
              <a:gd name="connsiteX22" fmla="*/ 4169225 w 4169225"/>
              <a:gd name="connsiteY22" fmla="*/ 9187157 h 9187157"/>
              <a:gd name="connsiteX23" fmla="*/ 0 w 4169225"/>
              <a:gd name="connsiteY23" fmla="*/ 9187157 h 9187157"/>
              <a:gd name="connsiteX24" fmla="*/ 0 w 4169225"/>
              <a:gd name="connsiteY24" fmla="*/ 7312954 h 9187157"/>
              <a:gd name="connsiteX25" fmla="*/ 0 w 4169225"/>
              <a:gd name="connsiteY25" fmla="*/ 2259453 h 9187157"/>
              <a:gd name="connsiteX26" fmla="*/ 333652 w 4169225"/>
              <a:gd name="connsiteY26" fmla="*/ 1895738 h 9187157"/>
              <a:gd name="connsiteX27" fmla="*/ 450573 w 4169225"/>
              <a:gd name="connsiteY27" fmla="*/ 1895738 h 9187157"/>
              <a:gd name="connsiteX28" fmla="*/ 621677 w 4169225"/>
              <a:gd name="connsiteY28" fmla="*/ 1861506 h 9187157"/>
              <a:gd name="connsiteX29" fmla="*/ 917543 w 4169225"/>
              <a:gd name="connsiteY29" fmla="*/ 1334476 h 9187157"/>
              <a:gd name="connsiteX30" fmla="*/ 917543 w 4169225"/>
              <a:gd name="connsiteY30" fmla="*/ 398087 h 9187157"/>
              <a:gd name="connsiteX31" fmla="*/ 1245251 w 4169225"/>
              <a:gd name="connsiteY31" fmla="*/ 1922 h 918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9187157">
                <a:moveTo>
                  <a:pt x="2622364" y="33504"/>
                </a:moveTo>
                <a:cubicBezTo>
                  <a:pt x="2761143" y="33504"/>
                  <a:pt x="2873589" y="145950"/>
                  <a:pt x="2873589" y="284729"/>
                </a:cubicBezTo>
                <a:cubicBezTo>
                  <a:pt x="2873589" y="423507"/>
                  <a:pt x="2761143" y="535953"/>
                  <a:pt x="2622364" y="535953"/>
                </a:cubicBezTo>
                <a:cubicBezTo>
                  <a:pt x="2484298" y="535953"/>
                  <a:pt x="2371140" y="423507"/>
                  <a:pt x="2371140" y="284729"/>
                </a:cubicBezTo>
                <a:cubicBezTo>
                  <a:pt x="2371140" y="145950"/>
                  <a:pt x="2484298" y="33504"/>
                  <a:pt x="2622364" y="33504"/>
                </a:cubicBezTo>
                <a:close/>
                <a:moveTo>
                  <a:pt x="1245251" y="1922"/>
                </a:moveTo>
                <a:cubicBezTo>
                  <a:pt x="1271480" y="-907"/>
                  <a:pt x="1298516" y="-662"/>
                  <a:pt x="1326053" y="2993"/>
                </a:cubicBezTo>
                <a:cubicBezTo>
                  <a:pt x="1511415" y="27241"/>
                  <a:pt x="1646872" y="205532"/>
                  <a:pt x="1646872" y="408785"/>
                </a:cubicBezTo>
                <a:lnTo>
                  <a:pt x="1646872" y="1049922"/>
                </a:lnTo>
                <a:lnTo>
                  <a:pt x="1646872" y="1811584"/>
                </a:lnTo>
                <a:lnTo>
                  <a:pt x="1646872" y="2070464"/>
                </a:lnTo>
                <a:cubicBezTo>
                  <a:pt x="1646872" y="2273003"/>
                  <a:pt x="1782329" y="2452008"/>
                  <a:pt x="1966979" y="2475543"/>
                </a:cubicBezTo>
                <a:cubicBezTo>
                  <a:pt x="2187275" y="2504783"/>
                  <a:pt x="2376202" y="2315793"/>
                  <a:pt x="2376202" y="2080448"/>
                </a:cubicBezTo>
                <a:lnTo>
                  <a:pt x="2379766" y="1818716"/>
                </a:lnTo>
                <a:lnTo>
                  <a:pt x="2379766" y="1162602"/>
                </a:lnTo>
                <a:cubicBezTo>
                  <a:pt x="2379766" y="948652"/>
                  <a:pt x="2638561" y="773927"/>
                  <a:pt x="2816081" y="940808"/>
                </a:cubicBezTo>
                <a:cubicBezTo>
                  <a:pt x="2880245" y="1001427"/>
                  <a:pt x="2913753" y="1091999"/>
                  <a:pt x="2913753" y="1184711"/>
                </a:cubicBezTo>
                <a:lnTo>
                  <a:pt x="2913753" y="1505636"/>
                </a:lnTo>
                <a:cubicBezTo>
                  <a:pt x="2913753" y="1767368"/>
                  <a:pt x="3054199" y="1862219"/>
                  <a:pt x="3171121" y="1895738"/>
                </a:cubicBezTo>
                <a:lnTo>
                  <a:pt x="3835573" y="1895738"/>
                </a:lnTo>
                <a:cubicBezTo>
                  <a:pt x="4020223" y="1895738"/>
                  <a:pt x="4169225" y="2058340"/>
                  <a:pt x="4169225" y="2259453"/>
                </a:cubicBezTo>
                <a:lnTo>
                  <a:pt x="4169225" y="7312954"/>
                </a:lnTo>
                <a:lnTo>
                  <a:pt x="4169225" y="9187157"/>
                </a:lnTo>
                <a:lnTo>
                  <a:pt x="0" y="9187157"/>
                </a:lnTo>
                <a:lnTo>
                  <a:pt x="0" y="7312954"/>
                </a:lnTo>
                <a:lnTo>
                  <a:pt x="0" y="2259453"/>
                </a:lnTo>
                <a:cubicBezTo>
                  <a:pt x="0" y="2058340"/>
                  <a:pt x="149003" y="1895738"/>
                  <a:pt x="333652" y="1895738"/>
                </a:cubicBezTo>
                <a:lnTo>
                  <a:pt x="450573" y="1895738"/>
                </a:lnTo>
                <a:cubicBezTo>
                  <a:pt x="509033" y="1895738"/>
                  <a:pt x="567494" y="1885754"/>
                  <a:pt x="621677" y="1861506"/>
                </a:cubicBezTo>
                <a:cubicBezTo>
                  <a:pt x="769253" y="1797321"/>
                  <a:pt x="917543" y="1653261"/>
                  <a:pt x="917543" y="1334476"/>
                </a:cubicBezTo>
                <a:lnTo>
                  <a:pt x="917543" y="398087"/>
                </a:lnTo>
                <a:cubicBezTo>
                  <a:pt x="917543" y="192161"/>
                  <a:pt x="1061644" y="21725"/>
                  <a:pt x="1245251" y="192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ABD83D2-EB9B-A147-B36F-160CA3255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7319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42861A6-74F3-BA42-B41B-F55F18E93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05246" y="4073736"/>
            <a:ext cx="4169225" cy="8876407"/>
          </a:xfrm>
          <a:custGeom>
            <a:avLst/>
            <a:gdLst>
              <a:gd name="connsiteX0" fmla="*/ 1546504 w 4169225"/>
              <a:gd name="connsiteY0" fmla="*/ 2636 h 8876407"/>
              <a:gd name="connsiteX1" fmla="*/ 1798084 w 4169225"/>
              <a:gd name="connsiteY1" fmla="*/ 254216 h 8876407"/>
              <a:gd name="connsiteX2" fmla="*/ 1546504 w 4169225"/>
              <a:gd name="connsiteY2" fmla="*/ 505084 h 8876407"/>
              <a:gd name="connsiteX3" fmla="*/ 1295637 w 4169225"/>
              <a:gd name="connsiteY3" fmla="*/ 254216 h 8876407"/>
              <a:gd name="connsiteX4" fmla="*/ 1546504 w 4169225"/>
              <a:gd name="connsiteY4" fmla="*/ 2636 h 8876407"/>
              <a:gd name="connsiteX5" fmla="*/ 2923792 w 4169225"/>
              <a:gd name="connsiteY5" fmla="*/ 2019 h 8876407"/>
              <a:gd name="connsiteX6" fmla="*/ 3252238 w 4169225"/>
              <a:gd name="connsiteY6" fmla="*/ 397902 h 8876407"/>
              <a:gd name="connsiteX7" fmla="*/ 3252238 w 4169225"/>
              <a:gd name="connsiteY7" fmla="*/ 1024698 h 8876407"/>
              <a:gd name="connsiteX8" fmla="*/ 3547442 w 4169225"/>
              <a:gd name="connsiteY8" fmla="*/ 1551663 h 8876407"/>
              <a:gd name="connsiteX9" fmla="*/ 3719288 w 4169225"/>
              <a:gd name="connsiteY9" fmla="*/ 1585891 h 8876407"/>
              <a:gd name="connsiteX10" fmla="*/ 3835516 w 4169225"/>
              <a:gd name="connsiteY10" fmla="*/ 1585891 h 8876407"/>
              <a:gd name="connsiteX11" fmla="*/ 4169225 w 4169225"/>
              <a:gd name="connsiteY11" fmla="*/ 1949561 h 8876407"/>
              <a:gd name="connsiteX12" fmla="*/ 4169225 w 4169225"/>
              <a:gd name="connsiteY12" fmla="*/ 7002436 h 8876407"/>
              <a:gd name="connsiteX13" fmla="*/ 4169225 w 4169225"/>
              <a:gd name="connsiteY13" fmla="*/ 8876407 h 8876407"/>
              <a:gd name="connsiteX14" fmla="*/ 0 w 4169225"/>
              <a:gd name="connsiteY14" fmla="*/ 8876407 h 8876407"/>
              <a:gd name="connsiteX15" fmla="*/ 0 w 4169225"/>
              <a:gd name="connsiteY15" fmla="*/ 7002436 h 8876407"/>
              <a:gd name="connsiteX16" fmla="*/ 0 w 4169225"/>
              <a:gd name="connsiteY16" fmla="*/ 1949561 h 8876407"/>
              <a:gd name="connsiteX17" fmla="*/ 333709 w 4169225"/>
              <a:gd name="connsiteY17" fmla="*/ 1585891 h 8876407"/>
              <a:gd name="connsiteX18" fmla="*/ 998275 w 4169225"/>
              <a:gd name="connsiteY18" fmla="*/ 1585891 h 8876407"/>
              <a:gd name="connsiteX19" fmla="*/ 1255687 w 4169225"/>
              <a:gd name="connsiteY19" fmla="*/ 1195837 h 8876407"/>
              <a:gd name="connsiteX20" fmla="*/ 1255687 w 4169225"/>
              <a:gd name="connsiteY20" fmla="*/ 1183715 h 8876407"/>
              <a:gd name="connsiteX21" fmla="*/ 1353376 w 4169225"/>
              <a:gd name="connsiteY21" fmla="*/ 940555 h 8876407"/>
              <a:gd name="connsiteX22" fmla="*/ 1789765 w 4169225"/>
              <a:gd name="connsiteY22" fmla="*/ 1162322 h 8876407"/>
              <a:gd name="connsiteX23" fmla="*/ 1789765 w 4169225"/>
              <a:gd name="connsiteY23" fmla="*/ 1508878 h 8876407"/>
              <a:gd name="connsiteX24" fmla="*/ 1793330 w 4169225"/>
              <a:gd name="connsiteY24" fmla="*/ 1770578 h 8876407"/>
              <a:gd name="connsiteX25" fmla="*/ 2201910 w 4169225"/>
              <a:gd name="connsiteY25" fmla="*/ 2165624 h 8876407"/>
              <a:gd name="connsiteX26" fmla="*/ 2522784 w 4169225"/>
              <a:gd name="connsiteY26" fmla="*/ 1760595 h 8876407"/>
              <a:gd name="connsiteX27" fmla="*/ 2522784 w 4169225"/>
              <a:gd name="connsiteY27" fmla="*/ 1501748 h 8876407"/>
              <a:gd name="connsiteX28" fmla="*/ 2522784 w 4169225"/>
              <a:gd name="connsiteY28" fmla="*/ 1050369 h 8876407"/>
              <a:gd name="connsiteX29" fmla="*/ 2522784 w 4169225"/>
              <a:gd name="connsiteY29" fmla="*/ 408598 h 8876407"/>
              <a:gd name="connsiteX30" fmla="*/ 2842945 w 4169225"/>
              <a:gd name="connsiteY30" fmla="*/ 2856 h 8876407"/>
              <a:gd name="connsiteX31" fmla="*/ 2923792 w 4169225"/>
              <a:gd name="connsiteY31" fmla="*/ 2019 h 8876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8876407">
                <a:moveTo>
                  <a:pt x="1546504" y="2636"/>
                </a:moveTo>
                <a:cubicBezTo>
                  <a:pt x="1685479" y="2636"/>
                  <a:pt x="1798084" y="115242"/>
                  <a:pt x="1798084" y="254216"/>
                </a:cubicBezTo>
                <a:cubicBezTo>
                  <a:pt x="1798084" y="392478"/>
                  <a:pt x="1685479" y="505084"/>
                  <a:pt x="1546504" y="505084"/>
                </a:cubicBezTo>
                <a:cubicBezTo>
                  <a:pt x="1408242" y="505084"/>
                  <a:pt x="1295637" y="392478"/>
                  <a:pt x="1295637" y="254216"/>
                </a:cubicBezTo>
                <a:cubicBezTo>
                  <a:pt x="1295637" y="115242"/>
                  <a:pt x="1408242" y="2636"/>
                  <a:pt x="1546504" y="2636"/>
                </a:cubicBezTo>
                <a:close/>
                <a:moveTo>
                  <a:pt x="2923792" y="2019"/>
                </a:moveTo>
                <a:cubicBezTo>
                  <a:pt x="3107566" y="22288"/>
                  <a:pt x="3252238" y="192625"/>
                  <a:pt x="3252238" y="397902"/>
                </a:cubicBezTo>
                <a:lnTo>
                  <a:pt x="3252238" y="1024698"/>
                </a:lnTo>
                <a:cubicBezTo>
                  <a:pt x="3252238" y="1343444"/>
                  <a:pt x="3399840" y="1487486"/>
                  <a:pt x="3547442" y="1551663"/>
                </a:cubicBezTo>
                <a:cubicBezTo>
                  <a:pt x="3601634" y="1575908"/>
                  <a:pt x="3660105" y="1585891"/>
                  <a:pt x="3719288" y="1585891"/>
                </a:cubicBezTo>
                <a:lnTo>
                  <a:pt x="3835516" y="1585891"/>
                </a:lnTo>
                <a:cubicBezTo>
                  <a:pt x="4020197" y="1585891"/>
                  <a:pt x="4169225" y="1748473"/>
                  <a:pt x="4169225" y="1949561"/>
                </a:cubicBezTo>
                <a:lnTo>
                  <a:pt x="4169225" y="7002436"/>
                </a:lnTo>
                <a:lnTo>
                  <a:pt x="4169225" y="8876407"/>
                </a:lnTo>
                <a:lnTo>
                  <a:pt x="0" y="8876407"/>
                </a:lnTo>
                <a:lnTo>
                  <a:pt x="0" y="7002436"/>
                </a:lnTo>
                <a:lnTo>
                  <a:pt x="0" y="1949561"/>
                </a:lnTo>
                <a:cubicBezTo>
                  <a:pt x="0" y="1748473"/>
                  <a:pt x="149741" y="1585891"/>
                  <a:pt x="333709" y="1585891"/>
                </a:cubicBezTo>
                <a:lnTo>
                  <a:pt x="998275" y="1585891"/>
                </a:lnTo>
                <a:cubicBezTo>
                  <a:pt x="1115929" y="1552376"/>
                  <a:pt x="1255687" y="1457537"/>
                  <a:pt x="1255687" y="1195837"/>
                </a:cubicBezTo>
                <a:lnTo>
                  <a:pt x="1255687" y="1183715"/>
                </a:lnTo>
                <a:cubicBezTo>
                  <a:pt x="1255687" y="1091727"/>
                  <a:pt x="1289201" y="1001166"/>
                  <a:pt x="1353376" y="940555"/>
                </a:cubicBezTo>
                <a:cubicBezTo>
                  <a:pt x="1530213" y="773694"/>
                  <a:pt x="1789765" y="948399"/>
                  <a:pt x="1789765" y="1162322"/>
                </a:cubicBezTo>
                <a:lnTo>
                  <a:pt x="1789765" y="1508878"/>
                </a:lnTo>
                <a:lnTo>
                  <a:pt x="1793330" y="1770578"/>
                </a:lnTo>
                <a:cubicBezTo>
                  <a:pt x="1793330" y="2005894"/>
                  <a:pt x="1982289" y="2194860"/>
                  <a:pt x="2201910" y="2165624"/>
                </a:cubicBezTo>
                <a:cubicBezTo>
                  <a:pt x="2386591" y="2142092"/>
                  <a:pt x="2522784" y="1963110"/>
                  <a:pt x="2522784" y="1760595"/>
                </a:cubicBezTo>
                <a:lnTo>
                  <a:pt x="2522784" y="1501748"/>
                </a:lnTo>
                <a:lnTo>
                  <a:pt x="2522784" y="1050369"/>
                </a:lnTo>
                <a:lnTo>
                  <a:pt x="2522784" y="408598"/>
                </a:lnTo>
                <a:cubicBezTo>
                  <a:pt x="2522784" y="205371"/>
                  <a:pt x="2657551" y="27101"/>
                  <a:pt x="2842945" y="2856"/>
                </a:cubicBezTo>
                <a:cubicBezTo>
                  <a:pt x="2870487" y="-709"/>
                  <a:pt x="2897538" y="-876"/>
                  <a:pt x="2923792" y="201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F7F7023C-9429-7B49-B854-1E2822208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4674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92736F-2373-704D-B281-E9DDB62F9FA7}"/>
              </a:ext>
            </a:extLst>
          </p:cNvPr>
          <p:cNvSpPr txBox="1"/>
          <p:nvPr/>
        </p:nvSpPr>
        <p:spPr>
          <a:xfrm>
            <a:off x="3839191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323C47-67A6-9443-BCB2-0A38B095F4E6}"/>
              </a:ext>
            </a:extLst>
          </p:cNvPr>
          <p:cNvSpPr txBox="1"/>
          <p:nvPr/>
        </p:nvSpPr>
        <p:spPr>
          <a:xfrm>
            <a:off x="8847874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E551785-C01E-F348-A97F-9C91DBAEFA76}"/>
              </a:ext>
            </a:extLst>
          </p:cNvPr>
          <p:cNvSpPr txBox="1"/>
          <p:nvPr/>
        </p:nvSpPr>
        <p:spPr>
          <a:xfrm>
            <a:off x="13915230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7097178-5250-094D-ACB7-80634E2697C0}"/>
              </a:ext>
            </a:extLst>
          </p:cNvPr>
          <p:cNvSpPr txBox="1"/>
          <p:nvPr/>
        </p:nvSpPr>
        <p:spPr>
          <a:xfrm>
            <a:off x="18982585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161EAE-A880-7444-BC00-760424A541F5}"/>
              </a:ext>
            </a:extLst>
          </p:cNvPr>
          <p:cNvSpPr txBox="1"/>
          <p:nvPr/>
        </p:nvSpPr>
        <p:spPr>
          <a:xfrm>
            <a:off x="3931201" y="6696485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116D07-0215-7147-8E20-6206E710BBB8}"/>
              </a:ext>
            </a:extLst>
          </p:cNvPr>
          <p:cNvSpPr txBox="1"/>
          <p:nvPr/>
        </p:nvSpPr>
        <p:spPr>
          <a:xfrm>
            <a:off x="3625829" y="7463599"/>
            <a:ext cx="19239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78FD56-A204-8240-884D-C7D7C58EB735}"/>
              </a:ext>
            </a:extLst>
          </p:cNvPr>
          <p:cNvSpPr txBox="1"/>
          <p:nvPr/>
        </p:nvSpPr>
        <p:spPr>
          <a:xfrm>
            <a:off x="8634678" y="6696485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FC3427-FF92-504B-8DF6-3AC1A4223D03}"/>
              </a:ext>
            </a:extLst>
          </p:cNvPr>
          <p:cNvSpPr txBox="1"/>
          <p:nvPr/>
        </p:nvSpPr>
        <p:spPr>
          <a:xfrm>
            <a:off x="8581776" y="7463599"/>
            <a:ext cx="214674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0433C11-26BD-BB49-9AE2-206FA35CD5D9}"/>
              </a:ext>
            </a:extLst>
          </p:cNvPr>
          <p:cNvSpPr txBox="1"/>
          <p:nvPr/>
        </p:nvSpPr>
        <p:spPr>
          <a:xfrm>
            <a:off x="13673980" y="6696485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FB36FE7-AFF4-C846-9506-16018C9E99C7}"/>
              </a:ext>
            </a:extLst>
          </p:cNvPr>
          <p:cNvSpPr txBox="1"/>
          <p:nvPr/>
        </p:nvSpPr>
        <p:spPr>
          <a:xfrm>
            <a:off x="13584211" y="7463599"/>
            <a:ext cx="227658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5FF1A1-E770-334C-AADF-4350E27BFB2D}"/>
              </a:ext>
            </a:extLst>
          </p:cNvPr>
          <p:cNvSpPr txBox="1"/>
          <p:nvPr/>
        </p:nvSpPr>
        <p:spPr>
          <a:xfrm>
            <a:off x="18628322" y="6696485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0C5617E-B503-2248-AE2C-7FA402B37E83}"/>
              </a:ext>
            </a:extLst>
          </p:cNvPr>
          <p:cNvSpPr txBox="1"/>
          <p:nvPr/>
        </p:nvSpPr>
        <p:spPr>
          <a:xfrm>
            <a:off x="18643551" y="7463599"/>
            <a:ext cx="229261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126A02-E928-AA4E-AA30-0DED679F30F3}"/>
              </a:ext>
            </a:extLst>
          </p:cNvPr>
          <p:cNvSpPr txBox="1"/>
          <p:nvPr/>
        </p:nvSpPr>
        <p:spPr>
          <a:xfrm>
            <a:off x="2715393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3A1D434-A3AD-A141-80B5-7CB600333592}"/>
              </a:ext>
            </a:extLst>
          </p:cNvPr>
          <p:cNvSpPr txBox="1"/>
          <p:nvPr/>
        </p:nvSpPr>
        <p:spPr>
          <a:xfrm>
            <a:off x="2715393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3523CD-8826-1042-82E5-08EAA8489716}"/>
              </a:ext>
            </a:extLst>
          </p:cNvPr>
          <p:cNvSpPr txBox="1"/>
          <p:nvPr/>
        </p:nvSpPr>
        <p:spPr>
          <a:xfrm>
            <a:off x="2715393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70C733-E21C-0944-8BD7-EAFCC1DE57EE}"/>
              </a:ext>
            </a:extLst>
          </p:cNvPr>
          <p:cNvSpPr txBox="1"/>
          <p:nvPr/>
        </p:nvSpPr>
        <p:spPr>
          <a:xfrm>
            <a:off x="2715393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626B1F2-A28D-3B40-84B9-45E5ACEBE1E1}"/>
              </a:ext>
            </a:extLst>
          </p:cNvPr>
          <p:cNvSpPr txBox="1"/>
          <p:nvPr/>
        </p:nvSpPr>
        <p:spPr>
          <a:xfrm>
            <a:off x="7782749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16B3E9F-60DE-9A4F-9A1D-0C177F52350A}"/>
              </a:ext>
            </a:extLst>
          </p:cNvPr>
          <p:cNvSpPr txBox="1"/>
          <p:nvPr/>
        </p:nvSpPr>
        <p:spPr>
          <a:xfrm>
            <a:off x="7782749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Forms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5C1F7-586C-E744-A54B-0CF33CC3ADEE}"/>
              </a:ext>
            </a:extLst>
          </p:cNvPr>
          <p:cNvSpPr txBox="1"/>
          <p:nvPr/>
        </p:nvSpPr>
        <p:spPr>
          <a:xfrm>
            <a:off x="7782749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0F0D55-CD5C-B148-ABDD-31FC9CCD8101}"/>
              </a:ext>
            </a:extLst>
          </p:cNvPr>
          <p:cNvSpPr txBox="1"/>
          <p:nvPr/>
        </p:nvSpPr>
        <p:spPr>
          <a:xfrm>
            <a:off x="7782749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C08C3BD-8846-7545-B562-802B279E3ECB}"/>
              </a:ext>
            </a:extLst>
          </p:cNvPr>
          <p:cNvSpPr txBox="1"/>
          <p:nvPr/>
        </p:nvSpPr>
        <p:spPr>
          <a:xfrm>
            <a:off x="12850105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B416ED5-DF04-CE4A-B3BF-C95249E8D376}"/>
              </a:ext>
            </a:extLst>
          </p:cNvPr>
          <p:cNvSpPr txBox="1"/>
          <p:nvPr/>
        </p:nvSpPr>
        <p:spPr>
          <a:xfrm>
            <a:off x="12850105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2F36755-B3C1-8348-BBB4-5030CAC14B84}"/>
              </a:ext>
            </a:extLst>
          </p:cNvPr>
          <p:cNvSpPr txBox="1"/>
          <p:nvPr/>
        </p:nvSpPr>
        <p:spPr>
          <a:xfrm>
            <a:off x="12850105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53CD14E-F890-6C4F-9AEA-46C06C94282B}"/>
              </a:ext>
            </a:extLst>
          </p:cNvPr>
          <p:cNvSpPr txBox="1"/>
          <p:nvPr/>
        </p:nvSpPr>
        <p:spPr>
          <a:xfrm>
            <a:off x="12850105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C7407AF-6B88-DC43-BF7C-48350033FE19}"/>
              </a:ext>
            </a:extLst>
          </p:cNvPr>
          <p:cNvSpPr txBox="1"/>
          <p:nvPr/>
        </p:nvSpPr>
        <p:spPr>
          <a:xfrm>
            <a:off x="17917460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8A9ED7-29EB-E34A-8F9F-3BC03564274C}"/>
              </a:ext>
            </a:extLst>
          </p:cNvPr>
          <p:cNvSpPr txBox="1"/>
          <p:nvPr/>
        </p:nvSpPr>
        <p:spPr>
          <a:xfrm>
            <a:off x="17917460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3BBFD2E-99B5-064E-BFF5-5D94898701EF}"/>
              </a:ext>
            </a:extLst>
          </p:cNvPr>
          <p:cNvSpPr txBox="1"/>
          <p:nvPr/>
        </p:nvSpPr>
        <p:spPr>
          <a:xfrm>
            <a:off x="17917460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D112BFE-021F-6649-B1B1-36307F335262}"/>
              </a:ext>
            </a:extLst>
          </p:cNvPr>
          <p:cNvSpPr txBox="1"/>
          <p:nvPr/>
        </p:nvSpPr>
        <p:spPr>
          <a:xfrm>
            <a:off x="17917460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06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54AEEE-A8F8-8B41-A6DC-DAF48EC79700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61C73-AFA1-E841-BF12-8D13D730F95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B901AD5-16E4-AC44-A808-DCAB381AB504}"/>
              </a:ext>
            </a:extLst>
          </p:cNvPr>
          <p:cNvGrpSpPr/>
          <p:nvPr/>
        </p:nvGrpSpPr>
        <p:grpSpPr>
          <a:xfrm>
            <a:off x="16191435" y="3517883"/>
            <a:ext cx="6665390" cy="8575057"/>
            <a:chOff x="12013128" y="1180924"/>
            <a:chExt cx="4980044" cy="5774354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95040EA-A070-DF4C-8422-ED9333BA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0673" y="2508745"/>
              <a:ext cx="4751845" cy="4138342"/>
            </a:xfrm>
            <a:custGeom>
              <a:avLst/>
              <a:gdLst>
                <a:gd name="connsiteX0" fmla="*/ 781734 w 4751845"/>
                <a:gd name="connsiteY0" fmla="*/ 2163108 h 4138342"/>
                <a:gd name="connsiteX1" fmla="*/ 4374525 w 4751845"/>
                <a:gd name="connsiteY1" fmla="*/ 2551229 h 4138342"/>
                <a:gd name="connsiteX2" fmla="*/ 4052597 w 4751845"/>
                <a:gd name="connsiteY2" fmla="*/ 4138342 h 4138342"/>
                <a:gd name="connsiteX3" fmla="*/ 550573 w 4751845"/>
                <a:gd name="connsiteY3" fmla="*/ 3785505 h 4138342"/>
                <a:gd name="connsiteX4" fmla="*/ 92169 w 4751845"/>
                <a:gd name="connsiteY4" fmla="*/ 2827618 h 4138342"/>
                <a:gd name="connsiteX5" fmla="*/ 1919291 w 4751845"/>
                <a:gd name="connsiteY5" fmla="*/ 0 h 4138342"/>
                <a:gd name="connsiteX6" fmla="*/ 4751845 w 4751845"/>
                <a:gd name="connsiteY6" fmla="*/ 28048 h 4138342"/>
                <a:gd name="connsiteX7" fmla="*/ 2409893 w 4751845"/>
                <a:gd name="connsiteY7" fmla="*/ 990172 h 4138342"/>
                <a:gd name="connsiteX8" fmla="*/ 0 w 4751845"/>
                <a:gd name="connsiteY8" fmla="*/ 452035 h 4138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845" h="4138342">
                  <a:moveTo>
                    <a:pt x="781734" y="2163108"/>
                  </a:moveTo>
                  <a:lnTo>
                    <a:pt x="4374525" y="2551229"/>
                  </a:lnTo>
                  <a:lnTo>
                    <a:pt x="4052597" y="4138342"/>
                  </a:lnTo>
                  <a:lnTo>
                    <a:pt x="550573" y="3785505"/>
                  </a:lnTo>
                  <a:lnTo>
                    <a:pt x="92169" y="2827618"/>
                  </a:lnTo>
                  <a:close/>
                  <a:moveTo>
                    <a:pt x="1919291" y="0"/>
                  </a:moveTo>
                  <a:lnTo>
                    <a:pt x="4751845" y="28048"/>
                  </a:lnTo>
                  <a:lnTo>
                    <a:pt x="2409893" y="990172"/>
                  </a:lnTo>
                  <a:lnTo>
                    <a:pt x="0" y="452035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526D5185-257B-CE4D-A2BE-78FA8A624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2070" y="1376785"/>
              <a:ext cx="3842323" cy="5083735"/>
            </a:xfrm>
            <a:custGeom>
              <a:avLst/>
              <a:gdLst>
                <a:gd name="T0" fmla="*/ 5883 w 5884"/>
                <a:gd name="T1" fmla="*/ 7780 h 7781"/>
                <a:gd name="T2" fmla="*/ 0 w 5884"/>
                <a:gd name="T3" fmla="*/ 7780 h 7781"/>
                <a:gd name="T4" fmla="*/ 0 w 5884"/>
                <a:gd name="T5" fmla="*/ 0 h 7781"/>
                <a:gd name="T6" fmla="*/ 5883 w 5884"/>
                <a:gd name="T7" fmla="*/ 0 h 7781"/>
                <a:gd name="T8" fmla="*/ 5883 w 5884"/>
                <a:gd name="T9" fmla="*/ 7780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4" h="7781">
                  <a:moveTo>
                    <a:pt x="5883" y="7780"/>
                  </a:moveTo>
                  <a:lnTo>
                    <a:pt x="0" y="7780"/>
                  </a:lnTo>
                  <a:lnTo>
                    <a:pt x="0" y="0"/>
                  </a:lnTo>
                  <a:lnTo>
                    <a:pt x="5883" y="0"/>
                  </a:lnTo>
                  <a:lnTo>
                    <a:pt x="5883" y="778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168ED29-DA9A-884F-A10E-B8C484BD8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1180924"/>
              <a:ext cx="4979391" cy="5774354"/>
            </a:xfrm>
            <a:custGeom>
              <a:avLst/>
              <a:gdLst>
                <a:gd name="connsiteX0" fmla="*/ 979303 w 4979391"/>
                <a:gd name="connsiteY0" fmla="*/ 5296878 h 5774354"/>
                <a:gd name="connsiteX1" fmla="*/ 3239688 w 4979391"/>
                <a:gd name="connsiteY1" fmla="*/ 5503566 h 5774354"/>
                <a:gd name="connsiteX2" fmla="*/ 2876015 w 4979391"/>
                <a:gd name="connsiteY2" fmla="*/ 5774354 h 5774354"/>
                <a:gd name="connsiteX3" fmla="*/ 4603620 w 4979391"/>
                <a:gd name="connsiteY3" fmla="*/ 3879769 h 5774354"/>
                <a:gd name="connsiteX4" fmla="*/ 4717283 w 4979391"/>
                <a:gd name="connsiteY4" fmla="*/ 4956349 h 5774354"/>
                <a:gd name="connsiteX5" fmla="*/ 492822 w 4979391"/>
                <a:gd name="connsiteY5" fmla="*/ 4913234 h 5774354"/>
                <a:gd name="connsiteX6" fmla="*/ 319715 w 4979391"/>
                <a:gd name="connsiteY6" fmla="*/ 4156100 h 5774354"/>
                <a:gd name="connsiteX7" fmla="*/ 0 w 4979391"/>
                <a:gd name="connsiteY7" fmla="*/ 527096 h 5774354"/>
                <a:gd name="connsiteX8" fmla="*/ 4769711 w 4979391"/>
                <a:gd name="connsiteY8" fmla="*/ 600836 h 5774354"/>
                <a:gd name="connsiteX9" fmla="*/ 4979391 w 4979391"/>
                <a:gd name="connsiteY9" fmla="*/ 1355205 h 5774354"/>
                <a:gd name="connsiteX10" fmla="*/ 227969 w 4979391"/>
                <a:gd name="connsiteY10" fmla="*/ 1779375 h 5774354"/>
                <a:gd name="connsiteX11" fmla="*/ 4447651 w 4979391"/>
                <a:gd name="connsiteY11" fmla="*/ 0 h 5774354"/>
                <a:gd name="connsiteX12" fmla="*/ 4872821 w 4979391"/>
                <a:gd name="connsiteY12" fmla="*/ 448672 h 5774354"/>
                <a:gd name="connsiteX13" fmla="*/ 2275440 w 4979391"/>
                <a:gd name="connsiteY13" fmla="*/ 441467 h 5774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79391" h="5774354">
                  <a:moveTo>
                    <a:pt x="979303" y="5296878"/>
                  </a:moveTo>
                  <a:lnTo>
                    <a:pt x="3239688" y="5503566"/>
                  </a:lnTo>
                  <a:lnTo>
                    <a:pt x="2876015" y="5774354"/>
                  </a:lnTo>
                  <a:close/>
                  <a:moveTo>
                    <a:pt x="4603620" y="3879769"/>
                  </a:moveTo>
                  <a:lnTo>
                    <a:pt x="4717283" y="4956349"/>
                  </a:lnTo>
                  <a:lnTo>
                    <a:pt x="492822" y="4913234"/>
                  </a:lnTo>
                  <a:lnTo>
                    <a:pt x="319715" y="4156100"/>
                  </a:lnTo>
                  <a:close/>
                  <a:moveTo>
                    <a:pt x="0" y="527096"/>
                  </a:moveTo>
                  <a:lnTo>
                    <a:pt x="4769711" y="600836"/>
                  </a:lnTo>
                  <a:lnTo>
                    <a:pt x="4979391" y="1355205"/>
                  </a:lnTo>
                  <a:lnTo>
                    <a:pt x="227969" y="1779375"/>
                  </a:lnTo>
                  <a:close/>
                  <a:moveTo>
                    <a:pt x="4447651" y="0"/>
                  </a:moveTo>
                  <a:lnTo>
                    <a:pt x="4872821" y="448672"/>
                  </a:lnTo>
                  <a:lnTo>
                    <a:pt x="2275440" y="44146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DE700742-B5B3-8C42-9CBF-279E71331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2843" y="1739704"/>
              <a:ext cx="4660329" cy="4366538"/>
            </a:xfrm>
            <a:custGeom>
              <a:avLst/>
              <a:gdLst>
                <a:gd name="T0" fmla="*/ 7133 w 7134"/>
                <a:gd name="T1" fmla="*/ 1222 h 6686"/>
                <a:gd name="T2" fmla="*/ 6812 w 7134"/>
                <a:gd name="T3" fmla="*/ 66 h 6686"/>
                <a:gd name="T4" fmla="*/ 6712 w 7134"/>
                <a:gd name="T5" fmla="*/ 64 h 6686"/>
                <a:gd name="T6" fmla="*/ 5400 w 7134"/>
                <a:gd name="T7" fmla="*/ 1376 h 6686"/>
                <a:gd name="T8" fmla="*/ 7133 w 7134"/>
                <a:gd name="T9" fmla="*/ 1222 h 6686"/>
                <a:gd name="T10" fmla="*/ 5830 w 7134"/>
                <a:gd name="T11" fmla="*/ 51 h 6686"/>
                <a:gd name="T12" fmla="*/ 2525 w 7134"/>
                <a:gd name="T13" fmla="*/ 0 h 6686"/>
                <a:gd name="T14" fmla="*/ 731 w 7134"/>
                <a:gd name="T15" fmla="*/ 1794 h 6686"/>
                <a:gd name="T16" fmla="*/ 4417 w 7134"/>
                <a:gd name="T17" fmla="*/ 1464 h 6686"/>
                <a:gd name="T18" fmla="*/ 5830 w 7134"/>
                <a:gd name="T19" fmla="*/ 51 h 6686"/>
                <a:gd name="T20" fmla="*/ 237 w 7134"/>
                <a:gd name="T21" fmla="*/ 6541 h 6686"/>
                <a:gd name="T22" fmla="*/ 265 w 7134"/>
                <a:gd name="T23" fmla="*/ 6668 h 6686"/>
                <a:gd name="T24" fmla="*/ 1928 w 7134"/>
                <a:gd name="T25" fmla="*/ 6685 h 6686"/>
                <a:gd name="T26" fmla="*/ 3318 w 7134"/>
                <a:gd name="T27" fmla="*/ 5295 h 6686"/>
                <a:gd name="T28" fmla="*/ 1355 w 7134"/>
                <a:gd name="T29" fmla="*/ 5421 h 6686"/>
                <a:gd name="T30" fmla="*/ 237 w 7134"/>
                <a:gd name="T31" fmla="*/ 6541 h 6686"/>
                <a:gd name="T32" fmla="*/ 398 w 7134"/>
                <a:gd name="T33" fmla="*/ 5483 h 6686"/>
                <a:gd name="T34" fmla="*/ 69 w 7134"/>
                <a:gd name="T35" fmla="*/ 5812 h 6686"/>
                <a:gd name="T36" fmla="*/ 0 w 7134"/>
                <a:gd name="T37" fmla="*/ 5509 h 6686"/>
                <a:gd name="T38" fmla="*/ 398 w 7134"/>
                <a:gd name="T39" fmla="*/ 5483 h 6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34" h="6686">
                  <a:moveTo>
                    <a:pt x="7133" y="1222"/>
                  </a:moveTo>
                  <a:lnTo>
                    <a:pt x="6812" y="66"/>
                  </a:lnTo>
                  <a:lnTo>
                    <a:pt x="6712" y="64"/>
                  </a:lnTo>
                  <a:lnTo>
                    <a:pt x="5400" y="1376"/>
                  </a:lnTo>
                  <a:lnTo>
                    <a:pt x="7133" y="1222"/>
                  </a:lnTo>
                  <a:close/>
                  <a:moveTo>
                    <a:pt x="5830" y="51"/>
                  </a:moveTo>
                  <a:lnTo>
                    <a:pt x="2525" y="0"/>
                  </a:lnTo>
                  <a:lnTo>
                    <a:pt x="731" y="1794"/>
                  </a:lnTo>
                  <a:lnTo>
                    <a:pt x="4417" y="1464"/>
                  </a:lnTo>
                  <a:lnTo>
                    <a:pt x="5830" y="51"/>
                  </a:lnTo>
                  <a:close/>
                  <a:moveTo>
                    <a:pt x="237" y="6541"/>
                  </a:moveTo>
                  <a:lnTo>
                    <a:pt x="265" y="6668"/>
                  </a:lnTo>
                  <a:lnTo>
                    <a:pt x="1928" y="6685"/>
                  </a:lnTo>
                  <a:lnTo>
                    <a:pt x="3318" y="5295"/>
                  </a:lnTo>
                  <a:lnTo>
                    <a:pt x="1355" y="5421"/>
                  </a:lnTo>
                  <a:lnTo>
                    <a:pt x="237" y="6541"/>
                  </a:lnTo>
                  <a:close/>
                  <a:moveTo>
                    <a:pt x="398" y="5483"/>
                  </a:moveTo>
                  <a:lnTo>
                    <a:pt x="69" y="5812"/>
                  </a:lnTo>
                  <a:lnTo>
                    <a:pt x="0" y="5509"/>
                  </a:lnTo>
                  <a:lnTo>
                    <a:pt x="398" y="5483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30BD1BD-E406-864B-BADF-55F1F510962E}"/>
              </a:ext>
            </a:extLst>
          </p:cNvPr>
          <p:cNvGrpSpPr/>
          <p:nvPr/>
        </p:nvGrpSpPr>
        <p:grpSpPr>
          <a:xfrm>
            <a:off x="9103321" y="3834404"/>
            <a:ext cx="6190344" cy="7942015"/>
            <a:chOff x="6972599" y="7339011"/>
            <a:chExt cx="4625113" cy="5348070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9B156B4-E692-8E4D-AD64-F164AAF3E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6127" y="8589062"/>
              <a:ext cx="4411970" cy="4098019"/>
            </a:xfrm>
            <a:custGeom>
              <a:avLst/>
              <a:gdLst>
                <a:gd name="connsiteX0" fmla="*/ 2429708 w 4411970"/>
                <a:gd name="connsiteY0" fmla="*/ 3148173 h 4098019"/>
                <a:gd name="connsiteX1" fmla="*/ 4305398 w 4411970"/>
                <a:gd name="connsiteY1" fmla="*/ 3704484 h 4098019"/>
                <a:gd name="connsiteX2" fmla="*/ 1302073 w 4411970"/>
                <a:gd name="connsiteY2" fmla="*/ 4098019 h 4098019"/>
                <a:gd name="connsiteX3" fmla="*/ 0 w 4411970"/>
                <a:gd name="connsiteY3" fmla="*/ 3420118 h 4098019"/>
                <a:gd name="connsiteX4" fmla="*/ 3060164 w 4411970"/>
                <a:gd name="connsiteY4" fmla="*/ 0 h 4098019"/>
                <a:gd name="connsiteX5" fmla="*/ 4411970 w 4411970"/>
                <a:gd name="connsiteY5" fmla="*/ 97750 h 4098019"/>
                <a:gd name="connsiteX6" fmla="*/ 3954184 w 4411970"/>
                <a:gd name="connsiteY6" fmla="*/ 520684 h 4098019"/>
                <a:gd name="connsiteX7" fmla="*/ 322594 w 4411970"/>
                <a:gd name="connsiteY7" fmla="*/ 61909 h 4098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11970" h="4098019">
                  <a:moveTo>
                    <a:pt x="2429708" y="3148173"/>
                  </a:moveTo>
                  <a:lnTo>
                    <a:pt x="4305398" y="3704484"/>
                  </a:lnTo>
                  <a:lnTo>
                    <a:pt x="1302073" y="4098019"/>
                  </a:lnTo>
                  <a:lnTo>
                    <a:pt x="0" y="3420118"/>
                  </a:lnTo>
                  <a:close/>
                  <a:moveTo>
                    <a:pt x="3060164" y="0"/>
                  </a:moveTo>
                  <a:lnTo>
                    <a:pt x="4411970" y="97750"/>
                  </a:lnTo>
                  <a:lnTo>
                    <a:pt x="3954184" y="520684"/>
                  </a:lnTo>
                  <a:lnTo>
                    <a:pt x="322594" y="61909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5F6E5DAA-C9EE-474D-ACE4-413487F44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8723" y="7396617"/>
              <a:ext cx="3842323" cy="5083735"/>
            </a:xfrm>
            <a:custGeom>
              <a:avLst/>
              <a:gdLst>
                <a:gd name="T0" fmla="*/ 5883 w 5884"/>
                <a:gd name="T1" fmla="*/ 7780 h 7781"/>
                <a:gd name="T2" fmla="*/ 0 w 5884"/>
                <a:gd name="T3" fmla="*/ 7780 h 7781"/>
                <a:gd name="T4" fmla="*/ 0 w 5884"/>
                <a:gd name="T5" fmla="*/ 0 h 7781"/>
                <a:gd name="T6" fmla="*/ 5883 w 5884"/>
                <a:gd name="T7" fmla="*/ 0 h 7781"/>
                <a:gd name="T8" fmla="*/ 5883 w 5884"/>
                <a:gd name="T9" fmla="*/ 7780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4" h="7781">
                  <a:moveTo>
                    <a:pt x="5883" y="7780"/>
                  </a:moveTo>
                  <a:lnTo>
                    <a:pt x="0" y="7780"/>
                  </a:lnTo>
                  <a:lnTo>
                    <a:pt x="0" y="0"/>
                  </a:lnTo>
                  <a:lnTo>
                    <a:pt x="5883" y="0"/>
                  </a:lnTo>
                  <a:lnTo>
                    <a:pt x="5883" y="778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648963D6-B1C6-4048-BC9C-3DC2EF238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2599" y="7339011"/>
              <a:ext cx="4625113" cy="5313504"/>
            </a:xfrm>
            <a:custGeom>
              <a:avLst/>
              <a:gdLst>
                <a:gd name="connsiteX0" fmla="*/ 383081 w 4625113"/>
                <a:gd name="connsiteY0" fmla="*/ 4870592 h 5313504"/>
                <a:gd name="connsiteX1" fmla="*/ 2747155 w 4625113"/>
                <a:gd name="connsiteY1" fmla="*/ 5009493 h 5313504"/>
                <a:gd name="connsiteX2" fmla="*/ 733870 w 4625113"/>
                <a:gd name="connsiteY2" fmla="*/ 5313504 h 5313504"/>
                <a:gd name="connsiteX3" fmla="*/ 4443655 w 4625113"/>
                <a:gd name="connsiteY3" fmla="*/ 3839443 h 5313504"/>
                <a:gd name="connsiteX4" fmla="*/ 4386843 w 4625113"/>
                <a:gd name="connsiteY4" fmla="*/ 4953465 h 5313504"/>
                <a:gd name="connsiteX5" fmla="*/ 83530 w 4625113"/>
                <a:gd name="connsiteY5" fmla="*/ 4669076 h 5313504"/>
                <a:gd name="connsiteX6" fmla="*/ 212172 w 4625113"/>
                <a:gd name="connsiteY6" fmla="*/ 3946661 h 5313504"/>
                <a:gd name="connsiteX7" fmla="*/ 0 w 4625113"/>
                <a:gd name="connsiteY7" fmla="*/ 172818 h 5313504"/>
                <a:gd name="connsiteX8" fmla="*/ 4625113 w 4625113"/>
                <a:gd name="connsiteY8" fmla="*/ 625106 h 5313504"/>
                <a:gd name="connsiteX9" fmla="*/ 4496475 w 4625113"/>
                <a:gd name="connsiteY9" fmla="*/ 1347327 h 5313504"/>
                <a:gd name="connsiteX10" fmla="*/ 271643 w 4625113"/>
                <a:gd name="connsiteY10" fmla="*/ 1329680 h 5313504"/>
                <a:gd name="connsiteX11" fmla="*/ 4073257 w 4625113"/>
                <a:gd name="connsiteY11" fmla="*/ 0 h 5313504"/>
                <a:gd name="connsiteX12" fmla="*/ 4423491 w 4625113"/>
                <a:gd name="connsiteY12" fmla="*/ 442913 h 5313504"/>
                <a:gd name="connsiteX13" fmla="*/ 2059417 w 4625113"/>
                <a:gd name="connsiteY13" fmla="*/ 223746 h 5313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625113" h="5313504">
                  <a:moveTo>
                    <a:pt x="383081" y="4870592"/>
                  </a:moveTo>
                  <a:lnTo>
                    <a:pt x="2747155" y="5009493"/>
                  </a:lnTo>
                  <a:lnTo>
                    <a:pt x="733870" y="5313504"/>
                  </a:lnTo>
                  <a:close/>
                  <a:moveTo>
                    <a:pt x="4443655" y="3839443"/>
                  </a:moveTo>
                  <a:lnTo>
                    <a:pt x="4386843" y="4953465"/>
                  </a:lnTo>
                  <a:lnTo>
                    <a:pt x="83530" y="4669076"/>
                  </a:lnTo>
                  <a:lnTo>
                    <a:pt x="212172" y="3946661"/>
                  </a:lnTo>
                  <a:close/>
                  <a:moveTo>
                    <a:pt x="0" y="172818"/>
                  </a:moveTo>
                  <a:lnTo>
                    <a:pt x="4625113" y="625106"/>
                  </a:lnTo>
                  <a:lnTo>
                    <a:pt x="4496475" y="1347327"/>
                  </a:lnTo>
                  <a:lnTo>
                    <a:pt x="271643" y="1329680"/>
                  </a:lnTo>
                  <a:close/>
                  <a:moveTo>
                    <a:pt x="4073257" y="0"/>
                  </a:moveTo>
                  <a:lnTo>
                    <a:pt x="4423491" y="442913"/>
                  </a:lnTo>
                  <a:lnTo>
                    <a:pt x="2059417" y="22374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8" name="Freeform 24">
              <a:extLst>
                <a:ext uri="{FF2B5EF4-FFF2-40B4-BE49-F238E27FC236}">
                  <a16:creationId xmlns:a16="http://schemas.microsoft.com/office/drawing/2014/main" id="{1E2EEC20-0749-FB4C-933D-099C59530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9008" y="7722094"/>
              <a:ext cx="4524956" cy="4395341"/>
            </a:xfrm>
            <a:custGeom>
              <a:avLst/>
              <a:gdLst>
                <a:gd name="T0" fmla="*/ 3903 w 6927"/>
                <a:gd name="T1" fmla="*/ 5361 h 6729"/>
                <a:gd name="T2" fmla="*/ 2019 w 6927"/>
                <a:gd name="T3" fmla="*/ 5409 h 6729"/>
                <a:gd name="T4" fmla="*/ 814 w 6927"/>
                <a:gd name="T5" fmla="*/ 6614 h 6729"/>
                <a:gd name="T6" fmla="*/ 2537 w 6927"/>
                <a:gd name="T7" fmla="*/ 6728 h 6729"/>
                <a:gd name="T8" fmla="*/ 3903 w 6927"/>
                <a:gd name="T9" fmla="*/ 5361 h 6729"/>
                <a:gd name="T10" fmla="*/ 1100 w 6927"/>
                <a:gd name="T11" fmla="*/ 5432 h 6729"/>
                <a:gd name="T12" fmla="*/ 192 w 6927"/>
                <a:gd name="T13" fmla="*/ 5455 h 6729"/>
                <a:gd name="T14" fmla="*/ 0 w 6927"/>
                <a:gd name="T15" fmla="*/ 6532 h 6729"/>
                <a:gd name="T16" fmla="*/ 1100 w 6927"/>
                <a:gd name="T17" fmla="*/ 5432 h 6729"/>
                <a:gd name="T18" fmla="*/ 6233 w 6927"/>
                <a:gd name="T19" fmla="*/ 299 h 6729"/>
                <a:gd name="T20" fmla="*/ 3176 w 6927"/>
                <a:gd name="T21" fmla="*/ 0 h 6729"/>
                <a:gd name="T22" fmla="*/ 1724 w 6927"/>
                <a:gd name="T23" fmla="*/ 1453 h 6729"/>
                <a:gd name="T24" fmla="*/ 5065 w 6927"/>
                <a:gd name="T25" fmla="*/ 1467 h 6729"/>
                <a:gd name="T26" fmla="*/ 6233 w 6927"/>
                <a:gd name="T27" fmla="*/ 299 h 6729"/>
                <a:gd name="T28" fmla="*/ 6753 w 6927"/>
                <a:gd name="T29" fmla="*/ 1474 h 6729"/>
                <a:gd name="T30" fmla="*/ 5957 w 6927"/>
                <a:gd name="T31" fmla="*/ 1471 h 6729"/>
                <a:gd name="T32" fmla="*/ 6926 w 6927"/>
                <a:gd name="T33" fmla="*/ 502 h 6729"/>
                <a:gd name="T34" fmla="*/ 6753 w 6927"/>
                <a:gd name="T35" fmla="*/ 1474 h 6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27" h="6729">
                  <a:moveTo>
                    <a:pt x="3903" y="5361"/>
                  </a:moveTo>
                  <a:lnTo>
                    <a:pt x="2019" y="5409"/>
                  </a:lnTo>
                  <a:lnTo>
                    <a:pt x="814" y="6614"/>
                  </a:lnTo>
                  <a:lnTo>
                    <a:pt x="2537" y="6728"/>
                  </a:lnTo>
                  <a:lnTo>
                    <a:pt x="3903" y="5361"/>
                  </a:lnTo>
                  <a:close/>
                  <a:moveTo>
                    <a:pt x="1100" y="5432"/>
                  </a:moveTo>
                  <a:lnTo>
                    <a:pt x="192" y="5455"/>
                  </a:lnTo>
                  <a:lnTo>
                    <a:pt x="0" y="6532"/>
                  </a:lnTo>
                  <a:lnTo>
                    <a:pt x="1100" y="5432"/>
                  </a:lnTo>
                  <a:close/>
                  <a:moveTo>
                    <a:pt x="6233" y="299"/>
                  </a:moveTo>
                  <a:lnTo>
                    <a:pt x="3176" y="0"/>
                  </a:lnTo>
                  <a:lnTo>
                    <a:pt x="1724" y="1453"/>
                  </a:lnTo>
                  <a:lnTo>
                    <a:pt x="5065" y="1467"/>
                  </a:lnTo>
                  <a:lnTo>
                    <a:pt x="6233" y="299"/>
                  </a:lnTo>
                  <a:close/>
                  <a:moveTo>
                    <a:pt x="6753" y="1474"/>
                  </a:moveTo>
                  <a:lnTo>
                    <a:pt x="5957" y="1471"/>
                  </a:lnTo>
                  <a:lnTo>
                    <a:pt x="6926" y="502"/>
                  </a:lnTo>
                  <a:lnTo>
                    <a:pt x="6753" y="1474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263072F-2A57-9D43-ADFC-03063832A5D7}"/>
              </a:ext>
            </a:extLst>
          </p:cNvPr>
          <p:cNvGrpSpPr/>
          <p:nvPr/>
        </p:nvGrpSpPr>
        <p:grpSpPr>
          <a:xfrm>
            <a:off x="1520825" y="3599154"/>
            <a:ext cx="6329126" cy="8412515"/>
            <a:chOff x="12160024" y="7209399"/>
            <a:chExt cx="4728804" cy="566490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54D6C7E-D83F-5741-A65C-1CB025758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0025" y="8882854"/>
              <a:ext cx="4728803" cy="3763903"/>
            </a:xfrm>
            <a:custGeom>
              <a:avLst/>
              <a:gdLst>
                <a:gd name="connsiteX0" fmla="*/ 585986 w 4728803"/>
                <a:gd name="connsiteY0" fmla="*/ 2082459 h 3763903"/>
                <a:gd name="connsiteX1" fmla="*/ 4590549 w 4728803"/>
                <a:gd name="connsiteY1" fmla="*/ 2448132 h 3763903"/>
                <a:gd name="connsiteX2" fmla="*/ 3953608 w 4728803"/>
                <a:gd name="connsiteY2" fmla="*/ 3763903 h 3763903"/>
                <a:gd name="connsiteX3" fmla="*/ 501714 w 4728803"/>
                <a:gd name="connsiteY3" fmla="*/ 3505320 h 3763903"/>
                <a:gd name="connsiteX4" fmla="*/ 0 w 4728803"/>
                <a:gd name="connsiteY4" fmla="*/ 2377610 h 3763903"/>
                <a:gd name="connsiteX5" fmla="*/ 172818 w 4728803"/>
                <a:gd name="connsiteY5" fmla="*/ 0 h 3763903"/>
                <a:gd name="connsiteX6" fmla="*/ 4728803 w 4728803"/>
                <a:gd name="connsiteY6" fmla="*/ 72410 h 3763903"/>
                <a:gd name="connsiteX7" fmla="*/ 2391680 w 4728803"/>
                <a:gd name="connsiteY7" fmla="*/ 1053539 h 376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28803" h="3763903">
                  <a:moveTo>
                    <a:pt x="585986" y="2082459"/>
                  </a:moveTo>
                  <a:lnTo>
                    <a:pt x="4590549" y="2448132"/>
                  </a:lnTo>
                  <a:lnTo>
                    <a:pt x="3953608" y="3763903"/>
                  </a:lnTo>
                  <a:lnTo>
                    <a:pt x="501714" y="3505320"/>
                  </a:lnTo>
                  <a:lnTo>
                    <a:pt x="0" y="2377610"/>
                  </a:lnTo>
                  <a:close/>
                  <a:moveTo>
                    <a:pt x="172818" y="0"/>
                  </a:moveTo>
                  <a:lnTo>
                    <a:pt x="4728803" y="72410"/>
                  </a:lnTo>
                  <a:lnTo>
                    <a:pt x="2391680" y="10535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1" name="Freeform 27">
              <a:extLst>
                <a:ext uri="{FF2B5EF4-FFF2-40B4-BE49-F238E27FC236}">
                  <a16:creationId xmlns:a16="http://schemas.microsoft.com/office/drawing/2014/main" id="{44758BA6-0E27-7D4E-BD70-5C707C305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2070" y="7396617"/>
              <a:ext cx="3842323" cy="5083735"/>
            </a:xfrm>
            <a:custGeom>
              <a:avLst/>
              <a:gdLst>
                <a:gd name="T0" fmla="*/ 5883 w 5884"/>
                <a:gd name="T1" fmla="*/ 7780 h 7781"/>
                <a:gd name="T2" fmla="*/ 0 w 5884"/>
                <a:gd name="T3" fmla="*/ 7780 h 7781"/>
                <a:gd name="T4" fmla="*/ 0 w 5884"/>
                <a:gd name="T5" fmla="*/ 0 h 7781"/>
                <a:gd name="T6" fmla="*/ 5883 w 5884"/>
                <a:gd name="T7" fmla="*/ 0 h 7781"/>
                <a:gd name="T8" fmla="*/ 5883 w 5884"/>
                <a:gd name="T9" fmla="*/ 7780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4" h="7781">
                  <a:moveTo>
                    <a:pt x="5883" y="7780"/>
                  </a:moveTo>
                  <a:lnTo>
                    <a:pt x="0" y="7780"/>
                  </a:lnTo>
                  <a:lnTo>
                    <a:pt x="0" y="0"/>
                  </a:lnTo>
                  <a:lnTo>
                    <a:pt x="5883" y="0"/>
                  </a:lnTo>
                  <a:lnTo>
                    <a:pt x="5883" y="778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4E0DA14-3672-7843-A003-3F55E412F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0025" y="7209399"/>
              <a:ext cx="4728803" cy="5664900"/>
            </a:xfrm>
            <a:custGeom>
              <a:avLst/>
              <a:gdLst>
                <a:gd name="connsiteX0" fmla="*/ 4233389 w 4728803"/>
                <a:gd name="connsiteY0" fmla="*/ 5083733 h 5664900"/>
                <a:gd name="connsiteX1" fmla="*/ 2281303 w 4728803"/>
                <a:gd name="connsiteY1" fmla="*/ 5664900 h 5664900"/>
                <a:gd name="connsiteX2" fmla="*/ 1872195 w 4728803"/>
                <a:gd name="connsiteY2" fmla="*/ 5276146 h 5664900"/>
                <a:gd name="connsiteX3" fmla="*/ 0 w 4728803"/>
                <a:gd name="connsiteY3" fmla="*/ 4052585 h 5664900"/>
                <a:gd name="connsiteX4" fmla="*/ 4590549 w 4728803"/>
                <a:gd name="connsiteY4" fmla="*/ 4123139 h 5664900"/>
                <a:gd name="connsiteX5" fmla="*/ 4472307 w 4728803"/>
                <a:gd name="connsiteY5" fmla="*/ 4903810 h 5664900"/>
                <a:gd name="connsiteX6" fmla="*/ 97338 w 4728803"/>
                <a:gd name="connsiteY6" fmla="*/ 5270301 h 5664900"/>
                <a:gd name="connsiteX7" fmla="*/ 4428903 w 4728803"/>
                <a:gd name="connsiteY7" fmla="*/ 429164 h 5664900"/>
                <a:gd name="connsiteX8" fmla="*/ 4728803 w 4728803"/>
                <a:gd name="connsiteY8" fmla="*/ 1744810 h 5664900"/>
                <a:gd name="connsiteX9" fmla="*/ 172818 w 4728803"/>
                <a:gd name="connsiteY9" fmla="*/ 1672371 h 5664900"/>
                <a:gd name="connsiteX10" fmla="*/ 317214 w 4728803"/>
                <a:gd name="connsiteY10" fmla="*/ 818115 h 5664900"/>
                <a:gd name="connsiteX11" fmla="*/ 2567589 w 4728803"/>
                <a:gd name="connsiteY11" fmla="*/ 0 h 5664900"/>
                <a:gd name="connsiteX12" fmla="*/ 2980458 w 4728803"/>
                <a:gd name="connsiteY12" fmla="*/ 384914 h 5664900"/>
                <a:gd name="connsiteX13" fmla="*/ 622144 w 4728803"/>
                <a:gd name="connsiteY13" fmla="*/ 604210 h 566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28803" h="5664900">
                  <a:moveTo>
                    <a:pt x="4233389" y="5083733"/>
                  </a:moveTo>
                  <a:lnTo>
                    <a:pt x="2281303" y="5664900"/>
                  </a:lnTo>
                  <a:lnTo>
                    <a:pt x="1872195" y="5276146"/>
                  </a:lnTo>
                  <a:close/>
                  <a:moveTo>
                    <a:pt x="0" y="4052585"/>
                  </a:moveTo>
                  <a:lnTo>
                    <a:pt x="4590549" y="4123139"/>
                  </a:lnTo>
                  <a:lnTo>
                    <a:pt x="4472307" y="4903810"/>
                  </a:lnTo>
                  <a:lnTo>
                    <a:pt x="97338" y="5270301"/>
                  </a:lnTo>
                  <a:close/>
                  <a:moveTo>
                    <a:pt x="4428903" y="429164"/>
                  </a:moveTo>
                  <a:lnTo>
                    <a:pt x="4728803" y="1744810"/>
                  </a:lnTo>
                  <a:lnTo>
                    <a:pt x="172818" y="1672371"/>
                  </a:lnTo>
                  <a:lnTo>
                    <a:pt x="317214" y="818115"/>
                  </a:lnTo>
                  <a:close/>
                  <a:moveTo>
                    <a:pt x="2567589" y="0"/>
                  </a:moveTo>
                  <a:lnTo>
                    <a:pt x="2980458" y="384914"/>
                  </a:lnTo>
                  <a:lnTo>
                    <a:pt x="622144" y="6042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3" name="Freeform 32">
              <a:extLst>
                <a:ext uri="{FF2B5EF4-FFF2-40B4-BE49-F238E27FC236}">
                  <a16:creationId xmlns:a16="http://schemas.microsoft.com/office/drawing/2014/main" id="{23A36615-D668-8E42-97FD-F86DC1A55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0024" y="7652965"/>
              <a:ext cx="4651687" cy="4827387"/>
            </a:xfrm>
            <a:custGeom>
              <a:avLst/>
              <a:gdLst>
                <a:gd name="T0" fmla="*/ 6781 w 7123"/>
                <a:gd name="T1" fmla="*/ 0 h 7389"/>
                <a:gd name="T2" fmla="*/ 4826 w 7123"/>
                <a:gd name="T3" fmla="*/ 1956 h 7389"/>
                <a:gd name="T4" fmla="*/ 6633 w 7123"/>
                <a:gd name="T5" fmla="*/ 1984 h 7389"/>
                <a:gd name="T6" fmla="*/ 7122 w 7123"/>
                <a:gd name="T7" fmla="*/ 1496 h 7389"/>
                <a:gd name="T8" fmla="*/ 6781 w 7123"/>
                <a:gd name="T9" fmla="*/ 0 h 7389"/>
                <a:gd name="T10" fmla="*/ 2110 w 7123"/>
                <a:gd name="T11" fmla="*/ 420 h 7389"/>
                <a:gd name="T12" fmla="*/ 641 w 7123"/>
                <a:gd name="T13" fmla="*/ 1889 h 7389"/>
                <a:gd name="T14" fmla="*/ 3944 w 7123"/>
                <a:gd name="T15" fmla="*/ 1942 h 7389"/>
                <a:gd name="T16" fmla="*/ 5817 w 7123"/>
                <a:gd name="T17" fmla="*/ 69 h 7389"/>
                <a:gd name="T18" fmla="*/ 2110 w 7123"/>
                <a:gd name="T19" fmla="*/ 420 h 7389"/>
                <a:gd name="T20" fmla="*/ 0 w 7123"/>
                <a:gd name="T21" fmla="*/ 5524 h 7389"/>
                <a:gd name="T22" fmla="*/ 26 w 7123"/>
                <a:gd name="T23" fmla="*/ 5860 h 7389"/>
                <a:gd name="T24" fmla="*/ 357 w 7123"/>
                <a:gd name="T25" fmla="*/ 5529 h 7389"/>
                <a:gd name="T26" fmla="*/ 0 w 7123"/>
                <a:gd name="T27" fmla="*/ 5524 h 7389"/>
                <a:gd name="T28" fmla="*/ 3048 w 7123"/>
                <a:gd name="T29" fmla="*/ 5571 h 7389"/>
                <a:gd name="T30" fmla="*/ 1329 w 7123"/>
                <a:gd name="T31" fmla="*/ 7289 h 7389"/>
                <a:gd name="T32" fmla="*/ 149 w 7123"/>
                <a:gd name="T33" fmla="*/ 7388 h 7389"/>
                <a:gd name="T34" fmla="*/ 93 w 7123"/>
                <a:gd name="T35" fmla="*/ 6689 h 7389"/>
                <a:gd name="T36" fmla="*/ 1239 w 7123"/>
                <a:gd name="T37" fmla="*/ 5542 h 7389"/>
                <a:gd name="T38" fmla="*/ 3048 w 7123"/>
                <a:gd name="T39" fmla="*/ 5571 h 7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23" h="7389">
                  <a:moveTo>
                    <a:pt x="6781" y="0"/>
                  </a:moveTo>
                  <a:lnTo>
                    <a:pt x="4826" y="1956"/>
                  </a:lnTo>
                  <a:lnTo>
                    <a:pt x="6633" y="1984"/>
                  </a:lnTo>
                  <a:lnTo>
                    <a:pt x="7122" y="1496"/>
                  </a:lnTo>
                  <a:lnTo>
                    <a:pt x="6781" y="0"/>
                  </a:lnTo>
                  <a:close/>
                  <a:moveTo>
                    <a:pt x="2110" y="420"/>
                  </a:moveTo>
                  <a:lnTo>
                    <a:pt x="641" y="1889"/>
                  </a:lnTo>
                  <a:lnTo>
                    <a:pt x="3944" y="1942"/>
                  </a:lnTo>
                  <a:lnTo>
                    <a:pt x="5817" y="69"/>
                  </a:lnTo>
                  <a:lnTo>
                    <a:pt x="2110" y="420"/>
                  </a:lnTo>
                  <a:close/>
                  <a:moveTo>
                    <a:pt x="0" y="5524"/>
                  </a:moveTo>
                  <a:lnTo>
                    <a:pt x="26" y="5860"/>
                  </a:lnTo>
                  <a:lnTo>
                    <a:pt x="357" y="5529"/>
                  </a:lnTo>
                  <a:lnTo>
                    <a:pt x="0" y="5524"/>
                  </a:lnTo>
                  <a:close/>
                  <a:moveTo>
                    <a:pt x="3048" y="5571"/>
                  </a:moveTo>
                  <a:lnTo>
                    <a:pt x="1329" y="7289"/>
                  </a:lnTo>
                  <a:lnTo>
                    <a:pt x="149" y="7388"/>
                  </a:lnTo>
                  <a:lnTo>
                    <a:pt x="93" y="6689"/>
                  </a:lnTo>
                  <a:lnTo>
                    <a:pt x="1239" y="5542"/>
                  </a:lnTo>
                  <a:lnTo>
                    <a:pt x="3048" y="5571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2BB12FC2-0C33-8C48-9EF4-CF86EBE45F2D}"/>
              </a:ext>
            </a:extLst>
          </p:cNvPr>
          <p:cNvSpPr txBox="1"/>
          <p:nvPr/>
        </p:nvSpPr>
        <p:spPr>
          <a:xfrm>
            <a:off x="3748272" y="4893661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689A9B-89CE-4A4B-9C31-A34EFC3B6DCF}"/>
              </a:ext>
            </a:extLst>
          </p:cNvPr>
          <p:cNvSpPr txBox="1"/>
          <p:nvPr/>
        </p:nvSpPr>
        <p:spPr>
          <a:xfrm>
            <a:off x="2812990" y="663165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5B41DD-8A90-C345-AE4C-B16E2D7BCE2A}"/>
              </a:ext>
            </a:extLst>
          </p:cNvPr>
          <p:cNvSpPr txBox="1"/>
          <p:nvPr/>
        </p:nvSpPr>
        <p:spPr>
          <a:xfrm>
            <a:off x="2812990" y="731018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8529CF7-CDBC-7E45-8D0C-6B21E42AF0B9}"/>
              </a:ext>
            </a:extLst>
          </p:cNvPr>
          <p:cNvSpPr txBox="1"/>
          <p:nvPr/>
        </p:nvSpPr>
        <p:spPr>
          <a:xfrm>
            <a:off x="2812990" y="79887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9FDD022-9751-9242-870B-08C81DB0ACAD}"/>
              </a:ext>
            </a:extLst>
          </p:cNvPr>
          <p:cNvSpPr txBox="1"/>
          <p:nvPr/>
        </p:nvSpPr>
        <p:spPr>
          <a:xfrm>
            <a:off x="2812990" y="866724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234DA82-B601-254C-9143-0E92A303D5AF}"/>
              </a:ext>
            </a:extLst>
          </p:cNvPr>
          <p:cNvSpPr txBox="1"/>
          <p:nvPr/>
        </p:nvSpPr>
        <p:spPr>
          <a:xfrm>
            <a:off x="3336302" y="9961571"/>
            <a:ext cx="26981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2BD236-63BD-314B-9FE1-0AE98E49FD6E}"/>
              </a:ext>
            </a:extLst>
          </p:cNvPr>
          <p:cNvSpPr txBox="1"/>
          <p:nvPr/>
        </p:nvSpPr>
        <p:spPr>
          <a:xfrm>
            <a:off x="10671474" y="4766661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90A830E-122E-5D4C-B89B-E17ABC51DC3D}"/>
              </a:ext>
            </a:extLst>
          </p:cNvPr>
          <p:cNvSpPr txBox="1"/>
          <p:nvPr/>
        </p:nvSpPr>
        <p:spPr>
          <a:xfrm>
            <a:off x="10326095" y="6456955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221F20-7FA4-F64A-A208-D576305DA8DB}"/>
              </a:ext>
            </a:extLst>
          </p:cNvPr>
          <p:cNvSpPr txBox="1"/>
          <p:nvPr/>
        </p:nvSpPr>
        <p:spPr>
          <a:xfrm>
            <a:off x="10326095" y="7135485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Forms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7D17E2-D5FF-334A-B41C-EDAAE09B0F69}"/>
              </a:ext>
            </a:extLst>
          </p:cNvPr>
          <p:cNvSpPr txBox="1"/>
          <p:nvPr/>
        </p:nvSpPr>
        <p:spPr>
          <a:xfrm>
            <a:off x="10326095" y="7814015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AD42145-67EE-B749-8859-5EBC42E79080}"/>
              </a:ext>
            </a:extLst>
          </p:cNvPr>
          <p:cNvSpPr txBox="1"/>
          <p:nvPr/>
        </p:nvSpPr>
        <p:spPr>
          <a:xfrm>
            <a:off x="10326095" y="849254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7F87F-7D2B-9243-B392-FC119057BF20}"/>
              </a:ext>
            </a:extLst>
          </p:cNvPr>
          <p:cNvSpPr txBox="1"/>
          <p:nvPr/>
        </p:nvSpPr>
        <p:spPr>
          <a:xfrm>
            <a:off x="10710747" y="9855246"/>
            <a:ext cx="29754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D3BD62-A45F-044C-B2AE-0707DBAB52B1}"/>
              </a:ext>
            </a:extLst>
          </p:cNvPr>
          <p:cNvSpPr txBox="1"/>
          <p:nvPr/>
        </p:nvSpPr>
        <p:spPr>
          <a:xfrm>
            <a:off x="18800883" y="4893661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55DD6B-140E-6F40-9A2A-AE8B79263735}"/>
              </a:ext>
            </a:extLst>
          </p:cNvPr>
          <p:cNvGrpSpPr/>
          <p:nvPr/>
        </p:nvGrpSpPr>
        <p:grpSpPr>
          <a:xfrm>
            <a:off x="17665225" y="6438364"/>
            <a:ext cx="3744796" cy="2512643"/>
            <a:chOff x="2715393" y="8760434"/>
            <a:chExt cx="3744796" cy="2512643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60E2A28-FB32-5646-8E3A-20F2100E07D5}"/>
                </a:ext>
              </a:extLst>
            </p:cNvPr>
            <p:cNvSpPr txBox="1"/>
            <p:nvPr/>
          </p:nvSpPr>
          <p:spPr>
            <a:xfrm>
              <a:off x="2715393" y="8760434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40 Users</a:t>
              </a:r>
              <a:endParaRPr lang="en-US" sz="2500" baseline="300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B3F6AD6-35B4-744A-83FF-1DB628DE8EBE}"/>
                </a:ext>
              </a:extLst>
            </p:cNvPr>
            <p:cNvSpPr txBox="1"/>
            <p:nvPr/>
          </p:nvSpPr>
          <p:spPr>
            <a:xfrm>
              <a:off x="2715393" y="9438964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Unlimited Forms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568FAF6-6C62-524F-9B87-2D8D6CA264D1}"/>
                </a:ext>
              </a:extLst>
            </p:cNvPr>
            <p:cNvSpPr txBox="1"/>
            <p:nvPr/>
          </p:nvSpPr>
          <p:spPr>
            <a:xfrm>
              <a:off x="2715393" y="10117494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1,000 entries/month</a:t>
              </a:r>
              <a:endParaRPr lang="en-US" sz="2500" baseline="300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10E327C-350A-7143-8275-3F695486BE8E}"/>
                </a:ext>
              </a:extLst>
            </p:cNvPr>
            <p:cNvSpPr txBox="1"/>
            <p:nvPr/>
          </p:nvSpPr>
          <p:spPr>
            <a:xfrm>
              <a:off x="2715393" y="10796023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GB</a:t>
              </a:r>
              <a:endParaRPr lang="en-US" sz="2500" baseline="300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16FE9CE-A6C5-E64B-BD9F-8C48853EA4A5}"/>
              </a:ext>
            </a:extLst>
          </p:cNvPr>
          <p:cNvSpPr txBox="1"/>
          <p:nvPr/>
        </p:nvSpPr>
        <p:spPr>
          <a:xfrm>
            <a:off x="17996177" y="9791451"/>
            <a:ext cx="30828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</p:spTree>
    <p:extLst>
      <p:ext uri="{BB962C8B-B14F-4D97-AF65-F5344CB8AC3E}">
        <p14:creationId xmlns:p14="http://schemas.microsoft.com/office/powerpoint/2010/main" val="2315845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451347B5-7FC5-8F4C-A96A-71694C3D9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32" y="3811594"/>
            <a:ext cx="4485854" cy="9003825"/>
          </a:xfrm>
          <a:custGeom>
            <a:avLst/>
            <a:gdLst>
              <a:gd name="T0" fmla="*/ 5314 w 5315"/>
              <a:gd name="T1" fmla="*/ 13783 h 13784"/>
              <a:gd name="T2" fmla="*/ 0 w 5315"/>
              <a:gd name="T3" fmla="*/ 13783 h 13784"/>
              <a:gd name="T4" fmla="*/ 0 w 5315"/>
              <a:gd name="T5" fmla="*/ 0 h 13784"/>
              <a:gd name="T6" fmla="*/ 5314 w 5315"/>
              <a:gd name="T7" fmla="*/ 0 h 13784"/>
              <a:gd name="T8" fmla="*/ 5314 w 5315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13784">
                <a:moveTo>
                  <a:pt x="5314" y="13783"/>
                </a:moveTo>
                <a:lnTo>
                  <a:pt x="0" y="13783"/>
                </a:lnTo>
                <a:lnTo>
                  <a:pt x="0" y="0"/>
                </a:lnTo>
                <a:lnTo>
                  <a:pt x="5314" y="0"/>
                </a:lnTo>
                <a:lnTo>
                  <a:pt x="5314" y="13783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80BADBA2-7E5E-AB49-A02F-EE356D9DD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32" y="3811593"/>
            <a:ext cx="4485854" cy="2065178"/>
          </a:xfrm>
          <a:custGeom>
            <a:avLst/>
            <a:gdLst>
              <a:gd name="T0" fmla="*/ 0 w 5315"/>
              <a:gd name="T1" fmla="*/ 2398 h 3160"/>
              <a:gd name="T2" fmla="*/ 5314 w 5315"/>
              <a:gd name="T3" fmla="*/ 3159 h 3160"/>
              <a:gd name="T4" fmla="*/ 5314 w 5315"/>
              <a:gd name="T5" fmla="*/ 0 h 3160"/>
              <a:gd name="T6" fmla="*/ 4435 w 5315"/>
              <a:gd name="T7" fmla="*/ 0 h 3160"/>
              <a:gd name="T8" fmla="*/ 0 w 5315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3160">
                <a:moveTo>
                  <a:pt x="0" y="2398"/>
                </a:moveTo>
                <a:lnTo>
                  <a:pt x="5314" y="3159"/>
                </a:lnTo>
                <a:lnTo>
                  <a:pt x="5314" y="0"/>
                </a:lnTo>
                <a:lnTo>
                  <a:pt x="4435" y="0"/>
                </a:lnTo>
                <a:lnTo>
                  <a:pt x="0" y="239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CD17C69-1140-794B-ADE0-7F56B72FF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3491880"/>
            <a:ext cx="4307165" cy="1889478"/>
          </a:xfrm>
          <a:custGeom>
            <a:avLst/>
            <a:gdLst>
              <a:gd name="T0" fmla="*/ 5099 w 5100"/>
              <a:gd name="T1" fmla="*/ 2890 h 2891"/>
              <a:gd name="T2" fmla="*/ 0 w 5100"/>
              <a:gd name="T3" fmla="*/ 2890 h 2891"/>
              <a:gd name="T4" fmla="*/ 0 w 5100"/>
              <a:gd name="T5" fmla="*/ 0 h 2891"/>
              <a:gd name="T6" fmla="*/ 5099 w 5100"/>
              <a:gd name="T7" fmla="*/ 0 h 2891"/>
              <a:gd name="T8" fmla="*/ 5099 w 5100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0" h="2891">
                <a:moveTo>
                  <a:pt x="5099" y="2890"/>
                </a:moveTo>
                <a:lnTo>
                  <a:pt x="0" y="2890"/>
                </a:lnTo>
                <a:lnTo>
                  <a:pt x="0" y="0"/>
                </a:lnTo>
                <a:lnTo>
                  <a:pt x="5099" y="0"/>
                </a:lnTo>
                <a:lnTo>
                  <a:pt x="5099" y="289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667D7FF-097A-8941-A41F-880D29778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32" y="11527925"/>
            <a:ext cx="4485854" cy="1408467"/>
          </a:xfrm>
          <a:custGeom>
            <a:avLst/>
            <a:gdLst>
              <a:gd name="T0" fmla="*/ 0 w 5315"/>
              <a:gd name="T1" fmla="*/ 1129 h 2156"/>
              <a:gd name="T2" fmla="*/ 0 w 5315"/>
              <a:gd name="T3" fmla="*/ 1129 h 2156"/>
              <a:gd name="T4" fmla="*/ 5314 w 5315"/>
              <a:gd name="T5" fmla="*/ 1972 h 2156"/>
              <a:gd name="T6" fmla="*/ 5314 w 5315"/>
              <a:gd name="T7" fmla="*/ 0 h 2156"/>
              <a:gd name="T8" fmla="*/ 4435 w 5315"/>
              <a:gd name="T9" fmla="*/ 0 h 2156"/>
              <a:gd name="T10" fmla="*/ 0 w 5315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5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4" y="2155"/>
                  <a:pt x="5314" y="1972"/>
                </a:cubicBezTo>
                <a:lnTo>
                  <a:pt x="5314" y="0"/>
                </a:lnTo>
                <a:lnTo>
                  <a:pt x="4435" y="0"/>
                </a:lnTo>
                <a:lnTo>
                  <a:pt x="0" y="112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AB88366-0330-AE4A-A70E-276167AF6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1527924"/>
            <a:ext cx="4307165" cy="737357"/>
          </a:xfrm>
          <a:custGeom>
            <a:avLst/>
            <a:gdLst>
              <a:gd name="T0" fmla="*/ 5085 w 5086"/>
              <a:gd name="T1" fmla="*/ 1129 h 1130"/>
              <a:gd name="T2" fmla="*/ 0 w 5086"/>
              <a:gd name="T3" fmla="*/ 1129 h 1130"/>
              <a:gd name="T4" fmla="*/ 0 w 5086"/>
              <a:gd name="T5" fmla="*/ 0 h 1130"/>
              <a:gd name="T6" fmla="*/ 5085 w 5086"/>
              <a:gd name="T7" fmla="*/ 0 h 1130"/>
              <a:gd name="T8" fmla="*/ 5085 w 5086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6" h="1130">
                <a:moveTo>
                  <a:pt x="5085" y="1129"/>
                </a:moveTo>
                <a:lnTo>
                  <a:pt x="0" y="1129"/>
                </a:lnTo>
                <a:lnTo>
                  <a:pt x="0" y="0"/>
                </a:lnTo>
                <a:lnTo>
                  <a:pt x="5085" y="0"/>
                </a:lnTo>
                <a:lnTo>
                  <a:pt x="5085" y="11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F96BD30-F107-C645-8DE3-A5BC9E54C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675" y="3811594"/>
            <a:ext cx="4485852" cy="9003825"/>
          </a:xfrm>
          <a:custGeom>
            <a:avLst/>
            <a:gdLst>
              <a:gd name="T0" fmla="*/ 5312 w 5313"/>
              <a:gd name="T1" fmla="*/ 13783 h 13784"/>
              <a:gd name="T2" fmla="*/ 0 w 5313"/>
              <a:gd name="T3" fmla="*/ 13783 h 13784"/>
              <a:gd name="T4" fmla="*/ 0 w 5313"/>
              <a:gd name="T5" fmla="*/ 0 h 13784"/>
              <a:gd name="T6" fmla="*/ 5312 w 5313"/>
              <a:gd name="T7" fmla="*/ 0 h 13784"/>
              <a:gd name="T8" fmla="*/ 5312 w 5313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3" h="13784">
                <a:moveTo>
                  <a:pt x="5312" y="13783"/>
                </a:moveTo>
                <a:lnTo>
                  <a:pt x="0" y="13783"/>
                </a:lnTo>
                <a:lnTo>
                  <a:pt x="0" y="0"/>
                </a:lnTo>
                <a:lnTo>
                  <a:pt x="5312" y="0"/>
                </a:lnTo>
                <a:lnTo>
                  <a:pt x="5312" y="13783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FB4AF38-E7A6-344C-9C8D-67425E32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675" y="3811593"/>
            <a:ext cx="4485852" cy="2065178"/>
          </a:xfrm>
          <a:custGeom>
            <a:avLst/>
            <a:gdLst>
              <a:gd name="T0" fmla="*/ 0 w 5313"/>
              <a:gd name="T1" fmla="*/ 2398 h 3160"/>
              <a:gd name="T2" fmla="*/ 5312 w 5313"/>
              <a:gd name="T3" fmla="*/ 3159 h 3160"/>
              <a:gd name="T4" fmla="*/ 5312 w 5313"/>
              <a:gd name="T5" fmla="*/ 0 h 3160"/>
              <a:gd name="T6" fmla="*/ 4433 w 5313"/>
              <a:gd name="T7" fmla="*/ 0 h 3160"/>
              <a:gd name="T8" fmla="*/ 0 w 5313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3" h="3160">
                <a:moveTo>
                  <a:pt x="0" y="2398"/>
                </a:moveTo>
                <a:lnTo>
                  <a:pt x="5312" y="3159"/>
                </a:lnTo>
                <a:lnTo>
                  <a:pt x="5312" y="0"/>
                </a:lnTo>
                <a:lnTo>
                  <a:pt x="4433" y="0"/>
                </a:lnTo>
                <a:lnTo>
                  <a:pt x="0" y="239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B0E1FEF-3135-DF47-8156-309C10920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444" y="3491880"/>
            <a:ext cx="4303442" cy="1889478"/>
          </a:xfrm>
          <a:custGeom>
            <a:avLst/>
            <a:gdLst>
              <a:gd name="T0" fmla="*/ 5097 w 5098"/>
              <a:gd name="T1" fmla="*/ 2890 h 2891"/>
              <a:gd name="T2" fmla="*/ 0 w 5098"/>
              <a:gd name="T3" fmla="*/ 2890 h 2891"/>
              <a:gd name="T4" fmla="*/ 0 w 5098"/>
              <a:gd name="T5" fmla="*/ 0 h 2891"/>
              <a:gd name="T6" fmla="*/ 5097 w 5098"/>
              <a:gd name="T7" fmla="*/ 0 h 2891"/>
              <a:gd name="T8" fmla="*/ 5097 w 5098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8" h="2891">
                <a:moveTo>
                  <a:pt x="5097" y="2890"/>
                </a:moveTo>
                <a:lnTo>
                  <a:pt x="0" y="2890"/>
                </a:lnTo>
                <a:lnTo>
                  <a:pt x="0" y="0"/>
                </a:lnTo>
                <a:lnTo>
                  <a:pt x="5097" y="0"/>
                </a:lnTo>
                <a:lnTo>
                  <a:pt x="5097" y="28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F8A70384-0D6B-E04B-A26D-B1EB712B9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675" y="11527925"/>
            <a:ext cx="4485852" cy="1408467"/>
          </a:xfrm>
          <a:custGeom>
            <a:avLst/>
            <a:gdLst>
              <a:gd name="T0" fmla="*/ 0 w 5313"/>
              <a:gd name="T1" fmla="*/ 1129 h 2156"/>
              <a:gd name="T2" fmla="*/ 0 w 5313"/>
              <a:gd name="T3" fmla="*/ 1129 h 2156"/>
              <a:gd name="T4" fmla="*/ 5312 w 5313"/>
              <a:gd name="T5" fmla="*/ 1972 h 2156"/>
              <a:gd name="T6" fmla="*/ 5312 w 5313"/>
              <a:gd name="T7" fmla="*/ 0 h 2156"/>
              <a:gd name="T8" fmla="*/ 4433 w 5313"/>
              <a:gd name="T9" fmla="*/ 0 h 2156"/>
              <a:gd name="T10" fmla="*/ 0 w 5313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3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2" y="2155"/>
                  <a:pt x="5312" y="1972"/>
                </a:cubicBezTo>
                <a:lnTo>
                  <a:pt x="5312" y="0"/>
                </a:lnTo>
                <a:lnTo>
                  <a:pt x="4433" y="0"/>
                </a:lnTo>
                <a:lnTo>
                  <a:pt x="0" y="112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1ED7A2CD-5E31-964C-BF54-2EBB6145F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5976" y="11527924"/>
            <a:ext cx="4303441" cy="737357"/>
          </a:xfrm>
          <a:custGeom>
            <a:avLst/>
            <a:gdLst>
              <a:gd name="T0" fmla="*/ 5084 w 5085"/>
              <a:gd name="T1" fmla="*/ 1129 h 1130"/>
              <a:gd name="T2" fmla="*/ 0 w 5085"/>
              <a:gd name="T3" fmla="*/ 1129 h 1130"/>
              <a:gd name="T4" fmla="*/ 0 w 5085"/>
              <a:gd name="T5" fmla="*/ 0 h 1130"/>
              <a:gd name="T6" fmla="*/ 5084 w 5085"/>
              <a:gd name="T7" fmla="*/ 0 h 1130"/>
              <a:gd name="T8" fmla="*/ 5084 w 5085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5" h="1130">
                <a:moveTo>
                  <a:pt x="5084" y="1129"/>
                </a:moveTo>
                <a:lnTo>
                  <a:pt x="0" y="1129"/>
                </a:lnTo>
                <a:lnTo>
                  <a:pt x="0" y="0"/>
                </a:lnTo>
                <a:lnTo>
                  <a:pt x="5084" y="0"/>
                </a:lnTo>
                <a:lnTo>
                  <a:pt x="5084" y="112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513750A2-6BE1-4C45-B62C-7D9AC85E7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5824" y="3811594"/>
            <a:ext cx="4485852" cy="9003825"/>
          </a:xfrm>
          <a:custGeom>
            <a:avLst/>
            <a:gdLst>
              <a:gd name="T0" fmla="*/ 5314 w 5315"/>
              <a:gd name="T1" fmla="*/ 13783 h 13784"/>
              <a:gd name="T2" fmla="*/ 0 w 5315"/>
              <a:gd name="T3" fmla="*/ 13783 h 13784"/>
              <a:gd name="T4" fmla="*/ 0 w 5315"/>
              <a:gd name="T5" fmla="*/ 0 h 13784"/>
              <a:gd name="T6" fmla="*/ 5314 w 5315"/>
              <a:gd name="T7" fmla="*/ 0 h 13784"/>
              <a:gd name="T8" fmla="*/ 5314 w 5315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13784">
                <a:moveTo>
                  <a:pt x="5314" y="13783"/>
                </a:moveTo>
                <a:lnTo>
                  <a:pt x="0" y="13783"/>
                </a:lnTo>
                <a:lnTo>
                  <a:pt x="0" y="0"/>
                </a:lnTo>
                <a:lnTo>
                  <a:pt x="5314" y="0"/>
                </a:lnTo>
                <a:lnTo>
                  <a:pt x="5314" y="13783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EE541615-6E53-7A48-BC6B-2E96EEE97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5824" y="3811593"/>
            <a:ext cx="4485852" cy="2065178"/>
          </a:xfrm>
          <a:custGeom>
            <a:avLst/>
            <a:gdLst>
              <a:gd name="T0" fmla="*/ 0 w 5315"/>
              <a:gd name="T1" fmla="*/ 2398 h 3160"/>
              <a:gd name="T2" fmla="*/ 5314 w 5315"/>
              <a:gd name="T3" fmla="*/ 3159 h 3160"/>
              <a:gd name="T4" fmla="*/ 5314 w 5315"/>
              <a:gd name="T5" fmla="*/ 0 h 3160"/>
              <a:gd name="T6" fmla="*/ 4435 w 5315"/>
              <a:gd name="T7" fmla="*/ 0 h 3160"/>
              <a:gd name="T8" fmla="*/ 0 w 5315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3160">
                <a:moveTo>
                  <a:pt x="0" y="2398"/>
                </a:moveTo>
                <a:lnTo>
                  <a:pt x="5314" y="3159"/>
                </a:lnTo>
                <a:lnTo>
                  <a:pt x="5314" y="0"/>
                </a:lnTo>
                <a:lnTo>
                  <a:pt x="4435" y="0"/>
                </a:lnTo>
                <a:lnTo>
                  <a:pt x="0" y="239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DD888E8A-4372-804E-8D27-B43E5F0FD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9318" y="3491880"/>
            <a:ext cx="4307163" cy="1889478"/>
          </a:xfrm>
          <a:custGeom>
            <a:avLst/>
            <a:gdLst>
              <a:gd name="T0" fmla="*/ 5099 w 5100"/>
              <a:gd name="T1" fmla="*/ 2890 h 2891"/>
              <a:gd name="T2" fmla="*/ 0 w 5100"/>
              <a:gd name="T3" fmla="*/ 2890 h 2891"/>
              <a:gd name="T4" fmla="*/ 0 w 5100"/>
              <a:gd name="T5" fmla="*/ 0 h 2891"/>
              <a:gd name="T6" fmla="*/ 5099 w 5100"/>
              <a:gd name="T7" fmla="*/ 0 h 2891"/>
              <a:gd name="T8" fmla="*/ 5099 w 5100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0" h="2891">
                <a:moveTo>
                  <a:pt x="5099" y="2890"/>
                </a:moveTo>
                <a:lnTo>
                  <a:pt x="0" y="2890"/>
                </a:lnTo>
                <a:lnTo>
                  <a:pt x="0" y="0"/>
                </a:lnTo>
                <a:lnTo>
                  <a:pt x="5099" y="0"/>
                </a:lnTo>
                <a:lnTo>
                  <a:pt x="5099" y="289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BF51CC9-83A3-CE43-9934-0F43254E3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5824" y="11527925"/>
            <a:ext cx="4485852" cy="1408467"/>
          </a:xfrm>
          <a:custGeom>
            <a:avLst/>
            <a:gdLst>
              <a:gd name="T0" fmla="*/ 0 w 5315"/>
              <a:gd name="T1" fmla="*/ 1129 h 2156"/>
              <a:gd name="T2" fmla="*/ 0 w 5315"/>
              <a:gd name="T3" fmla="*/ 1129 h 2156"/>
              <a:gd name="T4" fmla="*/ 5314 w 5315"/>
              <a:gd name="T5" fmla="*/ 1972 h 2156"/>
              <a:gd name="T6" fmla="*/ 5314 w 5315"/>
              <a:gd name="T7" fmla="*/ 0 h 2156"/>
              <a:gd name="T8" fmla="*/ 4435 w 5315"/>
              <a:gd name="T9" fmla="*/ 0 h 2156"/>
              <a:gd name="T10" fmla="*/ 0 w 5315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5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4" y="2155"/>
                  <a:pt x="5314" y="1972"/>
                </a:cubicBezTo>
                <a:lnTo>
                  <a:pt x="5314" y="0"/>
                </a:lnTo>
                <a:lnTo>
                  <a:pt x="4435" y="0"/>
                </a:lnTo>
                <a:lnTo>
                  <a:pt x="0" y="112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A0ADA28C-A428-6E4D-B7DC-2AE7E7259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9318" y="11527924"/>
            <a:ext cx="4307163" cy="737357"/>
          </a:xfrm>
          <a:custGeom>
            <a:avLst/>
            <a:gdLst>
              <a:gd name="T0" fmla="*/ 5085 w 5086"/>
              <a:gd name="T1" fmla="*/ 1129 h 1130"/>
              <a:gd name="T2" fmla="*/ 0 w 5086"/>
              <a:gd name="T3" fmla="*/ 1129 h 1130"/>
              <a:gd name="T4" fmla="*/ 0 w 5086"/>
              <a:gd name="T5" fmla="*/ 0 h 1130"/>
              <a:gd name="T6" fmla="*/ 5085 w 5086"/>
              <a:gd name="T7" fmla="*/ 0 h 1130"/>
              <a:gd name="T8" fmla="*/ 5085 w 5086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6" h="1130">
                <a:moveTo>
                  <a:pt x="5085" y="1129"/>
                </a:moveTo>
                <a:lnTo>
                  <a:pt x="0" y="1129"/>
                </a:lnTo>
                <a:lnTo>
                  <a:pt x="0" y="0"/>
                </a:lnTo>
                <a:lnTo>
                  <a:pt x="5085" y="0"/>
                </a:lnTo>
                <a:lnTo>
                  <a:pt x="5085" y="112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3C584EF0-0A06-ED4E-86A1-D164D4E10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972" y="3811594"/>
            <a:ext cx="4485852" cy="9003825"/>
          </a:xfrm>
          <a:custGeom>
            <a:avLst/>
            <a:gdLst>
              <a:gd name="T0" fmla="*/ 5314 w 5315"/>
              <a:gd name="T1" fmla="*/ 13783 h 13784"/>
              <a:gd name="T2" fmla="*/ 0 w 5315"/>
              <a:gd name="T3" fmla="*/ 13783 h 13784"/>
              <a:gd name="T4" fmla="*/ 0 w 5315"/>
              <a:gd name="T5" fmla="*/ 0 h 13784"/>
              <a:gd name="T6" fmla="*/ 5314 w 5315"/>
              <a:gd name="T7" fmla="*/ 0 h 13784"/>
              <a:gd name="T8" fmla="*/ 5314 w 5315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13784">
                <a:moveTo>
                  <a:pt x="5314" y="13783"/>
                </a:moveTo>
                <a:lnTo>
                  <a:pt x="0" y="13783"/>
                </a:lnTo>
                <a:lnTo>
                  <a:pt x="0" y="0"/>
                </a:lnTo>
                <a:lnTo>
                  <a:pt x="5314" y="0"/>
                </a:lnTo>
                <a:lnTo>
                  <a:pt x="5314" y="13783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A7B251CB-D2FC-7D4D-BC76-66572BC6E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972" y="3811593"/>
            <a:ext cx="4485852" cy="2065178"/>
          </a:xfrm>
          <a:custGeom>
            <a:avLst/>
            <a:gdLst>
              <a:gd name="T0" fmla="*/ 0 w 5315"/>
              <a:gd name="T1" fmla="*/ 2398 h 3160"/>
              <a:gd name="T2" fmla="*/ 5314 w 5315"/>
              <a:gd name="T3" fmla="*/ 3159 h 3160"/>
              <a:gd name="T4" fmla="*/ 5314 w 5315"/>
              <a:gd name="T5" fmla="*/ 0 h 3160"/>
              <a:gd name="T6" fmla="*/ 4435 w 5315"/>
              <a:gd name="T7" fmla="*/ 0 h 3160"/>
              <a:gd name="T8" fmla="*/ 0 w 5315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3160">
                <a:moveTo>
                  <a:pt x="0" y="2398"/>
                </a:moveTo>
                <a:lnTo>
                  <a:pt x="5314" y="3159"/>
                </a:lnTo>
                <a:lnTo>
                  <a:pt x="5314" y="0"/>
                </a:lnTo>
                <a:lnTo>
                  <a:pt x="4435" y="0"/>
                </a:lnTo>
                <a:lnTo>
                  <a:pt x="0" y="239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0BD3FC6D-6C6D-E643-99EF-CD1C875EC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4466" y="3491880"/>
            <a:ext cx="4307163" cy="1889478"/>
          </a:xfrm>
          <a:custGeom>
            <a:avLst/>
            <a:gdLst>
              <a:gd name="T0" fmla="*/ 5099 w 5100"/>
              <a:gd name="T1" fmla="*/ 2890 h 2891"/>
              <a:gd name="T2" fmla="*/ 0 w 5100"/>
              <a:gd name="T3" fmla="*/ 2890 h 2891"/>
              <a:gd name="T4" fmla="*/ 0 w 5100"/>
              <a:gd name="T5" fmla="*/ 0 h 2891"/>
              <a:gd name="T6" fmla="*/ 5099 w 5100"/>
              <a:gd name="T7" fmla="*/ 0 h 2891"/>
              <a:gd name="T8" fmla="*/ 5099 w 5100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0" h="2891">
                <a:moveTo>
                  <a:pt x="5099" y="2890"/>
                </a:moveTo>
                <a:lnTo>
                  <a:pt x="0" y="2890"/>
                </a:lnTo>
                <a:lnTo>
                  <a:pt x="0" y="0"/>
                </a:lnTo>
                <a:lnTo>
                  <a:pt x="5099" y="0"/>
                </a:lnTo>
                <a:lnTo>
                  <a:pt x="5099" y="289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039512C1-0747-9F48-AEA5-0DB50F562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972" y="11527925"/>
            <a:ext cx="4485852" cy="1408467"/>
          </a:xfrm>
          <a:custGeom>
            <a:avLst/>
            <a:gdLst>
              <a:gd name="T0" fmla="*/ 0 w 5315"/>
              <a:gd name="T1" fmla="*/ 1129 h 2156"/>
              <a:gd name="T2" fmla="*/ 0 w 5315"/>
              <a:gd name="T3" fmla="*/ 1129 h 2156"/>
              <a:gd name="T4" fmla="*/ 5314 w 5315"/>
              <a:gd name="T5" fmla="*/ 1972 h 2156"/>
              <a:gd name="T6" fmla="*/ 5314 w 5315"/>
              <a:gd name="T7" fmla="*/ 0 h 2156"/>
              <a:gd name="T8" fmla="*/ 4435 w 5315"/>
              <a:gd name="T9" fmla="*/ 0 h 2156"/>
              <a:gd name="T10" fmla="*/ 0 w 5315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5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4" y="2155"/>
                  <a:pt x="5314" y="1972"/>
                </a:cubicBezTo>
                <a:lnTo>
                  <a:pt x="5314" y="0"/>
                </a:lnTo>
                <a:lnTo>
                  <a:pt x="4435" y="0"/>
                </a:lnTo>
                <a:lnTo>
                  <a:pt x="0" y="112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724E3041-61E7-DF40-A996-2EEEFA7A0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4466" y="11527924"/>
            <a:ext cx="4307163" cy="737357"/>
          </a:xfrm>
          <a:custGeom>
            <a:avLst/>
            <a:gdLst>
              <a:gd name="T0" fmla="*/ 5085 w 5086"/>
              <a:gd name="T1" fmla="*/ 1129 h 1130"/>
              <a:gd name="T2" fmla="*/ 0 w 5086"/>
              <a:gd name="T3" fmla="*/ 1129 h 1130"/>
              <a:gd name="T4" fmla="*/ 0 w 5086"/>
              <a:gd name="T5" fmla="*/ 0 h 1130"/>
              <a:gd name="T6" fmla="*/ 5085 w 5086"/>
              <a:gd name="T7" fmla="*/ 0 h 1130"/>
              <a:gd name="T8" fmla="*/ 5085 w 5086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6" h="1130">
                <a:moveTo>
                  <a:pt x="5085" y="1129"/>
                </a:moveTo>
                <a:lnTo>
                  <a:pt x="0" y="1129"/>
                </a:lnTo>
                <a:lnTo>
                  <a:pt x="0" y="0"/>
                </a:lnTo>
                <a:lnTo>
                  <a:pt x="5085" y="0"/>
                </a:lnTo>
                <a:lnTo>
                  <a:pt x="5085" y="112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4A4CADB-9D6B-014E-B144-B479163718E0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D93201-A869-1045-904F-77BD0E01AAC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EBE620-1123-AD47-B5B4-D2FC3348CE31}"/>
              </a:ext>
            </a:extLst>
          </p:cNvPr>
          <p:cNvSpPr txBox="1"/>
          <p:nvPr/>
        </p:nvSpPr>
        <p:spPr>
          <a:xfrm>
            <a:off x="2737292" y="4021121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0A8C63-1CCA-0448-8F19-C0BEDAACCFAF}"/>
              </a:ext>
            </a:extLst>
          </p:cNvPr>
          <p:cNvSpPr txBox="1"/>
          <p:nvPr/>
        </p:nvSpPr>
        <p:spPr>
          <a:xfrm>
            <a:off x="7648426" y="4021121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49F5FC-DA97-8B4E-B239-70C0305F7AC8}"/>
              </a:ext>
            </a:extLst>
          </p:cNvPr>
          <p:cNvSpPr txBox="1"/>
          <p:nvPr/>
        </p:nvSpPr>
        <p:spPr>
          <a:xfrm>
            <a:off x="13065879" y="4021121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11BFC6-CB0B-4746-989A-98FA01A0BF7A}"/>
              </a:ext>
            </a:extLst>
          </p:cNvPr>
          <p:cNvSpPr txBox="1"/>
          <p:nvPr/>
        </p:nvSpPr>
        <p:spPr>
          <a:xfrm>
            <a:off x="19311307" y="4021121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9A6942-EF3A-3849-8009-3DF932D4A901}"/>
              </a:ext>
            </a:extLst>
          </p:cNvPr>
          <p:cNvSpPr txBox="1"/>
          <p:nvPr/>
        </p:nvSpPr>
        <p:spPr>
          <a:xfrm>
            <a:off x="2794198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992EEE-9789-B046-86AA-8B396D612BDC}"/>
              </a:ext>
            </a:extLst>
          </p:cNvPr>
          <p:cNvSpPr txBox="1"/>
          <p:nvPr/>
        </p:nvSpPr>
        <p:spPr>
          <a:xfrm>
            <a:off x="8247487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92A0CF1-A6C3-2945-8E9A-B7773E52C373}"/>
              </a:ext>
            </a:extLst>
          </p:cNvPr>
          <p:cNvSpPr txBox="1"/>
          <p:nvPr/>
        </p:nvSpPr>
        <p:spPr>
          <a:xfrm>
            <a:off x="13712690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BB6655-B8E6-7A48-8BCE-F07D5C271F15}"/>
              </a:ext>
            </a:extLst>
          </p:cNvPr>
          <p:cNvSpPr txBox="1"/>
          <p:nvPr/>
        </p:nvSpPr>
        <p:spPr>
          <a:xfrm>
            <a:off x="19167838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BCEFAB-EBB9-B54A-AEC6-125402BF0A90}"/>
              </a:ext>
            </a:extLst>
          </p:cNvPr>
          <p:cNvSpPr txBox="1"/>
          <p:nvPr/>
        </p:nvSpPr>
        <p:spPr>
          <a:xfrm>
            <a:off x="3077923" y="5953061"/>
            <a:ext cx="232467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07084A-52E8-EF46-98DF-446261409B48}"/>
              </a:ext>
            </a:extLst>
          </p:cNvPr>
          <p:cNvSpPr txBox="1"/>
          <p:nvPr/>
        </p:nvSpPr>
        <p:spPr>
          <a:xfrm>
            <a:off x="3475467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1A12E2-2282-5144-8A9E-0A87B579EFCB}"/>
              </a:ext>
            </a:extLst>
          </p:cNvPr>
          <p:cNvSpPr txBox="1"/>
          <p:nvPr/>
        </p:nvSpPr>
        <p:spPr>
          <a:xfrm>
            <a:off x="2367861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2D497A1-A3C5-8849-93E1-5D7A19C22EA0}"/>
              </a:ext>
            </a:extLst>
          </p:cNvPr>
          <p:cNvSpPr txBox="1"/>
          <p:nvPr/>
        </p:nvSpPr>
        <p:spPr>
          <a:xfrm>
            <a:off x="2367861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69D5E2E-C19B-6149-BEF4-A1725F4F891D}"/>
              </a:ext>
            </a:extLst>
          </p:cNvPr>
          <p:cNvSpPr txBox="1"/>
          <p:nvPr/>
        </p:nvSpPr>
        <p:spPr>
          <a:xfrm>
            <a:off x="2367861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0234FB-D852-5647-9A4B-9D41830EFB77}"/>
              </a:ext>
            </a:extLst>
          </p:cNvPr>
          <p:cNvSpPr txBox="1"/>
          <p:nvPr/>
        </p:nvSpPr>
        <p:spPr>
          <a:xfrm>
            <a:off x="2367861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E0C91F-2278-7D48-910D-9091621BEDFA}"/>
              </a:ext>
            </a:extLst>
          </p:cNvPr>
          <p:cNvSpPr txBox="1"/>
          <p:nvPr/>
        </p:nvSpPr>
        <p:spPr>
          <a:xfrm>
            <a:off x="2367861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8AE917-8FC8-DA44-9217-67F142E79371}"/>
              </a:ext>
            </a:extLst>
          </p:cNvPr>
          <p:cNvSpPr txBox="1"/>
          <p:nvPr/>
        </p:nvSpPr>
        <p:spPr>
          <a:xfrm>
            <a:off x="8429054" y="5953061"/>
            <a:ext cx="254909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DC25F26-E712-574C-80BE-35158D712F74}"/>
              </a:ext>
            </a:extLst>
          </p:cNvPr>
          <p:cNvSpPr txBox="1"/>
          <p:nvPr/>
        </p:nvSpPr>
        <p:spPr>
          <a:xfrm>
            <a:off x="8938809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C16AEEA-2A26-054E-B832-07CBB90ECD16}"/>
              </a:ext>
            </a:extLst>
          </p:cNvPr>
          <p:cNvSpPr txBox="1"/>
          <p:nvPr/>
        </p:nvSpPr>
        <p:spPr>
          <a:xfrm>
            <a:off x="7831203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1E089BC-629A-954E-BC49-13CCD78A8B99}"/>
              </a:ext>
            </a:extLst>
          </p:cNvPr>
          <p:cNvSpPr txBox="1"/>
          <p:nvPr/>
        </p:nvSpPr>
        <p:spPr>
          <a:xfrm>
            <a:off x="7831203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Forms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13D9AD5-7A8C-3C46-8F20-A320E8D28673}"/>
              </a:ext>
            </a:extLst>
          </p:cNvPr>
          <p:cNvSpPr txBox="1"/>
          <p:nvPr/>
        </p:nvSpPr>
        <p:spPr>
          <a:xfrm>
            <a:off x="7831203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9C670A6-2816-D041-B57B-C8902D8706C6}"/>
              </a:ext>
            </a:extLst>
          </p:cNvPr>
          <p:cNvSpPr txBox="1"/>
          <p:nvPr/>
        </p:nvSpPr>
        <p:spPr>
          <a:xfrm>
            <a:off x="7831203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1FDC659-112F-374D-8EFF-819C4A234C51}"/>
              </a:ext>
            </a:extLst>
          </p:cNvPr>
          <p:cNvSpPr txBox="1"/>
          <p:nvPr/>
        </p:nvSpPr>
        <p:spPr>
          <a:xfrm>
            <a:off x="7831203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26447A-391B-A549-961A-B0E7D8C85632}"/>
              </a:ext>
            </a:extLst>
          </p:cNvPr>
          <p:cNvSpPr txBox="1"/>
          <p:nvPr/>
        </p:nvSpPr>
        <p:spPr>
          <a:xfrm>
            <a:off x="13731117" y="5953061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46E64C9-AF00-AC45-8156-910CB7F3A7AD}"/>
              </a:ext>
            </a:extLst>
          </p:cNvPr>
          <p:cNvSpPr txBox="1"/>
          <p:nvPr/>
        </p:nvSpPr>
        <p:spPr>
          <a:xfrm>
            <a:off x="14393958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C4C7B95-2AA9-1C4C-B9EA-FCA66AB4143F}"/>
              </a:ext>
            </a:extLst>
          </p:cNvPr>
          <p:cNvSpPr txBox="1"/>
          <p:nvPr/>
        </p:nvSpPr>
        <p:spPr>
          <a:xfrm>
            <a:off x="13286352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7D1D325-1D3A-5549-99EA-D2217D204FF6}"/>
              </a:ext>
            </a:extLst>
          </p:cNvPr>
          <p:cNvSpPr txBox="1"/>
          <p:nvPr/>
        </p:nvSpPr>
        <p:spPr>
          <a:xfrm>
            <a:off x="13286352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8E33A49-6FDB-1F42-B0A1-17C9D6431EAB}"/>
              </a:ext>
            </a:extLst>
          </p:cNvPr>
          <p:cNvSpPr txBox="1"/>
          <p:nvPr/>
        </p:nvSpPr>
        <p:spPr>
          <a:xfrm>
            <a:off x="13286352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013342-792F-6146-ACED-EBA8AE8D082C}"/>
              </a:ext>
            </a:extLst>
          </p:cNvPr>
          <p:cNvSpPr txBox="1"/>
          <p:nvPr/>
        </p:nvSpPr>
        <p:spPr>
          <a:xfrm>
            <a:off x="13286352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91F8284-D315-6441-B9BB-0F40D6D4D200}"/>
              </a:ext>
            </a:extLst>
          </p:cNvPr>
          <p:cNvSpPr txBox="1"/>
          <p:nvPr/>
        </p:nvSpPr>
        <p:spPr>
          <a:xfrm>
            <a:off x="13286352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3EBD1E-064A-C545-93CE-BFED4542AD0B}"/>
              </a:ext>
            </a:extLst>
          </p:cNvPr>
          <p:cNvSpPr txBox="1"/>
          <p:nvPr/>
        </p:nvSpPr>
        <p:spPr>
          <a:xfrm>
            <a:off x="19098100" y="5953061"/>
            <a:ext cx="303159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$33.99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F8D6845-2F51-E440-8B48-C0EC8407781E}"/>
              </a:ext>
            </a:extLst>
          </p:cNvPr>
          <p:cNvSpPr txBox="1"/>
          <p:nvPr/>
        </p:nvSpPr>
        <p:spPr>
          <a:xfrm>
            <a:off x="19849106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3720D16-EDD8-1D44-AA01-D4D1B09A649A}"/>
              </a:ext>
            </a:extLst>
          </p:cNvPr>
          <p:cNvSpPr txBox="1"/>
          <p:nvPr/>
        </p:nvSpPr>
        <p:spPr>
          <a:xfrm>
            <a:off x="18741500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953C287-EBE3-224B-8B0C-77CA9290636F}"/>
              </a:ext>
            </a:extLst>
          </p:cNvPr>
          <p:cNvSpPr txBox="1"/>
          <p:nvPr/>
        </p:nvSpPr>
        <p:spPr>
          <a:xfrm>
            <a:off x="18741500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A379CE7-320D-ED42-99B2-08B4FE58F89D}"/>
              </a:ext>
            </a:extLst>
          </p:cNvPr>
          <p:cNvSpPr txBox="1"/>
          <p:nvPr/>
        </p:nvSpPr>
        <p:spPr>
          <a:xfrm>
            <a:off x="18741500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ECF2D4D-4BED-1E4C-AB04-3ACF8E447651}"/>
              </a:ext>
            </a:extLst>
          </p:cNvPr>
          <p:cNvSpPr txBox="1"/>
          <p:nvPr/>
        </p:nvSpPr>
        <p:spPr>
          <a:xfrm>
            <a:off x="18741500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13A049F-D235-094A-A32E-E03B60059F78}"/>
              </a:ext>
            </a:extLst>
          </p:cNvPr>
          <p:cNvSpPr txBox="1"/>
          <p:nvPr/>
        </p:nvSpPr>
        <p:spPr>
          <a:xfrm>
            <a:off x="18741500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519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3DE88012-4E5D-C842-B1AE-4B361154D896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A0A273-E5F3-384D-A297-D4A85730F65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C8E1D9C8-9E47-C342-9165-BF634DDD782A}"/>
              </a:ext>
            </a:extLst>
          </p:cNvPr>
          <p:cNvSpPr/>
          <p:nvPr/>
        </p:nvSpPr>
        <p:spPr>
          <a:xfrm rot="5400000">
            <a:off x="2810257" y="8434593"/>
            <a:ext cx="4669342" cy="4369474"/>
          </a:xfrm>
          <a:prstGeom prst="hexagon">
            <a:avLst>
              <a:gd name="adj" fmla="val 25233"/>
              <a:gd name="vf" fmla="val 1154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996ED2D2-2696-1A41-8783-28611479A329}"/>
              </a:ext>
            </a:extLst>
          </p:cNvPr>
          <p:cNvSpPr/>
          <p:nvPr/>
        </p:nvSpPr>
        <p:spPr>
          <a:xfrm rot="5400000">
            <a:off x="665089" y="4610530"/>
            <a:ext cx="8956402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5430D27A-8C23-1C47-8178-ED5BA94B9BBA}"/>
              </a:ext>
            </a:extLst>
          </p:cNvPr>
          <p:cNvSpPr/>
          <p:nvPr/>
        </p:nvSpPr>
        <p:spPr>
          <a:xfrm rot="5400000">
            <a:off x="2051980" y="5468944"/>
            <a:ext cx="6184545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61E162-D72D-DF49-8F46-F16BCA389E1B}"/>
              </a:ext>
            </a:extLst>
          </p:cNvPr>
          <p:cNvSpPr txBox="1"/>
          <p:nvPr/>
        </p:nvSpPr>
        <p:spPr>
          <a:xfrm>
            <a:off x="3659550" y="3771320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A82DB8-FF8A-FC47-A551-3D66A3855E36}"/>
              </a:ext>
            </a:extLst>
          </p:cNvPr>
          <p:cNvSpPr txBox="1"/>
          <p:nvPr/>
        </p:nvSpPr>
        <p:spPr>
          <a:xfrm>
            <a:off x="4273500" y="5722083"/>
            <a:ext cx="173957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B4874B-8EF8-2F41-8608-D3F7D7D40187}"/>
              </a:ext>
            </a:extLst>
          </p:cNvPr>
          <p:cNvSpPr txBox="1"/>
          <p:nvPr/>
        </p:nvSpPr>
        <p:spPr>
          <a:xfrm>
            <a:off x="4378496" y="6493857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5C3468-BEBF-774A-98DD-C63DA58E63BC}"/>
              </a:ext>
            </a:extLst>
          </p:cNvPr>
          <p:cNvSpPr txBox="1"/>
          <p:nvPr/>
        </p:nvSpPr>
        <p:spPr>
          <a:xfrm>
            <a:off x="4263082" y="11816116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12EB38-B383-584D-A07F-0FFD640F8BA4}"/>
              </a:ext>
            </a:extLst>
          </p:cNvPr>
          <p:cNvSpPr txBox="1"/>
          <p:nvPr/>
        </p:nvSpPr>
        <p:spPr>
          <a:xfrm>
            <a:off x="3270891" y="7424829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3DB081-AD14-7543-BDA5-114263BB0FA2}"/>
              </a:ext>
            </a:extLst>
          </p:cNvPr>
          <p:cNvSpPr txBox="1"/>
          <p:nvPr/>
        </p:nvSpPr>
        <p:spPr>
          <a:xfrm>
            <a:off x="3270891" y="810781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B0C6D-A5DF-364C-8B15-62B91DC9537C}"/>
              </a:ext>
            </a:extLst>
          </p:cNvPr>
          <p:cNvSpPr txBox="1"/>
          <p:nvPr/>
        </p:nvSpPr>
        <p:spPr>
          <a:xfrm>
            <a:off x="3270891" y="879079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7DA1AD-A4CE-F844-ADBC-F977C29D4FB7}"/>
              </a:ext>
            </a:extLst>
          </p:cNvPr>
          <p:cNvSpPr txBox="1"/>
          <p:nvPr/>
        </p:nvSpPr>
        <p:spPr>
          <a:xfrm>
            <a:off x="3270891" y="94737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B45449D1-4270-E546-A19C-66639AFF03E7}"/>
              </a:ext>
            </a:extLst>
          </p:cNvPr>
          <p:cNvSpPr/>
          <p:nvPr/>
        </p:nvSpPr>
        <p:spPr>
          <a:xfrm rot="5400000">
            <a:off x="9855312" y="8434593"/>
            <a:ext cx="4669342" cy="4369474"/>
          </a:xfrm>
          <a:prstGeom prst="hexagon">
            <a:avLst>
              <a:gd name="adj" fmla="val 25233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7B47294C-3DDD-0B45-9193-1FEE1E1F42B0}"/>
              </a:ext>
            </a:extLst>
          </p:cNvPr>
          <p:cNvSpPr/>
          <p:nvPr/>
        </p:nvSpPr>
        <p:spPr>
          <a:xfrm rot="5400000">
            <a:off x="7710144" y="4610530"/>
            <a:ext cx="8956402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D85F4695-2A62-5446-A8E4-D8EC331315E6}"/>
              </a:ext>
            </a:extLst>
          </p:cNvPr>
          <p:cNvSpPr/>
          <p:nvPr/>
        </p:nvSpPr>
        <p:spPr>
          <a:xfrm rot="5400000">
            <a:off x="9097035" y="5468944"/>
            <a:ext cx="6184545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E25841-66A1-F04A-98D5-7C4085D51CC9}"/>
              </a:ext>
            </a:extLst>
          </p:cNvPr>
          <p:cNvSpPr txBox="1"/>
          <p:nvPr/>
        </p:nvSpPr>
        <p:spPr>
          <a:xfrm>
            <a:off x="10661326" y="3771320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9FE6D5-B1F3-A543-8992-C2A48B28CA1B}"/>
              </a:ext>
            </a:extLst>
          </p:cNvPr>
          <p:cNvSpPr txBox="1"/>
          <p:nvPr/>
        </p:nvSpPr>
        <p:spPr>
          <a:xfrm>
            <a:off x="11237603" y="5722083"/>
            <a:ext cx="190148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C85D38-E29A-6F4A-91FE-FABE84166DBE}"/>
              </a:ext>
            </a:extLst>
          </p:cNvPr>
          <p:cNvSpPr txBox="1"/>
          <p:nvPr/>
        </p:nvSpPr>
        <p:spPr>
          <a:xfrm>
            <a:off x="11423551" y="6493857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69C6ED0-151C-9A47-A04E-17FD4776B62F}"/>
              </a:ext>
            </a:extLst>
          </p:cNvPr>
          <p:cNvSpPr txBox="1"/>
          <p:nvPr/>
        </p:nvSpPr>
        <p:spPr>
          <a:xfrm>
            <a:off x="11308137" y="11816116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315CE9-9A3F-F749-B72C-907E79A7B143}"/>
              </a:ext>
            </a:extLst>
          </p:cNvPr>
          <p:cNvSpPr txBox="1"/>
          <p:nvPr/>
        </p:nvSpPr>
        <p:spPr>
          <a:xfrm>
            <a:off x="10315946" y="7424829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0DC302-B495-6D47-BEA8-5E64295FE96F}"/>
              </a:ext>
            </a:extLst>
          </p:cNvPr>
          <p:cNvSpPr txBox="1"/>
          <p:nvPr/>
        </p:nvSpPr>
        <p:spPr>
          <a:xfrm>
            <a:off x="10315946" y="810781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Forms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5063FC4-56EB-2442-B2E2-DECBC914CC0F}"/>
              </a:ext>
            </a:extLst>
          </p:cNvPr>
          <p:cNvSpPr txBox="1"/>
          <p:nvPr/>
        </p:nvSpPr>
        <p:spPr>
          <a:xfrm>
            <a:off x="10315946" y="879079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C0A8E0B-D7C9-C944-8AD2-F1E7EF8FC4CE}"/>
              </a:ext>
            </a:extLst>
          </p:cNvPr>
          <p:cNvSpPr txBox="1"/>
          <p:nvPr/>
        </p:nvSpPr>
        <p:spPr>
          <a:xfrm>
            <a:off x="10315946" y="94737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id="{7D16927F-3DDA-1842-BB44-241C6A004E54}"/>
              </a:ext>
            </a:extLst>
          </p:cNvPr>
          <p:cNvSpPr/>
          <p:nvPr/>
        </p:nvSpPr>
        <p:spPr>
          <a:xfrm rot="5400000">
            <a:off x="16900366" y="8434593"/>
            <a:ext cx="4669342" cy="4369474"/>
          </a:xfrm>
          <a:prstGeom prst="hexagon">
            <a:avLst>
              <a:gd name="adj" fmla="val 25233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Hexagon 37">
            <a:extLst>
              <a:ext uri="{FF2B5EF4-FFF2-40B4-BE49-F238E27FC236}">
                <a16:creationId xmlns:a16="http://schemas.microsoft.com/office/drawing/2014/main" id="{EF48F64D-F83D-4E45-9484-FA04A0EDE72C}"/>
              </a:ext>
            </a:extLst>
          </p:cNvPr>
          <p:cNvSpPr/>
          <p:nvPr/>
        </p:nvSpPr>
        <p:spPr>
          <a:xfrm rot="5400000">
            <a:off x="14755198" y="4610530"/>
            <a:ext cx="8956402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Hexagon 38">
            <a:extLst>
              <a:ext uri="{FF2B5EF4-FFF2-40B4-BE49-F238E27FC236}">
                <a16:creationId xmlns:a16="http://schemas.microsoft.com/office/drawing/2014/main" id="{10358263-E7F9-3341-846C-B950AC6D39F7}"/>
              </a:ext>
            </a:extLst>
          </p:cNvPr>
          <p:cNvSpPr/>
          <p:nvPr/>
        </p:nvSpPr>
        <p:spPr>
          <a:xfrm rot="5400000">
            <a:off x="16142089" y="5468944"/>
            <a:ext cx="6184545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6953AAE-304A-DE42-B4F3-D939B9771793}"/>
              </a:ext>
            </a:extLst>
          </p:cNvPr>
          <p:cNvSpPr txBox="1"/>
          <p:nvPr/>
        </p:nvSpPr>
        <p:spPr>
          <a:xfrm>
            <a:off x="18061445" y="3771320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A4259A1-58D4-B144-B6C4-132367975D2F}"/>
              </a:ext>
            </a:extLst>
          </p:cNvPr>
          <p:cNvSpPr txBox="1"/>
          <p:nvPr/>
        </p:nvSpPr>
        <p:spPr>
          <a:xfrm>
            <a:off x="18171249" y="5722083"/>
            <a:ext cx="212430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9C18E20-BF10-4C41-9F2E-CC2FE96A0649}"/>
              </a:ext>
            </a:extLst>
          </p:cNvPr>
          <p:cNvSpPr txBox="1"/>
          <p:nvPr/>
        </p:nvSpPr>
        <p:spPr>
          <a:xfrm>
            <a:off x="18468605" y="6493857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B04582D-AF5B-3547-A892-5765EAE83B76}"/>
              </a:ext>
            </a:extLst>
          </p:cNvPr>
          <p:cNvSpPr txBox="1"/>
          <p:nvPr/>
        </p:nvSpPr>
        <p:spPr>
          <a:xfrm>
            <a:off x="18353191" y="11816116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8FB9361-1D3A-234F-A8B5-E4043217B015}"/>
              </a:ext>
            </a:extLst>
          </p:cNvPr>
          <p:cNvSpPr txBox="1"/>
          <p:nvPr/>
        </p:nvSpPr>
        <p:spPr>
          <a:xfrm>
            <a:off x="17361000" y="7424829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B3099E2-0625-1644-93DB-EF734E3667E3}"/>
              </a:ext>
            </a:extLst>
          </p:cNvPr>
          <p:cNvSpPr txBox="1"/>
          <p:nvPr/>
        </p:nvSpPr>
        <p:spPr>
          <a:xfrm>
            <a:off x="17361000" y="810781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1A3D124-3955-6D42-B35E-8E34385AB5DC}"/>
              </a:ext>
            </a:extLst>
          </p:cNvPr>
          <p:cNvSpPr txBox="1"/>
          <p:nvPr/>
        </p:nvSpPr>
        <p:spPr>
          <a:xfrm>
            <a:off x="17361000" y="879079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D3D371F-D6C3-7A46-BC0D-62B69E5A4FAA}"/>
              </a:ext>
            </a:extLst>
          </p:cNvPr>
          <p:cNvSpPr txBox="1"/>
          <p:nvPr/>
        </p:nvSpPr>
        <p:spPr>
          <a:xfrm>
            <a:off x="17361000" y="94737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1.5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96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C1F7F-0C39-1C4D-8CA0-439DC76B2401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8A87AF-00B9-5749-9863-E76909CD14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Freeform 1">
            <a:extLst>
              <a:ext uri="{FF2B5EF4-FFF2-40B4-BE49-F238E27FC236}">
                <a16:creationId xmlns:a16="http://schemas.microsoft.com/office/drawing/2014/main" id="{0392C2E8-217E-3548-9FB2-D7A9F9F36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523265"/>
            <a:ext cx="5744980" cy="10422763"/>
          </a:xfrm>
          <a:custGeom>
            <a:avLst/>
            <a:gdLst>
              <a:gd name="T0" fmla="*/ 5714 w 6480"/>
              <a:gd name="T1" fmla="*/ 15217 h 15218"/>
              <a:gd name="T2" fmla="*/ 765 w 6480"/>
              <a:gd name="T3" fmla="*/ 15217 h 15218"/>
              <a:gd name="T4" fmla="*/ 765 w 6480"/>
              <a:gd name="T5" fmla="*/ 15217 h 15218"/>
              <a:gd name="T6" fmla="*/ 0 w 6480"/>
              <a:gd name="T7" fmla="*/ 14452 h 15218"/>
              <a:gd name="T8" fmla="*/ 0 w 6480"/>
              <a:gd name="T9" fmla="*/ 765 h 15218"/>
              <a:gd name="T10" fmla="*/ 0 w 6480"/>
              <a:gd name="T11" fmla="*/ 765 h 15218"/>
              <a:gd name="T12" fmla="*/ 765 w 6480"/>
              <a:gd name="T13" fmla="*/ 0 h 15218"/>
              <a:gd name="T14" fmla="*/ 5714 w 6480"/>
              <a:gd name="T15" fmla="*/ 0 h 15218"/>
              <a:gd name="T16" fmla="*/ 5714 w 6480"/>
              <a:gd name="T17" fmla="*/ 0 h 15218"/>
              <a:gd name="T18" fmla="*/ 6479 w 6480"/>
              <a:gd name="T19" fmla="*/ 765 h 15218"/>
              <a:gd name="T20" fmla="*/ 6479 w 6480"/>
              <a:gd name="T21" fmla="*/ 14452 h 15218"/>
              <a:gd name="T22" fmla="*/ 6479 w 6480"/>
              <a:gd name="T23" fmla="*/ 14452 h 15218"/>
              <a:gd name="T24" fmla="*/ 5714 w 6480"/>
              <a:gd name="T25" fmla="*/ 15217 h 15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480" h="15218">
                <a:moveTo>
                  <a:pt x="5714" y="15217"/>
                </a:moveTo>
                <a:lnTo>
                  <a:pt x="765" y="15217"/>
                </a:lnTo>
                <a:lnTo>
                  <a:pt x="765" y="15217"/>
                </a:lnTo>
                <a:cubicBezTo>
                  <a:pt x="343" y="15217"/>
                  <a:pt x="0" y="14875"/>
                  <a:pt x="0" y="14452"/>
                </a:cubicBezTo>
                <a:lnTo>
                  <a:pt x="0" y="765"/>
                </a:lnTo>
                <a:lnTo>
                  <a:pt x="0" y="765"/>
                </a:lnTo>
                <a:cubicBezTo>
                  <a:pt x="0" y="343"/>
                  <a:pt x="343" y="0"/>
                  <a:pt x="765" y="0"/>
                </a:cubicBezTo>
                <a:lnTo>
                  <a:pt x="5714" y="0"/>
                </a:lnTo>
                <a:lnTo>
                  <a:pt x="5714" y="0"/>
                </a:lnTo>
                <a:cubicBezTo>
                  <a:pt x="6136" y="0"/>
                  <a:pt x="6479" y="343"/>
                  <a:pt x="6479" y="765"/>
                </a:cubicBezTo>
                <a:lnTo>
                  <a:pt x="6479" y="14452"/>
                </a:lnTo>
                <a:lnTo>
                  <a:pt x="6479" y="14452"/>
                </a:lnTo>
                <a:cubicBezTo>
                  <a:pt x="6479" y="14875"/>
                  <a:pt x="6136" y="15217"/>
                  <a:pt x="5714" y="1521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A41D6896-078A-9240-A8AE-5925299BD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4265929"/>
            <a:ext cx="5744980" cy="2228919"/>
          </a:xfrm>
          <a:custGeom>
            <a:avLst/>
            <a:gdLst>
              <a:gd name="T0" fmla="*/ 0 w 6480"/>
              <a:gd name="T1" fmla="*/ 3255 h 3256"/>
              <a:gd name="T2" fmla="*/ 0 w 6480"/>
              <a:gd name="T3" fmla="*/ 3255 h 3256"/>
              <a:gd name="T4" fmla="*/ 6479 w 6480"/>
              <a:gd name="T5" fmla="*/ 1136 h 3256"/>
              <a:gd name="T6" fmla="*/ 6479 w 6480"/>
              <a:gd name="T7" fmla="*/ 0 h 3256"/>
              <a:gd name="T8" fmla="*/ 0 w 6480"/>
              <a:gd name="T9" fmla="*/ 0 h 3256"/>
              <a:gd name="T10" fmla="*/ 0 w 6480"/>
              <a:gd name="T11" fmla="*/ 3255 h 3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0" h="3256">
                <a:moveTo>
                  <a:pt x="0" y="3255"/>
                </a:moveTo>
                <a:lnTo>
                  <a:pt x="0" y="3255"/>
                </a:lnTo>
                <a:cubicBezTo>
                  <a:pt x="1435" y="3178"/>
                  <a:pt x="4024" y="2789"/>
                  <a:pt x="6479" y="1136"/>
                </a:cubicBezTo>
                <a:lnTo>
                  <a:pt x="6479" y="0"/>
                </a:lnTo>
                <a:lnTo>
                  <a:pt x="0" y="0"/>
                </a:lnTo>
                <a:lnTo>
                  <a:pt x="0" y="325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3C5C2696-091A-764F-892D-E2106A0C4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659173"/>
            <a:ext cx="5744980" cy="3273914"/>
          </a:xfrm>
          <a:custGeom>
            <a:avLst/>
            <a:gdLst>
              <a:gd name="T0" fmla="*/ 6228 w 6480"/>
              <a:gd name="T1" fmla="*/ 0 h 4781"/>
              <a:gd name="T2" fmla="*/ 250 w 6480"/>
              <a:gd name="T3" fmla="*/ 0 h 4781"/>
              <a:gd name="T4" fmla="*/ 250 w 6480"/>
              <a:gd name="T5" fmla="*/ 0 h 4781"/>
              <a:gd name="T6" fmla="*/ 0 w 6480"/>
              <a:gd name="T7" fmla="*/ 564 h 4781"/>
              <a:gd name="T8" fmla="*/ 0 w 6480"/>
              <a:gd name="T9" fmla="*/ 4375 h 4781"/>
              <a:gd name="T10" fmla="*/ 0 w 6480"/>
              <a:gd name="T11" fmla="*/ 4375 h 4781"/>
              <a:gd name="T12" fmla="*/ 6479 w 6480"/>
              <a:gd name="T13" fmla="*/ 3478 h 4781"/>
              <a:gd name="T14" fmla="*/ 6479 w 6480"/>
              <a:gd name="T15" fmla="*/ 564 h 4781"/>
              <a:gd name="T16" fmla="*/ 6479 w 6480"/>
              <a:gd name="T17" fmla="*/ 564 h 4781"/>
              <a:gd name="T18" fmla="*/ 6228 w 6480"/>
              <a:gd name="T19" fmla="*/ 0 h 47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80" h="4781">
                <a:moveTo>
                  <a:pt x="6228" y="0"/>
                </a:moveTo>
                <a:lnTo>
                  <a:pt x="250" y="0"/>
                </a:lnTo>
                <a:lnTo>
                  <a:pt x="250" y="0"/>
                </a:lnTo>
                <a:cubicBezTo>
                  <a:pt x="97" y="139"/>
                  <a:pt x="0" y="340"/>
                  <a:pt x="0" y="564"/>
                </a:cubicBezTo>
                <a:lnTo>
                  <a:pt x="0" y="4375"/>
                </a:lnTo>
                <a:lnTo>
                  <a:pt x="0" y="4375"/>
                </a:lnTo>
                <a:cubicBezTo>
                  <a:pt x="3606" y="4780"/>
                  <a:pt x="6479" y="3478"/>
                  <a:pt x="6479" y="3478"/>
                </a:cubicBezTo>
                <a:lnTo>
                  <a:pt x="6479" y="564"/>
                </a:lnTo>
                <a:lnTo>
                  <a:pt x="6479" y="564"/>
                </a:lnTo>
                <a:cubicBezTo>
                  <a:pt x="6479" y="340"/>
                  <a:pt x="6382" y="139"/>
                  <a:pt x="6228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972B7330-76E0-AC45-87E6-0D7BFB1C6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523265"/>
            <a:ext cx="5744980" cy="2993033"/>
          </a:xfrm>
          <a:custGeom>
            <a:avLst/>
            <a:gdLst>
              <a:gd name="T0" fmla="*/ 5714 w 6480"/>
              <a:gd name="T1" fmla="*/ 0 h 4371"/>
              <a:gd name="T2" fmla="*/ 765 w 6480"/>
              <a:gd name="T3" fmla="*/ 0 h 4371"/>
              <a:gd name="T4" fmla="*/ 765 w 6480"/>
              <a:gd name="T5" fmla="*/ 0 h 4371"/>
              <a:gd name="T6" fmla="*/ 0 w 6480"/>
              <a:gd name="T7" fmla="*/ 765 h 4371"/>
              <a:gd name="T8" fmla="*/ 0 w 6480"/>
              <a:gd name="T9" fmla="*/ 3511 h 4371"/>
              <a:gd name="T10" fmla="*/ 0 w 6480"/>
              <a:gd name="T11" fmla="*/ 3511 h 4371"/>
              <a:gd name="T12" fmla="*/ 6479 w 6480"/>
              <a:gd name="T13" fmla="*/ 3679 h 4371"/>
              <a:gd name="T14" fmla="*/ 6479 w 6480"/>
              <a:gd name="T15" fmla="*/ 765 h 4371"/>
              <a:gd name="T16" fmla="*/ 6479 w 6480"/>
              <a:gd name="T17" fmla="*/ 765 h 4371"/>
              <a:gd name="T18" fmla="*/ 5714 w 6480"/>
              <a:gd name="T19" fmla="*/ 0 h 4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80" h="4371">
                <a:moveTo>
                  <a:pt x="5714" y="0"/>
                </a:moveTo>
                <a:lnTo>
                  <a:pt x="765" y="0"/>
                </a:lnTo>
                <a:lnTo>
                  <a:pt x="765" y="0"/>
                </a:lnTo>
                <a:cubicBezTo>
                  <a:pt x="343" y="0"/>
                  <a:pt x="0" y="343"/>
                  <a:pt x="0" y="765"/>
                </a:cubicBezTo>
                <a:lnTo>
                  <a:pt x="0" y="3511"/>
                </a:lnTo>
                <a:lnTo>
                  <a:pt x="0" y="3511"/>
                </a:lnTo>
                <a:cubicBezTo>
                  <a:pt x="1562" y="4006"/>
                  <a:pt x="3842" y="4370"/>
                  <a:pt x="6479" y="3679"/>
                </a:cubicBezTo>
                <a:lnTo>
                  <a:pt x="6479" y="765"/>
                </a:lnTo>
                <a:lnTo>
                  <a:pt x="6479" y="765"/>
                </a:lnTo>
                <a:cubicBezTo>
                  <a:pt x="6479" y="343"/>
                  <a:pt x="6136" y="0"/>
                  <a:pt x="571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33880147-EA64-164B-818D-DD8ECE92A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523266"/>
            <a:ext cx="5744980" cy="2784639"/>
          </a:xfrm>
          <a:custGeom>
            <a:avLst/>
            <a:gdLst>
              <a:gd name="T0" fmla="*/ 5714 w 6480"/>
              <a:gd name="T1" fmla="*/ 0 h 4064"/>
              <a:gd name="T2" fmla="*/ 765 w 6480"/>
              <a:gd name="T3" fmla="*/ 0 h 4064"/>
              <a:gd name="T4" fmla="*/ 765 w 6480"/>
              <a:gd name="T5" fmla="*/ 0 h 4064"/>
              <a:gd name="T6" fmla="*/ 0 w 6480"/>
              <a:gd name="T7" fmla="*/ 765 h 4064"/>
              <a:gd name="T8" fmla="*/ 0 w 6480"/>
              <a:gd name="T9" fmla="*/ 1388 h 4064"/>
              <a:gd name="T10" fmla="*/ 0 w 6480"/>
              <a:gd name="T11" fmla="*/ 1388 h 4064"/>
              <a:gd name="T12" fmla="*/ 6479 w 6480"/>
              <a:gd name="T13" fmla="*/ 3679 h 4064"/>
              <a:gd name="T14" fmla="*/ 6479 w 6480"/>
              <a:gd name="T15" fmla="*/ 765 h 4064"/>
              <a:gd name="T16" fmla="*/ 6479 w 6480"/>
              <a:gd name="T17" fmla="*/ 765 h 4064"/>
              <a:gd name="T18" fmla="*/ 5714 w 6480"/>
              <a:gd name="T19" fmla="*/ 0 h 4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80" h="4064">
                <a:moveTo>
                  <a:pt x="5714" y="0"/>
                </a:moveTo>
                <a:lnTo>
                  <a:pt x="765" y="0"/>
                </a:lnTo>
                <a:lnTo>
                  <a:pt x="765" y="0"/>
                </a:lnTo>
                <a:cubicBezTo>
                  <a:pt x="343" y="0"/>
                  <a:pt x="0" y="343"/>
                  <a:pt x="0" y="765"/>
                </a:cubicBezTo>
                <a:lnTo>
                  <a:pt x="0" y="1388"/>
                </a:lnTo>
                <a:lnTo>
                  <a:pt x="0" y="1388"/>
                </a:lnTo>
                <a:cubicBezTo>
                  <a:pt x="806" y="2354"/>
                  <a:pt x="2782" y="4063"/>
                  <a:pt x="6479" y="3679"/>
                </a:cubicBezTo>
                <a:lnTo>
                  <a:pt x="6479" y="765"/>
                </a:lnTo>
                <a:lnTo>
                  <a:pt x="6479" y="765"/>
                </a:lnTo>
                <a:cubicBezTo>
                  <a:pt x="6479" y="343"/>
                  <a:pt x="6136" y="0"/>
                  <a:pt x="5714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9">
            <a:extLst>
              <a:ext uri="{FF2B5EF4-FFF2-40B4-BE49-F238E27FC236}">
                <a16:creationId xmlns:a16="http://schemas.microsoft.com/office/drawing/2014/main" id="{32EB013C-56F9-A747-8347-3F0F9C9EA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4327" y="11417799"/>
            <a:ext cx="3288993" cy="8607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7CC1BF2B-2700-FC45-BD3F-DE11072F9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551648"/>
            <a:ext cx="4740168" cy="8365997"/>
          </a:xfrm>
          <a:custGeom>
            <a:avLst/>
            <a:gdLst>
              <a:gd name="T0" fmla="*/ 4587 w 5201"/>
              <a:gd name="T1" fmla="*/ 12213 h 12214"/>
              <a:gd name="T2" fmla="*/ 614 w 5201"/>
              <a:gd name="T3" fmla="*/ 12213 h 12214"/>
              <a:gd name="T4" fmla="*/ 614 w 5201"/>
              <a:gd name="T5" fmla="*/ 12213 h 12214"/>
              <a:gd name="T6" fmla="*/ 0 w 5201"/>
              <a:gd name="T7" fmla="*/ 11599 h 12214"/>
              <a:gd name="T8" fmla="*/ 0 w 5201"/>
              <a:gd name="T9" fmla="*/ 614 h 12214"/>
              <a:gd name="T10" fmla="*/ 0 w 5201"/>
              <a:gd name="T11" fmla="*/ 614 h 12214"/>
              <a:gd name="T12" fmla="*/ 614 w 5201"/>
              <a:gd name="T13" fmla="*/ 0 h 12214"/>
              <a:gd name="T14" fmla="*/ 4587 w 5201"/>
              <a:gd name="T15" fmla="*/ 0 h 12214"/>
              <a:gd name="T16" fmla="*/ 4587 w 5201"/>
              <a:gd name="T17" fmla="*/ 0 h 12214"/>
              <a:gd name="T18" fmla="*/ 5200 w 5201"/>
              <a:gd name="T19" fmla="*/ 614 h 12214"/>
              <a:gd name="T20" fmla="*/ 5200 w 5201"/>
              <a:gd name="T21" fmla="*/ 11599 h 12214"/>
              <a:gd name="T22" fmla="*/ 5200 w 5201"/>
              <a:gd name="T23" fmla="*/ 11599 h 12214"/>
              <a:gd name="T24" fmla="*/ 4587 w 5201"/>
              <a:gd name="T25" fmla="*/ 12213 h 1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01" h="12214">
                <a:moveTo>
                  <a:pt x="4587" y="12213"/>
                </a:moveTo>
                <a:lnTo>
                  <a:pt x="614" y="12213"/>
                </a:lnTo>
                <a:lnTo>
                  <a:pt x="614" y="12213"/>
                </a:lnTo>
                <a:cubicBezTo>
                  <a:pt x="275" y="12213"/>
                  <a:pt x="0" y="11938"/>
                  <a:pt x="0" y="11599"/>
                </a:cubicBezTo>
                <a:lnTo>
                  <a:pt x="0" y="614"/>
                </a:lnTo>
                <a:lnTo>
                  <a:pt x="0" y="614"/>
                </a:lnTo>
                <a:cubicBezTo>
                  <a:pt x="0" y="275"/>
                  <a:pt x="275" y="0"/>
                  <a:pt x="614" y="0"/>
                </a:cubicBezTo>
                <a:lnTo>
                  <a:pt x="4587" y="0"/>
                </a:lnTo>
                <a:lnTo>
                  <a:pt x="4587" y="0"/>
                </a:lnTo>
                <a:cubicBezTo>
                  <a:pt x="4925" y="0"/>
                  <a:pt x="5200" y="275"/>
                  <a:pt x="5200" y="614"/>
                </a:cubicBezTo>
                <a:lnTo>
                  <a:pt x="5200" y="11599"/>
                </a:lnTo>
                <a:lnTo>
                  <a:pt x="5200" y="11599"/>
                </a:lnTo>
                <a:cubicBezTo>
                  <a:pt x="5200" y="11938"/>
                  <a:pt x="4925" y="12213"/>
                  <a:pt x="4587" y="1221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F8BEAEAB-0438-8942-8A42-82F56904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4950006"/>
            <a:ext cx="4740168" cy="1790988"/>
          </a:xfrm>
          <a:custGeom>
            <a:avLst/>
            <a:gdLst>
              <a:gd name="T0" fmla="*/ 0 w 5201"/>
              <a:gd name="T1" fmla="*/ 2612 h 2613"/>
              <a:gd name="T2" fmla="*/ 0 w 5201"/>
              <a:gd name="T3" fmla="*/ 2612 h 2613"/>
              <a:gd name="T4" fmla="*/ 5200 w 5201"/>
              <a:gd name="T5" fmla="*/ 911 h 2613"/>
              <a:gd name="T6" fmla="*/ 5200 w 5201"/>
              <a:gd name="T7" fmla="*/ 0 h 2613"/>
              <a:gd name="T8" fmla="*/ 0 w 5201"/>
              <a:gd name="T9" fmla="*/ 0 h 2613"/>
              <a:gd name="T10" fmla="*/ 0 w 5201"/>
              <a:gd name="T11" fmla="*/ 2612 h 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01" h="2613">
                <a:moveTo>
                  <a:pt x="0" y="2612"/>
                </a:moveTo>
                <a:lnTo>
                  <a:pt x="0" y="2612"/>
                </a:lnTo>
                <a:cubicBezTo>
                  <a:pt x="1152" y="2550"/>
                  <a:pt x="3231" y="2238"/>
                  <a:pt x="5200" y="911"/>
                </a:cubicBezTo>
                <a:lnTo>
                  <a:pt x="5200" y="0"/>
                </a:lnTo>
                <a:lnTo>
                  <a:pt x="0" y="0"/>
                </a:lnTo>
                <a:lnTo>
                  <a:pt x="0" y="261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8843359B-1F7F-4144-B656-869E9FC54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660376"/>
            <a:ext cx="4740168" cy="2627587"/>
          </a:xfrm>
          <a:custGeom>
            <a:avLst/>
            <a:gdLst>
              <a:gd name="T0" fmla="*/ 4999 w 5201"/>
              <a:gd name="T1" fmla="*/ 0 h 3838"/>
              <a:gd name="T2" fmla="*/ 201 w 5201"/>
              <a:gd name="T3" fmla="*/ 0 h 3838"/>
              <a:gd name="T4" fmla="*/ 201 w 5201"/>
              <a:gd name="T5" fmla="*/ 0 h 3838"/>
              <a:gd name="T6" fmla="*/ 0 w 5201"/>
              <a:gd name="T7" fmla="*/ 453 h 3838"/>
              <a:gd name="T8" fmla="*/ 0 w 5201"/>
              <a:gd name="T9" fmla="*/ 3511 h 3838"/>
              <a:gd name="T10" fmla="*/ 0 w 5201"/>
              <a:gd name="T11" fmla="*/ 3511 h 3838"/>
              <a:gd name="T12" fmla="*/ 5200 w 5201"/>
              <a:gd name="T13" fmla="*/ 2792 h 3838"/>
              <a:gd name="T14" fmla="*/ 5200 w 5201"/>
              <a:gd name="T15" fmla="*/ 453 h 3838"/>
              <a:gd name="T16" fmla="*/ 5200 w 5201"/>
              <a:gd name="T17" fmla="*/ 453 h 3838"/>
              <a:gd name="T18" fmla="*/ 4999 w 5201"/>
              <a:gd name="T19" fmla="*/ 0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838">
                <a:moveTo>
                  <a:pt x="4999" y="0"/>
                </a:moveTo>
                <a:lnTo>
                  <a:pt x="201" y="0"/>
                </a:lnTo>
                <a:lnTo>
                  <a:pt x="201" y="0"/>
                </a:lnTo>
                <a:cubicBezTo>
                  <a:pt x="78" y="112"/>
                  <a:pt x="0" y="273"/>
                  <a:pt x="0" y="453"/>
                </a:cubicBezTo>
                <a:lnTo>
                  <a:pt x="0" y="3511"/>
                </a:lnTo>
                <a:lnTo>
                  <a:pt x="0" y="3511"/>
                </a:lnTo>
                <a:cubicBezTo>
                  <a:pt x="2894" y="3837"/>
                  <a:pt x="5200" y="2792"/>
                  <a:pt x="5200" y="2792"/>
                </a:cubicBezTo>
                <a:lnTo>
                  <a:pt x="5200" y="453"/>
                </a:lnTo>
                <a:lnTo>
                  <a:pt x="5200" y="453"/>
                </a:lnTo>
                <a:cubicBezTo>
                  <a:pt x="5200" y="273"/>
                  <a:pt x="5123" y="112"/>
                  <a:pt x="4999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91D8C47D-D7D6-404F-82CB-872EA90B7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551647"/>
            <a:ext cx="4740168" cy="2404092"/>
          </a:xfrm>
          <a:custGeom>
            <a:avLst/>
            <a:gdLst>
              <a:gd name="T0" fmla="*/ 4587 w 5201"/>
              <a:gd name="T1" fmla="*/ 0 h 3508"/>
              <a:gd name="T2" fmla="*/ 614 w 5201"/>
              <a:gd name="T3" fmla="*/ 0 h 3508"/>
              <a:gd name="T4" fmla="*/ 614 w 5201"/>
              <a:gd name="T5" fmla="*/ 0 h 3508"/>
              <a:gd name="T6" fmla="*/ 0 w 5201"/>
              <a:gd name="T7" fmla="*/ 614 h 3508"/>
              <a:gd name="T8" fmla="*/ 0 w 5201"/>
              <a:gd name="T9" fmla="*/ 2818 h 3508"/>
              <a:gd name="T10" fmla="*/ 0 w 5201"/>
              <a:gd name="T11" fmla="*/ 2818 h 3508"/>
              <a:gd name="T12" fmla="*/ 5200 w 5201"/>
              <a:gd name="T13" fmla="*/ 2953 h 3508"/>
              <a:gd name="T14" fmla="*/ 5200 w 5201"/>
              <a:gd name="T15" fmla="*/ 614 h 3508"/>
              <a:gd name="T16" fmla="*/ 5200 w 5201"/>
              <a:gd name="T17" fmla="*/ 614 h 3508"/>
              <a:gd name="T18" fmla="*/ 4587 w 5201"/>
              <a:gd name="T19" fmla="*/ 0 h 3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508">
                <a:moveTo>
                  <a:pt x="4587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5" y="0"/>
                  <a:pt x="0" y="275"/>
                  <a:pt x="0" y="614"/>
                </a:cubicBezTo>
                <a:lnTo>
                  <a:pt x="0" y="2818"/>
                </a:lnTo>
                <a:lnTo>
                  <a:pt x="0" y="2818"/>
                </a:lnTo>
                <a:cubicBezTo>
                  <a:pt x="1254" y="3215"/>
                  <a:pt x="3084" y="3507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7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5231078F-D8A5-7A46-8D5E-52E659922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551647"/>
            <a:ext cx="4740168" cy="2234960"/>
          </a:xfrm>
          <a:custGeom>
            <a:avLst/>
            <a:gdLst>
              <a:gd name="T0" fmla="*/ 4587 w 5201"/>
              <a:gd name="T1" fmla="*/ 0 h 3263"/>
              <a:gd name="T2" fmla="*/ 614 w 5201"/>
              <a:gd name="T3" fmla="*/ 0 h 3263"/>
              <a:gd name="T4" fmla="*/ 614 w 5201"/>
              <a:gd name="T5" fmla="*/ 0 h 3263"/>
              <a:gd name="T6" fmla="*/ 0 w 5201"/>
              <a:gd name="T7" fmla="*/ 614 h 3263"/>
              <a:gd name="T8" fmla="*/ 0 w 5201"/>
              <a:gd name="T9" fmla="*/ 1114 h 3263"/>
              <a:gd name="T10" fmla="*/ 0 w 5201"/>
              <a:gd name="T11" fmla="*/ 1114 h 3263"/>
              <a:gd name="T12" fmla="*/ 5200 w 5201"/>
              <a:gd name="T13" fmla="*/ 2953 h 3263"/>
              <a:gd name="T14" fmla="*/ 5200 w 5201"/>
              <a:gd name="T15" fmla="*/ 614 h 3263"/>
              <a:gd name="T16" fmla="*/ 5200 w 5201"/>
              <a:gd name="T17" fmla="*/ 614 h 3263"/>
              <a:gd name="T18" fmla="*/ 4587 w 5201"/>
              <a:gd name="T19" fmla="*/ 0 h 3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263">
                <a:moveTo>
                  <a:pt x="4587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5" y="0"/>
                  <a:pt x="0" y="275"/>
                  <a:pt x="0" y="614"/>
                </a:cubicBezTo>
                <a:lnTo>
                  <a:pt x="0" y="1114"/>
                </a:lnTo>
                <a:lnTo>
                  <a:pt x="0" y="1114"/>
                </a:lnTo>
                <a:cubicBezTo>
                  <a:pt x="646" y="1890"/>
                  <a:pt x="2232" y="3262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7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1B1EE-CF51-0C4A-AFDA-2C85EDB41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2472" y="10688415"/>
            <a:ext cx="2713838" cy="69163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19">
            <a:extLst>
              <a:ext uri="{FF2B5EF4-FFF2-40B4-BE49-F238E27FC236}">
                <a16:creationId xmlns:a16="http://schemas.microsoft.com/office/drawing/2014/main" id="{0A04A3F3-6EBF-114D-917D-9F1BDB4B6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551648"/>
            <a:ext cx="4740166" cy="8365997"/>
          </a:xfrm>
          <a:custGeom>
            <a:avLst/>
            <a:gdLst>
              <a:gd name="T0" fmla="*/ 4586 w 5201"/>
              <a:gd name="T1" fmla="*/ 12213 h 12214"/>
              <a:gd name="T2" fmla="*/ 614 w 5201"/>
              <a:gd name="T3" fmla="*/ 12213 h 12214"/>
              <a:gd name="T4" fmla="*/ 614 w 5201"/>
              <a:gd name="T5" fmla="*/ 12213 h 12214"/>
              <a:gd name="T6" fmla="*/ 0 w 5201"/>
              <a:gd name="T7" fmla="*/ 11599 h 12214"/>
              <a:gd name="T8" fmla="*/ 0 w 5201"/>
              <a:gd name="T9" fmla="*/ 614 h 12214"/>
              <a:gd name="T10" fmla="*/ 0 w 5201"/>
              <a:gd name="T11" fmla="*/ 614 h 12214"/>
              <a:gd name="T12" fmla="*/ 614 w 5201"/>
              <a:gd name="T13" fmla="*/ 0 h 12214"/>
              <a:gd name="T14" fmla="*/ 4586 w 5201"/>
              <a:gd name="T15" fmla="*/ 0 h 12214"/>
              <a:gd name="T16" fmla="*/ 4586 w 5201"/>
              <a:gd name="T17" fmla="*/ 0 h 12214"/>
              <a:gd name="T18" fmla="*/ 5200 w 5201"/>
              <a:gd name="T19" fmla="*/ 614 h 12214"/>
              <a:gd name="T20" fmla="*/ 5200 w 5201"/>
              <a:gd name="T21" fmla="*/ 11599 h 12214"/>
              <a:gd name="T22" fmla="*/ 5200 w 5201"/>
              <a:gd name="T23" fmla="*/ 11599 h 12214"/>
              <a:gd name="T24" fmla="*/ 4586 w 5201"/>
              <a:gd name="T25" fmla="*/ 12213 h 1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01" h="12214">
                <a:moveTo>
                  <a:pt x="4586" y="12213"/>
                </a:moveTo>
                <a:lnTo>
                  <a:pt x="614" y="12213"/>
                </a:lnTo>
                <a:lnTo>
                  <a:pt x="614" y="12213"/>
                </a:lnTo>
                <a:cubicBezTo>
                  <a:pt x="274" y="12213"/>
                  <a:pt x="0" y="11938"/>
                  <a:pt x="0" y="11599"/>
                </a:cubicBezTo>
                <a:lnTo>
                  <a:pt x="0" y="614"/>
                </a:lnTo>
                <a:lnTo>
                  <a:pt x="0" y="614"/>
                </a:lnTo>
                <a:cubicBezTo>
                  <a:pt x="0" y="275"/>
                  <a:pt x="274" y="0"/>
                  <a:pt x="614" y="0"/>
                </a:cubicBezTo>
                <a:lnTo>
                  <a:pt x="4586" y="0"/>
                </a:lnTo>
                <a:lnTo>
                  <a:pt x="4586" y="0"/>
                </a:lnTo>
                <a:cubicBezTo>
                  <a:pt x="4925" y="0"/>
                  <a:pt x="5200" y="275"/>
                  <a:pt x="5200" y="614"/>
                </a:cubicBezTo>
                <a:lnTo>
                  <a:pt x="5200" y="11599"/>
                </a:lnTo>
                <a:lnTo>
                  <a:pt x="5200" y="11599"/>
                </a:lnTo>
                <a:cubicBezTo>
                  <a:pt x="5200" y="11938"/>
                  <a:pt x="4925" y="12213"/>
                  <a:pt x="4586" y="1221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23">
            <a:extLst>
              <a:ext uri="{FF2B5EF4-FFF2-40B4-BE49-F238E27FC236}">
                <a16:creationId xmlns:a16="http://schemas.microsoft.com/office/drawing/2014/main" id="{F9A2D068-B408-7244-ACC6-309D5CE1E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4950006"/>
            <a:ext cx="4740166" cy="1790988"/>
          </a:xfrm>
          <a:custGeom>
            <a:avLst/>
            <a:gdLst>
              <a:gd name="T0" fmla="*/ 0 w 5201"/>
              <a:gd name="T1" fmla="*/ 2612 h 2613"/>
              <a:gd name="T2" fmla="*/ 0 w 5201"/>
              <a:gd name="T3" fmla="*/ 2612 h 2613"/>
              <a:gd name="T4" fmla="*/ 5200 w 5201"/>
              <a:gd name="T5" fmla="*/ 911 h 2613"/>
              <a:gd name="T6" fmla="*/ 5200 w 5201"/>
              <a:gd name="T7" fmla="*/ 0 h 2613"/>
              <a:gd name="T8" fmla="*/ 0 w 5201"/>
              <a:gd name="T9" fmla="*/ 0 h 2613"/>
              <a:gd name="T10" fmla="*/ 0 w 5201"/>
              <a:gd name="T11" fmla="*/ 2612 h 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01" h="2613">
                <a:moveTo>
                  <a:pt x="0" y="2612"/>
                </a:moveTo>
                <a:lnTo>
                  <a:pt x="0" y="2612"/>
                </a:lnTo>
                <a:cubicBezTo>
                  <a:pt x="1152" y="2550"/>
                  <a:pt x="3230" y="2238"/>
                  <a:pt x="5200" y="911"/>
                </a:cubicBezTo>
                <a:lnTo>
                  <a:pt x="5200" y="0"/>
                </a:lnTo>
                <a:lnTo>
                  <a:pt x="0" y="0"/>
                </a:lnTo>
                <a:lnTo>
                  <a:pt x="0" y="2612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394325E4-3EBA-8A42-806C-5F0719FA8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660376"/>
            <a:ext cx="4740166" cy="2627587"/>
          </a:xfrm>
          <a:custGeom>
            <a:avLst/>
            <a:gdLst>
              <a:gd name="T0" fmla="*/ 4999 w 5201"/>
              <a:gd name="T1" fmla="*/ 0 h 3838"/>
              <a:gd name="T2" fmla="*/ 200 w 5201"/>
              <a:gd name="T3" fmla="*/ 0 h 3838"/>
              <a:gd name="T4" fmla="*/ 200 w 5201"/>
              <a:gd name="T5" fmla="*/ 0 h 3838"/>
              <a:gd name="T6" fmla="*/ 0 w 5201"/>
              <a:gd name="T7" fmla="*/ 453 h 3838"/>
              <a:gd name="T8" fmla="*/ 0 w 5201"/>
              <a:gd name="T9" fmla="*/ 3511 h 3838"/>
              <a:gd name="T10" fmla="*/ 0 w 5201"/>
              <a:gd name="T11" fmla="*/ 3511 h 3838"/>
              <a:gd name="T12" fmla="*/ 5200 w 5201"/>
              <a:gd name="T13" fmla="*/ 2792 h 3838"/>
              <a:gd name="T14" fmla="*/ 5200 w 5201"/>
              <a:gd name="T15" fmla="*/ 453 h 3838"/>
              <a:gd name="T16" fmla="*/ 5200 w 5201"/>
              <a:gd name="T17" fmla="*/ 453 h 3838"/>
              <a:gd name="T18" fmla="*/ 4999 w 5201"/>
              <a:gd name="T19" fmla="*/ 0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838">
                <a:moveTo>
                  <a:pt x="4999" y="0"/>
                </a:moveTo>
                <a:lnTo>
                  <a:pt x="200" y="0"/>
                </a:lnTo>
                <a:lnTo>
                  <a:pt x="200" y="0"/>
                </a:lnTo>
                <a:cubicBezTo>
                  <a:pt x="78" y="112"/>
                  <a:pt x="0" y="273"/>
                  <a:pt x="0" y="453"/>
                </a:cubicBezTo>
                <a:lnTo>
                  <a:pt x="0" y="3511"/>
                </a:lnTo>
                <a:lnTo>
                  <a:pt x="0" y="3511"/>
                </a:lnTo>
                <a:cubicBezTo>
                  <a:pt x="2894" y="3837"/>
                  <a:pt x="5200" y="2792"/>
                  <a:pt x="5200" y="2792"/>
                </a:cubicBezTo>
                <a:lnTo>
                  <a:pt x="5200" y="453"/>
                </a:lnTo>
                <a:lnTo>
                  <a:pt x="5200" y="453"/>
                </a:lnTo>
                <a:cubicBezTo>
                  <a:pt x="5200" y="273"/>
                  <a:pt x="5122" y="112"/>
                  <a:pt x="499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25">
            <a:extLst>
              <a:ext uri="{FF2B5EF4-FFF2-40B4-BE49-F238E27FC236}">
                <a16:creationId xmlns:a16="http://schemas.microsoft.com/office/drawing/2014/main" id="{E6A1B92F-74B1-2C45-B5BE-671FB68F7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551647"/>
            <a:ext cx="4740166" cy="2404092"/>
          </a:xfrm>
          <a:custGeom>
            <a:avLst/>
            <a:gdLst>
              <a:gd name="T0" fmla="*/ 4586 w 5201"/>
              <a:gd name="T1" fmla="*/ 0 h 3508"/>
              <a:gd name="T2" fmla="*/ 614 w 5201"/>
              <a:gd name="T3" fmla="*/ 0 h 3508"/>
              <a:gd name="T4" fmla="*/ 614 w 5201"/>
              <a:gd name="T5" fmla="*/ 0 h 3508"/>
              <a:gd name="T6" fmla="*/ 0 w 5201"/>
              <a:gd name="T7" fmla="*/ 614 h 3508"/>
              <a:gd name="T8" fmla="*/ 0 w 5201"/>
              <a:gd name="T9" fmla="*/ 2818 h 3508"/>
              <a:gd name="T10" fmla="*/ 0 w 5201"/>
              <a:gd name="T11" fmla="*/ 2818 h 3508"/>
              <a:gd name="T12" fmla="*/ 5200 w 5201"/>
              <a:gd name="T13" fmla="*/ 2953 h 3508"/>
              <a:gd name="T14" fmla="*/ 5200 w 5201"/>
              <a:gd name="T15" fmla="*/ 614 h 3508"/>
              <a:gd name="T16" fmla="*/ 5200 w 5201"/>
              <a:gd name="T17" fmla="*/ 614 h 3508"/>
              <a:gd name="T18" fmla="*/ 4586 w 5201"/>
              <a:gd name="T19" fmla="*/ 0 h 3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508">
                <a:moveTo>
                  <a:pt x="4586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4" y="0"/>
                  <a:pt x="0" y="275"/>
                  <a:pt x="0" y="614"/>
                </a:cubicBezTo>
                <a:lnTo>
                  <a:pt x="0" y="2818"/>
                </a:lnTo>
                <a:lnTo>
                  <a:pt x="0" y="2818"/>
                </a:lnTo>
                <a:cubicBezTo>
                  <a:pt x="1253" y="3215"/>
                  <a:pt x="3083" y="3507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6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26">
            <a:extLst>
              <a:ext uri="{FF2B5EF4-FFF2-40B4-BE49-F238E27FC236}">
                <a16:creationId xmlns:a16="http://schemas.microsoft.com/office/drawing/2014/main" id="{DFA6C0BE-C651-284A-97B7-E842F9604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551647"/>
            <a:ext cx="4740166" cy="2234960"/>
          </a:xfrm>
          <a:custGeom>
            <a:avLst/>
            <a:gdLst>
              <a:gd name="T0" fmla="*/ 4586 w 5201"/>
              <a:gd name="T1" fmla="*/ 0 h 3263"/>
              <a:gd name="T2" fmla="*/ 614 w 5201"/>
              <a:gd name="T3" fmla="*/ 0 h 3263"/>
              <a:gd name="T4" fmla="*/ 614 w 5201"/>
              <a:gd name="T5" fmla="*/ 0 h 3263"/>
              <a:gd name="T6" fmla="*/ 0 w 5201"/>
              <a:gd name="T7" fmla="*/ 614 h 3263"/>
              <a:gd name="T8" fmla="*/ 0 w 5201"/>
              <a:gd name="T9" fmla="*/ 1114 h 3263"/>
              <a:gd name="T10" fmla="*/ 0 w 5201"/>
              <a:gd name="T11" fmla="*/ 1114 h 3263"/>
              <a:gd name="T12" fmla="*/ 5200 w 5201"/>
              <a:gd name="T13" fmla="*/ 2953 h 3263"/>
              <a:gd name="T14" fmla="*/ 5200 w 5201"/>
              <a:gd name="T15" fmla="*/ 614 h 3263"/>
              <a:gd name="T16" fmla="*/ 5200 w 5201"/>
              <a:gd name="T17" fmla="*/ 614 h 3263"/>
              <a:gd name="T18" fmla="*/ 4586 w 5201"/>
              <a:gd name="T19" fmla="*/ 0 h 3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263">
                <a:moveTo>
                  <a:pt x="4586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4" y="0"/>
                  <a:pt x="0" y="275"/>
                  <a:pt x="0" y="614"/>
                </a:cubicBezTo>
                <a:lnTo>
                  <a:pt x="0" y="1114"/>
                </a:lnTo>
                <a:lnTo>
                  <a:pt x="0" y="1114"/>
                </a:lnTo>
                <a:cubicBezTo>
                  <a:pt x="646" y="1890"/>
                  <a:pt x="2232" y="3262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6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27">
            <a:extLst>
              <a:ext uri="{FF2B5EF4-FFF2-40B4-BE49-F238E27FC236}">
                <a16:creationId xmlns:a16="http://schemas.microsoft.com/office/drawing/2014/main" id="{CA8841C5-1C8D-3042-944F-B4ABFDB30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30" y="10688415"/>
            <a:ext cx="2717856" cy="69163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9D960F-177E-854D-9E88-6911792DA43D}"/>
              </a:ext>
            </a:extLst>
          </p:cNvPr>
          <p:cNvSpPr txBox="1"/>
          <p:nvPr/>
        </p:nvSpPr>
        <p:spPr>
          <a:xfrm>
            <a:off x="5061667" y="4204113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664CB4-DEBC-7D4D-B27B-C6817F63D41F}"/>
              </a:ext>
            </a:extLst>
          </p:cNvPr>
          <p:cNvSpPr txBox="1"/>
          <p:nvPr/>
        </p:nvSpPr>
        <p:spPr>
          <a:xfrm>
            <a:off x="4756295" y="4864902"/>
            <a:ext cx="19239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A35AC3-C5CD-FE4F-BEC0-7EE179935668}"/>
              </a:ext>
            </a:extLst>
          </p:cNvPr>
          <p:cNvSpPr txBox="1"/>
          <p:nvPr/>
        </p:nvSpPr>
        <p:spPr>
          <a:xfrm>
            <a:off x="18138255" y="4204113"/>
            <a:ext cx="10422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32BFFE-EFA7-194A-96E3-A91B839895CC}"/>
              </a:ext>
            </a:extLst>
          </p:cNvPr>
          <p:cNvSpPr txBox="1"/>
          <p:nvPr/>
        </p:nvSpPr>
        <p:spPr>
          <a:xfrm>
            <a:off x="17540335" y="4864902"/>
            <a:ext cx="223811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$32.99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1C686A-DC51-DF4A-8E29-0BEF680D16C7}"/>
              </a:ext>
            </a:extLst>
          </p:cNvPr>
          <p:cNvSpPr txBox="1"/>
          <p:nvPr/>
        </p:nvSpPr>
        <p:spPr>
          <a:xfrm>
            <a:off x="10705086" y="3182280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358D81B-F643-5B40-B0CD-180465F84731}"/>
              </a:ext>
            </a:extLst>
          </p:cNvPr>
          <p:cNvSpPr txBox="1"/>
          <p:nvPr/>
        </p:nvSpPr>
        <p:spPr>
          <a:xfrm>
            <a:off x="10761190" y="4116437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7CC7E3-DDCF-B540-AA75-EF3B96A309C7}"/>
              </a:ext>
            </a:extLst>
          </p:cNvPr>
          <p:cNvSpPr txBox="1"/>
          <p:nvPr/>
        </p:nvSpPr>
        <p:spPr>
          <a:xfrm>
            <a:off x="5084911" y="10818786"/>
            <a:ext cx="126669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928C2B-FF97-384D-8B23-BDE293BCB20A}"/>
              </a:ext>
            </a:extLst>
          </p:cNvPr>
          <p:cNvSpPr txBox="1"/>
          <p:nvPr/>
        </p:nvSpPr>
        <p:spPr>
          <a:xfrm>
            <a:off x="18026045" y="10818786"/>
            <a:ext cx="126669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843C6D0-F22F-7C43-8404-B917DA39E977}"/>
              </a:ext>
            </a:extLst>
          </p:cNvPr>
          <p:cNvSpPr txBox="1"/>
          <p:nvPr/>
        </p:nvSpPr>
        <p:spPr>
          <a:xfrm>
            <a:off x="11308614" y="11555793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37D5376-1CA9-B546-8EC1-99CECD3CFEC5}"/>
              </a:ext>
            </a:extLst>
          </p:cNvPr>
          <p:cNvSpPr txBox="1"/>
          <p:nvPr/>
        </p:nvSpPr>
        <p:spPr>
          <a:xfrm>
            <a:off x="3756435" y="715735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06D5CAC-B6B6-4C4C-A5B7-DBE02D4618C6}"/>
              </a:ext>
            </a:extLst>
          </p:cNvPr>
          <p:cNvSpPr txBox="1"/>
          <p:nvPr/>
        </p:nvSpPr>
        <p:spPr>
          <a:xfrm>
            <a:off x="3756435" y="778645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71A529-9923-1243-9971-7B0E91492CD4}"/>
              </a:ext>
            </a:extLst>
          </p:cNvPr>
          <p:cNvSpPr txBox="1"/>
          <p:nvPr/>
        </p:nvSpPr>
        <p:spPr>
          <a:xfrm>
            <a:off x="3756435" y="84155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B9581A-9D60-5F4F-98CF-93D883E4E5C7}"/>
              </a:ext>
            </a:extLst>
          </p:cNvPr>
          <p:cNvSpPr txBox="1"/>
          <p:nvPr/>
        </p:nvSpPr>
        <p:spPr>
          <a:xfrm>
            <a:off x="3756435" y="904465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788AACF-EA26-9F40-8181-8DD75B2AC7EA}"/>
              </a:ext>
            </a:extLst>
          </p:cNvPr>
          <p:cNvSpPr txBox="1"/>
          <p:nvPr/>
        </p:nvSpPr>
        <p:spPr>
          <a:xfrm>
            <a:off x="3756435" y="967376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3AF6D5D-DDF4-6141-BEDB-5A1FEE176CFC}"/>
              </a:ext>
            </a:extLst>
          </p:cNvPr>
          <p:cNvSpPr txBox="1"/>
          <p:nvPr/>
        </p:nvSpPr>
        <p:spPr>
          <a:xfrm>
            <a:off x="16697569" y="715735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71C6A87-414E-2D4F-8839-9E588C45AF70}"/>
              </a:ext>
            </a:extLst>
          </p:cNvPr>
          <p:cNvSpPr txBox="1"/>
          <p:nvPr/>
        </p:nvSpPr>
        <p:spPr>
          <a:xfrm>
            <a:off x="16697569" y="778645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135801-A7F8-F840-9312-56EE0347747A}"/>
              </a:ext>
            </a:extLst>
          </p:cNvPr>
          <p:cNvSpPr txBox="1"/>
          <p:nvPr/>
        </p:nvSpPr>
        <p:spPr>
          <a:xfrm>
            <a:off x="16697569" y="84155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947F48-9A3D-A944-AB22-969B64788BF0}"/>
              </a:ext>
            </a:extLst>
          </p:cNvPr>
          <p:cNvSpPr txBox="1"/>
          <p:nvPr/>
        </p:nvSpPr>
        <p:spPr>
          <a:xfrm>
            <a:off x="16697569" y="904465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025A13F-B4F5-E148-A7EF-912CC338FADE}"/>
              </a:ext>
            </a:extLst>
          </p:cNvPr>
          <p:cNvSpPr txBox="1"/>
          <p:nvPr/>
        </p:nvSpPr>
        <p:spPr>
          <a:xfrm>
            <a:off x="16697569" y="967376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6C3A599-62C1-6847-A82C-7AEB3D3097C6}"/>
              </a:ext>
            </a:extLst>
          </p:cNvPr>
          <p:cNvSpPr txBox="1"/>
          <p:nvPr/>
        </p:nvSpPr>
        <p:spPr>
          <a:xfrm>
            <a:off x="10227001" y="700872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0AB955D-47FB-CD44-834C-EBCA9F19B06A}"/>
              </a:ext>
            </a:extLst>
          </p:cNvPr>
          <p:cNvSpPr txBox="1"/>
          <p:nvPr/>
        </p:nvSpPr>
        <p:spPr>
          <a:xfrm>
            <a:off x="10227001" y="7852572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Forms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B3AB40-6827-9946-88FA-5008ED9053D4}"/>
              </a:ext>
            </a:extLst>
          </p:cNvPr>
          <p:cNvSpPr txBox="1"/>
          <p:nvPr/>
        </p:nvSpPr>
        <p:spPr>
          <a:xfrm>
            <a:off x="10227001" y="869641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7040188-6D6D-244C-A52C-4437A3D271E5}"/>
              </a:ext>
            </a:extLst>
          </p:cNvPr>
          <p:cNvSpPr txBox="1"/>
          <p:nvPr/>
        </p:nvSpPr>
        <p:spPr>
          <a:xfrm>
            <a:off x="10227001" y="9540266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3975890-4326-D744-877B-F964E2720227}"/>
              </a:ext>
            </a:extLst>
          </p:cNvPr>
          <p:cNvSpPr txBox="1"/>
          <p:nvPr/>
        </p:nvSpPr>
        <p:spPr>
          <a:xfrm>
            <a:off x="10227001" y="10384114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237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8BE39-9E03-9349-80C3-B4CF293B60F8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96DE11-0F9B-D842-B456-E63B89B11F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F23966E2-2818-AD46-B328-8B2C9C7B8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2928051"/>
            <a:ext cx="4728535" cy="10025948"/>
          </a:xfrm>
          <a:custGeom>
            <a:avLst/>
            <a:gdLst>
              <a:gd name="T0" fmla="*/ 5484 w 5791"/>
              <a:gd name="T1" fmla="*/ 0 h 13433"/>
              <a:gd name="T2" fmla="*/ 307 w 5791"/>
              <a:gd name="T3" fmla="*/ 0 h 13433"/>
              <a:gd name="T4" fmla="*/ 307 w 5791"/>
              <a:gd name="T5" fmla="*/ 0 h 13433"/>
              <a:gd name="T6" fmla="*/ 0 w 5791"/>
              <a:gd name="T7" fmla="*/ 307 h 13433"/>
              <a:gd name="T8" fmla="*/ 0 w 5791"/>
              <a:gd name="T9" fmla="*/ 13126 h 13433"/>
              <a:gd name="T10" fmla="*/ 0 w 5791"/>
              <a:gd name="T11" fmla="*/ 13126 h 13433"/>
              <a:gd name="T12" fmla="*/ 307 w 5791"/>
              <a:gd name="T13" fmla="*/ 13432 h 13433"/>
              <a:gd name="T14" fmla="*/ 5484 w 5791"/>
              <a:gd name="T15" fmla="*/ 13432 h 13433"/>
              <a:gd name="T16" fmla="*/ 5484 w 5791"/>
              <a:gd name="T17" fmla="*/ 13432 h 13433"/>
              <a:gd name="T18" fmla="*/ 5790 w 5791"/>
              <a:gd name="T19" fmla="*/ 13126 h 13433"/>
              <a:gd name="T20" fmla="*/ 5790 w 5791"/>
              <a:gd name="T21" fmla="*/ 307 h 13433"/>
              <a:gd name="T22" fmla="*/ 5790 w 5791"/>
              <a:gd name="T23" fmla="*/ 307 h 13433"/>
              <a:gd name="T24" fmla="*/ 5484 w 5791"/>
              <a:gd name="T25" fmla="*/ 0 h 13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91" h="13433">
                <a:moveTo>
                  <a:pt x="5484" y="0"/>
                </a:moveTo>
                <a:lnTo>
                  <a:pt x="307" y="0"/>
                </a:lnTo>
                <a:lnTo>
                  <a:pt x="307" y="0"/>
                </a:lnTo>
                <a:cubicBezTo>
                  <a:pt x="138" y="0"/>
                  <a:pt x="0" y="137"/>
                  <a:pt x="0" y="307"/>
                </a:cubicBezTo>
                <a:lnTo>
                  <a:pt x="0" y="13126"/>
                </a:lnTo>
                <a:lnTo>
                  <a:pt x="0" y="13126"/>
                </a:lnTo>
                <a:cubicBezTo>
                  <a:pt x="0" y="13295"/>
                  <a:pt x="138" y="13432"/>
                  <a:pt x="307" y="13432"/>
                </a:cubicBezTo>
                <a:lnTo>
                  <a:pt x="5484" y="13432"/>
                </a:lnTo>
                <a:lnTo>
                  <a:pt x="5484" y="13432"/>
                </a:lnTo>
                <a:cubicBezTo>
                  <a:pt x="5653" y="13432"/>
                  <a:pt x="5790" y="13295"/>
                  <a:pt x="5790" y="13126"/>
                </a:cubicBez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4EB9F635-4AB6-3049-88E5-2ED3D7658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2928050"/>
            <a:ext cx="4728535" cy="2580546"/>
          </a:xfrm>
          <a:custGeom>
            <a:avLst/>
            <a:gdLst>
              <a:gd name="T0" fmla="*/ 5484 w 5791"/>
              <a:gd name="T1" fmla="*/ 0 h 3458"/>
              <a:gd name="T2" fmla="*/ 307 w 5791"/>
              <a:gd name="T3" fmla="*/ 0 h 3458"/>
              <a:gd name="T4" fmla="*/ 307 w 5791"/>
              <a:gd name="T5" fmla="*/ 0 h 3458"/>
              <a:gd name="T6" fmla="*/ 0 w 5791"/>
              <a:gd name="T7" fmla="*/ 307 h 3458"/>
              <a:gd name="T8" fmla="*/ 0 w 5791"/>
              <a:gd name="T9" fmla="*/ 3457 h 3458"/>
              <a:gd name="T10" fmla="*/ 5790 w 5791"/>
              <a:gd name="T11" fmla="*/ 2070 h 3458"/>
              <a:gd name="T12" fmla="*/ 5790 w 5791"/>
              <a:gd name="T13" fmla="*/ 307 h 3458"/>
              <a:gd name="T14" fmla="*/ 5790 w 5791"/>
              <a:gd name="T15" fmla="*/ 307 h 3458"/>
              <a:gd name="T16" fmla="*/ 5484 w 5791"/>
              <a:gd name="T17" fmla="*/ 0 h 3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3458">
                <a:moveTo>
                  <a:pt x="5484" y="0"/>
                </a:moveTo>
                <a:lnTo>
                  <a:pt x="307" y="0"/>
                </a:lnTo>
                <a:lnTo>
                  <a:pt x="307" y="0"/>
                </a:lnTo>
                <a:cubicBezTo>
                  <a:pt x="138" y="0"/>
                  <a:pt x="0" y="137"/>
                  <a:pt x="0" y="307"/>
                </a:cubicBezTo>
                <a:lnTo>
                  <a:pt x="0" y="3457"/>
                </a:lnTo>
                <a:lnTo>
                  <a:pt x="5790" y="2070"/>
                </a:ln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C4700A8C-94B9-2942-930B-36D800AA4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3452" y="4475062"/>
            <a:ext cx="2841441" cy="622095"/>
          </a:xfrm>
          <a:custGeom>
            <a:avLst/>
            <a:gdLst>
              <a:gd name="T0" fmla="*/ 0 w 3478"/>
              <a:gd name="T1" fmla="*/ 833 h 834"/>
              <a:gd name="T2" fmla="*/ 3477 w 3478"/>
              <a:gd name="T3" fmla="*/ 833 h 834"/>
              <a:gd name="T4" fmla="*/ 3477 w 3478"/>
              <a:gd name="T5" fmla="*/ 0 h 834"/>
              <a:gd name="T6" fmla="*/ 0 w 3478"/>
              <a:gd name="T7" fmla="*/ 833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8" h="834">
                <a:moveTo>
                  <a:pt x="0" y="833"/>
                </a:moveTo>
                <a:lnTo>
                  <a:pt x="3477" y="833"/>
                </a:lnTo>
                <a:lnTo>
                  <a:pt x="3477" y="0"/>
                </a:lnTo>
                <a:lnTo>
                  <a:pt x="0" y="833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C398CD57-33B7-5D4F-B7EF-9A78AAC2D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11821717"/>
            <a:ext cx="4728535" cy="1132280"/>
          </a:xfrm>
          <a:custGeom>
            <a:avLst/>
            <a:gdLst>
              <a:gd name="T0" fmla="*/ 0 w 5791"/>
              <a:gd name="T1" fmla="*/ 879 h 1517"/>
              <a:gd name="T2" fmla="*/ 0 w 5791"/>
              <a:gd name="T3" fmla="*/ 1210 h 1517"/>
              <a:gd name="T4" fmla="*/ 0 w 5791"/>
              <a:gd name="T5" fmla="*/ 1210 h 1517"/>
              <a:gd name="T6" fmla="*/ 307 w 5791"/>
              <a:gd name="T7" fmla="*/ 1516 h 1517"/>
              <a:gd name="T8" fmla="*/ 5484 w 5791"/>
              <a:gd name="T9" fmla="*/ 1516 h 1517"/>
              <a:gd name="T10" fmla="*/ 5484 w 5791"/>
              <a:gd name="T11" fmla="*/ 1516 h 1517"/>
              <a:gd name="T12" fmla="*/ 5790 w 5791"/>
              <a:gd name="T13" fmla="*/ 1210 h 1517"/>
              <a:gd name="T14" fmla="*/ 5790 w 5791"/>
              <a:gd name="T15" fmla="*/ 0 h 1517"/>
              <a:gd name="T16" fmla="*/ 0 w 5791"/>
              <a:gd name="T17" fmla="*/ 879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1517">
                <a:moveTo>
                  <a:pt x="0" y="879"/>
                </a:moveTo>
                <a:lnTo>
                  <a:pt x="0" y="1210"/>
                </a:lnTo>
                <a:lnTo>
                  <a:pt x="0" y="1210"/>
                </a:lnTo>
                <a:cubicBezTo>
                  <a:pt x="0" y="1379"/>
                  <a:pt x="138" y="1516"/>
                  <a:pt x="307" y="1516"/>
                </a:cubicBezTo>
                <a:lnTo>
                  <a:pt x="5484" y="1516"/>
                </a:lnTo>
                <a:lnTo>
                  <a:pt x="5484" y="1516"/>
                </a:lnTo>
                <a:cubicBezTo>
                  <a:pt x="5653" y="1516"/>
                  <a:pt x="5790" y="1379"/>
                  <a:pt x="5790" y="1210"/>
                </a:cubicBezTo>
                <a:lnTo>
                  <a:pt x="5790" y="0"/>
                </a:lnTo>
                <a:lnTo>
                  <a:pt x="0" y="879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878284E-D176-084F-94E5-4D43AB2B0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3121" y="11720882"/>
            <a:ext cx="2751409" cy="80521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D0434DE6-E9D3-CB4A-A9E1-97DC6A186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7583447"/>
            <a:ext cx="4728535" cy="661595"/>
          </a:xfrm>
          <a:custGeom>
            <a:avLst/>
            <a:gdLst>
              <a:gd name="T0" fmla="*/ 5790 w 5791"/>
              <a:gd name="T1" fmla="*/ 886 h 887"/>
              <a:gd name="T2" fmla="*/ 0 w 5791"/>
              <a:gd name="T3" fmla="*/ 886 h 887"/>
              <a:gd name="T4" fmla="*/ 0 w 5791"/>
              <a:gd name="T5" fmla="*/ 0 h 887"/>
              <a:gd name="T6" fmla="*/ 5790 w 5791"/>
              <a:gd name="T7" fmla="*/ 0 h 887"/>
              <a:gd name="T8" fmla="*/ 5790 w 5791"/>
              <a:gd name="T9" fmla="*/ 886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7">
                <a:moveTo>
                  <a:pt x="5790" y="886"/>
                </a:moveTo>
                <a:lnTo>
                  <a:pt x="0" y="886"/>
                </a:lnTo>
                <a:lnTo>
                  <a:pt x="0" y="0"/>
                </a:lnTo>
                <a:lnTo>
                  <a:pt x="5790" y="0"/>
                </a:lnTo>
                <a:lnTo>
                  <a:pt x="5790" y="886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9B071B5-7DBB-A046-8397-801302B7E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8959298"/>
            <a:ext cx="4728535" cy="661595"/>
          </a:xfrm>
          <a:custGeom>
            <a:avLst/>
            <a:gdLst>
              <a:gd name="T0" fmla="*/ 5790 w 5791"/>
              <a:gd name="T1" fmla="*/ 887 h 888"/>
              <a:gd name="T2" fmla="*/ 0 w 5791"/>
              <a:gd name="T3" fmla="*/ 887 h 888"/>
              <a:gd name="T4" fmla="*/ 0 w 5791"/>
              <a:gd name="T5" fmla="*/ 0 h 888"/>
              <a:gd name="T6" fmla="*/ 5790 w 5791"/>
              <a:gd name="T7" fmla="*/ 0 h 888"/>
              <a:gd name="T8" fmla="*/ 5790 w 5791"/>
              <a:gd name="T9" fmla="*/ 887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8">
                <a:moveTo>
                  <a:pt x="5790" y="887"/>
                </a:moveTo>
                <a:lnTo>
                  <a:pt x="0" y="887"/>
                </a:lnTo>
                <a:lnTo>
                  <a:pt x="0" y="0"/>
                </a:lnTo>
                <a:lnTo>
                  <a:pt x="5790" y="0"/>
                </a:lnTo>
                <a:lnTo>
                  <a:pt x="5790" y="887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80B10273-554E-A541-8C62-12858288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10338445"/>
            <a:ext cx="4728535" cy="664885"/>
          </a:xfrm>
          <a:custGeom>
            <a:avLst/>
            <a:gdLst>
              <a:gd name="T0" fmla="*/ 5790 w 5791"/>
              <a:gd name="T1" fmla="*/ 888 h 889"/>
              <a:gd name="T2" fmla="*/ 0 w 5791"/>
              <a:gd name="T3" fmla="*/ 888 h 889"/>
              <a:gd name="T4" fmla="*/ 0 w 5791"/>
              <a:gd name="T5" fmla="*/ 0 h 889"/>
              <a:gd name="T6" fmla="*/ 5790 w 5791"/>
              <a:gd name="T7" fmla="*/ 0 h 889"/>
              <a:gd name="T8" fmla="*/ 5790 w 5791"/>
              <a:gd name="T9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9">
                <a:moveTo>
                  <a:pt x="5790" y="888"/>
                </a:moveTo>
                <a:lnTo>
                  <a:pt x="0" y="888"/>
                </a:lnTo>
                <a:lnTo>
                  <a:pt x="0" y="0"/>
                </a:lnTo>
                <a:lnTo>
                  <a:pt x="5790" y="0"/>
                </a:lnTo>
                <a:lnTo>
                  <a:pt x="5790" y="888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D77A6F81-C612-4741-A949-A7B23CD28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2928051"/>
            <a:ext cx="4728531" cy="10025948"/>
          </a:xfrm>
          <a:custGeom>
            <a:avLst/>
            <a:gdLst>
              <a:gd name="T0" fmla="*/ 5484 w 5791"/>
              <a:gd name="T1" fmla="*/ 0 h 13433"/>
              <a:gd name="T2" fmla="*/ 306 w 5791"/>
              <a:gd name="T3" fmla="*/ 0 h 13433"/>
              <a:gd name="T4" fmla="*/ 306 w 5791"/>
              <a:gd name="T5" fmla="*/ 0 h 13433"/>
              <a:gd name="T6" fmla="*/ 0 w 5791"/>
              <a:gd name="T7" fmla="*/ 307 h 13433"/>
              <a:gd name="T8" fmla="*/ 0 w 5791"/>
              <a:gd name="T9" fmla="*/ 13126 h 13433"/>
              <a:gd name="T10" fmla="*/ 0 w 5791"/>
              <a:gd name="T11" fmla="*/ 13126 h 13433"/>
              <a:gd name="T12" fmla="*/ 306 w 5791"/>
              <a:gd name="T13" fmla="*/ 13432 h 13433"/>
              <a:gd name="T14" fmla="*/ 5484 w 5791"/>
              <a:gd name="T15" fmla="*/ 13432 h 13433"/>
              <a:gd name="T16" fmla="*/ 5484 w 5791"/>
              <a:gd name="T17" fmla="*/ 13432 h 13433"/>
              <a:gd name="T18" fmla="*/ 5790 w 5791"/>
              <a:gd name="T19" fmla="*/ 13126 h 13433"/>
              <a:gd name="T20" fmla="*/ 5790 w 5791"/>
              <a:gd name="T21" fmla="*/ 307 h 13433"/>
              <a:gd name="T22" fmla="*/ 5790 w 5791"/>
              <a:gd name="T23" fmla="*/ 307 h 13433"/>
              <a:gd name="T24" fmla="*/ 5484 w 5791"/>
              <a:gd name="T25" fmla="*/ 0 h 13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91" h="13433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13126"/>
                </a:lnTo>
                <a:lnTo>
                  <a:pt x="0" y="13126"/>
                </a:lnTo>
                <a:cubicBezTo>
                  <a:pt x="0" y="13295"/>
                  <a:pt x="137" y="13432"/>
                  <a:pt x="306" y="13432"/>
                </a:cubicBezTo>
                <a:lnTo>
                  <a:pt x="5484" y="13432"/>
                </a:lnTo>
                <a:lnTo>
                  <a:pt x="5484" y="13432"/>
                </a:lnTo>
                <a:cubicBezTo>
                  <a:pt x="5653" y="13432"/>
                  <a:pt x="5790" y="13295"/>
                  <a:pt x="5790" y="13126"/>
                </a:cubicBez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E148212A-BA39-0F43-BAF7-E2728C774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2928050"/>
            <a:ext cx="4728531" cy="2580546"/>
          </a:xfrm>
          <a:custGeom>
            <a:avLst/>
            <a:gdLst>
              <a:gd name="T0" fmla="*/ 5484 w 5791"/>
              <a:gd name="T1" fmla="*/ 0 h 3458"/>
              <a:gd name="T2" fmla="*/ 306 w 5791"/>
              <a:gd name="T3" fmla="*/ 0 h 3458"/>
              <a:gd name="T4" fmla="*/ 306 w 5791"/>
              <a:gd name="T5" fmla="*/ 0 h 3458"/>
              <a:gd name="T6" fmla="*/ 0 w 5791"/>
              <a:gd name="T7" fmla="*/ 307 h 3458"/>
              <a:gd name="T8" fmla="*/ 0 w 5791"/>
              <a:gd name="T9" fmla="*/ 3457 h 3458"/>
              <a:gd name="T10" fmla="*/ 5790 w 5791"/>
              <a:gd name="T11" fmla="*/ 2070 h 3458"/>
              <a:gd name="T12" fmla="*/ 5790 w 5791"/>
              <a:gd name="T13" fmla="*/ 307 h 3458"/>
              <a:gd name="T14" fmla="*/ 5790 w 5791"/>
              <a:gd name="T15" fmla="*/ 307 h 3458"/>
              <a:gd name="T16" fmla="*/ 5484 w 5791"/>
              <a:gd name="T17" fmla="*/ 0 h 3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3458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3457"/>
                </a:lnTo>
                <a:lnTo>
                  <a:pt x="5790" y="2070"/>
                </a:ln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8AAEA515-D0EF-7446-820B-DADB272A4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2822" y="4475062"/>
            <a:ext cx="2841440" cy="622095"/>
          </a:xfrm>
          <a:custGeom>
            <a:avLst/>
            <a:gdLst>
              <a:gd name="T0" fmla="*/ 0 w 3479"/>
              <a:gd name="T1" fmla="*/ 833 h 834"/>
              <a:gd name="T2" fmla="*/ 3478 w 3479"/>
              <a:gd name="T3" fmla="*/ 833 h 834"/>
              <a:gd name="T4" fmla="*/ 3478 w 3479"/>
              <a:gd name="T5" fmla="*/ 0 h 834"/>
              <a:gd name="T6" fmla="*/ 0 w 3479"/>
              <a:gd name="T7" fmla="*/ 833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9" h="834">
                <a:moveTo>
                  <a:pt x="0" y="833"/>
                </a:moveTo>
                <a:lnTo>
                  <a:pt x="3478" y="833"/>
                </a:lnTo>
                <a:lnTo>
                  <a:pt x="3478" y="0"/>
                </a:lnTo>
                <a:lnTo>
                  <a:pt x="0" y="833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940E22D5-0DF2-B642-87AE-11BAA30ED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11821717"/>
            <a:ext cx="4728531" cy="1132280"/>
          </a:xfrm>
          <a:custGeom>
            <a:avLst/>
            <a:gdLst>
              <a:gd name="T0" fmla="*/ 0 w 5791"/>
              <a:gd name="T1" fmla="*/ 879 h 1517"/>
              <a:gd name="T2" fmla="*/ 0 w 5791"/>
              <a:gd name="T3" fmla="*/ 1210 h 1517"/>
              <a:gd name="T4" fmla="*/ 0 w 5791"/>
              <a:gd name="T5" fmla="*/ 1210 h 1517"/>
              <a:gd name="T6" fmla="*/ 306 w 5791"/>
              <a:gd name="T7" fmla="*/ 1516 h 1517"/>
              <a:gd name="T8" fmla="*/ 5484 w 5791"/>
              <a:gd name="T9" fmla="*/ 1516 h 1517"/>
              <a:gd name="T10" fmla="*/ 5484 w 5791"/>
              <a:gd name="T11" fmla="*/ 1516 h 1517"/>
              <a:gd name="T12" fmla="*/ 5790 w 5791"/>
              <a:gd name="T13" fmla="*/ 1210 h 1517"/>
              <a:gd name="T14" fmla="*/ 5790 w 5791"/>
              <a:gd name="T15" fmla="*/ 0 h 1517"/>
              <a:gd name="T16" fmla="*/ 0 w 5791"/>
              <a:gd name="T17" fmla="*/ 879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1517">
                <a:moveTo>
                  <a:pt x="0" y="879"/>
                </a:moveTo>
                <a:lnTo>
                  <a:pt x="0" y="1210"/>
                </a:lnTo>
                <a:lnTo>
                  <a:pt x="0" y="1210"/>
                </a:lnTo>
                <a:cubicBezTo>
                  <a:pt x="0" y="1379"/>
                  <a:pt x="137" y="1516"/>
                  <a:pt x="306" y="1516"/>
                </a:cubicBezTo>
                <a:lnTo>
                  <a:pt x="5484" y="1516"/>
                </a:lnTo>
                <a:lnTo>
                  <a:pt x="5484" y="1516"/>
                </a:lnTo>
                <a:cubicBezTo>
                  <a:pt x="5653" y="1516"/>
                  <a:pt x="5790" y="1379"/>
                  <a:pt x="5790" y="1210"/>
                </a:cubicBezTo>
                <a:lnTo>
                  <a:pt x="5790" y="0"/>
                </a:lnTo>
                <a:lnTo>
                  <a:pt x="0" y="879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1EEB63DE-BFF4-C743-B20E-2192DBB76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7583447"/>
            <a:ext cx="4728531" cy="661595"/>
          </a:xfrm>
          <a:custGeom>
            <a:avLst/>
            <a:gdLst>
              <a:gd name="T0" fmla="*/ 5790 w 5791"/>
              <a:gd name="T1" fmla="*/ 886 h 887"/>
              <a:gd name="T2" fmla="*/ 0 w 5791"/>
              <a:gd name="T3" fmla="*/ 886 h 887"/>
              <a:gd name="T4" fmla="*/ 0 w 5791"/>
              <a:gd name="T5" fmla="*/ 0 h 887"/>
              <a:gd name="T6" fmla="*/ 5790 w 5791"/>
              <a:gd name="T7" fmla="*/ 0 h 887"/>
              <a:gd name="T8" fmla="*/ 5790 w 5791"/>
              <a:gd name="T9" fmla="*/ 886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7">
                <a:moveTo>
                  <a:pt x="5790" y="886"/>
                </a:moveTo>
                <a:lnTo>
                  <a:pt x="0" y="886"/>
                </a:lnTo>
                <a:lnTo>
                  <a:pt x="0" y="0"/>
                </a:lnTo>
                <a:lnTo>
                  <a:pt x="5790" y="0"/>
                </a:lnTo>
                <a:lnTo>
                  <a:pt x="5790" y="886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07766D48-43D1-6F4C-BAA7-7FD2D7542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8959298"/>
            <a:ext cx="4728531" cy="661595"/>
          </a:xfrm>
          <a:custGeom>
            <a:avLst/>
            <a:gdLst>
              <a:gd name="T0" fmla="*/ 5790 w 5791"/>
              <a:gd name="T1" fmla="*/ 887 h 888"/>
              <a:gd name="T2" fmla="*/ 0 w 5791"/>
              <a:gd name="T3" fmla="*/ 887 h 888"/>
              <a:gd name="T4" fmla="*/ 0 w 5791"/>
              <a:gd name="T5" fmla="*/ 0 h 888"/>
              <a:gd name="T6" fmla="*/ 5790 w 5791"/>
              <a:gd name="T7" fmla="*/ 0 h 888"/>
              <a:gd name="T8" fmla="*/ 5790 w 5791"/>
              <a:gd name="T9" fmla="*/ 887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8">
                <a:moveTo>
                  <a:pt x="5790" y="887"/>
                </a:moveTo>
                <a:lnTo>
                  <a:pt x="0" y="887"/>
                </a:lnTo>
                <a:lnTo>
                  <a:pt x="0" y="0"/>
                </a:lnTo>
                <a:lnTo>
                  <a:pt x="5790" y="0"/>
                </a:lnTo>
                <a:lnTo>
                  <a:pt x="5790" y="887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21817BDC-7293-AE47-8C1B-A7589D842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10338445"/>
            <a:ext cx="4728531" cy="664885"/>
          </a:xfrm>
          <a:custGeom>
            <a:avLst/>
            <a:gdLst>
              <a:gd name="T0" fmla="*/ 5790 w 5791"/>
              <a:gd name="T1" fmla="*/ 888 h 889"/>
              <a:gd name="T2" fmla="*/ 0 w 5791"/>
              <a:gd name="T3" fmla="*/ 888 h 889"/>
              <a:gd name="T4" fmla="*/ 0 w 5791"/>
              <a:gd name="T5" fmla="*/ 0 h 889"/>
              <a:gd name="T6" fmla="*/ 5790 w 5791"/>
              <a:gd name="T7" fmla="*/ 0 h 889"/>
              <a:gd name="T8" fmla="*/ 5790 w 5791"/>
              <a:gd name="T9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9">
                <a:moveTo>
                  <a:pt x="5790" y="888"/>
                </a:moveTo>
                <a:lnTo>
                  <a:pt x="0" y="888"/>
                </a:lnTo>
                <a:lnTo>
                  <a:pt x="0" y="0"/>
                </a:lnTo>
                <a:lnTo>
                  <a:pt x="5790" y="0"/>
                </a:lnTo>
                <a:lnTo>
                  <a:pt x="5790" y="888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CB9F99E6-3840-B144-8D94-EFB5A1B21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6091" y="11720882"/>
            <a:ext cx="2751408" cy="805218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64F210C5-084B-6243-B345-7AF1E0A52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2928051"/>
            <a:ext cx="4728534" cy="10025948"/>
          </a:xfrm>
          <a:custGeom>
            <a:avLst/>
            <a:gdLst>
              <a:gd name="T0" fmla="*/ 5484 w 5791"/>
              <a:gd name="T1" fmla="*/ 0 h 13433"/>
              <a:gd name="T2" fmla="*/ 306 w 5791"/>
              <a:gd name="T3" fmla="*/ 0 h 13433"/>
              <a:gd name="T4" fmla="*/ 306 w 5791"/>
              <a:gd name="T5" fmla="*/ 0 h 13433"/>
              <a:gd name="T6" fmla="*/ 0 w 5791"/>
              <a:gd name="T7" fmla="*/ 307 h 13433"/>
              <a:gd name="T8" fmla="*/ 0 w 5791"/>
              <a:gd name="T9" fmla="*/ 13126 h 13433"/>
              <a:gd name="T10" fmla="*/ 0 w 5791"/>
              <a:gd name="T11" fmla="*/ 13126 h 13433"/>
              <a:gd name="T12" fmla="*/ 306 w 5791"/>
              <a:gd name="T13" fmla="*/ 13432 h 13433"/>
              <a:gd name="T14" fmla="*/ 5484 w 5791"/>
              <a:gd name="T15" fmla="*/ 13432 h 13433"/>
              <a:gd name="T16" fmla="*/ 5484 w 5791"/>
              <a:gd name="T17" fmla="*/ 13432 h 13433"/>
              <a:gd name="T18" fmla="*/ 5790 w 5791"/>
              <a:gd name="T19" fmla="*/ 13126 h 13433"/>
              <a:gd name="T20" fmla="*/ 5790 w 5791"/>
              <a:gd name="T21" fmla="*/ 307 h 13433"/>
              <a:gd name="T22" fmla="*/ 5790 w 5791"/>
              <a:gd name="T23" fmla="*/ 307 h 13433"/>
              <a:gd name="T24" fmla="*/ 5484 w 5791"/>
              <a:gd name="T25" fmla="*/ 0 h 13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91" h="13433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13126"/>
                </a:lnTo>
                <a:lnTo>
                  <a:pt x="0" y="13126"/>
                </a:lnTo>
                <a:cubicBezTo>
                  <a:pt x="0" y="13295"/>
                  <a:pt x="137" y="13432"/>
                  <a:pt x="306" y="13432"/>
                </a:cubicBezTo>
                <a:lnTo>
                  <a:pt x="5484" y="13432"/>
                </a:lnTo>
                <a:lnTo>
                  <a:pt x="5484" y="13432"/>
                </a:lnTo>
                <a:cubicBezTo>
                  <a:pt x="5653" y="13432"/>
                  <a:pt x="5790" y="13295"/>
                  <a:pt x="5790" y="13126"/>
                </a:cubicBez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9C527862-9786-744C-958D-24F73F039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2928050"/>
            <a:ext cx="4728534" cy="2580546"/>
          </a:xfrm>
          <a:custGeom>
            <a:avLst/>
            <a:gdLst>
              <a:gd name="T0" fmla="*/ 5484 w 5791"/>
              <a:gd name="T1" fmla="*/ 0 h 3458"/>
              <a:gd name="T2" fmla="*/ 306 w 5791"/>
              <a:gd name="T3" fmla="*/ 0 h 3458"/>
              <a:gd name="T4" fmla="*/ 306 w 5791"/>
              <a:gd name="T5" fmla="*/ 0 h 3458"/>
              <a:gd name="T6" fmla="*/ 0 w 5791"/>
              <a:gd name="T7" fmla="*/ 307 h 3458"/>
              <a:gd name="T8" fmla="*/ 0 w 5791"/>
              <a:gd name="T9" fmla="*/ 3457 h 3458"/>
              <a:gd name="T10" fmla="*/ 5790 w 5791"/>
              <a:gd name="T11" fmla="*/ 2070 h 3458"/>
              <a:gd name="T12" fmla="*/ 5790 w 5791"/>
              <a:gd name="T13" fmla="*/ 307 h 3458"/>
              <a:gd name="T14" fmla="*/ 5790 w 5791"/>
              <a:gd name="T15" fmla="*/ 307 h 3458"/>
              <a:gd name="T16" fmla="*/ 5484 w 5791"/>
              <a:gd name="T17" fmla="*/ 0 h 3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3458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3457"/>
                </a:lnTo>
                <a:lnTo>
                  <a:pt x="5790" y="2070"/>
                </a:ln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F64D3257-8F17-0B49-BF21-C4F1BA758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79" y="4475062"/>
            <a:ext cx="2841442" cy="622095"/>
          </a:xfrm>
          <a:custGeom>
            <a:avLst/>
            <a:gdLst>
              <a:gd name="T0" fmla="*/ 0 w 3479"/>
              <a:gd name="T1" fmla="*/ 833 h 834"/>
              <a:gd name="T2" fmla="*/ 3478 w 3479"/>
              <a:gd name="T3" fmla="*/ 833 h 834"/>
              <a:gd name="T4" fmla="*/ 3478 w 3479"/>
              <a:gd name="T5" fmla="*/ 0 h 834"/>
              <a:gd name="T6" fmla="*/ 0 w 3479"/>
              <a:gd name="T7" fmla="*/ 833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9" h="834">
                <a:moveTo>
                  <a:pt x="0" y="833"/>
                </a:moveTo>
                <a:lnTo>
                  <a:pt x="3478" y="833"/>
                </a:lnTo>
                <a:lnTo>
                  <a:pt x="3478" y="0"/>
                </a:lnTo>
                <a:lnTo>
                  <a:pt x="0" y="833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C4E41E60-3E2F-8D4A-BE88-82BC4BB51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11821717"/>
            <a:ext cx="4728534" cy="1132280"/>
          </a:xfrm>
          <a:custGeom>
            <a:avLst/>
            <a:gdLst>
              <a:gd name="T0" fmla="*/ 0 w 5791"/>
              <a:gd name="T1" fmla="*/ 879 h 1517"/>
              <a:gd name="T2" fmla="*/ 0 w 5791"/>
              <a:gd name="T3" fmla="*/ 1210 h 1517"/>
              <a:gd name="T4" fmla="*/ 0 w 5791"/>
              <a:gd name="T5" fmla="*/ 1210 h 1517"/>
              <a:gd name="T6" fmla="*/ 306 w 5791"/>
              <a:gd name="T7" fmla="*/ 1516 h 1517"/>
              <a:gd name="T8" fmla="*/ 5484 w 5791"/>
              <a:gd name="T9" fmla="*/ 1516 h 1517"/>
              <a:gd name="T10" fmla="*/ 5484 w 5791"/>
              <a:gd name="T11" fmla="*/ 1516 h 1517"/>
              <a:gd name="T12" fmla="*/ 5790 w 5791"/>
              <a:gd name="T13" fmla="*/ 1210 h 1517"/>
              <a:gd name="T14" fmla="*/ 5790 w 5791"/>
              <a:gd name="T15" fmla="*/ 0 h 1517"/>
              <a:gd name="T16" fmla="*/ 0 w 5791"/>
              <a:gd name="T17" fmla="*/ 879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1517">
                <a:moveTo>
                  <a:pt x="0" y="879"/>
                </a:moveTo>
                <a:lnTo>
                  <a:pt x="0" y="1210"/>
                </a:lnTo>
                <a:lnTo>
                  <a:pt x="0" y="1210"/>
                </a:lnTo>
                <a:cubicBezTo>
                  <a:pt x="0" y="1379"/>
                  <a:pt x="137" y="1516"/>
                  <a:pt x="306" y="1516"/>
                </a:cubicBezTo>
                <a:lnTo>
                  <a:pt x="5484" y="1516"/>
                </a:lnTo>
                <a:lnTo>
                  <a:pt x="5484" y="1516"/>
                </a:lnTo>
                <a:cubicBezTo>
                  <a:pt x="5653" y="1516"/>
                  <a:pt x="5790" y="1379"/>
                  <a:pt x="5790" y="1210"/>
                </a:cubicBezTo>
                <a:lnTo>
                  <a:pt x="5790" y="0"/>
                </a:lnTo>
                <a:lnTo>
                  <a:pt x="0" y="879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1">
            <a:extLst>
              <a:ext uri="{FF2B5EF4-FFF2-40B4-BE49-F238E27FC236}">
                <a16:creationId xmlns:a16="http://schemas.microsoft.com/office/drawing/2014/main" id="{66B05C01-B1E7-CF4E-A81D-B479EC370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7583447"/>
            <a:ext cx="4728534" cy="661595"/>
          </a:xfrm>
          <a:custGeom>
            <a:avLst/>
            <a:gdLst>
              <a:gd name="T0" fmla="*/ 5790 w 5791"/>
              <a:gd name="T1" fmla="*/ 886 h 887"/>
              <a:gd name="T2" fmla="*/ 0 w 5791"/>
              <a:gd name="T3" fmla="*/ 886 h 887"/>
              <a:gd name="T4" fmla="*/ 0 w 5791"/>
              <a:gd name="T5" fmla="*/ 0 h 887"/>
              <a:gd name="T6" fmla="*/ 5790 w 5791"/>
              <a:gd name="T7" fmla="*/ 0 h 887"/>
              <a:gd name="T8" fmla="*/ 5790 w 5791"/>
              <a:gd name="T9" fmla="*/ 886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7">
                <a:moveTo>
                  <a:pt x="5790" y="886"/>
                </a:moveTo>
                <a:lnTo>
                  <a:pt x="0" y="886"/>
                </a:lnTo>
                <a:lnTo>
                  <a:pt x="0" y="0"/>
                </a:lnTo>
                <a:lnTo>
                  <a:pt x="5790" y="0"/>
                </a:lnTo>
                <a:lnTo>
                  <a:pt x="5790" y="886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2">
            <a:extLst>
              <a:ext uri="{FF2B5EF4-FFF2-40B4-BE49-F238E27FC236}">
                <a16:creationId xmlns:a16="http://schemas.microsoft.com/office/drawing/2014/main" id="{A5F3F2B9-0A8E-BE4D-8E97-799A87F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8959298"/>
            <a:ext cx="4728534" cy="661595"/>
          </a:xfrm>
          <a:custGeom>
            <a:avLst/>
            <a:gdLst>
              <a:gd name="T0" fmla="*/ 5790 w 5791"/>
              <a:gd name="T1" fmla="*/ 887 h 888"/>
              <a:gd name="T2" fmla="*/ 0 w 5791"/>
              <a:gd name="T3" fmla="*/ 887 h 888"/>
              <a:gd name="T4" fmla="*/ 0 w 5791"/>
              <a:gd name="T5" fmla="*/ 0 h 888"/>
              <a:gd name="T6" fmla="*/ 5790 w 5791"/>
              <a:gd name="T7" fmla="*/ 0 h 888"/>
              <a:gd name="T8" fmla="*/ 5790 w 5791"/>
              <a:gd name="T9" fmla="*/ 887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8">
                <a:moveTo>
                  <a:pt x="5790" y="887"/>
                </a:moveTo>
                <a:lnTo>
                  <a:pt x="0" y="887"/>
                </a:lnTo>
                <a:lnTo>
                  <a:pt x="0" y="0"/>
                </a:lnTo>
                <a:lnTo>
                  <a:pt x="5790" y="0"/>
                </a:lnTo>
                <a:lnTo>
                  <a:pt x="5790" y="887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17F4BEB6-DF6D-104E-B116-036C5DB53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10338445"/>
            <a:ext cx="4728534" cy="664885"/>
          </a:xfrm>
          <a:custGeom>
            <a:avLst/>
            <a:gdLst>
              <a:gd name="T0" fmla="*/ 5790 w 5791"/>
              <a:gd name="T1" fmla="*/ 888 h 889"/>
              <a:gd name="T2" fmla="*/ 0 w 5791"/>
              <a:gd name="T3" fmla="*/ 888 h 889"/>
              <a:gd name="T4" fmla="*/ 0 w 5791"/>
              <a:gd name="T5" fmla="*/ 0 h 889"/>
              <a:gd name="T6" fmla="*/ 5790 w 5791"/>
              <a:gd name="T7" fmla="*/ 0 h 889"/>
              <a:gd name="T8" fmla="*/ 5790 w 5791"/>
              <a:gd name="T9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9">
                <a:moveTo>
                  <a:pt x="5790" y="888"/>
                </a:moveTo>
                <a:lnTo>
                  <a:pt x="0" y="888"/>
                </a:lnTo>
                <a:lnTo>
                  <a:pt x="0" y="0"/>
                </a:lnTo>
                <a:lnTo>
                  <a:pt x="5790" y="0"/>
                </a:lnTo>
                <a:lnTo>
                  <a:pt x="5790" y="888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4">
            <a:extLst>
              <a:ext uri="{FF2B5EF4-FFF2-40B4-BE49-F238E27FC236}">
                <a16:creationId xmlns:a16="http://schemas.microsoft.com/office/drawing/2014/main" id="{300BD5CF-5749-D845-B509-E70B7A2DE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3752" y="11720882"/>
            <a:ext cx="2751408" cy="80521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0AF1E01-3C65-9D4C-AB21-9D8479614249}"/>
              </a:ext>
            </a:extLst>
          </p:cNvPr>
          <p:cNvSpPr txBox="1"/>
          <p:nvPr/>
        </p:nvSpPr>
        <p:spPr>
          <a:xfrm>
            <a:off x="4163915" y="3548897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80877F-45C4-8A47-B3AE-9CA90E06793E}"/>
              </a:ext>
            </a:extLst>
          </p:cNvPr>
          <p:cNvSpPr txBox="1"/>
          <p:nvPr/>
        </p:nvSpPr>
        <p:spPr>
          <a:xfrm>
            <a:off x="10661326" y="3548897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3C141C-4ADF-4341-A9B7-39DC0815CD70}"/>
              </a:ext>
            </a:extLst>
          </p:cNvPr>
          <p:cNvSpPr txBox="1"/>
          <p:nvPr/>
        </p:nvSpPr>
        <p:spPr>
          <a:xfrm>
            <a:off x="17558039" y="3548897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C959D22-5CA0-EE43-9B56-8EA5AEFAEBBF}"/>
              </a:ext>
            </a:extLst>
          </p:cNvPr>
          <p:cNvGrpSpPr/>
          <p:nvPr/>
        </p:nvGrpSpPr>
        <p:grpSpPr>
          <a:xfrm>
            <a:off x="4385130" y="5598584"/>
            <a:ext cx="2525051" cy="1450552"/>
            <a:chOff x="4385130" y="5354074"/>
            <a:chExt cx="2525051" cy="145055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1900517-6731-2C4D-AB00-0A5980BD9BE8}"/>
                </a:ext>
              </a:extLst>
            </p:cNvPr>
            <p:cNvSpPr txBox="1"/>
            <p:nvPr/>
          </p:nvSpPr>
          <p:spPr>
            <a:xfrm>
              <a:off x="4385130" y="5354074"/>
              <a:ext cx="2525051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accent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$3.99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49724F9-25E9-7E43-B605-B126BEE8DE83}"/>
                </a:ext>
              </a:extLst>
            </p:cNvPr>
            <p:cNvSpPr txBox="1"/>
            <p:nvPr/>
          </p:nvSpPr>
          <p:spPr>
            <a:xfrm>
              <a:off x="4882862" y="6373739"/>
              <a:ext cx="152958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Per month</a:t>
              </a:r>
              <a:endParaRPr lang="en-US" sz="2200" baseline="300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EBBAA0B-EF12-D549-81FD-9D6FC74B4094}"/>
              </a:ext>
            </a:extLst>
          </p:cNvPr>
          <p:cNvGrpSpPr/>
          <p:nvPr/>
        </p:nvGrpSpPr>
        <p:grpSpPr>
          <a:xfrm>
            <a:off x="10761190" y="5598584"/>
            <a:ext cx="2855269" cy="1450552"/>
            <a:chOff x="4220021" y="5354074"/>
            <a:chExt cx="2855269" cy="145055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4DB4BD1-D535-9E4C-8B69-7E141AC5E1CD}"/>
                </a:ext>
              </a:extLst>
            </p:cNvPr>
            <p:cNvSpPr txBox="1"/>
            <p:nvPr/>
          </p:nvSpPr>
          <p:spPr>
            <a:xfrm>
              <a:off x="4220021" y="5354074"/>
              <a:ext cx="2855269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accent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$19.99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5D45A4B-DC02-D44E-B92C-975909545F87}"/>
                </a:ext>
              </a:extLst>
            </p:cNvPr>
            <p:cNvSpPr txBox="1"/>
            <p:nvPr/>
          </p:nvSpPr>
          <p:spPr>
            <a:xfrm>
              <a:off x="4882862" y="6373739"/>
              <a:ext cx="152958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Per month</a:t>
              </a:r>
              <a:endParaRPr lang="en-US" sz="2200" baseline="300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C37902F-143C-5A4F-8031-635CF25C14AE}"/>
              </a:ext>
            </a:extLst>
          </p:cNvPr>
          <p:cNvGrpSpPr/>
          <p:nvPr/>
        </p:nvGrpSpPr>
        <p:grpSpPr>
          <a:xfrm>
            <a:off x="17212967" y="5598584"/>
            <a:ext cx="3031599" cy="1450552"/>
            <a:chOff x="4131856" y="5354074"/>
            <a:chExt cx="3031599" cy="145055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DE200B8-07C0-B749-9A34-C83F953056C4}"/>
                </a:ext>
              </a:extLst>
            </p:cNvPr>
            <p:cNvSpPr txBox="1"/>
            <p:nvPr/>
          </p:nvSpPr>
          <p:spPr>
            <a:xfrm>
              <a:off x="4131856" y="5354074"/>
              <a:ext cx="3031599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accent3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$33.99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8EA49D7-5FFA-A548-B1C2-5791B35842D3}"/>
                </a:ext>
              </a:extLst>
            </p:cNvPr>
            <p:cNvSpPr txBox="1"/>
            <p:nvPr/>
          </p:nvSpPr>
          <p:spPr>
            <a:xfrm>
              <a:off x="4882862" y="6373739"/>
              <a:ext cx="152958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Per month</a:t>
              </a:r>
              <a:endParaRPr lang="en-US" sz="2200" baseline="300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1C194AC-D6D7-D249-9258-394C87E8AFE5}"/>
              </a:ext>
            </a:extLst>
          </p:cNvPr>
          <p:cNvSpPr txBox="1"/>
          <p:nvPr/>
        </p:nvSpPr>
        <p:spPr>
          <a:xfrm>
            <a:off x="3685833" y="767571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176AC1-5ABE-2643-B60C-4056BE9FF0B1}"/>
              </a:ext>
            </a:extLst>
          </p:cNvPr>
          <p:cNvSpPr txBox="1"/>
          <p:nvPr/>
        </p:nvSpPr>
        <p:spPr>
          <a:xfrm>
            <a:off x="3685833" y="8364878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6FB818-73EF-CB46-9477-AF1B4066F6A3}"/>
              </a:ext>
            </a:extLst>
          </p:cNvPr>
          <p:cNvSpPr txBox="1"/>
          <p:nvPr/>
        </p:nvSpPr>
        <p:spPr>
          <a:xfrm>
            <a:off x="3685833" y="90540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03E8C43-96AB-864E-8192-8B95FF5D06AC}"/>
              </a:ext>
            </a:extLst>
          </p:cNvPr>
          <p:cNvSpPr txBox="1"/>
          <p:nvPr/>
        </p:nvSpPr>
        <p:spPr>
          <a:xfrm>
            <a:off x="3685833" y="974320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4D3CDF5-6788-BD49-B026-000CA6E72448}"/>
              </a:ext>
            </a:extLst>
          </p:cNvPr>
          <p:cNvSpPr txBox="1"/>
          <p:nvPr/>
        </p:nvSpPr>
        <p:spPr>
          <a:xfrm>
            <a:off x="3685833" y="1043236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59CED06-FC97-7642-96E4-3070EDCE55B1}"/>
              </a:ext>
            </a:extLst>
          </p:cNvPr>
          <p:cNvSpPr txBox="1"/>
          <p:nvPr/>
        </p:nvSpPr>
        <p:spPr>
          <a:xfrm>
            <a:off x="5049575" y="11831104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54A840F-FB3E-3B4A-8C0A-AC1D25C72AA9}"/>
              </a:ext>
            </a:extLst>
          </p:cNvPr>
          <p:cNvSpPr txBox="1"/>
          <p:nvPr/>
        </p:nvSpPr>
        <p:spPr>
          <a:xfrm>
            <a:off x="10227002" y="767571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AB626E3-5A2A-6C4E-AF68-BAE03D8F3CD0}"/>
              </a:ext>
            </a:extLst>
          </p:cNvPr>
          <p:cNvSpPr txBox="1"/>
          <p:nvPr/>
        </p:nvSpPr>
        <p:spPr>
          <a:xfrm>
            <a:off x="10227002" y="8364878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Forms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1504E66-165F-3B49-86D3-234A1E53E140}"/>
              </a:ext>
            </a:extLst>
          </p:cNvPr>
          <p:cNvSpPr txBox="1"/>
          <p:nvPr/>
        </p:nvSpPr>
        <p:spPr>
          <a:xfrm>
            <a:off x="10227002" y="90540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7EBE04-BB02-084B-B7AD-67D3D7946749}"/>
              </a:ext>
            </a:extLst>
          </p:cNvPr>
          <p:cNvSpPr txBox="1"/>
          <p:nvPr/>
        </p:nvSpPr>
        <p:spPr>
          <a:xfrm>
            <a:off x="10227002" y="974320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1GB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7B56D8F-6E8C-2F4F-9B74-A21E900C0C03}"/>
              </a:ext>
            </a:extLst>
          </p:cNvPr>
          <p:cNvSpPr txBox="1"/>
          <p:nvPr/>
        </p:nvSpPr>
        <p:spPr>
          <a:xfrm>
            <a:off x="10227002" y="1043236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248091D-68F2-C440-9309-A52CC119BA2F}"/>
              </a:ext>
            </a:extLst>
          </p:cNvPr>
          <p:cNvSpPr txBox="1"/>
          <p:nvPr/>
        </p:nvSpPr>
        <p:spPr>
          <a:xfrm>
            <a:off x="11590744" y="11831104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58E3F9E-3306-DE43-86C4-3828E4204F95}"/>
              </a:ext>
            </a:extLst>
          </p:cNvPr>
          <p:cNvSpPr txBox="1"/>
          <p:nvPr/>
        </p:nvSpPr>
        <p:spPr>
          <a:xfrm>
            <a:off x="16768172" y="767571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0E2FAC0-C714-BA4C-A837-09D3FFB71F16}"/>
              </a:ext>
            </a:extLst>
          </p:cNvPr>
          <p:cNvSpPr txBox="1"/>
          <p:nvPr/>
        </p:nvSpPr>
        <p:spPr>
          <a:xfrm>
            <a:off x="16768172" y="8364878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4A61F58-8F3B-0F48-A944-CC5FFD6768BF}"/>
              </a:ext>
            </a:extLst>
          </p:cNvPr>
          <p:cNvSpPr txBox="1"/>
          <p:nvPr/>
        </p:nvSpPr>
        <p:spPr>
          <a:xfrm>
            <a:off x="16768172" y="90540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1,200 entries/month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42A522-D337-FA43-AE92-29F86B83E4AC}"/>
              </a:ext>
            </a:extLst>
          </p:cNvPr>
          <p:cNvSpPr txBox="1"/>
          <p:nvPr/>
        </p:nvSpPr>
        <p:spPr>
          <a:xfrm>
            <a:off x="16768172" y="974320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B701061-9AC8-0A4E-9A23-19339A8DE26A}"/>
              </a:ext>
            </a:extLst>
          </p:cNvPr>
          <p:cNvSpPr txBox="1"/>
          <p:nvPr/>
        </p:nvSpPr>
        <p:spPr>
          <a:xfrm>
            <a:off x="16768172" y="1043236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6981F07-5C4C-1F4D-84D2-9EDE013FCF71}"/>
              </a:ext>
            </a:extLst>
          </p:cNvPr>
          <p:cNvSpPr txBox="1"/>
          <p:nvPr/>
        </p:nvSpPr>
        <p:spPr>
          <a:xfrm>
            <a:off x="18131914" y="11831104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721980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732CCB-7DE4-C043-8C54-58EC9912F9B3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E44FF-A00A-0147-B164-F20400A205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2A63E33-3D94-D84A-8F52-67BDF2730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4196199"/>
            <a:ext cx="4107647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6ABCC689-1303-3045-AD47-03B8F57EC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5447314"/>
            <a:ext cx="4107647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B852FDC3-E0C8-1F4F-80A7-D85C6E114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6698428"/>
            <a:ext cx="4107647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E0605D-2614-F446-BAA6-74661F78B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7949543"/>
            <a:ext cx="4107647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5DE605B-109F-2C4B-B7BB-AAB67160B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9200656"/>
            <a:ext cx="4107647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75324E4-CE71-4A48-BED9-81E4FFF2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4196199"/>
            <a:ext cx="4107649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492AFED1-0C82-7A40-A2A9-F70104027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5447314"/>
            <a:ext cx="4107649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43D0659A-BFB7-4F49-8F1A-4D73CA521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6698428"/>
            <a:ext cx="4107649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FB4BE5A-7449-084B-97D6-A2D23CE0E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7949543"/>
            <a:ext cx="4107649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E01A7000-F9DF-B74E-BAD5-3A771541D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9200656"/>
            <a:ext cx="4107649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CB5400A9-62F1-1B41-852A-8F63FBD2C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4196199"/>
            <a:ext cx="5220773" cy="1251114"/>
          </a:xfrm>
          <a:custGeom>
            <a:avLst/>
            <a:gdLst>
              <a:gd name="T0" fmla="*/ 5275 w 5276"/>
              <a:gd name="T1" fmla="*/ 1464 h 1465"/>
              <a:gd name="T2" fmla="*/ 0 w 5276"/>
              <a:gd name="T3" fmla="*/ 1464 h 1465"/>
              <a:gd name="T4" fmla="*/ 0 w 5276"/>
              <a:gd name="T5" fmla="*/ 0 h 1465"/>
              <a:gd name="T6" fmla="*/ 5275 w 5276"/>
              <a:gd name="T7" fmla="*/ 0 h 1465"/>
              <a:gd name="T8" fmla="*/ 5275 w 5276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5">
                <a:moveTo>
                  <a:pt x="5275" y="1464"/>
                </a:moveTo>
                <a:lnTo>
                  <a:pt x="0" y="1464"/>
                </a:lnTo>
                <a:lnTo>
                  <a:pt x="0" y="0"/>
                </a:lnTo>
                <a:lnTo>
                  <a:pt x="5275" y="0"/>
                </a:lnTo>
                <a:lnTo>
                  <a:pt x="5275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D2EA1565-80B4-2C43-8924-9A4CDEAF4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5447314"/>
            <a:ext cx="5220773" cy="1251114"/>
          </a:xfrm>
          <a:custGeom>
            <a:avLst/>
            <a:gdLst>
              <a:gd name="T0" fmla="*/ 5275 w 5276"/>
              <a:gd name="T1" fmla="*/ 1464 h 1465"/>
              <a:gd name="T2" fmla="*/ 0 w 5276"/>
              <a:gd name="T3" fmla="*/ 1464 h 1465"/>
              <a:gd name="T4" fmla="*/ 0 w 5276"/>
              <a:gd name="T5" fmla="*/ 0 h 1465"/>
              <a:gd name="T6" fmla="*/ 5275 w 5276"/>
              <a:gd name="T7" fmla="*/ 0 h 1465"/>
              <a:gd name="T8" fmla="*/ 5275 w 5276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5">
                <a:moveTo>
                  <a:pt x="5275" y="1464"/>
                </a:moveTo>
                <a:lnTo>
                  <a:pt x="0" y="1464"/>
                </a:lnTo>
                <a:lnTo>
                  <a:pt x="0" y="0"/>
                </a:lnTo>
                <a:lnTo>
                  <a:pt x="5275" y="0"/>
                </a:lnTo>
                <a:lnTo>
                  <a:pt x="5275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B65037AA-F7D5-9E4F-BC6D-E98BEDB88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6698428"/>
            <a:ext cx="5220773" cy="1251114"/>
          </a:xfrm>
          <a:custGeom>
            <a:avLst/>
            <a:gdLst>
              <a:gd name="T0" fmla="*/ 5275 w 5276"/>
              <a:gd name="T1" fmla="*/ 1464 h 1465"/>
              <a:gd name="T2" fmla="*/ 0 w 5276"/>
              <a:gd name="T3" fmla="*/ 1464 h 1465"/>
              <a:gd name="T4" fmla="*/ 0 w 5276"/>
              <a:gd name="T5" fmla="*/ 0 h 1465"/>
              <a:gd name="T6" fmla="*/ 5275 w 5276"/>
              <a:gd name="T7" fmla="*/ 0 h 1465"/>
              <a:gd name="T8" fmla="*/ 5275 w 5276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5">
                <a:moveTo>
                  <a:pt x="5275" y="1464"/>
                </a:moveTo>
                <a:lnTo>
                  <a:pt x="0" y="1464"/>
                </a:lnTo>
                <a:lnTo>
                  <a:pt x="0" y="0"/>
                </a:lnTo>
                <a:lnTo>
                  <a:pt x="5275" y="0"/>
                </a:lnTo>
                <a:lnTo>
                  <a:pt x="5275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A30A2B0B-AEDC-8845-AC78-6D4F56FAC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7949543"/>
            <a:ext cx="5220773" cy="1251114"/>
          </a:xfrm>
          <a:custGeom>
            <a:avLst/>
            <a:gdLst>
              <a:gd name="T0" fmla="*/ 5275 w 5276"/>
              <a:gd name="T1" fmla="*/ 1463 h 1464"/>
              <a:gd name="T2" fmla="*/ 0 w 5276"/>
              <a:gd name="T3" fmla="*/ 1463 h 1464"/>
              <a:gd name="T4" fmla="*/ 0 w 5276"/>
              <a:gd name="T5" fmla="*/ 0 h 1464"/>
              <a:gd name="T6" fmla="*/ 5275 w 5276"/>
              <a:gd name="T7" fmla="*/ 0 h 1464"/>
              <a:gd name="T8" fmla="*/ 5275 w 5276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4">
                <a:moveTo>
                  <a:pt x="5275" y="1463"/>
                </a:moveTo>
                <a:lnTo>
                  <a:pt x="0" y="1463"/>
                </a:lnTo>
                <a:lnTo>
                  <a:pt x="0" y="0"/>
                </a:lnTo>
                <a:lnTo>
                  <a:pt x="5275" y="0"/>
                </a:lnTo>
                <a:lnTo>
                  <a:pt x="5275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AF025A4F-9248-AE4F-97CB-9F57E1F05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9200656"/>
            <a:ext cx="5220773" cy="1251114"/>
          </a:xfrm>
          <a:custGeom>
            <a:avLst/>
            <a:gdLst>
              <a:gd name="T0" fmla="*/ 5275 w 5276"/>
              <a:gd name="T1" fmla="*/ 1463 h 1464"/>
              <a:gd name="T2" fmla="*/ 0 w 5276"/>
              <a:gd name="T3" fmla="*/ 1463 h 1464"/>
              <a:gd name="T4" fmla="*/ 0 w 5276"/>
              <a:gd name="T5" fmla="*/ 0 h 1464"/>
              <a:gd name="T6" fmla="*/ 5275 w 5276"/>
              <a:gd name="T7" fmla="*/ 0 h 1464"/>
              <a:gd name="T8" fmla="*/ 5275 w 5276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4">
                <a:moveTo>
                  <a:pt x="5275" y="1463"/>
                </a:moveTo>
                <a:lnTo>
                  <a:pt x="0" y="1463"/>
                </a:lnTo>
                <a:lnTo>
                  <a:pt x="0" y="0"/>
                </a:lnTo>
                <a:lnTo>
                  <a:pt x="5275" y="0"/>
                </a:lnTo>
                <a:lnTo>
                  <a:pt x="5275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A9368212-A27D-1A4E-9971-793AE487F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3220178"/>
            <a:ext cx="5220773" cy="1285031"/>
          </a:xfrm>
          <a:custGeom>
            <a:avLst/>
            <a:gdLst>
              <a:gd name="T0" fmla="*/ 5275 w 5276"/>
              <a:gd name="T1" fmla="*/ 0 h 1505"/>
              <a:gd name="T2" fmla="*/ 0 w 5276"/>
              <a:gd name="T3" fmla="*/ 0 h 1505"/>
              <a:gd name="T4" fmla="*/ 0 w 5276"/>
              <a:gd name="T5" fmla="*/ 1147 h 1505"/>
              <a:gd name="T6" fmla="*/ 2353 w 5276"/>
              <a:gd name="T7" fmla="*/ 1147 h 1505"/>
              <a:gd name="T8" fmla="*/ 2637 w 5276"/>
              <a:gd name="T9" fmla="*/ 1504 h 1505"/>
              <a:gd name="T10" fmla="*/ 2920 w 5276"/>
              <a:gd name="T11" fmla="*/ 1147 h 1505"/>
              <a:gd name="T12" fmla="*/ 5275 w 5276"/>
              <a:gd name="T13" fmla="*/ 1147 h 1505"/>
              <a:gd name="T14" fmla="*/ 5275 w 5276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76" h="1505">
                <a:moveTo>
                  <a:pt x="5275" y="0"/>
                </a:moveTo>
                <a:lnTo>
                  <a:pt x="0" y="0"/>
                </a:lnTo>
                <a:lnTo>
                  <a:pt x="0" y="1147"/>
                </a:lnTo>
                <a:lnTo>
                  <a:pt x="2353" y="1147"/>
                </a:lnTo>
                <a:lnTo>
                  <a:pt x="2637" y="1504"/>
                </a:lnTo>
                <a:lnTo>
                  <a:pt x="2920" y="1147"/>
                </a:lnTo>
                <a:lnTo>
                  <a:pt x="5275" y="1147"/>
                </a:lnTo>
                <a:lnTo>
                  <a:pt x="5275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714662C-88ED-1741-9EE4-3A5D725D3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4196199"/>
            <a:ext cx="4103282" cy="1251114"/>
          </a:xfrm>
          <a:custGeom>
            <a:avLst/>
            <a:gdLst>
              <a:gd name="T0" fmla="*/ 4146 w 4147"/>
              <a:gd name="T1" fmla="*/ 1464 h 1465"/>
              <a:gd name="T2" fmla="*/ 0 w 4147"/>
              <a:gd name="T3" fmla="*/ 1464 h 1465"/>
              <a:gd name="T4" fmla="*/ 0 w 4147"/>
              <a:gd name="T5" fmla="*/ 0 h 1465"/>
              <a:gd name="T6" fmla="*/ 4146 w 4147"/>
              <a:gd name="T7" fmla="*/ 0 h 1465"/>
              <a:gd name="T8" fmla="*/ 4146 w 4147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5">
                <a:moveTo>
                  <a:pt x="4146" y="1464"/>
                </a:moveTo>
                <a:lnTo>
                  <a:pt x="0" y="1464"/>
                </a:lnTo>
                <a:lnTo>
                  <a:pt x="0" y="0"/>
                </a:lnTo>
                <a:lnTo>
                  <a:pt x="4146" y="0"/>
                </a:lnTo>
                <a:lnTo>
                  <a:pt x="4146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122815CC-514C-7047-9E76-5750DC69B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5447314"/>
            <a:ext cx="4103282" cy="1251114"/>
          </a:xfrm>
          <a:custGeom>
            <a:avLst/>
            <a:gdLst>
              <a:gd name="T0" fmla="*/ 4146 w 4147"/>
              <a:gd name="T1" fmla="*/ 1464 h 1465"/>
              <a:gd name="T2" fmla="*/ 0 w 4147"/>
              <a:gd name="T3" fmla="*/ 1464 h 1465"/>
              <a:gd name="T4" fmla="*/ 0 w 4147"/>
              <a:gd name="T5" fmla="*/ 0 h 1465"/>
              <a:gd name="T6" fmla="*/ 4146 w 4147"/>
              <a:gd name="T7" fmla="*/ 0 h 1465"/>
              <a:gd name="T8" fmla="*/ 4146 w 4147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5">
                <a:moveTo>
                  <a:pt x="4146" y="1464"/>
                </a:moveTo>
                <a:lnTo>
                  <a:pt x="0" y="1464"/>
                </a:lnTo>
                <a:lnTo>
                  <a:pt x="0" y="0"/>
                </a:lnTo>
                <a:lnTo>
                  <a:pt x="4146" y="0"/>
                </a:lnTo>
                <a:lnTo>
                  <a:pt x="4146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ACC1AF5-BB8E-154E-AF56-C01D1F372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6698428"/>
            <a:ext cx="4103282" cy="1251114"/>
          </a:xfrm>
          <a:custGeom>
            <a:avLst/>
            <a:gdLst>
              <a:gd name="T0" fmla="*/ 4146 w 4147"/>
              <a:gd name="T1" fmla="*/ 1464 h 1465"/>
              <a:gd name="T2" fmla="*/ 0 w 4147"/>
              <a:gd name="T3" fmla="*/ 1464 h 1465"/>
              <a:gd name="T4" fmla="*/ 0 w 4147"/>
              <a:gd name="T5" fmla="*/ 0 h 1465"/>
              <a:gd name="T6" fmla="*/ 4146 w 4147"/>
              <a:gd name="T7" fmla="*/ 0 h 1465"/>
              <a:gd name="T8" fmla="*/ 4146 w 4147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5">
                <a:moveTo>
                  <a:pt x="4146" y="1464"/>
                </a:moveTo>
                <a:lnTo>
                  <a:pt x="0" y="1464"/>
                </a:lnTo>
                <a:lnTo>
                  <a:pt x="0" y="0"/>
                </a:lnTo>
                <a:lnTo>
                  <a:pt x="4146" y="0"/>
                </a:lnTo>
                <a:lnTo>
                  <a:pt x="4146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93BF040-9DFA-8E48-A447-26FA7018A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7949543"/>
            <a:ext cx="4103282" cy="1251114"/>
          </a:xfrm>
          <a:custGeom>
            <a:avLst/>
            <a:gdLst>
              <a:gd name="T0" fmla="*/ 4146 w 4147"/>
              <a:gd name="T1" fmla="*/ 1463 h 1464"/>
              <a:gd name="T2" fmla="*/ 0 w 4147"/>
              <a:gd name="T3" fmla="*/ 1463 h 1464"/>
              <a:gd name="T4" fmla="*/ 0 w 4147"/>
              <a:gd name="T5" fmla="*/ 0 h 1464"/>
              <a:gd name="T6" fmla="*/ 4146 w 4147"/>
              <a:gd name="T7" fmla="*/ 0 h 1464"/>
              <a:gd name="T8" fmla="*/ 4146 w 4147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4">
                <a:moveTo>
                  <a:pt x="4146" y="1463"/>
                </a:moveTo>
                <a:lnTo>
                  <a:pt x="0" y="1463"/>
                </a:lnTo>
                <a:lnTo>
                  <a:pt x="0" y="0"/>
                </a:lnTo>
                <a:lnTo>
                  <a:pt x="4146" y="0"/>
                </a:lnTo>
                <a:lnTo>
                  <a:pt x="4146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040BA896-DC47-5D46-B23B-5D4E66FEA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9200656"/>
            <a:ext cx="4103282" cy="1251114"/>
          </a:xfrm>
          <a:custGeom>
            <a:avLst/>
            <a:gdLst>
              <a:gd name="T0" fmla="*/ 4146 w 4147"/>
              <a:gd name="T1" fmla="*/ 1463 h 1464"/>
              <a:gd name="T2" fmla="*/ 0 w 4147"/>
              <a:gd name="T3" fmla="*/ 1463 h 1464"/>
              <a:gd name="T4" fmla="*/ 0 w 4147"/>
              <a:gd name="T5" fmla="*/ 0 h 1464"/>
              <a:gd name="T6" fmla="*/ 4146 w 4147"/>
              <a:gd name="T7" fmla="*/ 0 h 1464"/>
              <a:gd name="T8" fmla="*/ 4146 w 4147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4">
                <a:moveTo>
                  <a:pt x="4146" y="1463"/>
                </a:moveTo>
                <a:lnTo>
                  <a:pt x="0" y="1463"/>
                </a:lnTo>
                <a:lnTo>
                  <a:pt x="0" y="0"/>
                </a:lnTo>
                <a:lnTo>
                  <a:pt x="4146" y="0"/>
                </a:lnTo>
                <a:lnTo>
                  <a:pt x="4146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6">
            <a:extLst>
              <a:ext uri="{FF2B5EF4-FFF2-40B4-BE49-F238E27FC236}">
                <a16:creationId xmlns:a16="http://schemas.microsoft.com/office/drawing/2014/main" id="{30A282ED-3A86-E741-AFB1-FC17D7269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3220178"/>
            <a:ext cx="4103282" cy="1285031"/>
          </a:xfrm>
          <a:custGeom>
            <a:avLst/>
            <a:gdLst>
              <a:gd name="T0" fmla="*/ 4146 w 4147"/>
              <a:gd name="T1" fmla="*/ 0 h 1505"/>
              <a:gd name="T2" fmla="*/ 0 w 4147"/>
              <a:gd name="T3" fmla="*/ 0 h 1505"/>
              <a:gd name="T4" fmla="*/ 0 w 4147"/>
              <a:gd name="T5" fmla="*/ 1147 h 1505"/>
              <a:gd name="T6" fmla="*/ 1790 w 4147"/>
              <a:gd name="T7" fmla="*/ 1147 h 1505"/>
              <a:gd name="T8" fmla="*/ 2074 w 4147"/>
              <a:gd name="T9" fmla="*/ 1504 h 1505"/>
              <a:gd name="T10" fmla="*/ 2357 w 4147"/>
              <a:gd name="T11" fmla="*/ 1147 h 1505"/>
              <a:gd name="T12" fmla="*/ 4146 w 4147"/>
              <a:gd name="T13" fmla="*/ 1147 h 1505"/>
              <a:gd name="T14" fmla="*/ 4146 w 4147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7" h="1505">
                <a:moveTo>
                  <a:pt x="4146" y="0"/>
                </a:moveTo>
                <a:lnTo>
                  <a:pt x="0" y="0"/>
                </a:lnTo>
                <a:lnTo>
                  <a:pt x="0" y="1147"/>
                </a:lnTo>
                <a:lnTo>
                  <a:pt x="1790" y="1147"/>
                </a:lnTo>
                <a:lnTo>
                  <a:pt x="2074" y="1504"/>
                </a:lnTo>
                <a:lnTo>
                  <a:pt x="2357" y="1147"/>
                </a:lnTo>
                <a:lnTo>
                  <a:pt x="4146" y="1147"/>
                </a:lnTo>
                <a:lnTo>
                  <a:pt x="414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7">
            <a:extLst>
              <a:ext uri="{FF2B5EF4-FFF2-40B4-BE49-F238E27FC236}">
                <a16:creationId xmlns:a16="http://schemas.microsoft.com/office/drawing/2014/main" id="{A5361C0E-7408-B74D-9B74-BF982C5C6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3220178"/>
            <a:ext cx="4107647" cy="1285031"/>
          </a:xfrm>
          <a:custGeom>
            <a:avLst/>
            <a:gdLst>
              <a:gd name="T0" fmla="*/ 4147 w 4148"/>
              <a:gd name="T1" fmla="*/ 0 h 1505"/>
              <a:gd name="T2" fmla="*/ 0 w 4148"/>
              <a:gd name="T3" fmla="*/ 0 h 1505"/>
              <a:gd name="T4" fmla="*/ 0 w 4148"/>
              <a:gd name="T5" fmla="*/ 1147 h 1505"/>
              <a:gd name="T6" fmla="*/ 1791 w 4148"/>
              <a:gd name="T7" fmla="*/ 1147 h 1505"/>
              <a:gd name="T8" fmla="*/ 2074 w 4148"/>
              <a:gd name="T9" fmla="*/ 1504 h 1505"/>
              <a:gd name="T10" fmla="*/ 2357 w 4148"/>
              <a:gd name="T11" fmla="*/ 1147 h 1505"/>
              <a:gd name="T12" fmla="*/ 4147 w 4148"/>
              <a:gd name="T13" fmla="*/ 1147 h 1505"/>
              <a:gd name="T14" fmla="*/ 4147 w 4148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505">
                <a:moveTo>
                  <a:pt x="4147" y="0"/>
                </a:moveTo>
                <a:lnTo>
                  <a:pt x="0" y="0"/>
                </a:lnTo>
                <a:lnTo>
                  <a:pt x="0" y="1147"/>
                </a:lnTo>
                <a:lnTo>
                  <a:pt x="1791" y="1147"/>
                </a:lnTo>
                <a:lnTo>
                  <a:pt x="2074" y="1504"/>
                </a:lnTo>
                <a:lnTo>
                  <a:pt x="2357" y="1147"/>
                </a:lnTo>
                <a:lnTo>
                  <a:pt x="4147" y="1147"/>
                </a:lnTo>
                <a:lnTo>
                  <a:pt x="414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8">
            <a:extLst>
              <a:ext uri="{FF2B5EF4-FFF2-40B4-BE49-F238E27FC236}">
                <a16:creationId xmlns:a16="http://schemas.microsoft.com/office/drawing/2014/main" id="{07E918AF-6469-5541-9FE8-3A1D89910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3220178"/>
            <a:ext cx="4107649" cy="1285031"/>
          </a:xfrm>
          <a:custGeom>
            <a:avLst/>
            <a:gdLst>
              <a:gd name="T0" fmla="*/ 4147 w 4148"/>
              <a:gd name="T1" fmla="*/ 0 h 1505"/>
              <a:gd name="T2" fmla="*/ 0 w 4148"/>
              <a:gd name="T3" fmla="*/ 0 h 1505"/>
              <a:gd name="T4" fmla="*/ 0 w 4148"/>
              <a:gd name="T5" fmla="*/ 1147 h 1505"/>
              <a:gd name="T6" fmla="*/ 1790 w 4148"/>
              <a:gd name="T7" fmla="*/ 1147 h 1505"/>
              <a:gd name="T8" fmla="*/ 2073 w 4148"/>
              <a:gd name="T9" fmla="*/ 1504 h 1505"/>
              <a:gd name="T10" fmla="*/ 2357 w 4148"/>
              <a:gd name="T11" fmla="*/ 1147 h 1505"/>
              <a:gd name="T12" fmla="*/ 4147 w 4148"/>
              <a:gd name="T13" fmla="*/ 1147 h 1505"/>
              <a:gd name="T14" fmla="*/ 4147 w 4148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505">
                <a:moveTo>
                  <a:pt x="4147" y="0"/>
                </a:moveTo>
                <a:lnTo>
                  <a:pt x="0" y="0"/>
                </a:lnTo>
                <a:lnTo>
                  <a:pt x="0" y="1147"/>
                </a:lnTo>
                <a:lnTo>
                  <a:pt x="1790" y="1147"/>
                </a:lnTo>
                <a:lnTo>
                  <a:pt x="2073" y="1504"/>
                </a:lnTo>
                <a:lnTo>
                  <a:pt x="2357" y="1147"/>
                </a:lnTo>
                <a:lnTo>
                  <a:pt x="4147" y="1147"/>
                </a:lnTo>
                <a:lnTo>
                  <a:pt x="414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9">
            <a:extLst>
              <a:ext uri="{FF2B5EF4-FFF2-40B4-BE49-F238E27FC236}">
                <a16:creationId xmlns:a16="http://schemas.microsoft.com/office/drawing/2014/main" id="{088A32F7-2112-254D-9538-439C2C1B9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11700384"/>
            <a:ext cx="4103282" cy="1122988"/>
          </a:xfrm>
          <a:custGeom>
            <a:avLst/>
            <a:gdLst>
              <a:gd name="T0" fmla="*/ 4146 w 4147"/>
              <a:gd name="T1" fmla="*/ 1313 h 1314"/>
              <a:gd name="T2" fmla="*/ 0 w 4147"/>
              <a:gd name="T3" fmla="*/ 1313 h 1314"/>
              <a:gd name="T4" fmla="*/ 0 w 4147"/>
              <a:gd name="T5" fmla="*/ 0 h 1314"/>
              <a:gd name="T6" fmla="*/ 4146 w 4147"/>
              <a:gd name="T7" fmla="*/ 0 h 1314"/>
              <a:gd name="T8" fmla="*/ 4146 w 4147"/>
              <a:gd name="T9" fmla="*/ 1313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314">
                <a:moveTo>
                  <a:pt x="4146" y="1313"/>
                </a:moveTo>
                <a:lnTo>
                  <a:pt x="0" y="1313"/>
                </a:lnTo>
                <a:lnTo>
                  <a:pt x="0" y="0"/>
                </a:lnTo>
                <a:lnTo>
                  <a:pt x="4146" y="0"/>
                </a:lnTo>
                <a:lnTo>
                  <a:pt x="4146" y="131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30">
            <a:extLst>
              <a:ext uri="{FF2B5EF4-FFF2-40B4-BE49-F238E27FC236}">
                <a16:creationId xmlns:a16="http://schemas.microsoft.com/office/drawing/2014/main" id="{98AC081A-0D60-C049-B154-34265E8B9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10455540"/>
            <a:ext cx="4103282" cy="1506305"/>
          </a:xfrm>
          <a:custGeom>
            <a:avLst/>
            <a:gdLst>
              <a:gd name="T0" fmla="*/ 4146 w 4147"/>
              <a:gd name="T1" fmla="*/ 0 h 1970"/>
              <a:gd name="T2" fmla="*/ 0 w 4147"/>
              <a:gd name="T3" fmla="*/ 0 h 1970"/>
              <a:gd name="T4" fmla="*/ 0 w 4147"/>
              <a:gd name="T5" fmla="*/ 1612 h 1970"/>
              <a:gd name="T6" fmla="*/ 1790 w 4147"/>
              <a:gd name="T7" fmla="*/ 1612 h 1970"/>
              <a:gd name="T8" fmla="*/ 2074 w 4147"/>
              <a:gd name="T9" fmla="*/ 1969 h 1970"/>
              <a:gd name="T10" fmla="*/ 2357 w 4147"/>
              <a:gd name="T11" fmla="*/ 1612 h 1970"/>
              <a:gd name="T12" fmla="*/ 4146 w 4147"/>
              <a:gd name="T13" fmla="*/ 1612 h 1970"/>
              <a:gd name="T14" fmla="*/ 4146 w 4147"/>
              <a:gd name="T15" fmla="*/ 0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7" h="1970">
                <a:moveTo>
                  <a:pt x="4146" y="0"/>
                </a:moveTo>
                <a:lnTo>
                  <a:pt x="0" y="0"/>
                </a:lnTo>
                <a:lnTo>
                  <a:pt x="0" y="1612"/>
                </a:lnTo>
                <a:lnTo>
                  <a:pt x="1790" y="1612"/>
                </a:lnTo>
                <a:lnTo>
                  <a:pt x="2074" y="1969"/>
                </a:lnTo>
                <a:lnTo>
                  <a:pt x="2357" y="1612"/>
                </a:lnTo>
                <a:lnTo>
                  <a:pt x="4146" y="1612"/>
                </a:lnTo>
                <a:lnTo>
                  <a:pt x="414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31">
            <a:extLst>
              <a:ext uri="{FF2B5EF4-FFF2-40B4-BE49-F238E27FC236}">
                <a16:creationId xmlns:a16="http://schemas.microsoft.com/office/drawing/2014/main" id="{02F03570-C2FD-7A42-A7A1-F698DE2EF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11700384"/>
            <a:ext cx="4107647" cy="1122988"/>
          </a:xfrm>
          <a:custGeom>
            <a:avLst/>
            <a:gdLst>
              <a:gd name="T0" fmla="*/ 4147 w 4148"/>
              <a:gd name="T1" fmla="*/ 1313 h 1314"/>
              <a:gd name="T2" fmla="*/ 0 w 4148"/>
              <a:gd name="T3" fmla="*/ 1313 h 1314"/>
              <a:gd name="T4" fmla="*/ 0 w 4148"/>
              <a:gd name="T5" fmla="*/ 0 h 1314"/>
              <a:gd name="T6" fmla="*/ 4147 w 4148"/>
              <a:gd name="T7" fmla="*/ 0 h 1314"/>
              <a:gd name="T8" fmla="*/ 4147 w 4148"/>
              <a:gd name="T9" fmla="*/ 1313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314">
                <a:moveTo>
                  <a:pt x="4147" y="1313"/>
                </a:moveTo>
                <a:lnTo>
                  <a:pt x="0" y="1313"/>
                </a:lnTo>
                <a:lnTo>
                  <a:pt x="0" y="0"/>
                </a:lnTo>
                <a:lnTo>
                  <a:pt x="4147" y="0"/>
                </a:lnTo>
                <a:lnTo>
                  <a:pt x="4147" y="131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32">
            <a:extLst>
              <a:ext uri="{FF2B5EF4-FFF2-40B4-BE49-F238E27FC236}">
                <a16:creationId xmlns:a16="http://schemas.microsoft.com/office/drawing/2014/main" id="{4DE7EDD3-893C-A74B-BBC0-4510AB975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10455540"/>
            <a:ext cx="4107647" cy="1506305"/>
          </a:xfrm>
          <a:custGeom>
            <a:avLst/>
            <a:gdLst>
              <a:gd name="T0" fmla="*/ 4147 w 4148"/>
              <a:gd name="T1" fmla="*/ 0 h 1970"/>
              <a:gd name="T2" fmla="*/ 0 w 4148"/>
              <a:gd name="T3" fmla="*/ 0 h 1970"/>
              <a:gd name="T4" fmla="*/ 0 w 4148"/>
              <a:gd name="T5" fmla="*/ 1612 h 1970"/>
              <a:gd name="T6" fmla="*/ 1791 w 4148"/>
              <a:gd name="T7" fmla="*/ 1612 h 1970"/>
              <a:gd name="T8" fmla="*/ 2074 w 4148"/>
              <a:gd name="T9" fmla="*/ 1969 h 1970"/>
              <a:gd name="T10" fmla="*/ 2357 w 4148"/>
              <a:gd name="T11" fmla="*/ 1612 h 1970"/>
              <a:gd name="T12" fmla="*/ 4147 w 4148"/>
              <a:gd name="T13" fmla="*/ 1612 h 1970"/>
              <a:gd name="T14" fmla="*/ 4147 w 4148"/>
              <a:gd name="T15" fmla="*/ 0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970">
                <a:moveTo>
                  <a:pt x="4147" y="0"/>
                </a:moveTo>
                <a:lnTo>
                  <a:pt x="0" y="0"/>
                </a:lnTo>
                <a:lnTo>
                  <a:pt x="0" y="1612"/>
                </a:lnTo>
                <a:lnTo>
                  <a:pt x="1791" y="1612"/>
                </a:lnTo>
                <a:lnTo>
                  <a:pt x="2074" y="1969"/>
                </a:lnTo>
                <a:lnTo>
                  <a:pt x="2357" y="1612"/>
                </a:lnTo>
                <a:lnTo>
                  <a:pt x="4147" y="1612"/>
                </a:lnTo>
                <a:lnTo>
                  <a:pt x="414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3">
            <a:extLst>
              <a:ext uri="{FF2B5EF4-FFF2-40B4-BE49-F238E27FC236}">
                <a16:creationId xmlns:a16="http://schemas.microsoft.com/office/drawing/2014/main" id="{5F1038E1-3859-AC45-A7D9-7B33C6FBF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11700384"/>
            <a:ext cx="4107649" cy="1122988"/>
          </a:xfrm>
          <a:custGeom>
            <a:avLst/>
            <a:gdLst>
              <a:gd name="T0" fmla="*/ 4147 w 4148"/>
              <a:gd name="T1" fmla="*/ 1313 h 1314"/>
              <a:gd name="T2" fmla="*/ 0 w 4148"/>
              <a:gd name="T3" fmla="*/ 1313 h 1314"/>
              <a:gd name="T4" fmla="*/ 0 w 4148"/>
              <a:gd name="T5" fmla="*/ 0 h 1314"/>
              <a:gd name="T6" fmla="*/ 4147 w 4148"/>
              <a:gd name="T7" fmla="*/ 0 h 1314"/>
              <a:gd name="T8" fmla="*/ 4147 w 4148"/>
              <a:gd name="T9" fmla="*/ 1313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314">
                <a:moveTo>
                  <a:pt x="4147" y="1313"/>
                </a:moveTo>
                <a:lnTo>
                  <a:pt x="0" y="1313"/>
                </a:lnTo>
                <a:lnTo>
                  <a:pt x="0" y="0"/>
                </a:lnTo>
                <a:lnTo>
                  <a:pt x="4147" y="0"/>
                </a:lnTo>
                <a:lnTo>
                  <a:pt x="4147" y="131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4">
            <a:extLst>
              <a:ext uri="{FF2B5EF4-FFF2-40B4-BE49-F238E27FC236}">
                <a16:creationId xmlns:a16="http://schemas.microsoft.com/office/drawing/2014/main" id="{41AD5BF5-D9B5-6545-A953-30AA581D6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10455540"/>
            <a:ext cx="4107649" cy="1506305"/>
          </a:xfrm>
          <a:custGeom>
            <a:avLst/>
            <a:gdLst>
              <a:gd name="T0" fmla="*/ 4147 w 4148"/>
              <a:gd name="T1" fmla="*/ 0 h 1970"/>
              <a:gd name="T2" fmla="*/ 0 w 4148"/>
              <a:gd name="T3" fmla="*/ 0 h 1970"/>
              <a:gd name="T4" fmla="*/ 0 w 4148"/>
              <a:gd name="T5" fmla="*/ 1612 h 1970"/>
              <a:gd name="T6" fmla="*/ 1790 w 4148"/>
              <a:gd name="T7" fmla="*/ 1612 h 1970"/>
              <a:gd name="T8" fmla="*/ 2073 w 4148"/>
              <a:gd name="T9" fmla="*/ 1969 h 1970"/>
              <a:gd name="T10" fmla="*/ 2357 w 4148"/>
              <a:gd name="T11" fmla="*/ 1612 h 1970"/>
              <a:gd name="T12" fmla="*/ 4147 w 4148"/>
              <a:gd name="T13" fmla="*/ 1612 h 1970"/>
              <a:gd name="T14" fmla="*/ 4147 w 4148"/>
              <a:gd name="T15" fmla="*/ 0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970">
                <a:moveTo>
                  <a:pt x="4147" y="0"/>
                </a:moveTo>
                <a:lnTo>
                  <a:pt x="0" y="0"/>
                </a:lnTo>
                <a:lnTo>
                  <a:pt x="0" y="1612"/>
                </a:lnTo>
                <a:lnTo>
                  <a:pt x="1790" y="1612"/>
                </a:lnTo>
                <a:lnTo>
                  <a:pt x="2073" y="1969"/>
                </a:lnTo>
                <a:lnTo>
                  <a:pt x="2357" y="1612"/>
                </a:lnTo>
                <a:lnTo>
                  <a:pt x="4147" y="1612"/>
                </a:lnTo>
                <a:lnTo>
                  <a:pt x="414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F989A49-7EFD-A447-87B2-77105D4DA74A}"/>
              </a:ext>
            </a:extLst>
          </p:cNvPr>
          <p:cNvSpPr txBox="1"/>
          <p:nvPr/>
        </p:nvSpPr>
        <p:spPr>
          <a:xfrm>
            <a:off x="9668913" y="3415801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7C81B1F-7006-234E-8583-09C3C81FC0A7}"/>
              </a:ext>
            </a:extLst>
          </p:cNvPr>
          <p:cNvSpPr txBox="1"/>
          <p:nvPr/>
        </p:nvSpPr>
        <p:spPr>
          <a:xfrm>
            <a:off x="13748505" y="3415801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BB1AB5-18B2-C640-9D41-7E2D4B20CE61}"/>
              </a:ext>
            </a:extLst>
          </p:cNvPr>
          <p:cNvSpPr txBox="1"/>
          <p:nvPr/>
        </p:nvSpPr>
        <p:spPr>
          <a:xfrm>
            <a:off x="18383539" y="3415801"/>
            <a:ext cx="10422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CE2A984-43A2-0343-ADC7-D5EF44692E5A}"/>
              </a:ext>
            </a:extLst>
          </p:cNvPr>
          <p:cNvSpPr txBox="1"/>
          <p:nvPr/>
        </p:nvSpPr>
        <p:spPr>
          <a:xfrm>
            <a:off x="9746660" y="10722363"/>
            <a:ext cx="18854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$3.99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BC6D680-7071-604C-8020-B084A657B063}"/>
              </a:ext>
            </a:extLst>
          </p:cNvPr>
          <p:cNvSpPr txBox="1"/>
          <p:nvPr/>
        </p:nvSpPr>
        <p:spPr>
          <a:xfrm>
            <a:off x="13758926" y="10722363"/>
            <a:ext cx="207621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$17.99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452CDB-65BF-7E46-BD5F-55A260CCC868}"/>
              </a:ext>
            </a:extLst>
          </p:cNvPr>
          <p:cNvSpPr txBox="1"/>
          <p:nvPr/>
        </p:nvSpPr>
        <p:spPr>
          <a:xfrm>
            <a:off x="17785621" y="10722363"/>
            <a:ext cx="223811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$32.99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DFF8A1-A9FB-6E4D-9C5F-CAE8C68052BD}"/>
              </a:ext>
            </a:extLst>
          </p:cNvPr>
          <p:cNvSpPr txBox="1"/>
          <p:nvPr/>
        </p:nvSpPr>
        <p:spPr>
          <a:xfrm>
            <a:off x="10091306" y="11969491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8978E0F-2A65-8040-A713-A13B6693568F}"/>
              </a:ext>
            </a:extLst>
          </p:cNvPr>
          <p:cNvSpPr txBox="1"/>
          <p:nvPr/>
        </p:nvSpPr>
        <p:spPr>
          <a:xfrm>
            <a:off x="14198948" y="11969491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21E5E2-76EB-EE44-AFBB-02BDC40A2F63}"/>
              </a:ext>
            </a:extLst>
          </p:cNvPr>
          <p:cNvSpPr txBox="1"/>
          <p:nvPr/>
        </p:nvSpPr>
        <p:spPr>
          <a:xfrm>
            <a:off x="18306594" y="11969491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487359D-4D07-5847-BB6E-9D4C2A97B715}"/>
              </a:ext>
            </a:extLst>
          </p:cNvPr>
          <p:cNvSpPr txBox="1"/>
          <p:nvPr/>
        </p:nvSpPr>
        <p:spPr>
          <a:xfrm>
            <a:off x="5360922" y="4529370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03851B-0D6D-BC43-A4D9-52DADE05603D}"/>
              </a:ext>
            </a:extLst>
          </p:cNvPr>
          <p:cNvSpPr txBox="1"/>
          <p:nvPr/>
        </p:nvSpPr>
        <p:spPr>
          <a:xfrm>
            <a:off x="4427176" y="9533826"/>
            <a:ext cx="320472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SSL Encryption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20231B-7E4A-8446-AA4C-3F95D5AA5567}"/>
              </a:ext>
            </a:extLst>
          </p:cNvPr>
          <p:cNvSpPr txBox="1"/>
          <p:nvPr/>
        </p:nvSpPr>
        <p:spPr>
          <a:xfrm>
            <a:off x="5114062" y="8282712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CB164D7-74AE-F14D-96AE-E03AC8884D6D}"/>
              </a:ext>
            </a:extLst>
          </p:cNvPr>
          <p:cNvSpPr txBox="1"/>
          <p:nvPr/>
        </p:nvSpPr>
        <p:spPr>
          <a:xfrm>
            <a:off x="5134900" y="5780484"/>
            <a:ext cx="17892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64CE911-1E4D-D246-A8BD-9C9454191975}"/>
              </a:ext>
            </a:extLst>
          </p:cNvPr>
          <p:cNvSpPr txBox="1"/>
          <p:nvPr/>
        </p:nvSpPr>
        <p:spPr>
          <a:xfrm>
            <a:off x="4342216" y="7031598"/>
            <a:ext cx="337464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ED7C753-F824-4C4D-987A-1BAF31EF4AB6}"/>
              </a:ext>
            </a:extLst>
          </p:cNvPr>
          <p:cNvSpPr txBox="1"/>
          <p:nvPr/>
        </p:nvSpPr>
        <p:spPr>
          <a:xfrm>
            <a:off x="8969054" y="7085458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83B2451-656D-C44D-9131-FBDB78FF27A9}"/>
              </a:ext>
            </a:extLst>
          </p:cNvPr>
          <p:cNvSpPr txBox="1"/>
          <p:nvPr/>
        </p:nvSpPr>
        <p:spPr>
          <a:xfrm>
            <a:off x="8969054" y="5834344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4DD86BE-C388-6A4B-898D-69688C50B833}"/>
              </a:ext>
            </a:extLst>
          </p:cNvPr>
          <p:cNvSpPr txBox="1"/>
          <p:nvPr/>
        </p:nvSpPr>
        <p:spPr>
          <a:xfrm>
            <a:off x="8969054" y="4583230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A6B3A2-280F-7C48-9754-300B8C0F2789}"/>
              </a:ext>
            </a:extLst>
          </p:cNvPr>
          <p:cNvSpPr txBox="1"/>
          <p:nvPr/>
        </p:nvSpPr>
        <p:spPr>
          <a:xfrm>
            <a:off x="8969054" y="8336572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15396BD-6E0A-D944-A39F-83102598EE6D}"/>
              </a:ext>
            </a:extLst>
          </p:cNvPr>
          <p:cNvSpPr txBox="1"/>
          <p:nvPr/>
        </p:nvSpPr>
        <p:spPr>
          <a:xfrm>
            <a:off x="13076698" y="7085458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1,000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4CE6480-B8B1-1C4E-A71C-4E5D004703E9}"/>
              </a:ext>
            </a:extLst>
          </p:cNvPr>
          <p:cNvSpPr txBox="1"/>
          <p:nvPr/>
        </p:nvSpPr>
        <p:spPr>
          <a:xfrm>
            <a:off x="13076698" y="5834344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45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0E2A5D-9229-584A-AF42-48BE3E783320}"/>
              </a:ext>
            </a:extLst>
          </p:cNvPr>
          <p:cNvSpPr txBox="1"/>
          <p:nvPr/>
        </p:nvSpPr>
        <p:spPr>
          <a:xfrm>
            <a:off x="13076698" y="4583230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D9CEA8C-ABB3-5348-BB48-5B33293D3796}"/>
              </a:ext>
            </a:extLst>
          </p:cNvPr>
          <p:cNvSpPr txBox="1"/>
          <p:nvPr/>
        </p:nvSpPr>
        <p:spPr>
          <a:xfrm>
            <a:off x="13076698" y="8336572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95C575-0DB6-C84B-AAFC-CDBA78C5AE10}"/>
              </a:ext>
            </a:extLst>
          </p:cNvPr>
          <p:cNvSpPr txBox="1"/>
          <p:nvPr/>
        </p:nvSpPr>
        <p:spPr>
          <a:xfrm>
            <a:off x="17184347" y="7085458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2E70841-44F8-5443-8BE6-A603AE0CB1D4}"/>
              </a:ext>
            </a:extLst>
          </p:cNvPr>
          <p:cNvSpPr txBox="1"/>
          <p:nvPr/>
        </p:nvSpPr>
        <p:spPr>
          <a:xfrm>
            <a:off x="17184347" y="5834344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01B3C81-38C1-F648-8201-C9262B198651}"/>
              </a:ext>
            </a:extLst>
          </p:cNvPr>
          <p:cNvSpPr txBox="1"/>
          <p:nvPr/>
        </p:nvSpPr>
        <p:spPr>
          <a:xfrm>
            <a:off x="17184347" y="4583230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31D879B-B764-9242-A64D-7DF3B0C49433}"/>
              </a:ext>
            </a:extLst>
          </p:cNvPr>
          <p:cNvSpPr txBox="1"/>
          <p:nvPr/>
        </p:nvSpPr>
        <p:spPr>
          <a:xfrm>
            <a:off x="17184347" y="8336572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5" name="Shape 2539">
            <a:extLst>
              <a:ext uri="{FF2B5EF4-FFF2-40B4-BE49-F238E27FC236}">
                <a16:creationId xmlns:a16="http://schemas.microsoft.com/office/drawing/2014/main" id="{F5A799A7-7DF4-134E-A557-333E6B84CD76}"/>
              </a:ext>
            </a:extLst>
          </p:cNvPr>
          <p:cNvSpPr>
            <a:spLocks noChangeAspect="1"/>
          </p:cNvSpPr>
          <p:nvPr/>
        </p:nvSpPr>
        <p:spPr>
          <a:xfrm>
            <a:off x="14517700" y="9653726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41">
            <a:extLst>
              <a:ext uri="{FF2B5EF4-FFF2-40B4-BE49-F238E27FC236}">
                <a16:creationId xmlns:a16="http://schemas.microsoft.com/office/drawing/2014/main" id="{9425B75D-5BB0-6844-8906-40DC6D67310C}"/>
              </a:ext>
            </a:extLst>
          </p:cNvPr>
          <p:cNvSpPr>
            <a:spLocks noChangeAspect="1"/>
          </p:cNvSpPr>
          <p:nvPr/>
        </p:nvSpPr>
        <p:spPr>
          <a:xfrm>
            <a:off x="10460843" y="9597672"/>
            <a:ext cx="457082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39">
            <a:extLst>
              <a:ext uri="{FF2B5EF4-FFF2-40B4-BE49-F238E27FC236}">
                <a16:creationId xmlns:a16="http://schemas.microsoft.com/office/drawing/2014/main" id="{BCB4642E-0AF8-D948-9638-B215E80BEB75}"/>
              </a:ext>
            </a:extLst>
          </p:cNvPr>
          <p:cNvSpPr>
            <a:spLocks noChangeAspect="1"/>
          </p:cNvSpPr>
          <p:nvPr/>
        </p:nvSpPr>
        <p:spPr>
          <a:xfrm>
            <a:off x="18625346" y="9653726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62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4B3122-7322-6047-B949-F7182811C4D6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0CD51-DE52-C543-8AD1-F0AE0A8B1C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D6526017-586B-2E44-92C0-B5DA65283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0222" y="2351314"/>
            <a:ext cx="4237757" cy="2638818"/>
          </a:xfrm>
          <a:prstGeom prst="round2Same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11593270-5F89-FF4A-964D-2D6710BD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0222" y="2826639"/>
            <a:ext cx="4237757" cy="749659"/>
          </a:xfrm>
          <a:custGeom>
            <a:avLst/>
            <a:gdLst>
              <a:gd name="T0" fmla="*/ 0 w 4430"/>
              <a:gd name="T1" fmla="*/ 943 h 944"/>
              <a:gd name="T2" fmla="*/ 4429 w 4430"/>
              <a:gd name="T3" fmla="*/ 943 h 944"/>
              <a:gd name="T4" fmla="*/ 4429 w 4430"/>
              <a:gd name="T5" fmla="*/ 0 h 944"/>
              <a:gd name="T6" fmla="*/ 0 w 4430"/>
              <a:gd name="T7" fmla="*/ 0 h 944"/>
              <a:gd name="T8" fmla="*/ 0 w 4430"/>
              <a:gd name="T9" fmla="*/ 943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0" h="944">
                <a:moveTo>
                  <a:pt x="0" y="943"/>
                </a:moveTo>
                <a:lnTo>
                  <a:pt x="4429" y="943"/>
                </a:lnTo>
                <a:lnTo>
                  <a:pt x="4429" y="0"/>
                </a:lnTo>
                <a:lnTo>
                  <a:pt x="0" y="0"/>
                </a:lnTo>
                <a:lnTo>
                  <a:pt x="0" y="94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25">
            <a:extLst>
              <a:ext uri="{FF2B5EF4-FFF2-40B4-BE49-F238E27FC236}">
                <a16:creationId xmlns:a16="http://schemas.microsoft.com/office/drawing/2014/main" id="{17EDAE62-827A-924E-ADF4-28C81C0EA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5309" y="12170728"/>
            <a:ext cx="3167582" cy="78327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8E71DCF3-DC8D-1849-8FF6-DD353E7ED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0086" y="2351314"/>
            <a:ext cx="4237760" cy="2638818"/>
          </a:xfrm>
          <a:prstGeom prst="round2Same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74963360-6DE7-C746-9567-7DFC751B0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0086" y="2826639"/>
            <a:ext cx="4237760" cy="749659"/>
          </a:xfrm>
          <a:custGeom>
            <a:avLst/>
            <a:gdLst>
              <a:gd name="T0" fmla="*/ 0 w 4432"/>
              <a:gd name="T1" fmla="*/ 943 h 944"/>
              <a:gd name="T2" fmla="*/ 4431 w 4432"/>
              <a:gd name="T3" fmla="*/ 943 h 944"/>
              <a:gd name="T4" fmla="*/ 4431 w 4432"/>
              <a:gd name="T5" fmla="*/ 0 h 944"/>
              <a:gd name="T6" fmla="*/ 0 w 4432"/>
              <a:gd name="T7" fmla="*/ 0 h 944"/>
              <a:gd name="T8" fmla="*/ 0 w 4432"/>
              <a:gd name="T9" fmla="*/ 943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2" h="944">
                <a:moveTo>
                  <a:pt x="0" y="943"/>
                </a:moveTo>
                <a:lnTo>
                  <a:pt x="4431" y="943"/>
                </a:lnTo>
                <a:lnTo>
                  <a:pt x="4431" y="0"/>
                </a:lnTo>
                <a:lnTo>
                  <a:pt x="0" y="0"/>
                </a:lnTo>
                <a:lnTo>
                  <a:pt x="0" y="94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26">
            <a:extLst>
              <a:ext uri="{FF2B5EF4-FFF2-40B4-BE49-F238E27FC236}">
                <a16:creationId xmlns:a16="http://schemas.microsoft.com/office/drawing/2014/main" id="{3CFBCD46-2C36-A64F-85B8-74994F4B3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175" y="12170728"/>
            <a:ext cx="3167582" cy="78327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5246A427-316D-AB45-9B6D-FA4337DF7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69" y="4990133"/>
            <a:ext cx="18909918" cy="6967445"/>
          </a:xfrm>
          <a:custGeom>
            <a:avLst/>
            <a:gdLst>
              <a:gd name="T0" fmla="*/ 17573 w 17574"/>
              <a:gd name="T1" fmla="*/ 10504 h 10505"/>
              <a:gd name="T2" fmla="*/ 0 w 17574"/>
              <a:gd name="T3" fmla="*/ 10504 h 10505"/>
              <a:gd name="T4" fmla="*/ 0 w 17574"/>
              <a:gd name="T5" fmla="*/ 0 h 10505"/>
              <a:gd name="T6" fmla="*/ 17573 w 17574"/>
              <a:gd name="T7" fmla="*/ 0 h 10505"/>
              <a:gd name="T8" fmla="*/ 17573 w 17574"/>
              <a:gd name="T9" fmla="*/ 10504 h 10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0505">
                <a:moveTo>
                  <a:pt x="17573" y="10504"/>
                </a:moveTo>
                <a:lnTo>
                  <a:pt x="0" y="10504"/>
                </a:lnTo>
                <a:lnTo>
                  <a:pt x="0" y="0"/>
                </a:lnTo>
                <a:lnTo>
                  <a:pt x="17573" y="0"/>
                </a:lnTo>
                <a:lnTo>
                  <a:pt x="17573" y="10504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4B50B004-4248-934C-98B4-1B80CAAB7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4990132"/>
            <a:ext cx="18909890" cy="996425"/>
          </a:xfrm>
          <a:custGeom>
            <a:avLst/>
            <a:gdLst>
              <a:gd name="T0" fmla="*/ 17573 w 17574"/>
              <a:gd name="T1" fmla="*/ 1167 h 1168"/>
              <a:gd name="T2" fmla="*/ 0 w 17574"/>
              <a:gd name="T3" fmla="*/ 1167 h 1168"/>
              <a:gd name="T4" fmla="*/ 0 w 17574"/>
              <a:gd name="T5" fmla="*/ 0 h 1168"/>
              <a:gd name="T6" fmla="*/ 17573 w 17574"/>
              <a:gd name="T7" fmla="*/ 0 h 1168"/>
              <a:gd name="T8" fmla="*/ 17573 w 17574"/>
              <a:gd name="T9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8">
                <a:moveTo>
                  <a:pt x="17573" y="1167"/>
                </a:moveTo>
                <a:lnTo>
                  <a:pt x="0" y="1167"/>
                </a:lnTo>
                <a:lnTo>
                  <a:pt x="0" y="0"/>
                </a:lnTo>
                <a:lnTo>
                  <a:pt x="17573" y="0"/>
                </a:lnTo>
                <a:lnTo>
                  <a:pt x="17573" y="116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3">
            <a:extLst>
              <a:ext uri="{FF2B5EF4-FFF2-40B4-BE49-F238E27FC236}">
                <a16:creationId xmlns:a16="http://schemas.microsoft.com/office/drawing/2014/main" id="{4B54BA93-F36A-EF41-87C2-3B821CB4D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6981102"/>
            <a:ext cx="18909890" cy="996422"/>
          </a:xfrm>
          <a:custGeom>
            <a:avLst/>
            <a:gdLst>
              <a:gd name="T0" fmla="*/ 17573 w 17574"/>
              <a:gd name="T1" fmla="*/ 1167 h 1168"/>
              <a:gd name="T2" fmla="*/ 0 w 17574"/>
              <a:gd name="T3" fmla="*/ 1167 h 1168"/>
              <a:gd name="T4" fmla="*/ 0 w 17574"/>
              <a:gd name="T5" fmla="*/ 0 h 1168"/>
              <a:gd name="T6" fmla="*/ 17573 w 17574"/>
              <a:gd name="T7" fmla="*/ 0 h 1168"/>
              <a:gd name="T8" fmla="*/ 17573 w 17574"/>
              <a:gd name="T9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8">
                <a:moveTo>
                  <a:pt x="17573" y="1167"/>
                </a:moveTo>
                <a:lnTo>
                  <a:pt x="0" y="1167"/>
                </a:lnTo>
                <a:lnTo>
                  <a:pt x="0" y="0"/>
                </a:lnTo>
                <a:lnTo>
                  <a:pt x="17573" y="0"/>
                </a:lnTo>
                <a:lnTo>
                  <a:pt x="17573" y="116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4">
            <a:extLst>
              <a:ext uri="{FF2B5EF4-FFF2-40B4-BE49-F238E27FC236}">
                <a16:creationId xmlns:a16="http://schemas.microsoft.com/office/drawing/2014/main" id="{595E36DA-0155-2942-A39F-980C38188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8970186"/>
            <a:ext cx="18909890" cy="996425"/>
          </a:xfrm>
          <a:custGeom>
            <a:avLst/>
            <a:gdLst>
              <a:gd name="T0" fmla="*/ 17573 w 17574"/>
              <a:gd name="T1" fmla="*/ 1168 h 1169"/>
              <a:gd name="T2" fmla="*/ 0 w 17574"/>
              <a:gd name="T3" fmla="*/ 1168 h 1169"/>
              <a:gd name="T4" fmla="*/ 0 w 17574"/>
              <a:gd name="T5" fmla="*/ 0 h 1169"/>
              <a:gd name="T6" fmla="*/ 17573 w 17574"/>
              <a:gd name="T7" fmla="*/ 0 h 1169"/>
              <a:gd name="T8" fmla="*/ 17573 w 17574"/>
              <a:gd name="T9" fmla="*/ 1168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9">
                <a:moveTo>
                  <a:pt x="17573" y="1168"/>
                </a:moveTo>
                <a:lnTo>
                  <a:pt x="0" y="1168"/>
                </a:lnTo>
                <a:lnTo>
                  <a:pt x="0" y="0"/>
                </a:lnTo>
                <a:lnTo>
                  <a:pt x="17573" y="0"/>
                </a:lnTo>
                <a:lnTo>
                  <a:pt x="17573" y="11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D1BB891C-2FE7-0544-8EE7-096D80345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10961154"/>
            <a:ext cx="18909890" cy="996425"/>
          </a:xfrm>
          <a:custGeom>
            <a:avLst/>
            <a:gdLst>
              <a:gd name="T0" fmla="*/ 17573 w 17574"/>
              <a:gd name="T1" fmla="*/ 1167 h 1168"/>
              <a:gd name="T2" fmla="*/ 0 w 17574"/>
              <a:gd name="T3" fmla="*/ 1167 h 1168"/>
              <a:gd name="T4" fmla="*/ 0 w 17574"/>
              <a:gd name="T5" fmla="*/ 0 h 1168"/>
              <a:gd name="T6" fmla="*/ 17573 w 17574"/>
              <a:gd name="T7" fmla="*/ 0 h 1168"/>
              <a:gd name="T8" fmla="*/ 17573 w 17574"/>
              <a:gd name="T9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8">
                <a:moveTo>
                  <a:pt x="17573" y="1167"/>
                </a:moveTo>
                <a:lnTo>
                  <a:pt x="0" y="1167"/>
                </a:lnTo>
                <a:lnTo>
                  <a:pt x="0" y="0"/>
                </a:lnTo>
                <a:lnTo>
                  <a:pt x="17573" y="0"/>
                </a:lnTo>
                <a:lnTo>
                  <a:pt x="17573" y="116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Line 13">
            <a:extLst>
              <a:ext uri="{FF2B5EF4-FFF2-40B4-BE49-F238E27FC236}">
                <a16:creationId xmlns:a16="http://schemas.microsoft.com/office/drawing/2014/main" id="{616695CE-E3AD-344D-9B9E-E581E8DBEC1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3499" y="4990135"/>
            <a:ext cx="0" cy="6967445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Line 14">
            <a:extLst>
              <a:ext uri="{FF2B5EF4-FFF2-40B4-BE49-F238E27FC236}">
                <a16:creationId xmlns:a16="http://schemas.microsoft.com/office/drawing/2014/main" id="{BC94865A-03B8-E243-B090-588987E66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14302" y="4990135"/>
            <a:ext cx="0" cy="6967445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BBBF8A48-3E7E-FD4C-A529-74B48E1A8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4992012"/>
            <a:ext cx="996425" cy="992664"/>
          </a:xfrm>
          <a:custGeom>
            <a:avLst/>
            <a:gdLst>
              <a:gd name="T0" fmla="*/ 1167 w 1168"/>
              <a:gd name="T1" fmla="*/ 583 h 1166"/>
              <a:gd name="T2" fmla="*/ 1167 w 1168"/>
              <a:gd name="T3" fmla="*/ 583 h 1166"/>
              <a:gd name="T4" fmla="*/ 583 w 1168"/>
              <a:gd name="T5" fmla="*/ 1165 h 1166"/>
              <a:gd name="T6" fmla="*/ 583 w 1168"/>
              <a:gd name="T7" fmla="*/ 1165 h 1166"/>
              <a:gd name="T8" fmla="*/ 0 w 1168"/>
              <a:gd name="T9" fmla="*/ 583 h 1166"/>
              <a:gd name="T10" fmla="*/ 0 w 1168"/>
              <a:gd name="T11" fmla="*/ 583 h 1166"/>
              <a:gd name="T12" fmla="*/ 583 w 1168"/>
              <a:gd name="T13" fmla="*/ 0 h 1166"/>
              <a:gd name="T14" fmla="*/ 583 w 1168"/>
              <a:gd name="T15" fmla="*/ 0 h 1166"/>
              <a:gd name="T16" fmla="*/ 1167 w 1168"/>
              <a:gd name="T17" fmla="*/ 583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6">
                <a:moveTo>
                  <a:pt x="1167" y="583"/>
                </a:moveTo>
                <a:lnTo>
                  <a:pt x="1167" y="583"/>
                </a:lnTo>
                <a:cubicBezTo>
                  <a:pt x="1167" y="905"/>
                  <a:pt x="905" y="1165"/>
                  <a:pt x="583" y="1165"/>
                </a:cubicBezTo>
                <a:lnTo>
                  <a:pt x="583" y="1165"/>
                </a:lnTo>
                <a:cubicBezTo>
                  <a:pt x="261" y="1165"/>
                  <a:pt x="0" y="905"/>
                  <a:pt x="0" y="583"/>
                </a:cubicBezTo>
                <a:lnTo>
                  <a:pt x="0" y="583"/>
                </a:lnTo>
                <a:cubicBezTo>
                  <a:pt x="0" y="260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0"/>
                  <a:pt x="1167" y="5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C2305B06-6E10-0D4E-821C-5F1A5177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5986558"/>
            <a:ext cx="996425" cy="996422"/>
          </a:xfrm>
          <a:custGeom>
            <a:avLst/>
            <a:gdLst>
              <a:gd name="T0" fmla="*/ 1167 w 1168"/>
              <a:gd name="T1" fmla="*/ 583 h 1167"/>
              <a:gd name="T2" fmla="*/ 1167 w 1168"/>
              <a:gd name="T3" fmla="*/ 583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3 h 1167"/>
              <a:gd name="T10" fmla="*/ 0 w 1168"/>
              <a:gd name="T11" fmla="*/ 583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3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3"/>
                </a:moveTo>
                <a:lnTo>
                  <a:pt x="1167" y="583"/>
                </a:lnTo>
                <a:cubicBezTo>
                  <a:pt x="1167" y="905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5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D417F0AD-C543-C942-9293-CC226E012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6981101"/>
            <a:ext cx="996425" cy="996425"/>
          </a:xfrm>
          <a:custGeom>
            <a:avLst/>
            <a:gdLst>
              <a:gd name="T0" fmla="*/ 1167 w 1168"/>
              <a:gd name="T1" fmla="*/ 582 h 1167"/>
              <a:gd name="T2" fmla="*/ 1167 w 1168"/>
              <a:gd name="T3" fmla="*/ 582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2 h 1167"/>
              <a:gd name="T10" fmla="*/ 0 w 1168"/>
              <a:gd name="T11" fmla="*/ 582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2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2"/>
                </a:moveTo>
                <a:lnTo>
                  <a:pt x="1167" y="582"/>
                </a:lnTo>
                <a:cubicBezTo>
                  <a:pt x="1167" y="905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5"/>
                  <a:pt x="0" y="582"/>
                </a:cubicBezTo>
                <a:lnTo>
                  <a:pt x="0" y="582"/>
                </a:lnTo>
                <a:cubicBezTo>
                  <a:pt x="0" y="260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0"/>
                  <a:pt x="1167" y="5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2351819B-D543-3049-A108-921081ECD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7975642"/>
            <a:ext cx="996425" cy="992664"/>
          </a:xfrm>
          <a:custGeom>
            <a:avLst/>
            <a:gdLst>
              <a:gd name="T0" fmla="*/ 1167 w 1168"/>
              <a:gd name="T1" fmla="*/ 582 h 1166"/>
              <a:gd name="T2" fmla="*/ 1167 w 1168"/>
              <a:gd name="T3" fmla="*/ 582 h 1166"/>
              <a:gd name="T4" fmla="*/ 583 w 1168"/>
              <a:gd name="T5" fmla="*/ 1165 h 1166"/>
              <a:gd name="T6" fmla="*/ 583 w 1168"/>
              <a:gd name="T7" fmla="*/ 1165 h 1166"/>
              <a:gd name="T8" fmla="*/ 0 w 1168"/>
              <a:gd name="T9" fmla="*/ 582 h 1166"/>
              <a:gd name="T10" fmla="*/ 0 w 1168"/>
              <a:gd name="T11" fmla="*/ 582 h 1166"/>
              <a:gd name="T12" fmla="*/ 583 w 1168"/>
              <a:gd name="T13" fmla="*/ 0 h 1166"/>
              <a:gd name="T14" fmla="*/ 583 w 1168"/>
              <a:gd name="T15" fmla="*/ 0 h 1166"/>
              <a:gd name="T16" fmla="*/ 1167 w 1168"/>
              <a:gd name="T17" fmla="*/ 58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6">
                <a:moveTo>
                  <a:pt x="1167" y="582"/>
                </a:moveTo>
                <a:lnTo>
                  <a:pt x="1167" y="582"/>
                </a:lnTo>
                <a:cubicBezTo>
                  <a:pt x="1167" y="904"/>
                  <a:pt x="905" y="1165"/>
                  <a:pt x="583" y="1165"/>
                </a:cubicBezTo>
                <a:lnTo>
                  <a:pt x="583" y="1165"/>
                </a:lnTo>
                <a:cubicBezTo>
                  <a:pt x="261" y="1165"/>
                  <a:pt x="0" y="904"/>
                  <a:pt x="0" y="582"/>
                </a:cubicBezTo>
                <a:lnTo>
                  <a:pt x="0" y="582"/>
                </a:lnTo>
                <a:cubicBezTo>
                  <a:pt x="0" y="260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0"/>
                  <a:pt x="1167" y="582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3DF5ADB9-884E-AE41-8257-404C6853F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8970187"/>
            <a:ext cx="996425" cy="996422"/>
          </a:xfrm>
          <a:custGeom>
            <a:avLst/>
            <a:gdLst>
              <a:gd name="T0" fmla="*/ 1167 w 1168"/>
              <a:gd name="T1" fmla="*/ 583 h 1167"/>
              <a:gd name="T2" fmla="*/ 1167 w 1168"/>
              <a:gd name="T3" fmla="*/ 583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3 h 1167"/>
              <a:gd name="T10" fmla="*/ 0 w 1168"/>
              <a:gd name="T11" fmla="*/ 583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3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3"/>
                </a:moveTo>
                <a:lnTo>
                  <a:pt x="1167" y="583"/>
                </a:lnTo>
                <a:cubicBezTo>
                  <a:pt x="1167" y="905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5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1">
            <a:extLst>
              <a:ext uri="{FF2B5EF4-FFF2-40B4-BE49-F238E27FC236}">
                <a16:creationId xmlns:a16="http://schemas.microsoft.com/office/drawing/2014/main" id="{5C1A2F01-492D-DA4E-AB7A-72A82F05B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9964732"/>
            <a:ext cx="996425" cy="996422"/>
          </a:xfrm>
          <a:custGeom>
            <a:avLst/>
            <a:gdLst>
              <a:gd name="T0" fmla="*/ 1167 w 1168"/>
              <a:gd name="T1" fmla="*/ 583 h 1167"/>
              <a:gd name="T2" fmla="*/ 1167 w 1168"/>
              <a:gd name="T3" fmla="*/ 583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3 h 1167"/>
              <a:gd name="T10" fmla="*/ 0 w 1168"/>
              <a:gd name="T11" fmla="*/ 583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3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3"/>
                </a:moveTo>
                <a:lnTo>
                  <a:pt x="1167" y="583"/>
                </a:lnTo>
                <a:cubicBezTo>
                  <a:pt x="1167" y="906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6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2">
            <a:extLst>
              <a:ext uri="{FF2B5EF4-FFF2-40B4-BE49-F238E27FC236}">
                <a16:creationId xmlns:a16="http://schemas.microsoft.com/office/drawing/2014/main" id="{5080E9D2-89C1-F042-BD8C-4816E1C80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10961154"/>
            <a:ext cx="996425" cy="996425"/>
          </a:xfrm>
          <a:custGeom>
            <a:avLst/>
            <a:gdLst>
              <a:gd name="T0" fmla="*/ 1167 w 1168"/>
              <a:gd name="T1" fmla="*/ 584 h 1167"/>
              <a:gd name="T2" fmla="*/ 1167 w 1168"/>
              <a:gd name="T3" fmla="*/ 584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4 h 1167"/>
              <a:gd name="T10" fmla="*/ 0 w 1168"/>
              <a:gd name="T11" fmla="*/ 584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4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4"/>
                </a:moveTo>
                <a:lnTo>
                  <a:pt x="1167" y="584"/>
                </a:lnTo>
                <a:cubicBezTo>
                  <a:pt x="1167" y="906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6"/>
                  <a:pt x="0" y="584"/>
                </a:cubicBezTo>
                <a:lnTo>
                  <a:pt x="0" y="584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D9EFB5E7-D371-874A-9470-A24C5AFCB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43629" y="4990135"/>
            <a:ext cx="0" cy="6967445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68516C0E-1448-5640-8395-A7AF6C5E9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3629" y="2351314"/>
            <a:ext cx="4237757" cy="2638818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AEF68A4-C132-D04B-B8B0-7D76180B0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3629" y="2826639"/>
            <a:ext cx="4237757" cy="749659"/>
          </a:xfrm>
          <a:custGeom>
            <a:avLst/>
            <a:gdLst>
              <a:gd name="T0" fmla="*/ 0 w 4431"/>
              <a:gd name="T1" fmla="*/ 943 h 944"/>
              <a:gd name="T2" fmla="*/ 4430 w 4431"/>
              <a:gd name="T3" fmla="*/ 943 h 944"/>
              <a:gd name="T4" fmla="*/ 4430 w 4431"/>
              <a:gd name="T5" fmla="*/ 0 h 944"/>
              <a:gd name="T6" fmla="*/ 0 w 4431"/>
              <a:gd name="T7" fmla="*/ 0 h 944"/>
              <a:gd name="T8" fmla="*/ 0 w 4431"/>
              <a:gd name="T9" fmla="*/ 943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1" h="944">
                <a:moveTo>
                  <a:pt x="0" y="943"/>
                </a:moveTo>
                <a:lnTo>
                  <a:pt x="4430" y="943"/>
                </a:lnTo>
                <a:lnTo>
                  <a:pt x="4430" y="0"/>
                </a:lnTo>
                <a:lnTo>
                  <a:pt x="0" y="0"/>
                </a:lnTo>
                <a:lnTo>
                  <a:pt x="0" y="94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F6ECD694-2280-F440-99AE-A6048D7CD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8716" y="12170728"/>
            <a:ext cx="3167582" cy="78327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8324BE2-7420-FD4B-810B-CAAD1AA3F69A}"/>
              </a:ext>
            </a:extLst>
          </p:cNvPr>
          <p:cNvSpPr txBox="1"/>
          <p:nvPr/>
        </p:nvSpPr>
        <p:spPr>
          <a:xfrm>
            <a:off x="10432510" y="2909081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C11D6EC-48A9-AF48-BB42-77BADF6EAE00}"/>
              </a:ext>
            </a:extLst>
          </p:cNvPr>
          <p:cNvSpPr txBox="1"/>
          <p:nvPr/>
        </p:nvSpPr>
        <p:spPr>
          <a:xfrm>
            <a:off x="14167430" y="2909081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3D9AE7-7EC7-C547-8431-4D608B9BEEA9}"/>
              </a:ext>
            </a:extLst>
          </p:cNvPr>
          <p:cNvSpPr txBox="1"/>
          <p:nvPr/>
        </p:nvSpPr>
        <p:spPr>
          <a:xfrm>
            <a:off x="18516084" y="2909081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30118F-0855-3349-AFB6-3C766456CE9B}"/>
              </a:ext>
            </a:extLst>
          </p:cNvPr>
          <p:cNvSpPr txBox="1"/>
          <p:nvPr/>
        </p:nvSpPr>
        <p:spPr>
          <a:xfrm>
            <a:off x="9723984" y="3900037"/>
            <a:ext cx="273023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691BF4-6F91-EF4D-87A1-7BA47D803A89}"/>
              </a:ext>
            </a:extLst>
          </p:cNvPr>
          <p:cNvSpPr txBox="1"/>
          <p:nvPr/>
        </p:nvSpPr>
        <p:spPr>
          <a:xfrm>
            <a:off x="13872260" y="3900037"/>
            <a:ext cx="290496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$17.99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7BD76F-EA1D-2B41-BE02-01FB023B1F38}"/>
              </a:ext>
            </a:extLst>
          </p:cNvPr>
          <p:cNvSpPr txBox="1"/>
          <p:nvPr/>
        </p:nvSpPr>
        <p:spPr>
          <a:xfrm>
            <a:off x="18011939" y="3900037"/>
            <a:ext cx="310533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480391-F7D9-2643-8CAA-CB8F2E083DD3}"/>
              </a:ext>
            </a:extLst>
          </p:cNvPr>
          <p:cNvSpPr txBox="1"/>
          <p:nvPr/>
        </p:nvSpPr>
        <p:spPr>
          <a:xfrm>
            <a:off x="2594343" y="5195957"/>
            <a:ext cx="33374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CF3FF0-827D-A644-91DE-0853CA9189E8}"/>
              </a:ext>
            </a:extLst>
          </p:cNvPr>
          <p:cNvSpPr txBox="1"/>
          <p:nvPr/>
        </p:nvSpPr>
        <p:spPr>
          <a:xfrm>
            <a:off x="2551062" y="6192381"/>
            <a:ext cx="4203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7901E3-6B8C-CE4A-AB85-622519109C08}"/>
              </a:ext>
            </a:extLst>
          </p:cNvPr>
          <p:cNvSpPr txBox="1"/>
          <p:nvPr/>
        </p:nvSpPr>
        <p:spPr>
          <a:xfrm>
            <a:off x="2546253" y="7186925"/>
            <a:ext cx="4299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14AC53-1711-F545-B4F0-E75A57D6E984}"/>
              </a:ext>
            </a:extLst>
          </p:cNvPr>
          <p:cNvSpPr txBox="1"/>
          <p:nvPr/>
        </p:nvSpPr>
        <p:spPr>
          <a:xfrm>
            <a:off x="2533429" y="8181494"/>
            <a:ext cx="45557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1AB9E7-63B7-0043-AF4B-13EB2D59D8E2}"/>
              </a:ext>
            </a:extLst>
          </p:cNvPr>
          <p:cNvSpPr txBox="1"/>
          <p:nvPr/>
        </p:nvSpPr>
        <p:spPr>
          <a:xfrm>
            <a:off x="2536635" y="9176010"/>
            <a:ext cx="44916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537724-1167-2F4A-8901-09B197AD9764}"/>
              </a:ext>
            </a:extLst>
          </p:cNvPr>
          <p:cNvSpPr txBox="1"/>
          <p:nvPr/>
        </p:nvSpPr>
        <p:spPr>
          <a:xfrm>
            <a:off x="2537436" y="10171494"/>
            <a:ext cx="44755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487EF5-76EB-4B40-B777-99CFF31A14BA}"/>
              </a:ext>
            </a:extLst>
          </p:cNvPr>
          <p:cNvSpPr txBox="1"/>
          <p:nvPr/>
        </p:nvSpPr>
        <p:spPr>
          <a:xfrm>
            <a:off x="2556673" y="11166978"/>
            <a:ext cx="40908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282164-0E1B-CD48-9089-27724C0835ED}"/>
              </a:ext>
            </a:extLst>
          </p:cNvPr>
          <p:cNvSpPr txBox="1"/>
          <p:nvPr/>
        </p:nvSpPr>
        <p:spPr>
          <a:xfrm>
            <a:off x="3594561" y="5195957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28D1F4-30A6-5249-BD49-9227B79815B6}"/>
              </a:ext>
            </a:extLst>
          </p:cNvPr>
          <p:cNvSpPr txBox="1"/>
          <p:nvPr/>
        </p:nvSpPr>
        <p:spPr>
          <a:xfrm>
            <a:off x="3594561" y="6191127"/>
            <a:ext cx="148309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AEE852B-ACC2-ED42-B969-EAB23790308C}"/>
              </a:ext>
            </a:extLst>
          </p:cNvPr>
          <p:cNvSpPr txBox="1"/>
          <p:nvPr/>
        </p:nvSpPr>
        <p:spPr>
          <a:xfrm>
            <a:off x="3594561" y="7186297"/>
            <a:ext cx="13869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FBDC49-7690-374E-81B9-74B784DA20F6}"/>
              </a:ext>
            </a:extLst>
          </p:cNvPr>
          <p:cNvSpPr txBox="1"/>
          <p:nvPr/>
        </p:nvSpPr>
        <p:spPr>
          <a:xfrm>
            <a:off x="3594561" y="8181467"/>
            <a:ext cx="3118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Entries/Month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A4A311B-76EC-8646-B970-EBDD9E6CC1BF}"/>
              </a:ext>
            </a:extLst>
          </p:cNvPr>
          <p:cNvSpPr txBox="1"/>
          <p:nvPr/>
        </p:nvSpPr>
        <p:spPr>
          <a:xfrm>
            <a:off x="3594561" y="9176637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D9768C-4CCC-C544-B208-88F2308B4B32}"/>
              </a:ext>
            </a:extLst>
          </p:cNvPr>
          <p:cNvSpPr txBox="1"/>
          <p:nvPr/>
        </p:nvSpPr>
        <p:spPr>
          <a:xfrm>
            <a:off x="3594561" y="10171807"/>
            <a:ext cx="24176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312DC95-ADC8-AA49-BAE4-B2008230D6F3}"/>
              </a:ext>
            </a:extLst>
          </p:cNvPr>
          <p:cNvSpPr txBox="1"/>
          <p:nvPr/>
        </p:nvSpPr>
        <p:spPr>
          <a:xfrm>
            <a:off x="3594561" y="11166977"/>
            <a:ext cx="449674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DC3282-58C5-FD46-B929-6A589B651B6F}"/>
              </a:ext>
            </a:extLst>
          </p:cNvPr>
          <p:cNvSpPr txBox="1"/>
          <p:nvPr/>
        </p:nvSpPr>
        <p:spPr>
          <a:xfrm>
            <a:off x="10101492" y="12269977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8B9005E-C974-C748-821C-4BF924DF052F}"/>
              </a:ext>
            </a:extLst>
          </p:cNvPr>
          <p:cNvSpPr txBox="1"/>
          <p:nvPr/>
        </p:nvSpPr>
        <p:spPr>
          <a:xfrm>
            <a:off x="14337130" y="12269977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F4707C7-199D-9A44-85CE-1AB5903DABEB}"/>
              </a:ext>
            </a:extLst>
          </p:cNvPr>
          <p:cNvSpPr txBox="1"/>
          <p:nvPr/>
        </p:nvSpPr>
        <p:spPr>
          <a:xfrm>
            <a:off x="18574896" y="12269977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8E1CF15-9E03-584A-A1AB-C6A05C39A3DD}"/>
              </a:ext>
            </a:extLst>
          </p:cNvPr>
          <p:cNvSpPr txBox="1">
            <a:spLocks/>
          </p:cNvSpPr>
          <p:nvPr/>
        </p:nvSpPr>
        <p:spPr>
          <a:xfrm>
            <a:off x="17808313" y="524968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92D3C9A3-7097-F64B-9002-68DF871524B5}"/>
              </a:ext>
            </a:extLst>
          </p:cNvPr>
          <p:cNvSpPr txBox="1">
            <a:spLocks/>
          </p:cNvSpPr>
          <p:nvPr/>
        </p:nvSpPr>
        <p:spPr>
          <a:xfrm>
            <a:off x="17808313" y="624487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D592F06-AC34-2646-9D4B-F1C58F37A501}"/>
              </a:ext>
            </a:extLst>
          </p:cNvPr>
          <p:cNvSpPr txBox="1">
            <a:spLocks/>
          </p:cNvSpPr>
          <p:nvPr/>
        </p:nvSpPr>
        <p:spPr>
          <a:xfrm>
            <a:off x="17808313" y="72400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4E222C5D-C8BB-D646-946C-961C10991CA6}"/>
              </a:ext>
            </a:extLst>
          </p:cNvPr>
          <p:cNvSpPr txBox="1">
            <a:spLocks/>
          </p:cNvSpPr>
          <p:nvPr/>
        </p:nvSpPr>
        <p:spPr>
          <a:xfrm>
            <a:off x="17808313" y="82352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100,000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1B4739ED-0092-E540-B182-0708C947E373}"/>
              </a:ext>
            </a:extLst>
          </p:cNvPr>
          <p:cNvSpPr txBox="1">
            <a:spLocks/>
          </p:cNvSpPr>
          <p:nvPr/>
        </p:nvSpPr>
        <p:spPr>
          <a:xfrm>
            <a:off x="17808313" y="923045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AB038C06-1C3C-D548-8832-4E0937C88837}"/>
              </a:ext>
            </a:extLst>
          </p:cNvPr>
          <p:cNvSpPr txBox="1">
            <a:spLocks/>
          </p:cNvSpPr>
          <p:nvPr/>
        </p:nvSpPr>
        <p:spPr>
          <a:xfrm>
            <a:off x="17808313" y="1022564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85D875E-3EE6-2A43-A7F2-DBE22572A7BA}"/>
              </a:ext>
            </a:extLst>
          </p:cNvPr>
          <p:cNvSpPr txBox="1">
            <a:spLocks/>
          </p:cNvSpPr>
          <p:nvPr/>
        </p:nvSpPr>
        <p:spPr>
          <a:xfrm>
            <a:off x="17808313" y="11220837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E0DBDF68-3CC2-C044-815E-22C231FC4000}"/>
              </a:ext>
            </a:extLst>
          </p:cNvPr>
          <p:cNvSpPr txBox="1">
            <a:spLocks/>
          </p:cNvSpPr>
          <p:nvPr/>
        </p:nvSpPr>
        <p:spPr>
          <a:xfrm>
            <a:off x="13570552" y="524968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4CB8F30-6CC2-3944-A83A-48F97FCD8F5D}"/>
              </a:ext>
            </a:extLst>
          </p:cNvPr>
          <p:cNvSpPr txBox="1">
            <a:spLocks/>
          </p:cNvSpPr>
          <p:nvPr/>
        </p:nvSpPr>
        <p:spPr>
          <a:xfrm>
            <a:off x="13570552" y="624487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04140382-D657-B44F-BD59-D7218520DEA4}"/>
              </a:ext>
            </a:extLst>
          </p:cNvPr>
          <p:cNvSpPr txBox="1">
            <a:spLocks/>
          </p:cNvSpPr>
          <p:nvPr/>
        </p:nvSpPr>
        <p:spPr>
          <a:xfrm>
            <a:off x="13570552" y="72400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6DB9D5E0-9F92-C647-A8B8-B6D790AE1226}"/>
              </a:ext>
            </a:extLst>
          </p:cNvPr>
          <p:cNvSpPr txBox="1">
            <a:spLocks/>
          </p:cNvSpPr>
          <p:nvPr/>
        </p:nvSpPr>
        <p:spPr>
          <a:xfrm>
            <a:off x="13570552" y="82352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02814417-D467-2347-A950-73AA356860BD}"/>
              </a:ext>
            </a:extLst>
          </p:cNvPr>
          <p:cNvSpPr txBox="1">
            <a:spLocks/>
          </p:cNvSpPr>
          <p:nvPr/>
        </p:nvSpPr>
        <p:spPr>
          <a:xfrm>
            <a:off x="13570552" y="923045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4057CF2-4DCF-8C45-8E56-4AD722399C7B}"/>
              </a:ext>
            </a:extLst>
          </p:cNvPr>
          <p:cNvSpPr txBox="1">
            <a:spLocks/>
          </p:cNvSpPr>
          <p:nvPr/>
        </p:nvSpPr>
        <p:spPr>
          <a:xfrm>
            <a:off x="13570552" y="1022564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39C6A06-E132-E445-86C7-9C9EDC393CD9}"/>
              </a:ext>
            </a:extLst>
          </p:cNvPr>
          <p:cNvSpPr txBox="1">
            <a:spLocks/>
          </p:cNvSpPr>
          <p:nvPr/>
        </p:nvSpPr>
        <p:spPr>
          <a:xfrm>
            <a:off x="13570552" y="11220837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6DC2672-172A-1C4F-9EC0-6F878A969E60}"/>
              </a:ext>
            </a:extLst>
          </p:cNvPr>
          <p:cNvSpPr txBox="1">
            <a:spLocks/>
          </p:cNvSpPr>
          <p:nvPr/>
        </p:nvSpPr>
        <p:spPr>
          <a:xfrm>
            <a:off x="9358183" y="524968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8097272C-00E3-5545-B070-0E60960AB6DF}"/>
              </a:ext>
            </a:extLst>
          </p:cNvPr>
          <p:cNvSpPr txBox="1">
            <a:spLocks/>
          </p:cNvSpPr>
          <p:nvPr/>
        </p:nvSpPr>
        <p:spPr>
          <a:xfrm>
            <a:off x="9358183" y="624487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54FB085F-B7B3-774A-89D5-780CD62FFB31}"/>
              </a:ext>
            </a:extLst>
          </p:cNvPr>
          <p:cNvSpPr txBox="1">
            <a:spLocks/>
          </p:cNvSpPr>
          <p:nvPr/>
        </p:nvSpPr>
        <p:spPr>
          <a:xfrm>
            <a:off x="9358183" y="72400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D5C147DF-E523-4440-BF32-CB0431839440}"/>
              </a:ext>
            </a:extLst>
          </p:cNvPr>
          <p:cNvSpPr txBox="1">
            <a:spLocks/>
          </p:cNvSpPr>
          <p:nvPr/>
        </p:nvSpPr>
        <p:spPr>
          <a:xfrm>
            <a:off x="9358183" y="82352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68032D5-0EB6-3A45-AD51-64558EB7D4BA}"/>
              </a:ext>
            </a:extLst>
          </p:cNvPr>
          <p:cNvSpPr txBox="1">
            <a:spLocks/>
          </p:cNvSpPr>
          <p:nvPr/>
        </p:nvSpPr>
        <p:spPr>
          <a:xfrm>
            <a:off x="9358183" y="923045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80C279FD-6389-044D-BA9C-6AB842103C58}"/>
              </a:ext>
            </a:extLst>
          </p:cNvPr>
          <p:cNvSpPr txBox="1">
            <a:spLocks/>
          </p:cNvSpPr>
          <p:nvPr/>
        </p:nvSpPr>
        <p:spPr>
          <a:xfrm>
            <a:off x="9358183" y="1022564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056BA9EF-9195-FF4D-8F3E-1ACEC49EAEC1}"/>
              </a:ext>
            </a:extLst>
          </p:cNvPr>
          <p:cNvSpPr txBox="1">
            <a:spLocks/>
          </p:cNvSpPr>
          <p:nvPr/>
        </p:nvSpPr>
        <p:spPr>
          <a:xfrm>
            <a:off x="9358183" y="11220837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1961061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E4099566-3A2C-184B-AAB6-62EAEF5269CC}"/>
              </a:ext>
            </a:extLst>
          </p:cNvPr>
          <p:cNvSpPr/>
          <p:nvPr/>
        </p:nvSpPr>
        <p:spPr>
          <a:xfrm>
            <a:off x="1520824" y="4308761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EDDCC11-314C-5A4E-ABA6-7786A3D9BD49}"/>
              </a:ext>
            </a:extLst>
          </p:cNvPr>
          <p:cNvSpPr/>
          <p:nvPr/>
        </p:nvSpPr>
        <p:spPr>
          <a:xfrm>
            <a:off x="1520824" y="5027003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EB74B57-4344-0847-8584-68AC370337C6}"/>
              </a:ext>
            </a:extLst>
          </p:cNvPr>
          <p:cNvSpPr/>
          <p:nvPr/>
        </p:nvSpPr>
        <p:spPr>
          <a:xfrm>
            <a:off x="1520824" y="5747435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1A4415F-E006-CC40-AD59-C985D3CE67EB}"/>
              </a:ext>
            </a:extLst>
          </p:cNvPr>
          <p:cNvSpPr/>
          <p:nvPr/>
        </p:nvSpPr>
        <p:spPr>
          <a:xfrm>
            <a:off x="1520824" y="6465677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D40B56D-2655-E343-AB9F-9AE785187B0E}"/>
              </a:ext>
            </a:extLst>
          </p:cNvPr>
          <p:cNvSpPr/>
          <p:nvPr/>
        </p:nvSpPr>
        <p:spPr>
          <a:xfrm>
            <a:off x="1520824" y="7183915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DE917E8-CD85-6048-AED2-F84B76E8AC59}"/>
              </a:ext>
            </a:extLst>
          </p:cNvPr>
          <p:cNvSpPr/>
          <p:nvPr/>
        </p:nvSpPr>
        <p:spPr>
          <a:xfrm>
            <a:off x="1520824" y="7902157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73A8F7-2B41-6145-8816-4EA7256A90DD}"/>
              </a:ext>
            </a:extLst>
          </p:cNvPr>
          <p:cNvSpPr/>
          <p:nvPr/>
        </p:nvSpPr>
        <p:spPr>
          <a:xfrm>
            <a:off x="1520824" y="8618201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1A6FAB-6E6B-024E-9964-A8021D4E6F2B}"/>
              </a:ext>
            </a:extLst>
          </p:cNvPr>
          <p:cNvSpPr/>
          <p:nvPr/>
        </p:nvSpPr>
        <p:spPr>
          <a:xfrm>
            <a:off x="1520824" y="9336443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799FA9C-6560-6D44-BDBD-96A0AF8D51DA}"/>
              </a:ext>
            </a:extLst>
          </p:cNvPr>
          <p:cNvSpPr/>
          <p:nvPr/>
        </p:nvSpPr>
        <p:spPr>
          <a:xfrm>
            <a:off x="1520824" y="10050293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02FD0F7-3653-F54E-B483-436C02153342}"/>
              </a:ext>
            </a:extLst>
          </p:cNvPr>
          <p:cNvSpPr/>
          <p:nvPr/>
        </p:nvSpPr>
        <p:spPr>
          <a:xfrm>
            <a:off x="1520824" y="10768535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ADCB4F-5349-FD42-80DD-39B634956A2D}"/>
              </a:ext>
            </a:extLst>
          </p:cNvPr>
          <p:cNvSpPr/>
          <p:nvPr/>
        </p:nvSpPr>
        <p:spPr>
          <a:xfrm>
            <a:off x="1520824" y="11484579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73E283C-33CA-2549-BFE3-58A0A55DC50F}"/>
              </a:ext>
            </a:extLst>
          </p:cNvPr>
          <p:cNvSpPr/>
          <p:nvPr/>
        </p:nvSpPr>
        <p:spPr>
          <a:xfrm>
            <a:off x="1520824" y="12202821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D35842-64CB-5B4C-B089-E360B3E777AC}"/>
              </a:ext>
            </a:extLst>
          </p:cNvPr>
          <p:cNvCxnSpPr>
            <a:cxnSpLocks/>
          </p:cNvCxnSpPr>
          <p:nvPr/>
        </p:nvCxnSpPr>
        <p:spPr>
          <a:xfrm>
            <a:off x="7155381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3E5533-D952-DB4A-9914-4C49165F5D48}"/>
              </a:ext>
            </a:extLst>
          </p:cNvPr>
          <p:cNvCxnSpPr>
            <a:cxnSpLocks/>
          </p:cNvCxnSpPr>
          <p:nvPr/>
        </p:nvCxnSpPr>
        <p:spPr>
          <a:xfrm>
            <a:off x="10295670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A3B7DF3-FA91-FC44-995C-70630AE44BAB}"/>
              </a:ext>
            </a:extLst>
          </p:cNvPr>
          <p:cNvCxnSpPr>
            <a:cxnSpLocks/>
          </p:cNvCxnSpPr>
          <p:nvPr/>
        </p:nvCxnSpPr>
        <p:spPr>
          <a:xfrm>
            <a:off x="13435959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3F4F1C-AE2E-5C41-A66C-05E01F990B60}"/>
              </a:ext>
            </a:extLst>
          </p:cNvPr>
          <p:cNvCxnSpPr>
            <a:cxnSpLocks/>
          </p:cNvCxnSpPr>
          <p:nvPr/>
        </p:nvCxnSpPr>
        <p:spPr>
          <a:xfrm>
            <a:off x="16576248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866EAD5-9FEA-134D-9253-A89AF80963C0}"/>
              </a:ext>
            </a:extLst>
          </p:cNvPr>
          <p:cNvCxnSpPr>
            <a:cxnSpLocks/>
          </p:cNvCxnSpPr>
          <p:nvPr/>
        </p:nvCxnSpPr>
        <p:spPr>
          <a:xfrm>
            <a:off x="19716537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42FC42BD-3A0D-8A49-BBC8-5D9B23123D7B}"/>
              </a:ext>
            </a:extLst>
          </p:cNvPr>
          <p:cNvSpPr/>
          <p:nvPr/>
        </p:nvSpPr>
        <p:spPr>
          <a:xfrm>
            <a:off x="7155381" y="1768141"/>
            <a:ext cx="3140289" cy="1013254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891252C4-E604-AB47-87E7-729C14F2477C}"/>
              </a:ext>
            </a:extLst>
          </p:cNvPr>
          <p:cNvSpPr/>
          <p:nvPr/>
        </p:nvSpPr>
        <p:spPr>
          <a:xfrm>
            <a:off x="10295669" y="1768141"/>
            <a:ext cx="3140289" cy="1013254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6ED113D5-4DAC-6342-B4C9-869D29364A10}"/>
              </a:ext>
            </a:extLst>
          </p:cNvPr>
          <p:cNvSpPr/>
          <p:nvPr/>
        </p:nvSpPr>
        <p:spPr>
          <a:xfrm>
            <a:off x="13435957" y="1768141"/>
            <a:ext cx="3140289" cy="1013254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0A19FEAD-365B-0B4E-A5F5-4369E419DFD0}"/>
              </a:ext>
            </a:extLst>
          </p:cNvPr>
          <p:cNvSpPr/>
          <p:nvPr/>
        </p:nvSpPr>
        <p:spPr>
          <a:xfrm>
            <a:off x="16576245" y="1768141"/>
            <a:ext cx="3140289" cy="1013254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141A878C-29A7-3A44-A845-5CBC82F334C6}"/>
              </a:ext>
            </a:extLst>
          </p:cNvPr>
          <p:cNvSpPr/>
          <p:nvPr/>
        </p:nvSpPr>
        <p:spPr>
          <a:xfrm>
            <a:off x="19716536" y="1768141"/>
            <a:ext cx="3140289" cy="1013254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5E9079E-6570-8649-A264-39653791BCF7}"/>
              </a:ext>
            </a:extLst>
          </p:cNvPr>
          <p:cNvSpPr txBox="1"/>
          <p:nvPr/>
        </p:nvSpPr>
        <p:spPr>
          <a:xfrm>
            <a:off x="8068934" y="1982381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6A90D6-9930-C849-866A-08F81BCC7CE9}"/>
              </a:ext>
            </a:extLst>
          </p:cNvPr>
          <p:cNvSpPr txBox="1"/>
          <p:nvPr/>
        </p:nvSpPr>
        <p:spPr>
          <a:xfrm>
            <a:off x="11435247" y="1982381"/>
            <a:ext cx="86113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B3A7A0-C1A1-EB4E-9B79-A4A4DC2FF90B}"/>
              </a:ext>
            </a:extLst>
          </p:cNvPr>
          <p:cNvSpPr txBox="1"/>
          <p:nvPr/>
        </p:nvSpPr>
        <p:spPr>
          <a:xfrm>
            <a:off x="13840559" y="1982381"/>
            <a:ext cx="233108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Advanced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3B9C72-A1C1-294D-997A-6C58E7F6145B}"/>
              </a:ext>
            </a:extLst>
          </p:cNvPr>
          <p:cNvSpPr txBox="1"/>
          <p:nvPr/>
        </p:nvSpPr>
        <p:spPr>
          <a:xfrm>
            <a:off x="16984851" y="1982381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50E5215-2CC1-9C4E-B427-1139482085C3}"/>
              </a:ext>
            </a:extLst>
          </p:cNvPr>
          <p:cNvSpPr txBox="1"/>
          <p:nvPr/>
        </p:nvSpPr>
        <p:spPr>
          <a:xfrm>
            <a:off x="20478603" y="1982381"/>
            <a:ext cx="161614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0013931-1F96-6746-81EE-3882A626907D}"/>
              </a:ext>
            </a:extLst>
          </p:cNvPr>
          <p:cNvSpPr txBox="1"/>
          <p:nvPr/>
        </p:nvSpPr>
        <p:spPr>
          <a:xfrm>
            <a:off x="8234043" y="3129581"/>
            <a:ext cx="98296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9E8B1AF-4959-D84F-94DD-B32125BB816F}"/>
              </a:ext>
            </a:extLst>
          </p:cNvPr>
          <p:cNvSpPr txBox="1"/>
          <p:nvPr/>
        </p:nvSpPr>
        <p:spPr>
          <a:xfrm>
            <a:off x="11257312" y="3129581"/>
            <a:ext cx="121700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08BCCA-7C71-3A4B-93A9-92115808BA01}"/>
              </a:ext>
            </a:extLst>
          </p:cNvPr>
          <p:cNvSpPr txBox="1"/>
          <p:nvPr/>
        </p:nvSpPr>
        <p:spPr>
          <a:xfrm>
            <a:off x="14424851" y="3129581"/>
            <a:ext cx="116249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BE7556C-DE2C-DA4B-A34A-C4B24CBA97A8}"/>
              </a:ext>
            </a:extLst>
          </p:cNvPr>
          <p:cNvSpPr txBox="1"/>
          <p:nvPr/>
        </p:nvSpPr>
        <p:spPr>
          <a:xfrm>
            <a:off x="17470560" y="3129581"/>
            <a:ext cx="13516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0787368-D8BC-2241-B2B4-8F5C05DBFDC6}"/>
              </a:ext>
            </a:extLst>
          </p:cNvPr>
          <p:cNvSpPr txBox="1"/>
          <p:nvPr/>
        </p:nvSpPr>
        <p:spPr>
          <a:xfrm>
            <a:off x="20597228" y="3129581"/>
            <a:ext cx="137890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$60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FD4AE46-1855-F74A-A1DE-2AB550E5FE62}"/>
              </a:ext>
            </a:extLst>
          </p:cNvPr>
          <p:cNvSpPr txBox="1"/>
          <p:nvPr/>
        </p:nvSpPr>
        <p:spPr>
          <a:xfrm>
            <a:off x="3601364" y="4430452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F126F19-37D1-844A-A7D1-3D7EE79D1A70}"/>
              </a:ext>
            </a:extLst>
          </p:cNvPr>
          <p:cNvSpPr txBox="1"/>
          <p:nvPr/>
        </p:nvSpPr>
        <p:spPr>
          <a:xfrm>
            <a:off x="2070502" y="12324512"/>
            <a:ext cx="453521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Public Registration Module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B14817-4947-D44F-80DC-5769E8473FC0}"/>
              </a:ext>
            </a:extLst>
          </p:cNvPr>
          <p:cNvSpPr txBox="1"/>
          <p:nvPr/>
        </p:nvSpPr>
        <p:spPr>
          <a:xfrm>
            <a:off x="3270352" y="11606872"/>
            <a:ext cx="213552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SSL Security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B941037-6E69-344C-9736-5E513C052F8B}"/>
              </a:ext>
            </a:extLst>
          </p:cNvPr>
          <p:cNvSpPr txBox="1"/>
          <p:nvPr/>
        </p:nvSpPr>
        <p:spPr>
          <a:xfrm>
            <a:off x="3310419" y="10889230"/>
            <a:ext cx="20553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FAQ Builder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450931F-0721-F341-8ABE-3C9358BD5FE3}"/>
              </a:ext>
            </a:extLst>
          </p:cNvPr>
          <p:cNvSpPr txBox="1"/>
          <p:nvPr/>
        </p:nvSpPr>
        <p:spPr>
          <a:xfrm>
            <a:off x="2447207" y="10171588"/>
            <a:ext cx="378180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Per-page Style sheets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F919CA8-7D69-F147-9C4E-DC43AAC57B9F}"/>
              </a:ext>
            </a:extLst>
          </p:cNvPr>
          <p:cNvSpPr txBox="1"/>
          <p:nvPr/>
        </p:nvSpPr>
        <p:spPr>
          <a:xfrm>
            <a:off x="2880014" y="9453946"/>
            <a:ext cx="2916184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Drop Box Module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01AFCE0-D525-264E-87C9-5C7DEE5F7A41}"/>
              </a:ext>
            </a:extLst>
          </p:cNvPr>
          <p:cNvSpPr txBox="1"/>
          <p:nvPr/>
        </p:nvSpPr>
        <p:spPr>
          <a:xfrm>
            <a:off x="2996232" y="8736304"/>
            <a:ext cx="268374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Multiple Editors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2421E2-6F0B-414B-809A-F0E207543B2F}"/>
              </a:ext>
            </a:extLst>
          </p:cNvPr>
          <p:cNvSpPr txBox="1"/>
          <p:nvPr/>
        </p:nvSpPr>
        <p:spPr>
          <a:xfrm>
            <a:off x="2781430" y="8018662"/>
            <a:ext cx="311335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Multiple Members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5ADDACB-C4D7-F14E-986F-1F7E55A84BB5}"/>
              </a:ext>
            </a:extLst>
          </p:cNvPr>
          <p:cNvSpPr txBox="1"/>
          <p:nvPr/>
        </p:nvSpPr>
        <p:spPr>
          <a:xfrm>
            <a:off x="3134090" y="7301020"/>
            <a:ext cx="240803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URL Shortcuts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1BE3579-F05C-BB4F-9286-DC4FACBC943A}"/>
              </a:ext>
            </a:extLst>
          </p:cNvPr>
          <p:cNvSpPr txBox="1"/>
          <p:nvPr/>
        </p:nvSpPr>
        <p:spPr>
          <a:xfrm>
            <a:off x="2831122" y="6583378"/>
            <a:ext cx="301396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Domain Mapping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2BAB7E1-A593-2F4D-8C97-D07E35D2B028}"/>
              </a:ext>
            </a:extLst>
          </p:cNvPr>
          <p:cNvSpPr txBox="1"/>
          <p:nvPr/>
        </p:nvSpPr>
        <p:spPr>
          <a:xfrm>
            <a:off x="2696470" y="5865736"/>
            <a:ext cx="32832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Custom Audiences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B1316B-5014-8442-BBE7-13F0EE1829F4}"/>
              </a:ext>
            </a:extLst>
          </p:cNvPr>
          <p:cNvSpPr txBox="1"/>
          <p:nvPr/>
        </p:nvSpPr>
        <p:spPr>
          <a:xfrm>
            <a:off x="3360914" y="5148094"/>
            <a:ext cx="195438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Bandwidth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3DACBEF-FE51-1642-84D9-090FEC0B12DE}"/>
              </a:ext>
            </a:extLst>
          </p:cNvPr>
          <p:cNvSpPr txBox="1"/>
          <p:nvPr/>
        </p:nvSpPr>
        <p:spPr>
          <a:xfrm>
            <a:off x="7374721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none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72CBDEF-7DD9-D442-951B-4B7830160FDE}"/>
              </a:ext>
            </a:extLst>
          </p:cNvPr>
          <p:cNvSpPr txBox="1"/>
          <p:nvPr/>
        </p:nvSpPr>
        <p:spPr>
          <a:xfrm>
            <a:off x="7374721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01A94B1-B02F-E648-B042-27D934DC0800}"/>
              </a:ext>
            </a:extLst>
          </p:cNvPr>
          <p:cNvSpPr txBox="1"/>
          <p:nvPr/>
        </p:nvSpPr>
        <p:spPr>
          <a:xfrm>
            <a:off x="7374721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98EE8114-240A-3744-BB70-1238D17CCA49}"/>
              </a:ext>
            </a:extLst>
          </p:cNvPr>
          <p:cNvSpPr/>
          <p:nvPr/>
        </p:nvSpPr>
        <p:spPr>
          <a:xfrm>
            <a:off x="8654276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B70E340C-8C12-8341-98E8-6D02A308B110}"/>
              </a:ext>
            </a:extLst>
          </p:cNvPr>
          <p:cNvSpPr/>
          <p:nvPr/>
        </p:nvSpPr>
        <p:spPr>
          <a:xfrm>
            <a:off x="8654276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425FBC5-3CF6-F442-B75F-2D7AD8AA94CB}"/>
              </a:ext>
            </a:extLst>
          </p:cNvPr>
          <p:cNvSpPr txBox="1"/>
          <p:nvPr/>
        </p:nvSpPr>
        <p:spPr>
          <a:xfrm>
            <a:off x="10515012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D15DC2A-C021-DA47-A80A-E7F191B1DA24}"/>
              </a:ext>
            </a:extLst>
          </p:cNvPr>
          <p:cNvSpPr txBox="1"/>
          <p:nvPr/>
        </p:nvSpPr>
        <p:spPr>
          <a:xfrm>
            <a:off x="10515012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125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655EE2B-35D3-9C4A-996D-031C5B4B746C}"/>
              </a:ext>
            </a:extLst>
          </p:cNvPr>
          <p:cNvSpPr txBox="1"/>
          <p:nvPr/>
        </p:nvSpPr>
        <p:spPr>
          <a:xfrm>
            <a:off x="10515012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A120769-2017-2C4A-916D-49C8B37BE455}"/>
              </a:ext>
            </a:extLst>
          </p:cNvPr>
          <p:cNvSpPr txBox="1"/>
          <p:nvPr/>
        </p:nvSpPr>
        <p:spPr>
          <a:xfrm>
            <a:off x="10515012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 to 250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75D875FE-59F6-9341-9293-C79117A3DC44}"/>
              </a:ext>
            </a:extLst>
          </p:cNvPr>
          <p:cNvSpPr/>
          <p:nvPr/>
        </p:nvSpPr>
        <p:spPr>
          <a:xfrm>
            <a:off x="11794567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CE3BE3DA-BE95-E443-BB6C-423EF0A3917C}"/>
              </a:ext>
            </a:extLst>
          </p:cNvPr>
          <p:cNvSpPr/>
          <p:nvPr/>
        </p:nvSpPr>
        <p:spPr>
          <a:xfrm>
            <a:off x="11794567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0F46C97-B3AE-0346-8B20-A78680116BB0}"/>
              </a:ext>
            </a:extLst>
          </p:cNvPr>
          <p:cNvSpPr txBox="1"/>
          <p:nvPr/>
        </p:nvSpPr>
        <p:spPr>
          <a:xfrm>
            <a:off x="13655301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B1B5C50-5807-CB4D-974A-74EA97930350}"/>
              </a:ext>
            </a:extLst>
          </p:cNvPr>
          <p:cNvSpPr txBox="1"/>
          <p:nvPr/>
        </p:nvSpPr>
        <p:spPr>
          <a:xfrm>
            <a:off x="13655301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175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FACD26C-516B-8642-9C89-BB9909DF0AD5}"/>
              </a:ext>
            </a:extLst>
          </p:cNvPr>
          <p:cNvSpPr txBox="1"/>
          <p:nvPr/>
        </p:nvSpPr>
        <p:spPr>
          <a:xfrm>
            <a:off x="13655301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CB30D96-8522-CD42-B7F5-A7A5FD63D3C2}"/>
              </a:ext>
            </a:extLst>
          </p:cNvPr>
          <p:cNvSpPr txBox="1"/>
          <p:nvPr/>
        </p:nvSpPr>
        <p:spPr>
          <a:xfrm>
            <a:off x="13655301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 to 250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5441960-B54C-9E48-A0B5-560EC6AC6EB9}"/>
              </a:ext>
            </a:extLst>
          </p:cNvPr>
          <p:cNvSpPr txBox="1"/>
          <p:nvPr/>
        </p:nvSpPr>
        <p:spPr>
          <a:xfrm>
            <a:off x="13655301" y="873630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 to 5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A75B3C8-DA02-844C-8A81-022A86F6CF3A}"/>
              </a:ext>
            </a:extLst>
          </p:cNvPr>
          <p:cNvSpPr/>
          <p:nvPr/>
        </p:nvSpPr>
        <p:spPr>
          <a:xfrm>
            <a:off x="14934856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EF1CA15-C693-1341-99EA-71BE74B7FC56}"/>
              </a:ext>
            </a:extLst>
          </p:cNvPr>
          <p:cNvSpPr/>
          <p:nvPr/>
        </p:nvSpPr>
        <p:spPr>
          <a:xfrm>
            <a:off x="14934856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F8F9AF8A-3EB0-C04B-A814-17CB7EDC40C1}"/>
              </a:ext>
            </a:extLst>
          </p:cNvPr>
          <p:cNvSpPr/>
          <p:nvPr/>
        </p:nvSpPr>
        <p:spPr>
          <a:xfrm>
            <a:off x="14934856" y="962508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83A632C1-0FAD-AD4B-8FDC-E71C14CDF32B}"/>
              </a:ext>
            </a:extLst>
          </p:cNvPr>
          <p:cNvSpPr/>
          <p:nvPr/>
        </p:nvSpPr>
        <p:spPr>
          <a:xfrm>
            <a:off x="14934856" y="1034036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82EF58A-EC36-5641-989C-66491D5C7970}"/>
              </a:ext>
            </a:extLst>
          </p:cNvPr>
          <p:cNvSpPr txBox="1"/>
          <p:nvPr/>
        </p:nvSpPr>
        <p:spPr>
          <a:xfrm>
            <a:off x="16795590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BC76D7D-8A77-F44F-A9D4-EEC7EAE03764}"/>
              </a:ext>
            </a:extLst>
          </p:cNvPr>
          <p:cNvSpPr txBox="1"/>
          <p:nvPr/>
        </p:nvSpPr>
        <p:spPr>
          <a:xfrm>
            <a:off x="16795590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300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D9B310E-04B1-154C-B4E6-53949FE0D442}"/>
              </a:ext>
            </a:extLst>
          </p:cNvPr>
          <p:cNvSpPr txBox="1"/>
          <p:nvPr/>
        </p:nvSpPr>
        <p:spPr>
          <a:xfrm>
            <a:off x="16795590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AF4C5D3-2B5B-AE45-BF49-E5F55A643F8E}"/>
              </a:ext>
            </a:extLst>
          </p:cNvPr>
          <p:cNvSpPr txBox="1"/>
          <p:nvPr/>
        </p:nvSpPr>
        <p:spPr>
          <a:xfrm>
            <a:off x="16795590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1BBE930E-0EAD-2D48-8055-8F347F0AA467}"/>
              </a:ext>
            </a:extLst>
          </p:cNvPr>
          <p:cNvSpPr txBox="1"/>
          <p:nvPr/>
        </p:nvSpPr>
        <p:spPr>
          <a:xfrm>
            <a:off x="16795590" y="873630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C00BF20-A2BD-2C48-A084-E7F82697EBA2}"/>
              </a:ext>
            </a:extLst>
          </p:cNvPr>
          <p:cNvSpPr/>
          <p:nvPr/>
        </p:nvSpPr>
        <p:spPr>
          <a:xfrm>
            <a:off x="18075145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E3575BB5-4EB0-2A41-B0EC-062F51B3966E}"/>
              </a:ext>
            </a:extLst>
          </p:cNvPr>
          <p:cNvSpPr/>
          <p:nvPr/>
        </p:nvSpPr>
        <p:spPr>
          <a:xfrm>
            <a:off x="18075145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A16C1E04-8340-7E46-BA0B-97CFC5EA426B}"/>
              </a:ext>
            </a:extLst>
          </p:cNvPr>
          <p:cNvSpPr/>
          <p:nvPr/>
        </p:nvSpPr>
        <p:spPr>
          <a:xfrm>
            <a:off x="18075145" y="962508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1F065660-AB2F-004D-B19C-B8E4069D9DEB}"/>
              </a:ext>
            </a:extLst>
          </p:cNvPr>
          <p:cNvSpPr/>
          <p:nvPr/>
        </p:nvSpPr>
        <p:spPr>
          <a:xfrm>
            <a:off x="18075145" y="1034036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5536E635-526D-594C-8265-84B9AF896B1A}"/>
              </a:ext>
            </a:extLst>
          </p:cNvPr>
          <p:cNvSpPr/>
          <p:nvPr/>
        </p:nvSpPr>
        <p:spPr>
          <a:xfrm>
            <a:off x="18075145" y="11056510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480EA2A7-7433-CD4E-B641-A6922ABFE626}"/>
              </a:ext>
            </a:extLst>
          </p:cNvPr>
          <p:cNvSpPr/>
          <p:nvPr/>
        </p:nvSpPr>
        <p:spPr>
          <a:xfrm>
            <a:off x="18075145" y="11774649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6AE5B3D-CD02-6545-8B9F-820059B13228}"/>
              </a:ext>
            </a:extLst>
          </p:cNvPr>
          <p:cNvSpPr txBox="1"/>
          <p:nvPr/>
        </p:nvSpPr>
        <p:spPr>
          <a:xfrm>
            <a:off x="19935879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038DF41F-71C3-F64C-B45D-34E135236759}"/>
              </a:ext>
            </a:extLst>
          </p:cNvPr>
          <p:cNvSpPr txBox="1"/>
          <p:nvPr/>
        </p:nvSpPr>
        <p:spPr>
          <a:xfrm>
            <a:off x="19935879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400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66EF71C-20DE-3C4D-8F82-EE0AC97906AB}"/>
              </a:ext>
            </a:extLst>
          </p:cNvPr>
          <p:cNvSpPr txBox="1"/>
          <p:nvPr/>
        </p:nvSpPr>
        <p:spPr>
          <a:xfrm>
            <a:off x="19935879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EEB32D2-616E-FF44-B156-C819005256C2}"/>
              </a:ext>
            </a:extLst>
          </p:cNvPr>
          <p:cNvSpPr txBox="1"/>
          <p:nvPr/>
        </p:nvSpPr>
        <p:spPr>
          <a:xfrm>
            <a:off x="19935879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695CD1D-8190-A249-850A-69593DF1CDBE}"/>
              </a:ext>
            </a:extLst>
          </p:cNvPr>
          <p:cNvSpPr txBox="1"/>
          <p:nvPr/>
        </p:nvSpPr>
        <p:spPr>
          <a:xfrm>
            <a:off x="19935879" y="873630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A9C37DF2-A942-C84E-8DE4-E16B1B1A8501}"/>
              </a:ext>
            </a:extLst>
          </p:cNvPr>
          <p:cNvSpPr/>
          <p:nvPr/>
        </p:nvSpPr>
        <p:spPr>
          <a:xfrm>
            <a:off x="21215434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64E7D223-F84D-DB40-8C99-2D28E7CAC480}"/>
              </a:ext>
            </a:extLst>
          </p:cNvPr>
          <p:cNvSpPr/>
          <p:nvPr/>
        </p:nvSpPr>
        <p:spPr>
          <a:xfrm>
            <a:off x="21215434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F664A2A6-353B-054C-BC85-F85B470B5433}"/>
              </a:ext>
            </a:extLst>
          </p:cNvPr>
          <p:cNvSpPr/>
          <p:nvPr/>
        </p:nvSpPr>
        <p:spPr>
          <a:xfrm>
            <a:off x="21215434" y="962508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5100D399-71E7-A740-8ECE-C8B82706D0E8}"/>
              </a:ext>
            </a:extLst>
          </p:cNvPr>
          <p:cNvSpPr/>
          <p:nvPr/>
        </p:nvSpPr>
        <p:spPr>
          <a:xfrm>
            <a:off x="21215434" y="1034036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87B53AC-061B-BC44-8AA8-036E9A1757BF}"/>
              </a:ext>
            </a:extLst>
          </p:cNvPr>
          <p:cNvSpPr/>
          <p:nvPr/>
        </p:nvSpPr>
        <p:spPr>
          <a:xfrm>
            <a:off x="21215434" y="11056510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B363B861-31A8-3944-B794-B2C13AB3B9F1}"/>
              </a:ext>
            </a:extLst>
          </p:cNvPr>
          <p:cNvSpPr/>
          <p:nvPr/>
        </p:nvSpPr>
        <p:spPr>
          <a:xfrm>
            <a:off x="21215434" y="11774649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21B7FF7C-70C6-6041-91D4-45D1453D697B}"/>
              </a:ext>
            </a:extLst>
          </p:cNvPr>
          <p:cNvSpPr/>
          <p:nvPr/>
        </p:nvSpPr>
        <p:spPr>
          <a:xfrm>
            <a:off x="21215434" y="12491792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3DE3B53-234C-2742-A20E-49BA51A20016}"/>
              </a:ext>
            </a:extLst>
          </p:cNvPr>
          <p:cNvSpPr txBox="1"/>
          <p:nvPr/>
        </p:nvSpPr>
        <p:spPr>
          <a:xfrm>
            <a:off x="1520825" y="1859270"/>
            <a:ext cx="423064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</p:spTree>
    <p:extLst>
      <p:ext uri="{BB962C8B-B14F-4D97-AF65-F5344CB8AC3E}">
        <p14:creationId xmlns:p14="http://schemas.microsoft.com/office/powerpoint/2010/main" val="132844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CEDC3-C05A-2C49-B496-3C6BC982DE67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5B8988-A9D9-AF4B-8FFC-FB9E792454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4FDBD804-6290-CC48-99B7-EDC521451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058880"/>
            <a:ext cx="4915505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A71497B2-4E48-A54D-9ADD-9FE62B11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56" y="5695827"/>
            <a:ext cx="4912242" cy="2344372"/>
          </a:xfrm>
          <a:custGeom>
            <a:avLst/>
            <a:gdLst>
              <a:gd name="T0" fmla="*/ 4359 w 4360"/>
              <a:gd name="T1" fmla="*/ 2753 h 2754"/>
              <a:gd name="T2" fmla="*/ 0 w 4360"/>
              <a:gd name="T3" fmla="*/ 2753 h 2754"/>
              <a:gd name="T4" fmla="*/ 0 w 4360"/>
              <a:gd name="T5" fmla="*/ 0 h 2754"/>
              <a:gd name="T6" fmla="*/ 4359 w 4360"/>
              <a:gd name="T7" fmla="*/ 0 h 2754"/>
              <a:gd name="T8" fmla="*/ 4359 w 4360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2754">
                <a:moveTo>
                  <a:pt x="4359" y="2753"/>
                </a:moveTo>
                <a:lnTo>
                  <a:pt x="0" y="2753"/>
                </a:lnTo>
                <a:lnTo>
                  <a:pt x="0" y="0"/>
                </a:lnTo>
                <a:lnTo>
                  <a:pt x="4359" y="0"/>
                </a:lnTo>
                <a:lnTo>
                  <a:pt x="4359" y="27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AC506BB-7A79-8341-84B3-3EA396E43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56" y="12803959"/>
            <a:ext cx="4912242" cy="150040"/>
          </a:xfrm>
          <a:custGeom>
            <a:avLst/>
            <a:gdLst>
              <a:gd name="T0" fmla="*/ 4359 w 4360"/>
              <a:gd name="T1" fmla="*/ 177 h 178"/>
              <a:gd name="T2" fmla="*/ 0 w 4360"/>
              <a:gd name="T3" fmla="*/ 177 h 178"/>
              <a:gd name="T4" fmla="*/ 0 w 4360"/>
              <a:gd name="T5" fmla="*/ 0 h 178"/>
              <a:gd name="T6" fmla="*/ 4359 w 4360"/>
              <a:gd name="T7" fmla="*/ 0 h 178"/>
              <a:gd name="T8" fmla="*/ 4359 w 4360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178">
                <a:moveTo>
                  <a:pt x="4359" y="177"/>
                </a:moveTo>
                <a:lnTo>
                  <a:pt x="0" y="177"/>
                </a:lnTo>
                <a:lnTo>
                  <a:pt x="0" y="0"/>
                </a:lnTo>
                <a:lnTo>
                  <a:pt x="4359" y="0"/>
                </a:lnTo>
                <a:lnTo>
                  <a:pt x="4359" y="17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892249F8-1A72-8944-AAEA-6496D3DAB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043" y="3058880"/>
            <a:ext cx="4912242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C7728163-5C89-3F41-B92B-CE930FE9D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043" y="5695827"/>
            <a:ext cx="4912242" cy="2344372"/>
          </a:xfrm>
          <a:custGeom>
            <a:avLst/>
            <a:gdLst>
              <a:gd name="T0" fmla="*/ 4358 w 4359"/>
              <a:gd name="T1" fmla="*/ 2753 h 2754"/>
              <a:gd name="T2" fmla="*/ 0 w 4359"/>
              <a:gd name="T3" fmla="*/ 2753 h 2754"/>
              <a:gd name="T4" fmla="*/ 0 w 4359"/>
              <a:gd name="T5" fmla="*/ 0 h 2754"/>
              <a:gd name="T6" fmla="*/ 4358 w 4359"/>
              <a:gd name="T7" fmla="*/ 0 h 2754"/>
              <a:gd name="T8" fmla="*/ 4358 w 4359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9" h="2754">
                <a:moveTo>
                  <a:pt x="4358" y="2753"/>
                </a:moveTo>
                <a:lnTo>
                  <a:pt x="0" y="2753"/>
                </a:lnTo>
                <a:lnTo>
                  <a:pt x="0" y="0"/>
                </a:lnTo>
                <a:lnTo>
                  <a:pt x="4358" y="0"/>
                </a:lnTo>
                <a:lnTo>
                  <a:pt x="4358" y="27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7777CD7C-FC30-524F-8725-9D1CD135B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043" y="12803959"/>
            <a:ext cx="4912242" cy="150040"/>
          </a:xfrm>
          <a:custGeom>
            <a:avLst/>
            <a:gdLst>
              <a:gd name="T0" fmla="*/ 4358 w 4359"/>
              <a:gd name="T1" fmla="*/ 177 h 178"/>
              <a:gd name="T2" fmla="*/ 0 w 4359"/>
              <a:gd name="T3" fmla="*/ 177 h 178"/>
              <a:gd name="T4" fmla="*/ 0 w 4359"/>
              <a:gd name="T5" fmla="*/ 0 h 178"/>
              <a:gd name="T6" fmla="*/ 4358 w 4359"/>
              <a:gd name="T7" fmla="*/ 0 h 178"/>
              <a:gd name="T8" fmla="*/ 4358 w 4359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9" h="178">
                <a:moveTo>
                  <a:pt x="4358" y="177"/>
                </a:moveTo>
                <a:lnTo>
                  <a:pt x="0" y="177"/>
                </a:lnTo>
                <a:lnTo>
                  <a:pt x="0" y="0"/>
                </a:lnTo>
                <a:lnTo>
                  <a:pt x="4358" y="0"/>
                </a:lnTo>
                <a:lnTo>
                  <a:pt x="4358" y="17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7D703420-7E5A-9D40-8651-7E72B596B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9998" y="3058880"/>
            <a:ext cx="4912242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C6920239-FDD1-E848-BA95-D48FC4A1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9998" y="5695827"/>
            <a:ext cx="4912242" cy="2344372"/>
          </a:xfrm>
          <a:custGeom>
            <a:avLst/>
            <a:gdLst>
              <a:gd name="T0" fmla="*/ 4359 w 4360"/>
              <a:gd name="T1" fmla="*/ 2753 h 2754"/>
              <a:gd name="T2" fmla="*/ 0 w 4360"/>
              <a:gd name="T3" fmla="*/ 2753 h 2754"/>
              <a:gd name="T4" fmla="*/ 0 w 4360"/>
              <a:gd name="T5" fmla="*/ 0 h 2754"/>
              <a:gd name="T6" fmla="*/ 4359 w 4360"/>
              <a:gd name="T7" fmla="*/ 0 h 2754"/>
              <a:gd name="T8" fmla="*/ 4359 w 4360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2754">
                <a:moveTo>
                  <a:pt x="4359" y="2753"/>
                </a:moveTo>
                <a:lnTo>
                  <a:pt x="0" y="2753"/>
                </a:lnTo>
                <a:lnTo>
                  <a:pt x="0" y="0"/>
                </a:lnTo>
                <a:lnTo>
                  <a:pt x="4359" y="0"/>
                </a:lnTo>
                <a:lnTo>
                  <a:pt x="4359" y="27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93952FC1-4911-2540-97D5-D9DD29D36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9998" y="12803959"/>
            <a:ext cx="4912242" cy="150040"/>
          </a:xfrm>
          <a:custGeom>
            <a:avLst/>
            <a:gdLst>
              <a:gd name="T0" fmla="*/ 4359 w 4360"/>
              <a:gd name="T1" fmla="*/ 177 h 178"/>
              <a:gd name="T2" fmla="*/ 0 w 4360"/>
              <a:gd name="T3" fmla="*/ 177 h 178"/>
              <a:gd name="T4" fmla="*/ 0 w 4360"/>
              <a:gd name="T5" fmla="*/ 0 h 178"/>
              <a:gd name="T6" fmla="*/ 4359 w 4360"/>
              <a:gd name="T7" fmla="*/ 0 h 178"/>
              <a:gd name="T8" fmla="*/ 4359 w 4360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178">
                <a:moveTo>
                  <a:pt x="4359" y="177"/>
                </a:moveTo>
                <a:lnTo>
                  <a:pt x="0" y="177"/>
                </a:lnTo>
                <a:lnTo>
                  <a:pt x="0" y="0"/>
                </a:lnTo>
                <a:lnTo>
                  <a:pt x="4359" y="0"/>
                </a:lnTo>
                <a:lnTo>
                  <a:pt x="4359" y="17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5D19ED3C-6F93-0249-9217-1F842A759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2952" y="3058880"/>
            <a:ext cx="4912242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A3EA69EA-3195-8F4F-B879-5B96E7BA7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2952" y="5695827"/>
            <a:ext cx="4912242" cy="2344372"/>
          </a:xfrm>
          <a:custGeom>
            <a:avLst/>
            <a:gdLst>
              <a:gd name="T0" fmla="*/ 4360 w 4361"/>
              <a:gd name="T1" fmla="*/ 2753 h 2754"/>
              <a:gd name="T2" fmla="*/ 0 w 4361"/>
              <a:gd name="T3" fmla="*/ 2753 h 2754"/>
              <a:gd name="T4" fmla="*/ 0 w 4361"/>
              <a:gd name="T5" fmla="*/ 0 h 2754"/>
              <a:gd name="T6" fmla="*/ 4360 w 4361"/>
              <a:gd name="T7" fmla="*/ 0 h 2754"/>
              <a:gd name="T8" fmla="*/ 4360 w 4361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1" h="2754">
                <a:moveTo>
                  <a:pt x="4360" y="2753"/>
                </a:moveTo>
                <a:lnTo>
                  <a:pt x="0" y="2753"/>
                </a:lnTo>
                <a:lnTo>
                  <a:pt x="0" y="0"/>
                </a:lnTo>
                <a:lnTo>
                  <a:pt x="4360" y="0"/>
                </a:lnTo>
                <a:lnTo>
                  <a:pt x="4360" y="27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1E16E695-BA19-294C-BA6B-69710A95C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2952" y="12803959"/>
            <a:ext cx="4912242" cy="150040"/>
          </a:xfrm>
          <a:custGeom>
            <a:avLst/>
            <a:gdLst>
              <a:gd name="T0" fmla="*/ 4360 w 4361"/>
              <a:gd name="T1" fmla="*/ 177 h 178"/>
              <a:gd name="T2" fmla="*/ 0 w 4361"/>
              <a:gd name="T3" fmla="*/ 177 h 178"/>
              <a:gd name="T4" fmla="*/ 0 w 4361"/>
              <a:gd name="T5" fmla="*/ 0 h 178"/>
              <a:gd name="T6" fmla="*/ 4360 w 4361"/>
              <a:gd name="T7" fmla="*/ 0 h 178"/>
              <a:gd name="T8" fmla="*/ 4360 w 4361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1" h="178">
                <a:moveTo>
                  <a:pt x="4360" y="177"/>
                </a:moveTo>
                <a:lnTo>
                  <a:pt x="0" y="177"/>
                </a:lnTo>
                <a:lnTo>
                  <a:pt x="0" y="0"/>
                </a:lnTo>
                <a:lnTo>
                  <a:pt x="4360" y="0"/>
                </a:lnTo>
                <a:lnTo>
                  <a:pt x="4360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AB0B42-159B-9342-B172-1D6E7D9C6937}"/>
              </a:ext>
            </a:extLst>
          </p:cNvPr>
          <p:cNvSpPr txBox="1"/>
          <p:nvPr/>
        </p:nvSpPr>
        <p:spPr>
          <a:xfrm>
            <a:off x="2953110" y="4770766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34B073-AD1E-5E46-BB5B-BF0DDF89307B}"/>
              </a:ext>
            </a:extLst>
          </p:cNvPr>
          <p:cNvSpPr txBox="1"/>
          <p:nvPr/>
        </p:nvSpPr>
        <p:spPr>
          <a:xfrm>
            <a:off x="8404639" y="4770766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A83D9A-28C5-1749-9FB4-D1CFE8080788}"/>
              </a:ext>
            </a:extLst>
          </p:cNvPr>
          <p:cNvSpPr txBox="1"/>
          <p:nvPr/>
        </p:nvSpPr>
        <p:spPr>
          <a:xfrm>
            <a:off x="13764585" y="4770766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358F40-0600-7842-8370-92E1DA00A55C}"/>
              </a:ext>
            </a:extLst>
          </p:cNvPr>
          <p:cNvSpPr txBox="1"/>
          <p:nvPr/>
        </p:nvSpPr>
        <p:spPr>
          <a:xfrm>
            <a:off x="19593594" y="4770766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EE7269-FD98-DD4C-90B4-2EE27FD571EF}"/>
              </a:ext>
            </a:extLst>
          </p:cNvPr>
          <p:cNvSpPr txBox="1"/>
          <p:nvPr/>
        </p:nvSpPr>
        <p:spPr>
          <a:xfrm>
            <a:off x="2963527" y="6314015"/>
            <a:ext cx="2020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Free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D2756B-AAF3-3547-93EE-1807116CB91C}"/>
              </a:ext>
            </a:extLst>
          </p:cNvPr>
          <p:cNvSpPr txBox="1"/>
          <p:nvPr/>
        </p:nvSpPr>
        <p:spPr>
          <a:xfrm>
            <a:off x="8164188" y="6314015"/>
            <a:ext cx="257795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8C98D4-9194-EB48-B8A7-8CC06FB21759}"/>
              </a:ext>
            </a:extLst>
          </p:cNvPr>
          <p:cNvSpPr txBox="1"/>
          <p:nvPr/>
        </p:nvSpPr>
        <p:spPr>
          <a:xfrm>
            <a:off x="13484057" y="6314015"/>
            <a:ext cx="28841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4CF8587-8D48-E742-B968-1E41E6D6AA16}"/>
              </a:ext>
            </a:extLst>
          </p:cNvPr>
          <p:cNvSpPr txBox="1"/>
          <p:nvPr/>
        </p:nvSpPr>
        <p:spPr>
          <a:xfrm>
            <a:off x="18872241" y="6314015"/>
            <a:ext cx="306366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</a:p>
        </p:txBody>
      </p:sp>
      <p:sp>
        <p:nvSpPr>
          <p:cNvPr id="28" name="Shape 2540">
            <a:extLst>
              <a:ext uri="{FF2B5EF4-FFF2-40B4-BE49-F238E27FC236}">
                <a16:creationId xmlns:a16="http://schemas.microsoft.com/office/drawing/2014/main" id="{070FE0DF-D235-334B-A123-146BFDC91B41}"/>
              </a:ext>
            </a:extLst>
          </p:cNvPr>
          <p:cNvSpPr>
            <a:spLocks noChangeAspect="1"/>
          </p:cNvSpPr>
          <p:nvPr/>
        </p:nvSpPr>
        <p:spPr>
          <a:xfrm>
            <a:off x="2008070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CCA14A0-6C5F-EA48-AE32-6E25BD7AD81B}"/>
              </a:ext>
            </a:extLst>
          </p:cNvPr>
          <p:cNvSpPr txBox="1">
            <a:spLocks/>
          </p:cNvSpPr>
          <p:nvPr/>
        </p:nvSpPr>
        <p:spPr>
          <a:xfrm>
            <a:off x="2440708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EEA5E7C-138D-514D-A50A-C9DFCB818C67}"/>
              </a:ext>
            </a:extLst>
          </p:cNvPr>
          <p:cNvSpPr txBox="1">
            <a:spLocks/>
          </p:cNvSpPr>
          <p:nvPr/>
        </p:nvSpPr>
        <p:spPr>
          <a:xfrm>
            <a:off x="2440708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B89D266-5D06-8345-8888-1059AF5516FD}"/>
              </a:ext>
            </a:extLst>
          </p:cNvPr>
          <p:cNvSpPr txBox="1">
            <a:spLocks/>
          </p:cNvSpPr>
          <p:nvPr/>
        </p:nvSpPr>
        <p:spPr>
          <a:xfrm>
            <a:off x="2440708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entries / month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0E2635F-BB99-2646-BCE8-3CB50C94ADEC}"/>
              </a:ext>
            </a:extLst>
          </p:cNvPr>
          <p:cNvSpPr txBox="1">
            <a:spLocks/>
          </p:cNvSpPr>
          <p:nvPr/>
        </p:nvSpPr>
        <p:spPr>
          <a:xfrm>
            <a:off x="2440708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34" name="Shape 2540">
            <a:extLst>
              <a:ext uri="{FF2B5EF4-FFF2-40B4-BE49-F238E27FC236}">
                <a16:creationId xmlns:a16="http://schemas.microsoft.com/office/drawing/2014/main" id="{16033F6B-8B52-D74C-8BBE-D263E61AACFE}"/>
              </a:ext>
            </a:extLst>
          </p:cNvPr>
          <p:cNvSpPr>
            <a:spLocks noChangeAspect="1"/>
          </p:cNvSpPr>
          <p:nvPr/>
        </p:nvSpPr>
        <p:spPr>
          <a:xfrm>
            <a:off x="2008070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40">
            <a:extLst>
              <a:ext uri="{FF2B5EF4-FFF2-40B4-BE49-F238E27FC236}">
                <a16:creationId xmlns:a16="http://schemas.microsoft.com/office/drawing/2014/main" id="{79282770-BDE7-0E45-AC33-74E7E74BBA47}"/>
              </a:ext>
            </a:extLst>
          </p:cNvPr>
          <p:cNvSpPr>
            <a:spLocks noChangeAspect="1"/>
          </p:cNvSpPr>
          <p:nvPr/>
        </p:nvSpPr>
        <p:spPr>
          <a:xfrm>
            <a:off x="2008070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40">
            <a:extLst>
              <a:ext uri="{FF2B5EF4-FFF2-40B4-BE49-F238E27FC236}">
                <a16:creationId xmlns:a16="http://schemas.microsoft.com/office/drawing/2014/main" id="{C60666E1-802D-774E-8B0C-438A73771FC8}"/>
              </a:ext>
            </a:extLst>
          </p:cNvPr>
          <p:cNvSpPr>
            <a:spLocks noChangeAspect="1"/>
          </p:cNvSpPr>
          <p:nvPr/>
        </p:nvSpPr>
        <p:spPr>
          <a:xfrm>
            <a:off x="2008070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40">
            <a:extLst>
              <a:ext uri="{FF2B5EF4-FFF2-40B4-BE49-F238E27FC236}">
                <a16:creationId xmlns:a16="http://schemas.microsoft.com/office/drawing/2014/main" id="{5496BFE7-5F4D-7446-989C-9EA908B59252}"/>
              </a:ext>
            </a:extLst>
          </p:cNvPr>
          <p:cNvSpPr>
            <a:spLocks noChangeAspect="1"/>
          </p:cNvSpPr>
          <p:nvPr/>
        </p:nvSpPr>
        <p:spPr>
          <a:xfrm>
            <a:off x="7482656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D176109-1C12-D341-BE0D-4414A5A43417}"/>
              </a:ext>
            </a:extLst>
          </p:cNvPr>
          <p:cNvSpPr txBox="1">
            <a:spLocks/>
          </p:cNvSpPr>
          <p:nvPr/>
        </p:nvSpPr>
        <p:spPr>
          <a:xfrm>
            <a:off x="7915294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Users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975AA17-D643-2943-9DCC-1FA4AA250F8E}"/>
              </a:ext>
            </a:extLst>
          </p:cNvPr>
          <p:cNvSpPr txBox="1">
            <a:spLocks/>
          </p:cNvSpPr>
          <p:nvPr/>
        </p:nvSpPr>
        <p:spPr>
          <a:xfrm>
            <a:off x="7915294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52468B3-B1C0-5E4F-BBAA-2896B21D4D06}"/>
              </a:ext>
            </a:extLst>
          </p:cNvPr>
          <p:cNvSpPr txBox="1">
            <a:spLocks/>
          </p:cNvSpPr>
          <p:nvPr/>
        </p:nvSpPr>
        <p:spPr>
          <a:xfrm>
            <a:off x="7915294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 / month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B2E3A344-F9F1-8E46-9E3B-10781237576C}"/>
              </a:ext>
            </a:extLst>
          </p:cNvPr>
          <p:cNvSpPr txBox="1">
            <a:spLocks/>
          </p:cNvSpPr>
          <p:nvPr/>
        </p:nvSpPr>
        <p:spPr>
          <a:xfrm>
            <a:off x="7915294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45" name="Shape 2540">
            <a:extLst>
              <a:ext uri="{FF2B5EF4-FFF2-40B4-BE49-F238E27FC236}">
                <a16:creationId xmlns:a16="http://schemas.microsoft.com/office/drawing/2014/main" id="{E85D5B00-4382-3042-A940-8402F579E65D}"/>
              </a:ext>
            </a:extLst>
          </p:cNvPr>
          <p:cNvSpPr>
            <a:spLocks noChangeAspect="1"/>
          </p:cNvSpPr>
          <p:nvPr/>
        </p:nvSpPr>
        <p:spPr>
          <a:xfrm>
            <a:off x="7482656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40">
            <a:extLst>
              <a:ext uri="{FF2B5EF4-FFF2-40B4-BE49-F238E27FC236}">
                <a16:creationId xmlns:a16="http://schemas.microsoft.com/office/drawing/2014/main" id="{3279C060-F7F9-FE4E-994B-F90FE8555B4B}"/>
              </a:ext>
            </a:extLst>
          </p:cNvPr>
          <p:cNvSpPr>
            <a:spLocks noChangeAspect="1"/>
          </p:cNvSpPr>
          <p:nvPr/>
        </p:nvSpPr>
        <p:spPr>
          <a:xfrm>
            <a:off x="7482656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40">
            <a:extLst>
              <a:ext uri="{FF2B5EF4-FFF2-40B4-BE49-F238E27FC236}">
                <a16:creationId xmlns:a16="http://schemas.microsoft.com/office/drawing/2014/main" id="{8108D54E-E96E-9845-845D-C33FC4E21644}"/>
              </a:ext>
            </a:extLst>
          </p:cNvPr>
          <p:cNvSpPr>
            <a:spLocks noChangeAspect="1"/>
          </p:cNvSpPr>
          <p:nvPr/>
        </p:nvSpPr>
        <p:spPr>
          <a:xfrm>
            <a:off x="7482656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0">
            <a:extLst>
              <a:ext uri="{FF2B5EF4-FFF2-40B4-BE49-F238E27FC236}">
                <a16:creationId xmlns:a16="http://schemas.microsoft.com/office/drawing/2014/main" id="{7440BAAF-8282-674D-9E6F-1C7F5724BAD6}"/>
              </a:ext>
            </a:extLst>
          </p:cNvPr>
          <p:cNvSpPr>
            <a:spLocks noChangeAspect="1"/>
          </p:cNvSpPr>
          <p:nvPr/>
        </p:nvSpPr>
        <p:spPr>
          <a:xfrm>
            <a:off x="12955612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4B8668E-ED18-BA44-A2DA-E2079612365D}"/>
              </a:ext>
            </a:extLst>
          </p:cNvPr>
          <p:cNvSpPr txBox="1">
            <a:spLocks/>
          </p:cNvSpPr>
          <p:nvPr/>
        </p:nvSpPr>
        <p:spPr>
          <a:xfrm>
            <a:off x="13388250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233B8999-DEE0-CF44-8585-470C96DE1279}"/>
              </a:ext>
            </a:extLst>
          </p:cNvPr>
          <p:cNvSpPr txBox="1">
            <a:spLocks/>
          </p:cNvSpPr>
          <p:nvPr/>
        </p:nvSpPr>
        <p:spPr>
          <a:xfrm>
            <a:off x="13388250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16F5A41D-E794-E949-A716-2A9781161E0C}"/>
              </a:ext>
            </a:extLst>
          </p:cNvPr>
          <p:cNvSpPr txBox="1">
            <a:spLocks/>
          </p:cNvSpPr>
          <p:nvPr/>
        </p:nvSpPr>
        <p:spPr>
          <a:xfrm>
            <a:off x="13388250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 / month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72C2129-2A24-BB40-9CF6-C61E240D3373}"/>
              </a:ext>
            </a:extLst>
          </p:cNvPr>
          <p:cNvSpPr txBox="1">
            <a:spLocks/>
          </p:cNvSpPr>
          <p:nvPr/>
        </p:nvSpPr>
        <p:spPr>
          <a:xfrm>
            <a:off x="13388250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54" name="Shape 2540">
            <a:extLst>
              <a:ext uri="{FF2B5EF4-FFF2-40B4-BE49-F238E27FC236}">
                <a16:creationId xmlns:a16="http://schemas.microsoft.com/office/drawing/2014/main" id="{EBF02429-FE62-224B-B333-457855983DD0}"/>
              </a:ext>
            </a:extLst>
          </p:cNvPr>
          <p:cNvSpPr>
            <a:spLocks noChangeAspect="1"/>
          </p:cNvSpPr>
          <p:nvPr/>
        </p:nvSpPr>
        <p:spPr>
          <a:xfrm>
            <a:off x="12955612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40">
            <a:extLst>
              <a:ext uri="{FF2B5EF4-FFF2-40B4-BE49-F238E27FC236}">
                <a16:creationId xmlns:a16="http://schemas.microsoft.com/office/drawing/2014/main" id="{815BB3EC-026C-0843-BC6B-D08AEA1C4EFB}"/>
              </a:ext>
            </a:extLst>
          </p:cNvPr>
          <p:cNvSpPr>
            <a:spLocks noChangeAspect="1"/>
          </p:cNvSpPr>
          <p:nvPr/>
        </p:nvSpPr>
        <p:spPr>
          <a:xfrm>
            <a:off x="12955612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40">
            <a:extLst>
              <a:ext uri="{FF2B5EF4-FFF2-40B4-BE49-F238E27FC236}">
                <a16:creationId xmlns:a16="http://schemas.microsoft.com/office/drawing/2014/main" id="{6AA74B75-2191-D54F-879A-497527803AD7}"/>
              </a:ext>
            </a:extLst>
          </p:cNvPr>
          <p:cNvSpPr>
            <a:spLocks noChangeAspect="1"/>
          </p:cNvSpPr>
          <p:nvPr/>
        </p:nvSpPr>
        <p:spPr>
          <a:xfrm>
            <a:off x="12955612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40">
            <a:extLst>
              <a:ext uri="{FF2B5EF4-FFF2-40B4-BE49-F238E27FC236}">
                <a16:creationId xmlns:a16="http://schemas.microsoft.com/office/drawing/2014/main" id="{3FD3B9C8-4B3F-8047-A069-AEB854AF1663}"/>
              </a:ext>
            </a:extLst>
          </p:cNvPr>
          <p:cNvSpPr>
            <a:spLocks noChangeAspect="1"/>
          </p:cNvSpPr>
          <p:nvPr/>
        </p:nvSpPr>
        <p:spPr>
          <a:xfrm>
            <a:off x="18428566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6D13D1B-D939-1C4F-B1FA-0515391FADD3}"/>
              </a:ext>
            </a:extLst>
          </p:cNvPr>
          <p:cNvSpPr txBox="1">
            <a:spLocks/>
          </p:cNvSpPr>
          <p:nvPr/>
        </p:nvSpPr>
        <p:spPr>
          <a:xfrm>
            <a:off x="18861204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960FE0CC-5B28-F441-BD6B-DC8919D68ABF}"/>
              </a:ext>
            </a:extLst>
          </p:cNvPr>
          <p:cNvSpPr txBox="1">
            <a:spLocks/>
          </p:cNvSpPr>
          <p:nvPr/>
        </p:nvSpPr>
        <p:spPr>
          <a:xfrm>
            <a:off x="18861204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7227B4B2-EBD1-C846-8C4A-B2A51E18CA3D}"/>
              </a:ext>
            </a:extLst>
          </p:cNvPr>
          <p:cNvSpPr txBox="1">
            <a:spLocks/>
          </p:cNvSpPr>
          <p:nvPr/>
        </p:nvSpPr>
        <p:spPr>
          <a:xfrm>
            <a:off x="18861204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10,000 entries / month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81DEB347-4291-5742-9EA6-0DD68214DEE7}"/>
              </a:ext>
            </a:extLst>
          </p:cNvPr>
          <p:cNvSpPr txBox="1">
            <a:spLocks/>
          </p:cNvSpPr>
          <p:nvPr/>
        </p:nvSpPr>
        <p:spPr>
          <a:xfrm>
            <a:off x="18861204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63" name="Shape 2540">
            <a:extLst>
              <a:ext uri="{FF2B5EF4-FFF2-40B4-BE49-F238E27FC236}">
                <a16:creationId xmlns:a16="http://schemas.microsoft.com/office/drawing/2014/main" id="{0ACA8BF1-1060-6248-B71E-5E65996639B4}"/>
              </a:ext>
            </a:extLst>
          </p:cNvPr>
          <p:cNvSpPr>
            <a:spLocks noChangeAspect="1"/>
          </p:cNvSpPr>
          <p:nvPr/>
        </p:nvSpPr>
        <p:spPr>
          <a:xfrm>
            <a:off x="18428566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40">
            <a:extLst>
              <a:ext uri="{FF2B5EF4-FFF2-40B4-BE49-F238E27FC236}">
                <a16:creationId xmlns:a16="http://schemas.microsoft.com/office/drawing/2014/main" id="{5A186DB7-AEE8-F045-A737-E4AF36FF2770}"/>
              </a:ext>
            </a:extLst>
          </p:cNvPr>
          <p:cNvSpPr>
            <a:spLocks noChangeAspect="1"/>
          </p:cNvSpPr>
          <p:nvPr/>
        </p:nvSpPr>
        <p:spPr>
          <a:xfrm>
            <a:off x="18428566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40">
            <a:extLst>
              <a:ext uri="{FF2B5EF4-FFF2-40B4-BE49-F238E27FC236}">
                <a16:creationId xmlns:a16="http://schemas.microsoft.com/office/drawing/2014/main" id="{2B98F3FD-6DD0-C843-8926-F5CE8C0AFB08}"/>
              </a:ext>
            </a:extLst>
          </p:cNvPr>
          <p:cNvSpPr>
            <a:spLocks noChangeAspect="1"/>
          </p:cNvSpPr>
          <p:nvPr/>
        </p:nvSpPr>
        <p:spPr>
          <a:xfrm>
            <a:off x="18428566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781">
            <a:extLst>
              <a:ext uri="{FF2B5EF4-FFF2-40B4-BE49-F238E27FC236}">
                <a16:creationId xmlns:a16="http://schemas.microsoft.com/office/drawing/2014/main" id="{6E4F6C4C-2B9F-E24D-A632-0D21F7E67BAF}"/>
              </a:ext>
            </a:extLst>
          </p:cNvPr>
          <p:cNvSpPr>
            <a:spLocks noChangeAspect="1"/>
          </p:cNvSpPr>
          <p:nvPr/>
        </p:nvSpPr>
        <p:spPr>
          <a:xfrm>
            <a:off x="3492885" y="3556711"/>
            <a:ext cx="961388" cy="961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782">
            <a:extLst>
              <a:ext uri="{FF2B5EF4-FFF2-40B4-BE49-F238E27FC236}">
                <a16:creationId xmlns:a16="http://schemas.microsoft.com/office/drawing/2014/main" id="{A21887F9-73D6-5F4C-A1C9-AE3B0C23B31C}"/>
              </a:ext>
            </a:extLst>
          </p:cNvPr>
          <p:cNvSpPr>
            <a:spLocks noChangeAspect="1"/>
          </p:cNvSpPr>
          <p:nvPr/>
        </p:nvSpPr>
        <p:spPr>
          <a:xfrm>
            <a:off x="8972006" y="3622164"/>
            <a:ext cx="962314" cy="830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783">
            <a:extLst>
              <a:ext uri="{FF2B5EF4-FFF2-40B4-BE49-F238E27FC236}">
                <a16:creationId xmlns:a16="http://schemas.microsoft.com/office/drawing/2014/main" id="{3F78B18E-D0AE-4E4F-B030-01E32F7B64EF}"/>
              </a:ext>
            </a:extLst>
          </p:cNvPr>
          <p:cNvSpPr>
            <a:spLocks noChangeAspect="1"/>
          </p:cNvSpPr>
          <p:nvPr/>
        </p:nvSpPr>
        <p:spPr>
          <a:xfrm>
            <a:off x="14445425" y="3622260"/>
            <a:ext cx="961388" cy="830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787">
            <a:extLst>
              <a:ext uri="{FF2B5EF4-FFF2-40B4-BE49-F238E27FC236}">
                <a16:creationId xmlns:a16="http://schemas.microsoft.com/office/drawing/2014/main" id="{8DA4106B-735D-9A4B-8120-98032C0CA9B6}"/>
              </a:ext>
            </a:extLst>
          </p:cNvPr>
          <p:cNvSpPr>
            <a:spLocks noChangeAspect="1"/>
          </p:cNvSpPr>
          <p:nvPr/>
        </p:nvSpPr>
        <p:spPr>
          <a:xfrm>
            <a:off x="19918677" y="3556689"/>
            <a:ext cx="960792" cy="961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7D3527-DFAD-5642-B52B-334BEFA879E9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CAA36-485B-0C43-8626-279BD0FF4C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D9D893D3-0624-464E-B077-B5667A9A1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5244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C48492BA-A73E-6F4D-A743-727AC83B3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078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622B0299-CD49-F546-92CC-6F356B689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71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4C65917E-4751-884A-BA43-B3671EA81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7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2EB33142-8DE0-C84A-9509-072B3D8F1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928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C2055E1-1016-F142-87D5-598AF7560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48DF3778-E127-104B-A829-E931A2D5B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0920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09833B97-5919-8740-B818-B62E45A3E4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6" y="6959789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6EB809E3-F989-E145-AF1C-96AE9AEF45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7" y="7813108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EB654776-4B7C-D642-A877-2B1783F0B0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8" y="8659357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9D0054D8-2DFE-F540-A6F1-0036F6E89D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8" y="9509141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766AE3FC-CC00-0946-8D7A-2CB98F35A6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8" y="10358926"/>
            <a:ext cx="192021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Shape 2539">
            <a:extLst>
              <a:ext uri="{FF2B5EF4-FFF2-40B4-BE49-F238E27FC236}">
                <a16:creationId xmlns:a16="http://schemas.microsoft.com/office/drawing/2014/main" id="{243BA115-338D-E844-8A01-251BF8CEDFE5}"/>
              </a:ext>
            </a:extLst>
          </p:cNvPr>
          <p:cNvSpPr>
            <a:spLocks noChangeAspect="1"/>
          </p:cNvSpPr>
          <p:nvPr/>
        </p:nvSpPr>
        <p:spPr>
          <a:xfrm>
            <a:off x="5632498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41">
            <a:extLst>
              <a:ext uri="{FF2B5EF4-FFF2-40B4-BE49-F238E27FC236}">
                <a16:creationId xmlns:a16="http://schemas.microsoft.com/office/drawing/2014/main" id="{62091D63-9A15-284F-90F5-FBFE4B1C7087}"/>
              </a:ext>
            </a:extLst>
          </p:cNvPr>
          <p:cNvSpPr>
            <a:spLocks noChangeAspect="1"/>
          </p:cNvSpPr>
          <p:nvPr/>
        </p:nvSpPr>
        <p:spPr>
          <a:xfrm>
            <a:off x="5660261" y="10330005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541">
            <a:extLst>
              <a:ext uri="{FF2B5EF4-FFF2-40B4-BE49-F238E27FC236}">
                <a16:creationId xmlns:a16="http://schemas.microsoft.com/office/drawing/2014/main" id="{42F6A9B4-B637-4D4B-BBB3-1C20D7534B93}"/>
              </a:ext>
            </a:extLst>
          </p:cNvPr>
          <p:cNvSpPr>
            <a:spLocks noChangeAspect="1"/>
          </p:cNvSpPr>
          <p:nvPr/>
        </p:nvSpPr>
        <p:spPr>
          <a:xfrm>
            <a:off x="5660261" y="9480220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41">
            <a:extLst>
              <a:ext uri="{FF2B5EF4-FFF2-40B4-BE49-F238E27FC236}">
                <a16:creationId xmlns:a16="http://schemas.microsoft.com/office/drawing/2014/main" id="{D697F279-35A6-CF4A-B79F-FC65180DB5CA}"/>
              </a:ext>
            </a:extLst>
          </p:cNvPr>
          <p:cNvSpPr>
            <a:spLocks noChangeAspect="1"/>
          </p:cNvSpPr>
          <p:nvPr/>
        </p:nvSpPr>
        <p:spPr>
          <a:xfrm>
            <a:off x="5660261" y="8630436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39">
            <a:extLst>
              <a:ext uri="{FF2B5EF4-FFF2-40B4-BE49-F238E27FC236}">
                <a16:creationId xmlns:a16="http://schemas.microsoft.com/office/drawing/2014/main" id="{80BC3300-8FB5-DD40-939E-4E703FE2E374}"/>
              </a:ext>
            </a:extLst>
          </p:cNvPr>
          <p:cNvSpPr>
            <a:spLocks noChangeAspect="1"/>
          </p:cNvSpPr>
          <p:nvPr/>
        </p:nvSpPr>
        <p:spPr>
          <a:xfrm>
            <a:off x="5632498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2FAC39-8194-8D49-9458-9DC306F73B4C}"/>
              </a:ext>
            </a:extLst>
          </p:cNvPr>
          <p:cNvSpPr txBox="1"/>
          <p:nvPr/>
        </p:nvSpPr>
        <p:spPr>
          <a:xfrm>
            <a:off x="2503760" y="3894490"/>
            <a:ext cx="296747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41F2B6-C616-6B45-AA75-B5952FA8EDAD}"/>
              </a:ext>
            </a:extLst>
          </p:cNvPr>
          <p:cNvSpPr txBox="1"/>
          <p:nvPr/>
        </p:nvSpPr>
        <p:spPr>
          <a:xfrm>
            <a:off x="2673678" y="5387530"/>
            <a:ext cx="262764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300553-4346-1440-AD73-3C1C5818A9FD}"/>
              </a:ext>
            </a:extLst>
          </p:cNvPr>
          <p:cNvSpPr txBox="1"/>
          <p:nvPr/>
        </p:nvSpPr>
        <p:spPr>
          <a:xfrm>
            <a:off x="2999889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E5E16DF-7318-B34A-A5E2-9EC6720DBF72}"/>
              </a:ext>
            </a:extLst>
          </p:cNvPr>
          <p:cNvSpPr txBox="1">
            <a:spLocks/>
          </p:cNvSpPr>
          <p:nvPr/>
        </p:nvSpPr>
        <p:spPr>
          <a:xfrm>
            <a:off x="2382442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5E77913-DE9C-4547-894E-4FCD6EA9EF31}"/>
              </a:ext>
            </a:extLst>
          </p:cNvPr>
          <p:cNvSpPr txBox="1">
            <a:spLocks/>
          </p:cNvSpPr>
          <p:nvPr/>
        </p:nvSpPr>
        <p:spPr>
          <a:xfrm>
            <a:off x="2382442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1D19129-8F70-994A-BABA-5F07DB921317}"/>
              </a:ext>
            </a:extLst>
          </p:cNvPr>
          <p:cNvSpPr txBox="1">
            <a:spLocks/>
          </p:cNvSpPr>
          <p:nvPr/>
        </p:nvSpPr>
        <p:spPr>
          <a:xfrm>
            <a:off x="2382442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entries/month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BDDFE35D-1B32-9543-82F6-3E3FA1B65F9E}"/>
              </a:ext>
            </a:extLst>
          </p:cNvPr>
          <p:cNvSpPr txBox="1">
            <a:spLocks/>
          </p:cNvSpPr>
          <p:nvPr/>
        </p:nvSpPr>
        <p:spPr>
          <a:xfrm>
            <a:off x="2382442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EB278A43-0514-9046-AD77-B0AF8377E85B}"/>
              </a:ext>
            </a:extLst>
          </p:cNvPr>
          <p:cNvSpPr txBox="1">
            <a:spLocks/>
          </p:cNvSpPr>
          <p:nvPr/>
        </p:nvSpPr>
        <p:spPr>
          <a:xfrm>
            <a:off x="2382442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38" name="Freeform 1">
            <a:extLst>
              <a:ext uri="{FF2B5EF4-FFF2-40B4-BE49-F238E27FC236}">
                <a16:creationId xmlns:a16="http://schemas.microsoft.com/office/drawing/2014/main" id="{50EF3F15-95AF-5342-96C7-23378F8C3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795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2">
            <a:extLst>
              <a:ext uri="{FF2B5EF4-FFF2-40B4-BE49-F238E27FC236}">
                <a16:creationId xmlns:a16="http://schemas.microsoft.com/office/drawing/2014/main" id="{30F203D9-7072-094F-864A-9EC0D989C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629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Freeform 3">
            <a:extLst>
              <a:ext uri="{FF2B5EF4-FFF2-40B4-BE49-F238E27FC236}">
                <a16:creationId xmlns:a16="http://schemas.microsoft.com/office/drawing/2014/main" id="{4A2C89AB-2DCD-3241-A588-CF7E073AF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622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Freeform 4">
            <a:extLst>
              <a:ext uri="{FF2B5EF4-FFF2-40B4-BE49-F238E27FC236}">
                <a16:creationId xmlns:a16="http://schemas.microsoft.com/office/drawing/2014/main" id="{C6DE6DE4-9B15-6741-9B11-6135066A3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378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D653BCE2-E474-6941-9398-1AB95224B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6479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6">
            <a:extLst>
              <a:ext uri="{FF2B5EF4-FFF2-40B4-BE49-F238E27FC236}">
                <a16:creationId xmlns:a16="http://schemas.microsoft.com/office/drawing/2014/main" id="{EFE4C581-FDE4-CB45-B995-FA729C61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376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7">
            <a:extLst>
              <a:ext uri="{FF2B5EF4-FFF2-40B4-BE49-F238E27FC236}">
                <a16:creationId xmlns:a16="http://schemas.microsoft.com/office/drawing/2014/main" id="{2A313173-0D69-1A46-AAA0-017A9C077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471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9">
            <a:extLst>
              <a:ext uri="{FF2B5EF4-FFF2-40B4-BE49-F238E27FC236}">
                <a16:creationId xmlns:a16="http://schemas.microsoft.com/office/drawing/2014/main" id="{E35773EB-26E4-0246-92F2-153F0AEC5D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7" y="6959789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11">
            <a:extLst>
              <a:ext uri="{FF2B5EF4-FFF2-40B4-BE49-F238E27FC236}">
                <a16:creationId xmlns:a16="http://schemas.microsoft.com/office/drawing/2014/main" id="{EB2D0EC1-C2E5-8E4A-B901-05C4848B24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8" y="7813108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12">
            <a:extLst>
              <a:ext uri="{FF2B5EF4-FFF2-40B4-BE49-F238E27FC236}">
                <a16:creationId xmlns:a16="http://schemas.microsoft.com/office/drawing/2014/main" id="{5D285F0F-6D74-014A-AE03-463E1A3393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9" y="8657008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14">
            <a:extLst>
              <a:ext uri="{FF2B5EF4-FFF2-40B4-BE49-F238E27FC236}">
                <a16:creationId xmlns:a16="http://schemas.microsoft.com/office/drawing/2014/main" id="{3FE25C1B-E8D5-984A-AFB3-285244EDA3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9" y="9506792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Freeform 16">
            <a:extLst>
              <a:ext uri="{FF2B5EF4-FFF2-40B4-BE49-F238E27FC236}">
                <a16:creationId xmlns:a16="http://schemas.microsoft.com/office/drawing/2014/main" id="{CF718D5E-14B1-9244-8447-1E4EB504A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9" y="10358926"/>
            <a:ext cx="192021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Shape 2539">
            <a:extLst>
              <a:ext uri="{FF2B5EF4-FFF2-40B4-BE49-F238E27FC236}">
                <a16:creationId xmlns:a16="http://schemas.microsoft.com/office/drawing/2014/main" id="{B7A39763-A5D7-5144-9AB0-FD4126EC8766}"/>
              </a:ext>
            </a:extLst>
          </p:cNvPr>
          <p:cNvSpPr>
            <a:spLocks noChangeAspect="1"/>
          </p:cNvSpPr>
          <p:nvPr/>
        </p:nvSpPr>
        <p:spPr>
          <a:xfrm>
            <a:off x="11100049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41">
            <a:extLst>
              <a:ext uri="{FF2B5EF4-FFF2-40B4-BE49-F238E27FC236}">
                <a16:creationId xmlns:a16="http://schemas.microsoft.com/office/drawing/2014/main" id="{9B913540-7883-B44D-820C-F9F7E8540311}"/>
              </a:ext>
            </a:extLst>
          </p:cNvPr>
          <p:cNvSpPr>
            <a:spLocks noChangeAspect="1"/>
          </p:cNvSpPr>
          <p:nvPr/>
        </p:nvSpPr>
        <p:spPr>
          <a:xfrm>
            <a:off x="11127812" y="10330005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39">
            <a:extLst>
              <a:ext uri="{FF2B5EF4-FFF2-40B4-BE49-F238E27FC236}">
                <a16:creationId xmlns:a16="http://schemas.microsoft.com/office/drawing/2014/main" id="{74071EA0-B45A-7741-B770-780355BCC406}"/>
              </a:ext>
            </a:extLst>
          </p:cNvPr>
          <p:cNvSpPr>
            <a:spLocks noChangeAspect="1"/>
          </p:cNvSpPr>
          <p:nvPr/>
        </p:nvSpPr>
        <p:spPr>
          <a:xfrm>
            <a:off x="11100049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2F8759-1311-7847-A644-350AF4354495}"/>
              </a:ext>
            </a:extLst>
          </p:cNvPr>
          <p:cNvSpPr txBox="1"/>
          <p:nvPr/>
        </p:nvSpPr>
        <p:spPr>
          <a:xfrm>
            <a:off x="7928031" y="3894490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7720FA-2D09-714F-8607-B5CAF3FE91CD}"/>
              </a:ext>
            </a:extLst>
          </p:cNvPr>
          <p:cNvSpPr txBox="1"/>
          <p:nvPr/>
        </p:nvSpPr>
        <p:spPr>
          <a:xfrm>
            <a:off x="8136420" y="5387530"/>
            <a:ext cx="26372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343CDB-41D6-E94D-A7D4-986C27C930FB}"/>
              </a:ext>
            </a:extLst>
          </p:cNvPr>
          <p:cNvSpPr txBox="1"/>
          <p:nvPr/>
        </p:nvSpPr>
        <p:spPr>
          <a:xfrm>
            <a:off x="8467440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CF535B5-353B-4E4F-8326-05C5211E6A63}"/>
              </a:ext>
            </a:extLst>
          </p:cNvPr>
          <p:cNvSpPr txBox="1">
            <a:spLocks/>
          </p:cNvSpPr>
          <p:nvPr/>
        </p:nvSpPr>
        <p:spPr>
          <a:xfrm>
            <a:off x="7849993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Users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D482DB7A-17A4-4147-93E5-BE0B50B1F17E}"/>
              </a:ext>
            </a:extLst>
          </p:cNvPr>
          <p:cNvSpPr txBox="1">
            <a:spLocks/>
          </p:cNvSpPr>
          <p:nvPr/>
        </p:nvSpPr>
        <p:spPr>
          <a:xfrm>
            <a:off x="7849993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Reports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CA5492B2-8020-1844-9450-C306B45D8B6F}"/>
              </a:ext>
            </a:extLst>
          </p:cNvPr>
          <p:cNvSpPr txBox="1">
            <a:spLocks/>
          </p:cNvSpPr>
          <p:nvPr/>
        </p:nvSpPr>
        <p:spPr>
          <a:xfrm>
            <a:off x="7849993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8A1B369-33EB-AB49-91AC-F03CAD75DD13}"/>
              </a:ext>
            </a:extLst>
          </p:cNvPr>
          <p:cNvSpPr txBox="1">
            <a:spLocks/>
          </p:cNvSpPr>
          <p:nvPr/>
        </p:nvSpPr>
        <p:spPr>
          <a:xfrm>
            <a:off x="7849993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86EC7F99-8817-D24B-BA24-F02CA1361843}"/>
              </a:ext>
            </a:extLst>
          </p:cNvPr>
          <p:cNvSpPr txBox="1">
            <a:spLocks/>
          </p:cNvSpPr>
          <p:nvPr/>
        </p:nvSpPr>
        <p:spPr>
          <a:xfrm>
            <a:off x="7849993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64" name="Freeform 1">
            <a:extLst>
              <a:ext uri="{FF2B5EF4-FFF2-40B4-BE49-F238E27FC236}">
                <a16:creationId xmlns:a16="http://schemas.microsoft.com/office/drawing/2014/main" id="{FFE8B0F2-1B5D-C547-AB64-7069A2389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0346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5" name="Freeform 2">
            <a:extLst>
              <a:ext uri="{FF2B5EF4-FFF2-40B4-BE49-F238E27FC236}">
                <a16:creationId xmlns:a16="http://schemas.microsoft.com/office/drawing/2014/main" id="{2FAF3C94-4A14-D045-8D57-E8CD698D0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9180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6" name="Freeform 3">
            <a:extLst>
              <a:ext uri="{FF2B5EF4-FFF2-40B4-BE49-F238E27FC236}">
                <a16:creationId xmlns:a16="http://schemas.microsoft.com/office/drawing/2014/main" id="{7CD76DBC-5416-384A-8EB9-5A0DD3869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1173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7" name="Freeform 4">
            <a:extLst>
              <a:ext uri="{FF2B5EF4-FFF2-40B4-BE49-F238E27FC236}">
                <a16:creationId xmlns:a16="http://schemas.microsoft.com/office/drawing/2014/main" id="{B192C27B-B88D-1842-AED6-69C398825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5929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C93E08BA-390C-8D49-95F3-189CECAFD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4030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88696DF9-1831-9C42-B069-6942C7BF3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5927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9F1F0776-174B-6F4C-A531-454338332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6022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1" name="Freeform 9">
            <a:extLst>
              <a:ext uri="{FF2B5EF4-FFF2-40B4-BE49-F238E27FC236}">
                <a16:creationId xmlns:a16="http://schemas.microsoft.com/office/drawing/2014/main" id="{29CA5722-5ED3-4B44-ADF3-D6F2549AE0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88" y="6959789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2" name="Freeform 11">
            <a:extLst>
              <a:ext uri="{FF2B5EF4-FFF2-40B4-BE49-F238E27FC236}">
                <a16:creationId xmlns:a16="http://schemas.microsoft.com/office/drawing/2014/main" id="{703D2CD2-9279-9C4D-9DCB-108F75D6ED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89" y="7813108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12">
            <a:extLst>
              <a:ext uri="{FF2B5EF4-FFF2-40B4-BE49-F238E27FC236}">
                <a16:creationId xmlns:a16="http://schemas.microsoft.com/office/drawing/2014/main" id="{24888BC7-1984-9F48-A75C-8B27B887B4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90" y="8659357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14">
            <a:extLst>
              <a:ext uri="{FF2B5EF4-FFF2-40B4-BE49-F238E27FC236}">
                <a16:creationId xmlns:a16="http://schemas.microsoft.com/office/drawing/2014/main" id="{9E56F1D0-E461-DC49-9EB7-E3EB7307A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90" y="9509141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16">
            <a:extLst>
              <a:ext uri="{FF2B5EF4-FFF2-40B4-BE49-F238E27FC236}">
                <a16:creationId xmlns:a16="http://schemas.microsoft.com/office/drawing/2014/main" id="{0C6F2071-52B3-A04E-994E-072DE3388D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90" y="10358926"/>
            <a:ext cx="192021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6" name="Shape 2539">
            <a:extLst>
              <a:ext uri="{FF2B5EF4-FFF2-40B4-BE49-F238E27FC236}">
                <a16:creationId xmlns:a16="http://schemas.microsoft.com/office/drawing/2014/main" id="{C4366E19-4513-EE49-8562-8C1EEE74F1DB}"/>
              </a:ext>
            </a:extLst>
          </p:cNvPr>
          <p:cNvSpPr>
            <a:spLocks noChangeAspect="1"/>
          </p:cNvSpPr>
          <p:nvPr/>
        </p:nvSpPr>
        <p:spPr>
          <a:xfrm>
            <a:off x="16567600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541">
            <a:extLst>
              <a:ext uri="{FF2B5EF4-FFF2-40B4-BE49-F238E27FC236}">
                <a16:creationId xmlns:a16="http://schemas.microsoft.com/office/drawing/2014/main" id="{0F0B19CA-8B8F-B342-A384-CAF20648A960}"/>
              </a:ext>
            </a:extLst>
          </p:cNvPr>
          <p:cNvSpPr>
            <a:spLocks noChangeAspect="1"/>
          </p:cNvSpPr>
          <p:nvPr/>
        </p:nvSpPr>
        <p:spPr>
          <a:xfrm>
            <a:off x="16595363" y="10330005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39">
            <a:extLst>
              <a:ext uri="{FF2B5EF4-FFF2-40B4-BE49-F238E27FC236}">
                <a16:creationId xmlns:a16="http://schemas.microsoft.com/office/drawing/2014/main" id="{889A279B-FC5B-8040-855D-C488B2D7364C}"/>
              </a:ext>
            </a:extLst>
          </p:cNvPr>
          <p:cNvSpPr>
            <a:spLocks noChangeAspect="1"/>
          </p:cNvSpPr>
          <p:nvPr/>
        </p:nvSpPr>
        <p:spPr>
          <a:xfrm>
            <a:off x="16567600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453D026-43D7-084E-9F53-3FAC23011104}"/>
              </a:ext>
            </a:extLst>
          </p:cNvPr>
          <p:cNvSpPr txBox="1"/>
          <p:nvPr/>
        </p:nvSpPr>
        <p:spPr>
          <a:xfrm>
            <a:off x="13226467" y="3894490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2DD3280-A12E-F748-B9B2-7B4BAA170DE1}"/>
              </a:ext>
            </a:extLst>
          </p:cNvPr>
          <p:cNvSpPr txBox="1"/>
          <p:nvPr/>
        </p:nvSpPr>
        <p:spPr>
          <a:xfrm>
            <a:off x="13591147" y="5387530"/>
            <a:ext cx="26629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35515E8-06AC-204E-B293-C4248E128A5C}"/>
              </a:ext>
            </a:extLst>
          </p:cNvPr>
          <p:cNvSpPr txBox="1"/>
          <p:nvPr/>
        </p:nvSpPr>
        <p:spPr>
          <a:xfrm>
            <a:off x="13934991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D4D78FF6-F451-5E44-B8A2-EB2B8FD44EA1}"/>
              </a:ext>
            </a:extLst>
          </p:cNvPr>
          <p:cNvSpPr txBox="1">
            <a:spLocks/>
          </p:cNvSpPr>
          <p:nvPr/>
        </p:nvSpPr>
        <p:spPr>
          <a:xfrm>
            <a:off x="13317544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FF907AB7-1401-DE49-9F42-CB90A71317B5}"/>
              </a:ext>
            </a:extLst>
          </p:cNvPr>
          <p:cNvSpPr txBox="1">
            <a:spLocks/>
          </p:cNvSpPr>
          <p:nvPr/>
        </p:nvSpPr>
        <p:spPr>
          <a:xfrm>
            <a:off x="13317544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6018691A-C7B9-7047-AA37-30FD30CC4C21}"/>
              </a:ext>
            </a:extLst>
          </p:cNvPr>
          <p:cNvSpPr txBox="1">
            <a:spLocks/>
          </p:cNvSpPr>
          <p:nvPr/>
        </p:nvSpPr>
        <p:spPr>
          <a:xfrm>
            <a:off x="13317544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950 entries/month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A21CCED-52EF-4544-9445-497425ACDE75}"/>
              </a:ext>
            </a:extLst>
          </p:cNvPr>
          <p:cNvSpPr txBox="1">
            <a:spLocks/>
          </p:cNvSpPr>
          <p:nvPr/>
        </p:nvSpPr>
        <p:spPr>
          <a:xfrm>
            <a:off x="13317544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F7C4F704-5E77-804E-B6EB-9F35427156FC}"/>
              </a:ext>
            </a:extLst>
          </p:cNvPr>
          <p:cNvSpPr txBox="1">
            <a:spLocks/>
          </p:cNvSpPr>
          <p:nvPr/>
        </p:nvSpPr>
        <p:spPr>
          <a:xfrm>
            <a:off x="13317544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90" name="Freeform 1">
            <a:extLst>
              <a:ext uri="{FF2B5EF4-FFF2-40B4-BE49-F238E27FC236}">
                <a16:creationId xmlns:a16="http://schemas.microsoft.com/office/drawing/2014/main" id="{C777CFB5-A485-314A-B9BE-555E701E0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7896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1" name="Freeform 2">
            <a:extLst>
              <a:ext uri="{FF2B5EF4-FFF2-40B4-BE49-F238E27FC236}">
                <a16:creationId xmlns:a16="http://schemas.microsoft.com/office/drawing/2014/main" id="{5357DADE-DE01-4047-8042-776AEB73C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6730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2" name="Freeform 3">
            <a:extLst>
              <a:ext uri="{FF2B5EF4-FFF2-40B4-BE49-F238E27FC236}">
                <a16:creationId xmlns:a16="http://schemas.microsoft.com/office/drawing/2014/main" id="{997C650F-D13D-7E4B-ADEF-4661D2F41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723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3" name="Freeform 4">
            <a:extLst>
              <a:ext uri="{FF2B5EF4-FFF2-40B4-BE49-F238E27FC236}">
                <a16:creationId xmlns:a16="http://schemas.microsoft.com/office/drawing/2014/main" id="{0B171370-A79A-2C49-B852-5387AF921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3479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4" name="Freeform 5">
            <a:extLst>
              <a:ext uri="{FF2B5EF4-FFF2-40B4-BE49-F238E27FC236}">
                <a16:creationId xmlns:a16="http://schemas.microsoft.com/office/drawing/2014/main" id="{77264DFB-3EBB-ED42-BB3F-1A1DA128F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580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5" name="Freeform 6">
            <a:extLst>
              <a:ext uri="{FF2B5EF4-FFF2-40B4-BE49-F238E27FC236}">
                <a16:creationId xmlns:a16="http://schemas.microsoft.com/office/drawing/2014/main" id="{3A0275E4-771A-3742-9C26-776A293CD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3477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6" name="Freeform 7">
            <a:extLst>
              <a:ext uri="{FF2B5EF4-FFF2-40B4-BE49-F238E27FC236}">
                <a16:creationId xmlns:a16="http://schemas.microsoft.com/office/drawing/2014/main" id="{9919555E-DE74-9E44-8E65-B7CC6ED30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3572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7" name="Freeform 9">
            <a:extLst>
              <a:ext uri="{FF2B5EF4-FFF2-40B4-BE49-F238E27FC236}">
                <a16:creationId xmlns:a16="http://schemas.microsoft.com/office/drawing/2014/main" id="{CDF4377A-CDC1-824A-81A2-355FFFF4DC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38" y="6959789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8" name="Freeform 11">
            <a:extLst>
              <a:ext uri="{FF2B5EF4-FFF2-40B4-BE49-F238E27FC236}">
                <a16:creationId xmlns:a16="http://schemas.microsoft.com/office/drawing/2014/main" id="{25011BDB-CA0C-FE4D-B7CB-CD8FC22ECA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39" y="7813108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9" name="Freeform 12">
            <a:extLst>
              <a:ext uri="{FF2B5EF4-FFF2-40B4-BE49-F238E27FC236}">
                <a16:creationId xmlns:a16="http://schemas.microsoft.com/office/drawing/2014/main" id="{4CEB3372-D74E-6C4C-80C9-25443CB1AC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40" y="8659357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10BACAC0-4B85-7F42-8D67-AB44F32505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40" y="9509141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1" name="Freeform 16">
            <a:extLst>
              <a:ext uri="{FF2B5EF4-FFF2-40B4-BE49-F238E27FC236}">
                <a16:creationId xmlns:a16="http://schemas.microsoft.com/office/drawing/2014/main" id="{787E34CF-66D8-F747-B791-7D498A7008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40" y="10353150"/>
            <a:ext cx="192021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2" name="Shape 2539">
            <a:extLst>
              <a:ext uri="{FF2B5EF4-FFF2-40B4-BE49-F238E27FC236}">
                <a16:creationId xmlns:a16="http://schemas.microsoft.com/office/drawing/2014/main" id="{54D4FE87-0903-6C49-95C1-CAC25CBDE5F9}"/>
              </a:ext>
            </a:extLst>
          </p:cNvPr>
          <p:cNvSpPr>
            <a:spLocks noChangeAspect="1"/>
          </p:cNvSpPr>
          <p:nvPr/>
        </p:nvSpPr>
        <p:spPr>
          <a:xfrm>
            <a:off x="22035150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6" name="Shape 2539">
            <a:extLst>
              <a:ext uri="{FF2B5EF4-FFF2-40B4-BE49-F238E27FC236}">
                <a16:creationId xmlns:a16="http://schemas.microsoft.com/office/drawing/2014/main" id="{25FEF13A-B9CD-1144-8267-239D79A0A77B}"/>
              </a:ext>
            </a:extLst>
          </p:cNvPr>
          <p:cNvSpPr>
            <a:spLocks noChangeAspect="1"/>
          </p:cNvSpPr>
          <p:nvPr/>
        </p:nvSpPr>
        <p:spPr>
          <a:xfrm>
            <a:off x="22035150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73196D1-AE44-FD46-87A0-D05BEC9E8BE8}"/>
              </a:ext>
            </a:extLst>
          </p:cNvPr>
          <p:cNvSpPr txBox="1"/>
          <p:nvPr/>
        </p:nvSpPr>
        <p:spPr>
          <a:xfrm>
            <a:off x="19218196" y="3894490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7CF4088-BAC7-8C4F-80CB-87467C056396}"/>
              </a:ext>
            </a:extLst>
          </p:cNvPr>
          <p:cNvSpPr txBox="1"/>
          <p:nvPr/>
        </p:nvSpPr>
        <p:spPr>
          <a:xfrm>
            <a:off x="19065910" y="5387530"/>
            <a:ext cx="26484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A8DF321-2738-7C44-B395-28EB59E01E4A}"/>
              </a:ext>
            </a:extLst>
          </p:cNvPr>
          <p:cNvSpPr txBox="1"/>
          <p:nvPr/>
        </p:nvSpPr>
        <p:spPr>
          <a:xfrm>
            <a:off x="19402541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5EF9E25D-7BBE-F641-9FE9-BA9D9ADF31EC}"/>
              </a:ext>
            </a:extLst>
          </p:cNvPr>
          <p:cNvSpPr txBox="1">
            <a:spLocks/>
          </p:cNvSpPr>
          <p:nvPr/>
        </p:nvSpPr>
        <p:spPr>
          <a:xfrm>
            <a:off x="18785094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F183146A-8FFF-F542-BE2E-C7AA03BB853D}"/>
              </a:ext>
            </a:extLst>
          </p:cNvPr>
          <p:cNvSpPr txBox="1">
            <a:spLocks/>
          </p:cNvSpPr>
          <p:nvPr/>
        </p:nvSpPr>
        <p:spPr>
          <a:xfrm>
            <a:off x="18785094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3E9CC678-5727-1E4A-A473-5CF50252D075}"/>
              </a:ext>
            </a:extLst>
          </p:cNvPr>
          <p:cNvSpPr txBox="1">
            <a:spLocks/>
          </p:cNvSpPr>
          <p:nvPr/>
        </p:nvSpPr>
        <p:spPr>
          <a:xfrm>
            <a:off x="18785094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1000 entries/month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E359147F-1E1D-7D46-9E46-249D5D6BC4CC}"/>
              </a:ext>
            </a:extLst>
          </p:cNvPr>
          <p:cNvSpPr txBox="1">
            <a:spLocks/>
          </p:cNvSpPr>
          <p:nvPr/>
        </p:nvSpPr>
        <p:spPr>
          <a:xfrm>
            <a:off x="18785094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29325610-9515-A249-A46A-D7C38CDD24F6}"/>
              </a:ext>
            </a:extLst>
          </p:cNvPr>
          <p:cNvSpPr txBox="1">
            <a:spLocks/>
          </p:cNvSpPr>
          <p:nvPr/>
        </p:nvSpPr>
        <p:spPr>
          <a:xfrm>
            <a:off x="18785094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115" name="Shape 2539">
            <a:extLst>
              <a:ext uri="{FF2B5EF4-FFF2-40B4-BE49-F238E27FC236}">
                <a16:creationId xmlns:a16="http://schemas.microsoft.com/office/drawing/2014/main" id="{7CEC8EC9-8722-B741-AEDA-74D4EC5AD516}"/>
              </a:ext>
            </a:extLst>
          </p:cNvPr>
          <p:cNvSpPr>
            <a:spLocks noChangeAspect="1"/>
          </p:cNvSpPr>
          <p:nvPr/>
        </p:nvSpPr>
        <p:spPr>
          <a:xfrm>
            <a:off x="11100049" y="8648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6" name="Shape 2539">
            <a:extLst>
              <a:ext uri="{FF2B5EF4-FFF2-40B4-BE49-F238E27FC236}">
                <a16:creationId xmlns:a16="http://schemas.microsoft.com/office/drawing/2014/main" id="{63F2DE9A-D75E-1F44-A98E-35853C54C8BC}"/>
              </a:ext>
            </a:extLst>
          </p:cNvPr>
          <p:cNvSpPr>
            <a:spLocks noChangeAspect="1"/>
          </p:cNvSpPr>
          <p:nvPr/>
        </p:nvSpPr>
        <p:spPr>
          <a:xfrm>
            <a:off x="16567600" y="8648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7" name="Shape 2539">
            <a:extLst>
              <a:ext uri="{FF2B5EF4-FFF2-40B4-BE49-F238E27FC236}">
                <a16:creationId xmlns:a16="http://schemas.microsoft.com/office/drawing/2014/main" id="{F957C64E-36BF-0E4B-9C60-76D823A4EFD7}"/>
              </a:ext>
            </a:extLst>
          </p:cNvPr>
          <p:cNvSpPr>
            <a:spLocks noChangeAspect="1"/>
          </p:cNvSpPr>
          <p:nvPr/>
        </p:nvSpPr>
        <p:spPr>
          <a:xfrm>
            <a:off x="22035150" y="8648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8" name="Shape 2539">
            <a:extLst>
              <a:ext uri="{FF2B5EF4-FFF2-40B4-BE49-F238E27FC236}">
                <a16:creationId xmlns:a16="http://schemas.microsoft.com/office/drawing/2014/main" id="{94262132-DC4A-3A44-AE8B-A98ADFE4D843}"/>
              </a:ext>
            </a:extLst>
          </p:cNvPr>
          <p:cNvSpPr>
            <a:spLocks noChangeAspect="1"/>
          </p:cNvSpPr>
          <p:nvPr/>
        </p:nvSpPr>
        <p:spPr>
          <a:xfrm>
            <a:off x="11100049" y="9498693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9" name="Shape 2539">
            <a:extLst>
              <a:ext uri="{FF2B5EF4-FFF2-40B4-BE49-F238E27FC236}">
                <a16:creationId xmlns:a16="http://schemas.microsoft.com/office/drawing/2014/main" id="{87FB1A4B-F899-8448-AFB2-A989C84D119D}"/>
              </a:ext>
            </a:extLst>
          </p:cNvPr>
          <p:cNvSpPr>
            <a:spLocks noChangeAspect="1"/>
          </p:cNvSpPr>
          <p:nvPr/>
        </p:nvSpPr>
        <p:spPr>
          <a:xfrm>
            <a:off x="16567600" y="9498693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539">
            <a:extLst>
              <a:ext uri="{FF2B5EF4-FFF2-40B4-BE49-F238E27FC236}">
                <a16:creationId xmlns:a16="http://schemas.microsoft.com/office/drawing/2014/main" id="{678C8597-EA3B-AF4B-8126-05868D607B98}"/>
              </a:ext>
            </a:extLst>
          </p:cNvPr>
          <p:cNvSpPr>
            <a:spLocks noChangeAspect="1"/>
          </p:cNvSpPr>
          <p:nvPr/>
        </p:nvSpPr>
        <p:spPr>
          <a:xfrm>
            <a:off x="22035150" y="9498693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1" name="Shape 2539">
            <a:extLst>
              <a:ext uri="{FF2B5EF4-FFF2-40B4-BE49-F238E27FC236}">
                <a16:creationId xmlns:a16="http://schemas.microsoft.com/office/drawing/2014/main" id="{D7C74959-B7E9-444E-B2EB-0EB90058EB9B}"/>
              </a:ext>
            </a:extLst>
          </p:cNvPr>
          <p:cNvSpPr>
            <a:spLocks noChangeAspect="1"/>
          </p:cNvSpPr>
          <p:nvPr/>
        </p:nvSpPr>
        <p:spPr>
          <a:xfrm>
            <a:off x="22035150" y="10345051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54D7E60-02B3-F74C-B2A8-7FF62531B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3993371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95B3CA0-525E-B74D-A0A8-13354CAC9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543482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7CC9DF1-2891-C84F-8A55-E6554826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9093590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5C367A6-2F72-2E4D-8716-DCD7F3570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5266354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0BED543-7D79-CB40-9C86-B41838F38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7816462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FD352E2-DFEE-7343-8744-338B97751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0366574"/>
            <a:ext cx="21335984" cy="1293714"/>
          </a:xfrm>
          <a:custGeom>
            <a:avLst/>
            <a:gdLst>
              <a:gd name="T0" fmla="*/ 17646 w 17647"/>
              <a:gd name="T1" fmla="*/ 1377 h 1378"/>
              <a:gd name="T2" fmla="*/ 0 w 17647"/>
              <a:gd name="T3" fmla="*/ 1377 h 1378"/>
              <a:gd name="T4" fmla="*/ 0 w 17647"/>
              <a:gd name="T5" fmla="*/ 0 h 1378"/>
              <a:gd name="T6" fmla="*/ 17646 w 17647"/>
              <a:gd name="T7" fmla="*/ 0 h 1378"/>
              <a:gd name="T8" fmla="*/ 17646 w 17647"/>
              <a:gd name="T9" fmla="*/ 1377 h 1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8">
                <a:moveTo>
                  <a:pt x="17646" y="1377"/>
                </a:moveTo>
                <a:lnTo>
                  <a:pt x="0" y="1377"/>
                </a:lnTo>
                <a:lnTo>
                  <a:pt x="0" y="0"/>
                </a:lnTo>
                <a:lnTo>
                  <a:pt x="17646" y="0"/>
                </a:lnTo>
                <a:lnTo>
                  <a:pt x="17646" y="137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F5FFD1BF-F51A-6943-B850-C719FC8C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995" y="269965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10A565E-F481-3540-A294-256A2DD4F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5587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D49F56D-FFD9-C847-876C-851952873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2903" y="2699657"/>
            <a:ext cx="4281701" cy="1293714"/>
          </a:xfrm>
          <a:custGeom>
            <a:avLst/>
            <a:gdLst>
              <a:gd name="T0" fmla="*/ 4427 w 4428"/>
              <a:gd name="T1" fmla="*/ 1376 h 1377"/>
              <a:gd name="T2" fmla="*/ 0 w 4428"/>
              <a:gd name="T3" fmla="*/ 1376 h 1377"/>
              <a:gd name="T4" fmla="*/ 0 w 4428"/>
              <a:gd name="T5" fmla="*/ 0 h 1377"/>
              <a:gd name="T6" fmla="*/ 4427 w 4428"/>
              <a:gd name="T7" fmla="*/ 0 h 1377"/>
              <a:gd name="T8" fmla="*/ 4427 w 4428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8" h="1377">
                <a:moveTo>
                  <a:pt x="4427" y="1376"/>
                </a:moveTo>
                <a:lnTo>
                  <a:pt x="0" y="1376"/>
                </a:lnTo>
                <a:lnTo>
                  <a:pt x="0" y="0"/>
                </a:lnTo>
                <a:lnTo>
                  <a:pt x="4427" y="0"/>
                </a:lnTo>
                <a:lnTo>
                  <a:pt x="4427" y="137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6E3259C6-124A-1E4E-B281-58A9EB5FC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4495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9A1F8EDF-8167-A54E-A0A4-A8D212BE1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6220" y="269965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568B5716-98AF-F04F-B54E-B4AB906FA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7812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8048D811-EC0B-A54D-A97B-03982AA29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995" y="11660287"/>
            <a:ext cx="4281701" cy="1293714"/>
          </a:xfrm>
          <a:custGeom>
            <a:avLst/>
            <a:gdLst>
              <a:gd name="T0" fmla="*/ 4425 w 4426"/>
              <a:gd name="T1" fmla="*/ 1376 h 1377"/>
              <a:gd name="T2" fmla="*/ 0 w 4426"/>
              <a:gd name="T3" fmla="*/ 1376 h 1377"/>
              <a:gd name="T4" fmla="*/ 0 w 4426"/>
              <a:gd name="T5" fmla="*/ 0 h 1377"/>
              <a:gd name="T6" fmla="*/ 4425 w 4426"/>
              <a:gd name="T7" fmla="*/ 0 h 1377"/>
              <a:gd name="T8" fmla="*/ 4425 w 4426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6" h="1377">
                <a:moveTo>
                  <a:pt x="4425" y="1376"/>
                </a:moveTo>
                <a:lnTo>
                  <a:pt x="0" y="1376"/>
                </a:lnTo>
                <a:lnTo>
                  <a:pt x="0" y="0"/>
                </a:lnTo>
                <a:lnTo>
                  <a:pt x="4425" y="0"/>
                </a:lnTo>
                <a:lnTo>
                  <a:pt x="4425" y="137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E1783333-E6FB-E64F-8C25-295A072D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2903" y="11660287"/>
            <a:ext cx="4281701" cy="1293714"/>
          </a:xfrm>
          <a:custGeom>
            <a:avLst/>
            <a:gdLst>
              <a:gd name="T0" fmla="*/ 4427 w 4428"/>
              <a:gd name="T1" fmla="*/ 1376 h 1377"/>
              <a:gd name="T2" fmla="*/ 0 w 4428"/>
              <a:gd name="T3" fmla="*/ 1376 h 1377"/>
              <a:gd name="T4" fmla="*/ 0 w 4428"/>
              <a:gd name="T5" fmla="*/ 0 h 1377"/>
              <a:gd name="T6" fmla="*/ 4427 w 4428"/>
              <a:gd name="T7" fmla="*/ 0 h 1377"/>
              <a:gd name="T8" fmla="*/ 4427 w 4428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8" h="1377">
                <a:moveTo>
                  <a:pt x="4427" y="1376"/>
                </a:moveTo>
                <a:lnTo>
                  <a:pt x="0" y="1376"/>
                </a:lnTo>
                <a:lnTo>
                  <a:pt x="0" y="0"/>
                </a:lnTo>
                <a:lnTo>
                  <a:pt x="4427" y="0"/>
                </a:lnTo>
                <a:lnTo>
                  <a:pt x="4427" y="137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DBD2788A-220E-1446-BB2C-702D25FE5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6220" y="1166028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0BFB2539-A403-224B-AC78-0AFBCFB1B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3998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B7A72FFB-0197-394E-BEAA-0F6D6DAF2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62906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FECD04D5-4B21-A848-80D5-BAED62878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14752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44DA8207-9ACD-B548-8AAF-3C23E9171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5125" y="269965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A6A82441-0662-D34A-B44A-BFA035D31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6717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C9D49469-1ED3-3E43-AA5A-FBD8F3D9A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5125" y="1166028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Line 20">
            <a:extLst>
              <a:ext uri="{FF2B5EF4-FFF2-40B4-BE49-F238E27FC236}">
                <a16:creationId xmlns:a16="http://schemas.microsoft.com/office/drawing/2014/main" id="{BB29E143-F140-9945-A2B7-5631A4CD1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83657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03CBD6-F571-964D-83E5-9F56D2B43EF4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F4B218-C71E-4945-A1D5-76B0688348B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569709-23FA-0047-B91F-713F16459F27}"/>
              </a:ext>
            </a:extLst>
          </p:cNvPr>
          <p:cNvSpPr txBox="1"/>
          <p:nvPr/>
        </p:nvSpPr>
        <p:spPr>
          <a:xfrm>
            <a:off x="6914373" y="3054126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5165D2-D97E-DC4B-9EF0-56F76532A2F8}"/>
              </a:ext>
            </a:extLst>
          </p:cNvPr>
          <p:cNvSpPr txBox="1"/>
          <p:nvPr/>
        </p:nvSpPr>
        <p:spPr>
          <a:xfrm>
            <a:off x="11155229" y="3054126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F76C7C-26FB-264F-B578-F14B25DDBEE1}"/>
              </a:ext>
            </a:extLst>
          </p:cNvPr>
          <p:cNvSpPr txBox="1"/>
          <p:nvPr/>
        </p:nvSpPr>
        <p:spPr>
          <a:xfrm>
            <a:off x="15285535" y="3054126"/>
            <a:ext cx="23230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9845709-7467-B545-BCAC-BAA9CA229DBD}"/>
              </a:ext>
            </a:extLst>
          </p:cNvPr>
          <p:cNvSpPr txBox="1"/>
          <p:nvPr/>
        </p:nvSpPr>
        <p:spPr>
          <a:xfrm>
            <a:off x="19911894" y="3054126"/>
            <a:ext cx="16209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BA1A09-6453-8147-8826-68DD13564B06}"/>
              </a:ext>
            </a:extLst>
          </p:cNvPr>
          <p:cNvSpPr txBox="1"/>
          <p:nvPr/>
        </p:nvSpPr>
        <p:spPr>
          <a:xfrm>
            <a:off x="6975287" y="12014757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1BA36A-6816-9546-B5A9-4E03C9535C61}"/>
              </a:ext>
            </a:extLst>
          </p:cNvPr>
          <p:cNvSpPr txBox="1"/>
          <p:nvPr/>
        </p:nvSpPr>
        <p:spPr>
          <a:xfrm>
            <a:off x="11244196" y="12014757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4BA3E7-17AF-934B-8A4A-6EE908FEB398}"/>
              </a:ext>
            </a:extLst>
          </p:cNvPr>
          <p:cNvSpPr txBox="1"/>
          <p:nvPr/>
        </p:nvSpPr>
        <p:spPr>
          <a:xfrm>
            <a:off x="15487513" y="12014757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6EAA469-6E9A-E549-92FF-73A83C4D7D1A}"/>
              </a:ext>
            </a:extLst>
          </p:cNvPr>
          <p:cNvSpPr txBox="1"/>
          <p:nvPr/>
        </p:nvSpPr>
        <p:spPr>
          <a:xfrm>
            <a:off x="19762815" y="12014757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C0F2F27-F401-4046-9593-00FC36196AA1}"/>
              </a:ext>
            </a:extLst>
          </p:cNvPr>
          <p:cNvSpPr txBox="1"/>
          <p:nvPr/>
        </p:nvSpPr>
        <p:spPr>
          <a:xfrm>
            <a:off x="2098288" y="4343400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84F886-7BCF-2945-9D6A-56A9EEB2C259}"/>
              </a:ext>
            </a:extLst>
          </p:cNvPr>
          <p:cNvSpPr txBox="1"/>
          <p:nvPr/>
        </p:nvSpPr>
        <p:spPr>
          <a:xfrm>
            <a:off x="2098288" y="5618929"/>
            <a:ext cx="148309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D3AD4E-DBF6-024F-A142-49A938D06A2C}"/>
              </a:ext>
            </a:extLst>
          </p:cNvPr>
          <p:cNvSpPr txBox="1"/>
          <p:nvPr/>
        </p:nvSpPr>
        <p:spPr>
          <a:xfrm>
            <a:off x="2098288" y="6894458"/>
            <a:ext cx="13869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209DAF-6FB9-A845-87D6-529EA87D1497}"/>
              </a:ext>
            </a:extLst>
          </p:cNvPr>
          <p:cNvSpPr txBox="1"/>
          <p:nvPr/>
        </p:nvSpPr>
        <p:spPr>
          <a:xfrm>
            <a:off x="2098288" y="8169987"/>
            <a:ext cx="3118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Entries/Month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7D608D-D1C0-384F-BB42-5464549AE312}"/>
              </a:ext>
            </a:extLst>
          </p:cNvPr>
          <p:cNvSpPr txBox="1"/>
          <p:nvPr/>
        </p:nvSpPr>
        <p:spPr>
          <a:xfrm>
            <a:off x="2098288" y="9445516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3E1D73A-8992-0D4B-8901-BFBA41750A7F}"/>
              </a:ext>
            </a:extLst>
          </p:cNvPr>
          <p:cNvSpPr txBox="1"/>
          <p:nvPr/>
        </p:nvSpPr>
        <p:spPr>
          <a:xfrm>
            <a:off x="2098288" y="10721044"/>
            <a:ext cx="24176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1" name="Shape 2539">
            <a:extLst>
              <a:ext uri="{FF2B5EF4-FFF2-40B4-BE49-F238E27FC236}">
                <a16:creationId xmlns:a16="http://schemas.microsoft.com/office/drawing/2014/main" id="{69797178-BB72-5B49-9392-7DCD0AEFC60A}"/>
              </a:ext>
            </a:extLst>
          </p:cNvPr>
          <p:cNvSpPr>
            <a:spLocks noChangeAspect="1"/>
          </p:cNvSpPr>
          <p:nvPr/>
        </p:nvSpPr>
        <p:spPr>
          <a:xfrm>
            <a:off x="11876208" y="824474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41">
            <a:extLst>
              <a:ext uri="{FF2B5EF4-FFF2-40B4-BE49-F238E27FC236}">
                <a16:creationId xmlns:a16="http://schemas.microsoft.com/office/drawing/2014/main" id="{277DFBF6-01DE-974C-A5D1-C3EFCB92FAE1}"/>
              </a:ext>
            </a:extLst>
          </p:cNvPr>
          <p:cNvSpPr>
            <a:spLocks noChangeAspect="1"/>
          </p:cNvSpPr>
          <p:nvPr/>
        </p:nvSpPr>
        <p:spPr>
          <a:xfrm>
            <a:off x="7682381" y="1075766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41">
            <a:extLst>
              <a:ext uri="{FF2B5EF4-FFF2-40B4-BE49-F238E27FC236}">
                <a16:creationId xmlns:a16="http://schemas.microsoft.com/office/drawing/2014/main" id="{DE7B8823-0E91-5D4A-8F9C-12116B5D807D}"/>
              </a:ext>
            </a:extLst>
          </p:cNvPr>
          <p:cNvSpPr>
            <a:spLocks noChangeAspect="1"/>
          </p:cNvSpPr>
          <p:nvPr/>
        </p:nvSpPr>
        <p:spPr>
          <a:xfrm>
            <a:off x="11943193" y="1075766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41">
            <a:extLst>
              <a:ext uri="{FF2B5EF4-FFF2-40B4-BE49-F238E27FC236}">
                <a16:creationId xmlns:a16="http://schemas.microsoft.com/office/drawing/2014/main" id="{783283A8-F334-B94C-88AC-D8D606D84E50}"/>
              </a:ext>
            </a:extLst>
          </p:cNvPr>
          <p:cNvSpPr>
            <a:spLocks noChangeAspect="1"/>
          </p:cNvSpPr>
          <p:nvPr/>
        </p:nvSpPr>
        <p:spPr>
          <a:xfrm>
            <a:off x="16191299" y="1075766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41">
            <a:extLst>
              <a:ext uri="{FF2B5EF4-FFF2-40B4-BE49-F238E27FC236}">
                <a16:creationId xmlns:a16="http://schemas.microsoft.com/office/drawing/2014/main" id="{6753DBAD-1AD3-224F-857C-F7887263D433}"/>
              </a:ext>
            </a:extLst>
          </p:cNvPr>
          <p:cNvSpPr>
            <a:spLocks noChangeAspect="1"/>
          </p:cNvSpPr>
          <p:nvPr/>
        </p:nvSpPr>
        <p:spPr>
          <a:xfrm>
            <a:off x="11943193" y="9490896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41">
            <a:extLst>
              <a:ext uri="{FF2B5EF4-FFF2-40B4-BE49-F238E27FC236}">
                <a16:creationId xmlns:a16="http://schemas.microsoft.com/office/drawing/2014/main" id="{DD016772-4BBC-6E4C-BAE8-E582B28864FB}"/>
              </a:ext>
            </a:extLst>
          </p:cNvPr>
          <p:cNvSpPr>
            <a:spLocks noChangeAspect="1"/>
          </p:cNvSpPr>
          <p:nvPr/>
        </p:nvSpPr>
        <p:spPr>
          <a:xfrm>
            <a:off x="7682381" y="9490896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41">
            <a:extLst>
              <a:ext uri="{FF2B5EF4-FFF2-40B4-BE49-F238E27FC236}">
                <a16:creationId xmlns:a16="http://schemas.microsoft.com/office/drawing/2014/main" id="{FF2103CA-868C-814C-A077-5EA1F1ACA076}"/>
              </a:ext>
            </a:extLst>
          </p:cNvPr>
          <p:cNvSpPr>
            <a:spLocks noChangeAspect="1"/>
          </p:cNvSpPr>
          <p:nvPr/>
        </p:nvSpPr>
        <p:spPr>
          <a:xfrm>
            <a:off x="7682381" y="820212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39">
            <a:extLst>
              <a:ext uri="{FF2B5EF4-FFF2-40B4-BE49-F238E27FC236}">
                <a16:creationId xmlns:a16="http://schemas.microsoft.com/office/drawing/2014/main" id="{D6669BB1-2E42-7644-A33C-09173C38DEAD}"/>
              </a:ext>
            </a:extLst>
          </p:cNvPr>
          <p:cNvSpPr>
            <a:spLocks noChangeAspect="1"/>
          </p:cNvSpPr>
          <p:nvPr/>
        </p:nvSpPr>
        <p:spPr>
          <a:xfrm>
            <a:off x="16134460" y="824474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39">
            <a:extLst>
              <a:ext uri="{FF2B5EF4-FFF2-40B4-BE49-F238E27FC236}">
                <a16:creationId xmlns:a16="http://schemas.microsoft.com/office/drawing/2014/main" id="{06E86635-0E71-8B42-94AF-57DF7028CE50}"/>
              </a:ext>
            </a:extLst>
          </p:cNvPr>
          <p:cNvSpPr>
            <a:spLocks noChangeAspect="1"/>
          </p:cNvSpPr>
          <p:nvPr/>
        </p:nvSpPr>
        <p:spPr>
          <a:xfrm>
            <a:off x="20403365" y="824474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39">
            <a:extLst>
              <a:ext uri="{FF2B5EF4-FFF2-40B4-BE49-F238E27FC236}">
                <a16:creationId xmlns:a16="http://schemas.microsoft.com/office/drawing/2014/main" id="{4FE93F9E-13AC-5544-87F1-C2A39ED3761A}"/>
              </a:ext>
            </a:extLst>
          </p:cNvPr>
          <p:cNvSpPr>
            <a:spLocks noChangeAspect="1"/>
          </p:cNvSpPr>
          <p:nvPr/>
        </p:nvSpPr>
        <p:spPr>
          <a:xfrm>
            <a:off x="20403365" y="952184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39">
            <a:extLst>
              <a:ext uri="{FF2B5EF4-FFF2-40B4-BE49-F238E27FC236}">
                <a16:creationId xmlns:a16="http://schemas.microsoft.com/office/drawing/2014/main" id="{BAB9770C-38F0-EC4B-8A7A-9840FD9DA40C}"/>
              </a:ext>
            </a:extLst>
          </p:cNvPr>
          <p:cNvSpPr>
            <a:spLocks noChangeAspect="1"/>
          </p:cNvSpPr>
          <p:nvPr/>
        </p:nvSpPr>
        <p:spPr>
          <a:xfrm>
            <a:off x="20403365" y="1080877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39">
            <a:extLst>
              <a:ext uri="{FF2B5EF4-FFF2-40B4-BE49-F238E27FC236}">
                <a16:creationId xmlns:a16="http://schemas.microsoft.com/office/drawing/2014/main" id="{904E6599-CD66-2946-848B-9E8DE327440A}"/>
              </a:ext>
            </a:extLst>
          </p:cNvPr>
          <p:cNvSpPr>
            <a:spLocks noChangeAspect="1"/>
          </p:cNvSpPr>
          <p:nvPr/>
        </p:nvSpPr>
        <p:spPr>
          <a:xfrm>
            <a:off x="16134460" y="952184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39">
            <a:extLst>
              <a:ext uri="{FF2B5EF4-FFF2-40B4-BE49-F238E27FC236}">
                <a16:creationId xmlns:a16="http://schemas.microsoft.com/office/drawing/2014/main" id="{22D964C1-1E16-A44F-B728-AF343E9ADC41}"/>
              </a:ext>
            </a:extLst>
          </p:cNvPr>
          <p:cNvSpPr>
            <a:spLocks noChangeAspect="1"/>
          </p:cNvSpPr>
          <p:nvPr/>
        </p:nvSpPr>
        <p:spPr>
          <a:xfrm>
            <a:off x="16134460" y="697512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39">
            <a:extLst>
              <a:ext uri="{FF2B5EF4-FFF2-40B4-BE49-F238E27FC236}">
                <a16:creationId xmlns:a16="http://schemas.microsoft.com/office/drawing/2014/main" id="{00D5FFF7-FE4E-C742-973F-94E442358F96}"/>
              </a:ext>
            </a:extLst>
          </p:cNvPr>
          <p:cNvSpPr>
            <a:spLocks noChangeAspect="1"/>
          </p:cNvSpPr>
          <p:nvPr/>
        </p:nvSpPr>
        <p:spPr>
          <a:xfrm>
            <a:off x="16134460" y="5702139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39">
            <a:extLst>
              <a:ext uri="{FF2B5EF4-FFF2-40B4-BE49-F238E27FC236}">
                <a16:creationId xmlns:a16="http://schemas.microsoft.com/office/drawing/2014/main" id="{837127F6-4D22-4341-977E-0BE847256ED5}"/>
              </a:ext>
            </a:extLst>
          </p:cNvPr>
          <p:cNvSpPr>
            <a:spLocks noChangeAspect="1"/>
          </p:cNvSpPr>
          <p:nvPr/>
        </p:nvSpPr>
        <p:spPr>
          <a:xfrm>
            <a:off x="16134460" y="4431875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39">
            <a:extLst>
              <a:ext uri="{FF2B5EF4-FFF2-40B4-BE49-F238E27FC236}">
                <a16:creationId xmlns:a16="http://schemas.microsoft.com/office/drawing/2014/main" id="{A0B83DF7-AC7A-0941-8888-8FEA2D3241CE}"/>
              </a:ext>
            </a:extLst>
          </p:cNvPr>
          <p:cNvSpPr>
            <a:spLocks noChangeAspect="1"/>
          </p:cNvSpPr>
          <p:nvPr/>
        </p:nvSpPr>
        <p:spPr>
          <a:xfrm>
            <a:off x="20409762" y="4431875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539">
            <a:extLst>
              <a:ext uri="{FF2B5EF4-FFF2-40B4-BE49-F238E27FC236}">
                <a16:creationId xmlns:a16="http://schemas.microsoft.com/office/drawing/2014/main" id="{0FC9F8B3-61A6-854A-B206-2F9C584235CC}"/>
              </a:ext>
            </a:extLst>
          </p:cNvPr>
          <p:cNvSpPr>
            <a:spLocks noChangeAspect="1"/>
          </p:cNvSpPr>
          <p:nvPr/>
        </p:nvSpPr>
        <p:spPr>
          <a:xfrm>
            <a:off x="20409762" y="5693846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39">
            <a:extLst>
              <a:ext uri="{FF2B5EF4-FFF2-40B4-BE49-F238E27FC236}">
                <a16:creationId xmlns:a16="http://schemas.microsoft.com/office/drawing/2014/main" id="{D3433278-EFB5-1841-A8A3-E5515852F302}"/>
              </a:ext>
            </a:extLst>
          </p:cNvPr>
          <p:cNvSpPr>
            <a:spLocks noChangeAspect="1"/>
          </p:cNvSpPr>
          <p:nvPr/>
        </p:nvSpPr>
        <p:spPr>
          <a:xfrm>
            <a:off x="20409762" y="6964953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539">
            <a:extLst>
              <a:ext uri="{FF2B5EF4-FFF2-40B4-BE49-F238E27FC236}">
                <a16:creationId xmlns:a16="http://schemas.microsoft.com/office/drawing/2014/main" id="{42526AB4-7947-D843-A4FB-A2A3011E52AB}"/>
              </a:ext>
            </a:extLst>
          </p:cNvPr>
          <p:cNvSpPr>
            <a:spLocks noChangeAspect="1"/>
          </p:cNvSpPr>
          <p:nvPr/>
        </p:nvSpPr>
        <p:spPr>
          <a:xfrm>
            <a:off x="11889011" y="697512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539">
            <a:extLst>
              <a:ext uri="{FF2B5EF4-FFF2-40B4-BE49-F238E27FC236}">
                <a16:creationId xmlns:a16="http://schemas.microsoft.com/office/drawing/2014/main" id="{06D674A7-110A-D947-85F1-87DA9C5855D9}"/>
              </a:ext>
            </a:extLst>
          </p:cNvPr>
          <p:cNvSpPr>
            <a:spLocks noChangeAspect="1"/>
          </p:cNvSpPr>
          <p:nvPr/>
        </p:nvSpPr>
        <p:spPr>
          <a:xfrm>
            <a:off x="11889011" y="5699442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39">
            <a:extLst>
              <a:ext uri="{FF2B5EF4-FFF2-40B4-BE49-F238E27FC236}">
                <a16:creationId xmlns:a16="http://schemas.microsoft.com/office/drawing/2014/main" id="{C0A5BE02-7FFD-544D-97F2-C347B57713B1}"/>
              </a:ext>
            </a:extLst>
          </p:cNvPr>
          <p:cNvSpPr>
            <a:spLocks noChangeAspect="1"/>
          </p:cNvSpPr>
          <p:nvPr/>
        </p:nvSpPr>
        <p:spPr>
          <a:xfrm>
            <a:off x="11889011" y="4422644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539">
            <a:extLst>
              <a:ext uri="{FF2B5EF4-FFF2-40B4-BE49-F238E27FC236}">
                <a16:creationId xmlns:a16="http://schemas.microsoft.com/office/drawing/2014/main" id="{193F576B-5D5D-8149-A1CC-7CDE069B4264}"/>
              </a:ext>
            </a:extLst>
          </p:cNvPr>
          <p:cNvSpPr>
            <a:spLocks noChangeAspect="1"/>
          </p:cNvSpPr>
          <p:nvPr/>
        </p:nvSpPr>
        <p:spPr>
          <a:xfrm>
            <a:off x="7617965" y="697512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39">
            <a:extLst>
              <a:ext uri="{FF2B5EF4-FFF2-40B4-BE49-F238E27FC236}">
                <a16:creationId xmlns:a16="http://schemas.microsoft.com/office/drawing/2014/main" id="{FE7D1E31-1894-2A4E-9B3A-7E0C18E61193}"/>
              </a:ext>
            </a:extLst>
          </p:cNvPr>
          <p:cNvSpPr>
            <a:spLocks noChangeAspect="1"/>
          </p:cNvSpPr>
          <p:nvPr/>
        </p:nvSpPr>
        <p:spPr>
          <a:xfrm>
            <a:off x="7617965" y="5699442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39">
            <a:extLst>
              <a:ext uri="{FF2B5EF4-FFF2-40B4-BE49-F238E27FC236}">
                <a16:creationId xmlns:a16="http://schemas.microsoft.com/office/drawing/2014/main" id="{6049C09A-7DF9-9346-AAB3-E64C20D7400C}"/>
              </a:ext>
            </a:extLst>
          </p:cNvPr>
          <p:cNvSpPr>
            <a:spLocks noChangeAspect="1"/>
          </p:cNvSpPr>
          <p:nvPr/>
        </p:nvSpPr>
        <p:spPr>
          <a:xfrm>
            <a:off x="7617965" y="4422644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0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2">
            <a:extLst>
              <a:ext uri="{FF2B5EF4-FFF2-40B4-BE49-F238E27FC236}">
                <a16:creationId xmlns:a16="http://schemas.microsoft.com/office/drawing/2014/main" id="{1980A873-8F61-1C40-AD12-FCA8D4A9B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559738"/>
            <a:ext cx="5991140" cy="6848090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">
            <a:extLst>
              <a:ext uri="{FF2B5EF4-FFF2-40B4-BE49-F238E27FC236}">
                <a16:creationId xmlns:a16="http://schemas.microsoft.com/office/drawing/2014/main" id="{B51141A4-F162-5249-BC12-ADB72BEEE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566" y="3130890"/>
            <a:ext cx="5118259" cy="9276939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">
            <a:extLst>
              <a:ext uri="{FF2B5EF4-FFF2-40B4-BE49-F238E27FC236}">
                <a16:creationId xmlns:a16="http://schemas.microsoft.com/office/drawing/2014/main" id="{B5A87513-19F3-5E42-8DE8-33F1DDC34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2786" y="3130890"/>
            <a:ext cx="5118259" cy="9276939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7647C3C-89BE-924F-A80A-99A93E918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008" y="3130890"/>
            <a:ext cx="5118259" cy="9276939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6A6292FA-4D1D-8F4B-A6F4-2BE6CA156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008" y="3130890"/>
            <a:ext cx="5123167" cy="2428860"/>
          </a:xfrm>
          <a:custGeom>
            <a:avLst/>
            <a:gdLst>
              <a:gd name="connsiteX0" fmla="*/ 388067 w 5123167"/>
              <a:gd name="connsiteY0" fmla="*/ 0 h 2428860"/>
              <a:gd name="connsiteX1" fmla="*/ 4730192 w 5123167"/>
              <a:gd name="connsiteY1" fmla="*/ 0 h 2428860"/>
              <a:gd name="connsiteX2" fmla="*/ 5118259 w 5123167"/>
              <a:gd name="connsiteY2" fmla="*/ 388067 h 2428860"/>
              <a:gd name="connsiteX3" fmla="*/ 5118259 w 5123167"/>
              <a:gd name="connsiteY3" fmla="*/ 2309723 h 2428860"/>
              <a:gd name="connsiteX4" fmla="*/ 5123167 w 5123167"/>
              <a:gd name="connsiteY4" fmla="*/ 2334034 h 2428860"/>
              <a:gd name="connsiteX5" fmla="*/ 5028340 w 5123167"/>
              <a:gd name="connsiteY5" fmla="*/ 2428860 h 2428860"/>
              <a:gd name="connsiteX6" fmla="*/ 4933514 w 5123167"/>
              <a:gd name="connsiteY6" fmla="*/ 2334034 h 2428860"/>
              <a:gd name="connsiteX7" fmla="*/ 4934660 w 5123167"/>
              <a:gd name="connsiteY7" fmla="*/ 2328358 h 2428860"/>
              <a:gd name="connsiteX8" fmla="*/ 4932368 w 5123167"/>
              <a:gd name="connsiteY8" fmla="*/ 2328358 h 2428860"/>
              <a:gd name="connsiteX9" fmla="*/ 4933514 w 5123167"/>
              <a:gd name="connsiteY9" fmla="*/ 2334034 h 2428860"/>
              <a:gd name="connsiteX10" fmla="*/ 4838687 w 5123167"/>
              <a:gd name="connsiteY10" fmla="*/ 2428860 h 2428860"/>
              <a:gd name="connsiteX11" fmla="*/ 4743860 w 5123167"/>
              <a:gd name="connsiteY11" fmla="*/ 2334034 h 2428860"/>
              <a:gd name="connsiteX12" fmla="*/ 4745006 w 5123167"/>
              <a:gd name="connsiteY12" fmla="*/ 2328358 h 2428860"/>
              <a:gd name="connsiteX13" fmla="*/ 4742714 w 5123167"/>
              <a:gd name="connsiteY13" fmla="*/ 2328358 h 2428860"/>
              <a:gd name="connsiteX14" fmla="*/ 4743860 w 5123167"/>
              <a:gd name="connsiteY14" fmla="*/ 2334034 h 2428860"/>
              <a:gd name="connsiteX15" fmla="*/ 4649034 w 5123167"/>
              <a:gd name="connsiteY15" fmla="*/ 2428860 h 2428860"/>
              <a:gd name="connsiteX16" fmla="*/ 4554207 w 5123167"/>
              <a:gd name="connsiteY16" fmla="*/ 2334034 h 2428860"/>
              <a:gd name="connsiteX17" fmla="*/ 4555353 w 5123167"/>
              <a:gd name="connsiteY17" fmla="*/ 2328358 h 2428860"/>
              <a:gd name="connsiteX18" fmla="*/ 4553061 w 5123167"/>
              <a:gd name="connsiteY18" fmla="*/ 2328358 h 2428860"/>
              <a:gd name="connsiteX19" fmla="*/ 4554207 w 5123167"/>
              <a:gd name="connsiteY19" fmla="*/ 2334034 h 2428860"/>
              <a:gd name="connsiteX20" fmla="*/ 4459380 w 5123167"/>
              <a:gd name="connsiteY20" fmla="*/ 2428860 h 2428860"/>
              <a:gd name="connsiteX21" fmla="*/ 4364554 w 5123167"/>
              <a:gd name="connsiteY21" fmla="*/ 2334034 h 2428860"/>
              <a:gd name="connsiteX22" fmla="*/ 4365700 w 5123167"/>
              <a:gd name="connsiteY22" fmla="*/ 2328358 h 2428860"/>
              <a:gd name="connsiteX23" fmla="*/ 4363408 w 5123167"/>
              <a:gd name="connsiteY23" fmla="*/ 2328358 h 2428860"/>
              <a:gd name="connsiteX24" fmla="*/ 4364554 w 5123167"/>
              <a:gd name="connsiteY24" fmla="*/ 2334034 h 2428860"/>
              <a:gd name="connsiteX25" fmla="*/ 4269727 w 5123167"/>
              <a:gd name="connsiteY25" fmla="*/ 2428860 h 2428860"/>
              <a:gd name="connsiteX26" fmla="*/ 4174900 w 5123167"/>
              <a:gd name="connsiteY26" fmla="*/ 2334034 h 2428860"/>
              <a:gd name="connsiteX27" fmla="*/ 4176046 w 5123167"/>
              <a:gd name="connsiteY27" fmla="*/ 2328358 h 2428860"/>
              <a:gd name="connsiteX28" fmla="*/ 4173754 w 5123167"/>
              <a:gd name="connsiteY28" fmla="*/ 2328358 h 2428860"/>
              <a:gd name="connsiteX29" fmla="*/ 4174900 w 5123167"/>
              <a:gd name="connsiteY29" fmla="*/ 2334034 h 2428860"/>
              <a:gd name="connsiteX30" fmla="*/ 4080074 w 5123167"/>
              <a:gd name="connsiteY30" fmla="*/ 2428860 h 2428860"/>
              <a:gd name="connsiteX31" fmla="*/ 3985247 w 5123167"/>
              <a:gd name="connsiteY31" fmla="*/ 2334034 h 2428860"/>
              <a:gd name="connsiteX32" fmla="*/ 3986393 w 5123167"/>
              <a:gd name="connsiteY32" fmla="*/ 2328358 h 2428860"/>
              <a:gd name="connsiteX33" fmla="*/ 3984101 w 5123167"/>
              <a:gd name="connsiteY33" fmla="*/ 2328358 h 2428860"/>
              <a:gd name="connsiteX34" fmla="*/ 3985247 w 5123167"/>
              <a:gd name="connsiteY34" fmla="*/ 2334034 h 2428860"/>
              <a:gd name="connsiteX35" fmla="*/ 3890420 w 5123167"/>
              <a:gd name="connsiteY35" fmla="*/ 2428860 h 2428860"/>
              <a:gd name="connsiteX36" fmla="*/ 3795594 w 5123167"/>
              <a:gd name="connsiteY36" fmla="*/ 2334034 h 2428860"/>
              <a:gd name="connsiteX37" fmla="*/ 3796740 w 5123167"/>
              <a:gd name="connsiteY37" fmla="*/ 2328358 h 2428860"/>
              <a:gd name="connsiteX38" fmla="*/ 3794448 w 5123167"/>
              <a:gd name="connsiteY38" fmla="*/ 2328358 h 2428860"/>
              <a:gd name="connsiteX39" fmla="*/ 3795594 w 5123167"/>
              <a:gd name="connsiteY39" fmla="*/ 2334034 h 2428860"/>
              <a:gd name="connsiteX40" fmla="*/ 3700767 w 5123167"/>
              <a:gd name="connsiteY40" fmla="*/ 2428860 h 2428860"/>
              <a:gd name="connsiteX41" fmla="*/ 3605940 w 5123167"/>
              <a:gd name="connsiteY41" fmla="*/ 2334034 h 2428860"/>
              <a:gd name="connsiteX42" fmla="*/ 3607086 w 5123167"/>
              <a:gd name="connsiteY42" fmla="*/ 2328358 h 2428860"/>
              <a:gd name="connsiteX43" fmla="*/ 3604794 w 5123167"/>
              <a:gd name="connsiteY43" fmla="*/ 2328358 h 2428860"/>
              <a:gd name="connsiteX44" fmla="*/ 3605940 w 5123167"/>
              <a:gd name="connsiteY44" fmla="*/ 2334034 h 2428860"/>
              <a:gd name="connsiteX45" fmla="*/ 3511114 w 5123167"/>
              <a:gd name="connsiteY45" fmla="*/ 2428860 h 2428860"/>
              <a:gd name="connsiteX46" fmla="*/ 3416287 w 5123167"/>
              <a:gd name="connsiteY46" fmla="*/ 2334034 h 2428860"/>
              <a:gd name="connsiteX47" fmla="*/ 3417433 w 5123167"/>
              <a:gd name="connsiteY47" fmla="*/ 2328358 h 2428860"/>
              <a:gd name="connsiteX48" fmla="*/ 3415141 w 5123167"/>
              <a:gd name="connsiteY48" fmla="*/ 2328358 h 2428860"/>
              <a:gd name="connsiteX49" fmla="*/ 3416287 w 5123167"/>
              <a:gd name="connsiteY49" fmla="*/ 2334034 h 2428860"/>
              <a:gd name="connsiteX50" fmla="*/ 3321460 w 5123167"/>
              <a:gd name="connsiteY50" fmla="*/ 2428860 h 2428860"/>
              <a:gd name="connsiteX51" fmla="*/ 3226634 w 5123167"/>
              <a:gd name="connsiteY51" fmla="*/ 2334034 h 2428860"/>
              <a:gd name="connsiteX52" fmla="*/ 3227780 w 5123167"/>
              <a:gd name="connsiteY52" fmla="*/ 2328358 h 2428860"/>
              <a:gd name="connsiteX53" fmla="*/ 3225488 w 5123167"/>
              <a:gd name="connsiteY53" fmla="*/ 2328358 h 2428860"/>
              <a:gd name="connsiteX54" fmla="*/ 3226634 w 5123167"/>
              <a:gd name="connsiteY54" fmla="*/ 2334034 h 2428860"/>
              <a:gd name="connsiteX55" fmla="*/ 3131807 w 5123167"/>
              <a:gd name="connsiteY55" fmla="*/ 2428860 h 2428860"/>
              <a:gd name="connsiteX56" fmla="*/ 3036980 w 5123167"/>
              <a:gd name="connsiteY56" fmla="*/ 2334034 h 2428860"/>
              <a:gd name="connsiteX57" fmla="*/ 3038126 w 5123167"/>
              <a:gd name="connsiteY57" fmla="*/ 2328358 h 2428860"/>
              <a:gd name="connsiteX58" fmla="*/ 3035834 w 5123167"/>
              <a:gd name="connsiteY58" fmla="*/ 2328358 h 2428860"/>
              <a:gd name="connsiteX59" fmla="*/ 3036980 w 5123167"/>
              <a:gd name="connsiteY59" fmla="*/ 2334034 h 2428860"/>
              <a:gd name="connsiteX60" fmla="*/ 2942154 w 5123167"/>
              <a:gd name="connsiteY60" fmla="*/ 2428860 h 2428860"/>
              <a:gd name="connsiteX61" fmla="*/ 2847327 w 5123167"/>
              <a:gd name="connsiteY61" fmla="*/ 2334034 h 2428860"/>
              <a:gd name="connsiteX62" fmla="*/ 2848473 w 5123167"/>
              <a:gd name="connsiteY62" fmla="*/ 2328358 h 2428860"/>
              <a:gd name="connsiteX63" fmla="*/ 2846181 w 5123167"/>
              <a:gd name="connsiteY63" fmla="*/ 2328358 h 2428860"/>
              <a:gd name="connsiteX64" fmla="*/ 2847327 w 5123167"/>
              <a:gd name="connsiteY64" fmla="*/ 2334034 h 2428860"/>
              <a:gd name="connsiteX65" fmla="*/ 2752500 w 5123167"/>
              <a:gd name="connsiteY65" fmla="*/ 2428860 h 2428860"/>
              <a:gd name="connsiteX66" fmla="*/ 2657674 w 5123167"/>
              <a:gd name="connsiteY66" fmla="*/ 2334034 h 2428860"/>
              <a:gd name="connsiteX67" fmla="*/ 2658820 w 5123167"/>
              <a:gd name="connsiteY67" fmla="*/ 2328358 h 2428860"/>
              <a:gd name="connsiteX68" fmla="*/ 2656528 w 5123167"/>
              <a:gd name="connsiteY68" fmla="*/ 2328358 h 2428860"/>
              <a:gd name="connsiteX69" fmla="*/ 2657674 w 5123167"/>
              <a:gd name="connsiteY69" fmla="*/ 2334034 h 2428860"/>
              <a:gd name="connsiteX70" fmla="*/ 2562847 w 5123167"/>
              <a:gd name="connsiteY70" fmla="*/ 2428860 h 2428860"/>
              <a:gd name="connsiteX71" fmla="*/ 2468020 w 5123167"/>
              <a:gd name="connsiteY71" fmla="*/ 2334034 h 2428860"/>
              <a:gd name="connsiteX72" fmla="*/ 2469166 w 5123167"/>
              <a:gd name="connsiteY72" fmla="*/ 2328358 h 2428860"/>
              <a:gd name="connsiteX73" fmla="*/ 2466874 w 5123167"/>
              <a:gd name="connsiteY73" fmla="*/ 2328358 h 2428860"/>
              <a:gd name="connsiteX74" fmla="*/ 2468020 w 5123167"/>
              <a:gd name="connsiteY74" fmla="*/ 2334034 h 2428860"/>
              <a:gd name="connsiteX75" fmla="*/ 2373194 w 5123167"/>
              <a:gd name="connsiteY75" fmla="*/ 2428860 h 2428860"/>
              <a:gd name="connsiteX76" fmla="*/ 2285818 w 5123167"/>
              <a:gd name="connsiteY76" fmla="*/ 2370945 h 2428860"/>
              <a:gd name="connsiteX77" fmla="*/ 2278367 w 5123167"/>
              <a:gd name="connsiteY77" fmla="*/ 2334034 h 2428860"/>
              <a:gd name="connsiteX78" fmla="*/ 2279513 w 5123167"/>
              <a:gd name="connsiteY78" fmla="*/ 2328358 h 2428860"/>
              <a:gd name="connsiteX79" fmla="*/ 2277221 w 5123167"/>
              <a:gd name="connsiteY79" fmla="*/ 2328358 h 2428860"/>
              <a:gd name="connsiteX80" fmla="*/ 2278367 w 5123167"/>
              <a:gd name="connsiteY80" fmla="*/ 2334034 h 2428860"/>
              <a:gd name="connsiteX81" fmla="*/ 2270916 w 5123167"/>
              <a:gd name="connsiteY81" fmla="*/ 2370945 h 2428860"/>
              <a:gd name="connsiteX82" fmla="*/ 2183540 w 5123167"/>
              <a:gd name="connsiteY82" fmla="*/ 2428860 h 2428860"/>
              <a:gd name="connsiteX83" fmla="*/ 2088714 w 5123167"/>
              <a:gd name="connsiteY83" fmla="*/ 2334034 h 2428860"/>
              <a:gd name="connsiteX84" fmla="*/ 2089860 w 5123167"/>
              <a:gd name="connsiteY84" fmla="*/ 2328358 h 2428860"/>
              <a:gd name="connsiteX85" fmla="*/ 2087568 w 5123167"/>
              <a:gd name="connsiteY85" fmla="*/ 2328358 h 2428860"/>
              <a:gd name="connsiteX86" fmla="*/ 2088714 w 5123167"/>
              <a:gd name="connsiteY86" fmla="*/ 2334034 h 2428860"/>
              <a:gd name="connsiteX87" fmla="*/ 1993887 w 5123167"/>
              <a:gd name="connsiteY87" fmla="*/ 2428860 h 2428860"/>
              <a:gd name="connsiteX88" fmla="*/ 1899060 w 5123167"/>
              <a:gd name="connsiteY88" fmla="*/ 2334034 h 2428860"/>
              <a:gd name="connsiteX89" fmla="*/ 1900206 w 5123167"/>
              <a:gd name="connsiteY89" fmla="*/ 2328358 h 2428860"/>
              <a:gd name="connsiteX90" fmla="*/ 1897914 w 5123167"/>
              <a:gd name="connsiteY90" fmla="*/ 2328358 h 2428860"/>
              <a:gd name="connsiteX91" fmla="*/ 1899060 w 5123167"/>
              <a:gd name="connsiteY91" fmla="*/ 2334034 h 2428860"/>
              <a:gd name="connsiteX92" fmla="*/ 1804234 w 5123167"/>
              <a:gd name="connsiteY92" fmla="*/ 2428860 h 2428860"/>
              <a:gd name="connsiteX93" fmla="*/ 1709407 w 5123167"/>
              <a:gd name="connsiteY93" fmla="*/ 2334034 h 2428860"/>
              <a:gd name="connsiteX94" fmla="*/ 1710553 w 5123167"/>
              <a:gd name="connsiteY94" fmla="*/ 2328358 h 2428860"/>
              <a:gd name="connsiteX95" fmla="*/ 1708261 w 5123167"/>
              <a:gd name="connsiteY95" fmla="*/ 2328358 h 2428860"/>
              <a:gd name="connsiteX96" fmla="*/ 1709407 w 5123167"/>
              <a:gd name="connsiteY96" fmla="*/ 2334034 h 2428860"/>
              <a:gd name="connsiteX97" fmla="*/ 1614580 w 5123167"/>
              <a:gd name="connsiteY97" fmla="*/ 2428860 h 2428860"/>
              <a:gd name="connsiteX98" fmla="*/ 1519754 w 5123167"/>
              <a:gd name="connsiteY98" fmla="*/ 2334034 h 2428860"/>
              <a:gd name="connsiteX99" fmla="*/ 1520900 w 5123167"/>
              <a:gd name="connsiteY99" fmla="*/ 2328358 h 2428860"/>
              <a:gd name="connsiteX100" fmla="*/ 1518608 w 5123167"/>
              <a:gd name="connsiteY100" fmla="*/ 2328358 h 2428860"/>
              <a:gd name="connsiteX101" fmla="*/ 1519754 w 5123167"/>
              <a:gd name="connsiteY101" fmla="*/ 2334034 h 2428860"/>
              <a:gd name="connsiteX102" fmla="*/ 1424927 w 5123167"/>
              <a:gd name="connsiteY102" fmla="*/ 2428860 h 2428860"/>
              <a:gd name="connsiteX103" fmla="*/ 1330100 w 5123167"/>
              <a:gd name="connsiteY103" fmla="*/ 2334034 h 2428860"/>
              <a:gd name="connsiteX104" fmla="*/ 1331246 w 5123167"/>
              <a:gd name="connsiteY104" fmla="*/ 2328358 h 2428860"/>
              <a:gd name="connsiteX105" fmla="*/ 1328954 w 5123167"/>
              <a:gd name="connsiteY105" fmla="*/ 2328358 h 2428860"/>
              <a:gd name="connsiteX106" fmla="*/ 1330100 w 5123167"/>
              <a:gd name="connsiteY106" fmla="*/ 2334034 h 2428860"/>
              <a:gd name="connsiteX107" fmla="*/ 1235274 w 5123167"/>
              <a:gd name="connsiteY107" fmla="*/ 2428860 h 2428860"/>
              <a:gd name="connsiteX108" fmla="*/ 1140447 w 5123167"/>
              <a:gd name="connsiteY108" fmla="*/ 2334034 h 2428860"/>
              <a:gd name="connsiteX109" fmla="*/ 1141593 w 5123167"/>
              <a:gd name="connsiteY109" fmla="*/ 2328358 h 2428860"/>
              <a:gd name="connsiteX110" fmla="*/ 1139301 w 5123167"/>
              <a:gd name="connsiteY110" fmla="*/ 2328358 h 2428860"/>
              <a:gd name="connsiteX111" fmla="*/ 1140447 w 5123167"/>
              <a:gd name="connsiteY111" fmla="*/ 2334034 h 2428860"/>
              <a:gd name="connsiteX112" fmla="*/ 1045620 w 5123167"/>
              <a:gd name="connsiteY112" fmla="*/ 2428860 h 2428860"/>
              <a:gd name="connsiteX113" fmla="*/ 950794 w 5123167"/>
              <a:gd name="connsiteY113" fmla="*/ 2334034 h 2428860"/>
              <a:gd name="connsiteX114" fmla="*/ 951940 w 5123167"/>
              <a:gd name="connsiteY114" fmla="*/ 2328358 h 2428860"/>
              <a:gd name="connsiteX115" fmla="*/ 949648 w 5123167"/>
              <a:gd name="connsiteY115" fmla="*/ 2328358 h 2428860"/>
              <a:gd name="connsiteX116" fmla="*/ 950794 w 5123167"/>
              <a:gd name="connsiteY116" fmla="*/ 2334034 h 2428860"/>
              <a:gd name="connsiteX117" fmla="*/ 855967 w 5123167"/>
              <a:gd name="connsiteY117" fmla="*/ 2428860 h 2428860"/>
              <a:gd name="connsiteX118" fmla="*/ 761141 w 5123167"/>
              <a:gd name="connsiteY118" fmla="*/ 2334034 h 2428860"/>
              <a:gd name="connsiteX119" fmla="*/ 762287 w 5123167"/>
              <a:gd name="connsiteY119" fmla="*/ 2328358 h 2428860"/>
              <a:gd name="connsiteX120" fmla="*/ 759995 w 5123167"/>
              <a:gd name="connsiteY120" fmla="*/ 2328358 h 2428860"/>
              <a:gd name="connsiteX121" fmla="*/ 761141 w 5123167"/>
              <a:gd name="connsiteY121" fmla="*/ 2334034 h 2428860"/>
              <a:gd name="connsiteX122" fmla="*/ 666314 w 5123167"/>
              <a:gd name="connsiteY122" fmla="*/ 2428860 h 2428860"/>
              <a:gd name="connsiteX123" fmla="*/ 571487 w 5123167"/>
              <a:gd name="connsiteY123" fmla="*/ 2334034 h 2428860"/>
              <a:gd name="connsiteX124" fmla="*/ 572633 w 5123167"/>
              <a:gd name="connsiteY124" fmla="*/ 2328358 h 2428860"/>
              <a:gd name="connsiteX125" fmla="*/ 570342 w 5123167"/>
              <a:gd name="connsiteY125" fmla="*/ 2328358 h 2428860"/>
              <a:gd name="connsiteX126" fmla="*/ 571487 w 5123167"/>
              <a:gd name="connsiteY126" fmla="*/ 2334034 h 2428860"/>
              <a:gd name="connsiteX127" fmla="*/ 476661 w 5123167"/>
              <a:gd name="connsiteY127" fmla="*/ 2428860 h 2428860"/>
              <a:gd name="connsiteX128" fmla="*/ 389286 w 5123167"/>
              <a:gd name="connsiteY128" fmla="*/ 2370945 h 2428860"/>
              <a:gd name="connsiteX129" fmla="*/ 381834 w 5123167"/>
              <a:gd name="connsiteY129" fmla="*/ 2334034 h 2428860"/>
              <a:gd name="connsiteX130" fmla="*/ 382980 w 5123167"/>
              <a:gd name="connsiteY130" fmla="*/ 2328358 h 2428860"/>
              <a:gd name="connsiteX131" fmla="*/ 380688 w 5123167"/>
              <a:gd name="connsiteY131" fmla="*/ 2328358 h 2428860"/>
              <a:gd name="connsiteX132" fmla="*/ 381834 w 5123167"/>
              <a:gd name="connsiteY132" fmla="*/ 2334034 h 2428860"/>
              <a:gd name="connsiteX133" fmla="*/ 374382 w 5123167"/>
              <a:gd name="connsiteY133" fmla="*/ 2370945 h 2428860"/>
              <a:gd name="connsiteX134" fmla="*/ 287007 w 5123167"/>
              <a:gd name="connsiteY134" fmla="*/ 2428860 h 2428860"/>
              <a:gd name="connsiteX135" fmla="*/ 192181 w 5123167"/>
              <a:gd name="connsiteY135" fmla="*/ 2334034 h 2428860"/>
              <a:gd name="connsiteX136" fmla="*/ 193327 w 5123167"/>
              <a:gd name="connsiteY136" fmla="*/ 2328358 h 2428860"/>
              <a:gd name="connsiteX137" fmla="*/ 191035 w 5123167"/>
              <a:gd name="connsiteY137" fmla="*/ 2328358 h 2428860"/>
              <a:gd name="connsiteX138" fmla="*/ 192181 w 5123167"/>
              <a:gd name="connsiteY138" fmla="*/ 2334034 h 2428860"/>
              <a:gd name="connsiteX139" fmla="*/ 97354 w 5123167"/>
              <a:gd name="connsiteY139" fmla="*/ 2428860 h 2428860"/>
              <a:gd name="connsiteX140" fmla="*/ 2527 w 5123167"/>
              <a:gd name="connsiteY140" fmla="*/ 2334034 h 2428860"/>
              <a:gd name="connsiteX141" fmla="*/ 3673 w 5123167"/>
              <a:gd name="connsiteY141" fmla="*/ 2328358 h 2428860"/>
              <a:gd name="connsiteX142" fmla="*/ 0 w 5123167"/>
              <a:gd name="connsiteY142" fmla="*/ 2328358 h 2428860"/>
              <a:gd name="connsiteX143" fmla="*/ 0 w 5123167"/>
              <a:gd name="connsiteY143" fmla="*/ 388067 h 2428860"/>
              <a:gd name="connsiteX144" fmla="*/ 388067 w 5123167"/>
              <a:gd name="connsiteY144" fmla="*/ 0 h 242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5123167" h="2428860">
                <a:moveTo>
                  <a:pt x="388067" y="0"/>
                </a:moveTo>
                <a:lnTo>
                  <a:pt x="4730192" y="0"/>
                </a:lnTo>
                <a:cubicBezTo>
                  <a:pt x="4944515" y="0"/>
                  <a:pt x="5118259" y="173744"/>
                  <a:pt x="5118259" y="388067"/>
                </a:cubicBezTo>
                <a:lnTo>
                  <a:pt x="5118259" y="2309723"/>
                </a:lnTo>
                <a:lnTo>
                  <a:pt x="5123167" y="2334034"/>
                </a:lnTo>
                <a:cubicBezTo>
                  <a:pt x="5123167" y="2386405"/>
                  <a:pt x="5080712" y="2428860"/>
                  <a:pt x="5028340" y="2428860"/>
                </a:cubicBezTo>
                <a:cubicBezTo>
                  <a:pt x="4975968" y="2428860"/>
                  <a:pt x="4933514" y="2386405"/>
                  <a:pt x="4933514" y="2334034"/>
                </a:cubicBezTo>
                <a:lnTo>
                  <a:pt x="4934660" y="2328358"/>
                </a:lnTo>
                <a:lnTo>
                  <a:pt x="4932368" y="2328358"/>
                </a:lnTo>
                <a:lnTo>
                  <a:pt x="4933514" y="2334034"/>
                </a:lnTo>
                <a:cubicBezTo>
                  <a:pt x="4933514" y="2386405"/>
                  <a:pt x="4891058" y="2428860"/>
                  <a:pt x="4838687" y="2428860"/>
                </a:cubicBezTo>
                <a:cubicBezTo>
                  <a:pt x="4786316" y="2428860"/>
                  <a:pt x="4743860" y="2386405"/>
                  <a:pt x="4743860" y="2334034"/>
                </a:cubicBezTo>
                <a:lnTo>
                  <a:pt x="4745006" y="2328358"/>
                </a:lnTo>
                <a:lnTo>
                  <a:pt x="4742714" y="2328358"/>
                </a:lnTo>
                <a:lnTo>
                  <a:pt x="4743860" y="2334034"/>
                </a:lnTo>
                <a:cubicBezTo>
                  <a:pt x="4743860" y="2386405"/>
                  <a:pt x="4701406" y="2428860"/>
                  <a:pt x="4649034" y="2428860"/>
                </a:cubicBezTo>
                <a:cubicBezTo>
                  <a:pt x="4596662" y="2428860"/>
                  <a:pt x="4554207" y="2386405"/>
                  <a:pt x="4554207" y="2334034"/>
                </a:cubicBezTo>
                <a:lnTo>
                  <a:pt x="4555353" y="2328358"/>
                </a:lnTo>
                <a:lnTo>
                  <a:pt x="4553061" y="2328358"/>
                </a:lnTo>
                <a:lnTo>
                  <a:pt x="4554207" y="2334034"/>
                </a:lnTo>
                <a:cubicBezTo>
                  <a:pt x="4554207" y="2386405"/>
                  <a:pt x="4511752" y="2428860"/>
                  <a:pt x="4459380" y="2428860"/>
                </a:cubicBezTo>
                <a:cubicBezTo>
                  <a:pt x="4407008" y="2428860"/>
                  <a:pt x="4364554" y="2386405"/>
                  <a:pt x="4364554" y="2334034"/>
                </a:cubicBezTo>
                <a:lnTo>
                  <a:pt x="4365700" y="2328358"/>
                </a:lnTo>
                <a:lnTo>
                  <a:pt x="4363408" y="2328358"/>
                </a:lnTo>
                <a:lnTo>
                  <a:pt x="4364554" y="2334034"/>
                </a:lnTo>
                <a:cubicBezTo>
                  <a:pt x="4364554" y="2386405"/>
                  <a:pt x="4322098" y="2428860"/>
                  <a:pt x="4269727" y="2428860"/>
                </a:cubicBezTo>
                <a:cubicBezTo>
                  <a:pt x="4217356" y="2428860"/>
                  <a:pt x="4174900" y="2386405"/>
                  <a:pt x="4174900" y="2334034"/>
                </a:cubicBezTo>
                <a:lnTo>
                  <a:pt x="4176046" y="2328358"/>
                </a:lnTo>
                <a:lnTo>
                  <a:pt x="4173754" y="2328358"/>
                </a:lnTo>
                <a:lnTo>
                  <a:pt x="4174900" y="2334034"/>
                </a:lnTo>
                <a:cubicBezTo>
                  <a:pt x="4174900" y="2386405"/>
                  <a:pt x="4132445" y="2428860"/>
                  <a:pt x="4080074" y="2428860"/>
                </a:cubicBezTo>
                <a:cubicBezTo>
                  <a:pt x="4027702" y="2428860"/>
                  <a:pt x="3985247" y="2386405"/>
                  <a:pt x="3985247" y="2334034"/>
                </a:cubicBezTo>
                <a:lnTo>
                  <a:pt x="3986393" y="2328358"/>
                </a:lnTo>
                <a:lnTo>
                  <a:pt x="3984101" y="2328358"/>
                </a:lnTo>
                <a:lnTo>
                  <a:pt x="3985247" y="2334034"/>
                </a:lnTo>
                <a:cubicBezTo>
                  <a:pt x="3985247" y="2386405"/>
                  <a:pt x="3942792" y="2428860"/>
                  <a:pt x="3890420" y="2428860"/>
                </a:cubicBezTo>
                <a:cubicBezTo>
                  <a:pt x="3838049" y="2428860"/>
                  <a:pt x="3795594" y="2386405"/>
                  <a:pt x="3795594" y="2334034"/>
                </a:cubicBezTo>
                <a:lnTo>
                  <a:pt x="3796740" y="2328358"/>
                </a:lnTo>
                <a:lnTo>
                  <a:pt x="3794448" y="2328358"/>
                </a:lnTo>
                <a:lnTo>
                  <a:pt x="3795594" y="2334034"/>
                </a:lnTo>
                <a:cubicBezTo>
                  <a:pt x="3795594" y="2386405"/>
                  <a:pt x="3753139" y="2428860"/>
                  <a:pt x="3700767" y="2428860"/>
                </a:cubicBezTo>
                <a:cubicBezTo>
                  <a:pt x="3648395" y="2428860"/>
                  <a:pt x="3605940" y="2386405"/>
                  <a:pt x="3605940" y="2334034"/>
                </a:cubicBezTo>
                <a:lnTo>
                  <a:pt x="3607086" y="2328358"/>
                </a:lnTo>
                <a:lnTo>
                  <a:pt x="3604794" y="2328358"/>
                </a:lnTo>
                <a:lnTo>
                  <a:pt x="3605940" y="2334034"/>
                </a:lnTo>
                <a:cubicBezTo>
                  <a:pt x="3605940" y="2386405"/>
                  <a:pt x="3563485" y="2428860"/>
                  <a:pt x="3511114" y="2428860"/>
                </a:cubicBezTo>
                <a:cubicBezTo>
                  <a:pt x="3458742" y="2428860"/>
                  <a:pt x="3416287" y="2386405"/>
                  <a:pt x="3416287" y="2334034"/>
                </a:cubicBezTo>
                <a:lnTo>
                  <a:pt x="3417433" y="2328358"/>
                </a:lnTo>
                <a:lnTo>
                  <a:pt x="3415141" y="2328358"/>
                </a:lnTo>
                <a:lnTo>
                  <a:pt x="3416287" y="2334034"/>
                </a:lnTo>
                <a:cubicBezTo>
                  <a:pt x="3416287" y="2386405"/>
                  <a:pt x="3373832" y="2428860"/>
                  <a:pt x="3321460" y="2428860"/>
                </a:cubicBezTo>
                <a:cubicBezTo>
                  <a:pt x="3269089" y="2428860"/>
                  <a:pt x="3226634" y="2386405"/>
                  <a:pt x="3226634" y="2334034"/>
                </a:cubicBezTo>
                <a:lnTo>
                  <a:pt x="3227780" y="2328358"/>
                </a:lnTo>
                <a:lnTo>
                  <a:pt x="3225488" y="2328358"/>
                </a:lnTo>
                <a:lnTo>
                  <a:pt x="3226634" y="2334034"/>
                </a:lnTo>
                <a:cubicBezTo>
                  <a:pt x="3226634" y="2386405"/>
                  <a:pt x="3184179" y="2428860"/>
                  <a:pt x="3131807" y="2428860"/>
                </a:cubicBezTo>
                <a:cubicBezTo>
                  <a:pt x="3079435" y="2428860"/>
                  <a:pt x="3036980" y="2386405"/>
                  <a:pt x="3036980" y="2334034"/>
                </a:cubicBezTo>
                <a:lnTo>
                  <a:pt x="3038126" y="2328358"/>
                </a:lnTo>
                <a:lnTo>
                  <a:pt x="3035834" y="2328358"/>
                </a:lnTo>
                <a:lnTo>
                  <a:pt x="3036980" y="2334034"/>
                </a:lnTo>
                <a:cubicBezTo>
                  <a:pt x="3036980" y="2386405"/>
                  <a:pt x="2994525" y="2428860"/>
                  <a:pt x="2942154" y="2428860"/>
                </a:cubicBezTo>
                <a:cubicBezTo>
                  <a:pt x="2889782" y="2428860"/>
                  <a:pt x="2847327" y="2386405"/>
                  <a:pt x="2847327" y="2334034"/>
                </a:cubicBezTo>
                <a:lnTo>
                  <a:pt x="2848473" y="2328358"/>
                </a:lnTo>
                <a:lnTo>
                  <a:pt x="2846181" y="2328358"/>
                </a:lnTo>
                <a:lnTo>
                  <a:pt x="2847327" y="2334034"/>
                </a:lnTo>
                <a:cubicBezTo>
                  <a:pt x="2847327" y="2386405"/>
                  <a:pt x="2804872" y="2428860"/>
                  <a:pt x="2752500" y="2428860"/>
                </a:cubicBezTo>
                <a:cubicBezTo>
                  <a:pt x="2700129" y="2428860"/>
                  <a:pt x="2657674" y="2386405"/>
                  <a:pt x="2657674" y="2334034"/>
                </a:cubicBezTo>
                <a:lnTo>
                  <a:pt x="2658820" y="2328358"/>
                </a:lnTo>
                <a:lnTo>
                  <a:pt x="2656528" y="2328358"/>
                </a:lnTo>
                <a:lnTo>
                  <a:pt x="2657674" y="2334034"/>
                </a:lnTo>
                <a:cubicBezTo>
                  <a:pt x="2657674" y="2386405"/>
                  <a:pt x="2615219" y="2428860"/>
                  <a:pt x="2562847" y="2428860"/>
                </a:cubicBezTo>
                <a:cubicBezTo>
                  <a:pt x="2510475" y="2428860"/>
                  <a:pt x="2468020" y="2386405"/>
                  <a:pt x="2468020" y="2334034"/>
                </a:cubicBezTo>
                <a:lnTo>
                  <a:pt x="2469166" y="2328358"/>
                </a:lnTo>
                <a:lnTo>
                  <a:pt x="2466874" y="2328358"/>
                </a:lnTo>
                <a:lnTo>
                  <a:pt x="2468020" y="2334034"/>
                </a:lnTo>
                <a:cubicBezTo>
                  <a:pt x="2468020" y="2386405"/>
                  <a:pt x="2425565" y="2428860"/>
                  <a:pt x="2373194" y="2428860"/>
                </a:cubicBezTo>
                <a:cubicBezTo>
                  <a:pt x="2333915" y="2428860"/>
                  <a:pt x="2300214" y="2404979"/>
                  <a:pt x="2285818" y="2370945"/>
                </a:cubicBezTo>
                <a:lnTo>
                  <a:pt x="2278367" y="2334034"/>
                </a:lnTo>
                <a:lnTo>
                  <a:pt x="2279513" y="2328358"/>
                </a:lnTo>
                <a:lnTo>
                  <a:pt x="2277221" y="2328358"/>
                </a:lnTo>
                <a:lnTo>
                  <a:pt x="2278367" y="2334034"/>
                </a:lnTo>
                <a:lnTo>
                  <a:pt x="2270916" y="2370945"/>
                </a:lnTo>
                <a:cubicBezTo>
                  <a:pt x="2256520" y="2404979"/>
                  <a:pt x="2222819" y="2428860"/>
                  <a:pt x="2183540" y="2428860"/>
                </a:cubicBezTo>
                <a:cubicBezTo>
                  <a:pt x="2131169" y="2428860"/>
                  <a:pt x="2088714" y="2386405"/>
                  <a:pt x="2088714" y="2334034"/>
                </a:cubicBezTo>
                <a:lnTo>
                  <a:pt x="2089860" y="2328358"/>
                </a:lnTo>
                <a:lnTo>
                  <a:pt x="2087568" y="2328358"/>
                </a:lnTo>
                <a:lnTo>
                  <a:pt x="2088714" y="2334034"/>
                </a:lnTo>
                <a:cubicBezTo>
                  <a:pt x="2088714" y="2386405"/>
                  <a:pt x="2046259" y="2428860"/>
                  <a:pt x="1993887" y="2428860"/>
                </a:cubicBezTo>
                <a:cubicBezTo>
                  <a:pt x="1941515" y="2428860"/>
                  <a:pt x="1899060" y="2386405"/>
                  <a:pt x="1899060" y="2334034"/>
                </a:cubicBezTo>
                <a:lnTo>
                  <a:pt x="1900206" y="2328358"/>
                </a:lnTo>
                <a:lnTo>
                  <a:pt x="1897914" y="2328358"/>
                </a:lnTo>
                <a:lnTo>
                  <a:pt x="1899060" y="2334034"/>
                </a:lnTo>
                <a:cubicBezTo>
                  <a:pt x="1899060" y="2386405"/>
                  <a:pt x="1856605" y="2428860"/>
                  <a:pt x="1804234" y="2428860"/>
                </a:cubicBezTo>
                <a:cubicBezTo>
                  <a:pt x="1751862" y="2428860"/>
                  <a:pt x="1709407" y="2386405"/>
                  <a:pt x="1709407" y="2334034"/>
                </a:cubicBezTo>
                <a:lnTo>
                  <a:pt x="1710553" y="2328358"/>
                </a:lnTo>
                <a:lnTo>
                  <a:pt x="1708261" y="2328358"/>
                </a:lnTo>
                <a:lnTo>
                  <a:pt x="1709407" y="2334034"/>
                </a:lnTo>
                <a:cubicBezTo>
                  <a:pt x="1709407" y="2386405"/>
                  <a:pt x="1666952" y="2428860"/>
                  <a:pt x="1614580" y="2428860"/>
                </a:cubicBezTo>
                <a:cubicBezTo>
                  <a:pt x="1562209" y="2428860"/>
                  <a:pt x="1519754" y="2386405"/>
                  <a:pt x="1519754" y="2334034"/>
                </a:cubicBezTo>
                <a:lnTo>
                  <a:pt x="1520900" y="2328358"/>
                </a:lnTo>
                <a:lnTo>
                  <a:pt x="1518608" y="2328358"/>
                </a:lnTo>
                <a:lnTo>
                  <a:pt x="1519754" y="2334034"/>
                </a:lnTo>
                <a:cubicBezTo>
                  <a:pt x="1519754" y="2386405"/>
                  <a:pt x="1477299" y="2428860"/>
                  <a:pt x="1424927" y="2428860"/>
                </a:cubicBezTo>
                <a:cubicBezTo>
                  <a:pt x="1372555" y="2428860"/>
                  <a:pt x="1330100" y="2386405"/>
                  <a:pt x="1330100" y="2334034"/>
                </a:cubicBezTo>
                <a:lnTo>
                  <a:pt x="1331246" y="2328358"/>
                </a:lnTo>
                <a:lnTo>
                  <a:pt x="1328954" y="2328358"/>
                </a:lnTo>
                <a:lnTo>
                  <a:pt x="1330100" y="2334034"/>
                </a:lnTo>
                <a:cubicBezTo>
                  <a:pt x="1330100" y="2386405"/>
                  <a:pt x="1287645" y="2428860"/>
                  <a:pt x="1235274" y="2428860"/>
                </a:cubicBezTo>
                <a:cubicBezTo>
                  <a:pt x="1182902" y="2428860"/>
                  <a:pt x="1140447" y="2386405"/>
                  <a:pt x="1140447" y="2334034"/>
                </a:cubicBezTo>
                <a:lnTo>
                  <a:pt x="1141593" y="2328358"/>
                </a:lnTo>
                <a:lnTo>
                  <a:pt x="1139301" y="2328358"/>
                </a:lnTo>
                <a:lnTo>
                  <a:pt x="1140447" y="2334034"/>
                </a:lnTo>
                <a:cubicBezTo>
                  <a:pt x="1140447" y="2386405"/>
                  <a:pt x="1097992" y="2428860"/>
                  <a:pt x="1045620" y="2428860"/>
                </a:cubicBezTo>
                <a:cubicBezTo>
                  <a:pt x="993249" y="2428860"/>
                  <a:pt x="950794" y="2386405"/>
                  <a:pt x="950794" y="2334034"/>
                </a:cubicBezTo>
                <a:lnTo>
                  <a:pt x="951940" y="2328358"/>
                </a:lnTo>
                <a:lnTo>
                  <a:pt x="949648" y="2328358"/>
                </a:lnTo>
                <a:lnTo>
                  <a:pt x="950794" y="2334034"/>
                </a:lnTo>
                <a:cubicBezTo>
                  <a:pt x="950794" y="2386405"/>
                  <a:pt x="908339" y="2428860"/>
                  <a:pt x="855967" y="2428860"/>
                </a:cubicBezTo>
                <a:cubicBezTo>
                  <a:pt x="803596" y="2428860"/>
                  <a:pt x="761141" y="2386405"/>
                  <a:pt x="761141" y="2334034"/>
                </a:cubicBezTo>
                <a:lnTo>
                  <a:pt x="762287" y="2328358"/>
                </a:lnTo>
                <a:lnTo>
                  <a:pt x="759995" y="2328358"/>
                </a:lnTo>
                <a:lnTo>
                  <a:pt x="761141" y="2334034"/>
                </a:lnTo>
                <a:cubicBezTo>
                  <a:pt x="761141" y="2386405"/>
                  <a:pt x="718686" y="2428860"/>
                  <a:pt x="666314" y="2428860"/>
                </a:cubicBezTo>
                <a:cubicBezTo>
                  <a:pt x="613942" y="2428860"/>
                  <a:pt x="571487" y="2386405"/>
                  <a:pt x="571487" y="2334034"/>
                </a:cubicBezTo>
                <a:lnTo>
                  <a:pt x="572633" y="2328358"/>
                </a:lnTo>
                <a:lnTo>
                  <a:pt x="570342" y="2328358"/>
                </a:lnTo>
                <a:lnTo>
                  <a:pt x="571487" y="2334034"/>
                </a:lnTo>
                <a:cubicBezTo>
                  <a:pt x="571487" y="2386405"/>
                  <a:pt x="529032" y="2428860"/>
                  <a:pt x="476661" y="2428860"/>
                </a:cubicBezTo>
                <a:cubicBezTo>
                  <a:pt x="437382" y="2428860"/>
                  <a:pt x="403681" y="2404979"/>
                  <a:pt x="389286" y="2370945"/>
                </a:cubicBezTo>
                <a:lnTo>
                  <a:pt x="381834" y="2334034"/>
                </a:lnTo>
                <a:lnTo>
                  <a:pt x="382980" y="2328358"/>
                </a:lnTo>
                <a:lnTo>
                  <a:pt x="380688" y="2328358"/>
                </a:lnTo>
                <a:lnTo>
                  <a:pt x="381834" y="2334034"/>
                </a:lnTo>
                <a:lnTo>
                  <a:pt x="374382" y="2370945"/>
                </a:lnTo>
                <a:cubicBezTo>
                  <a:pt x="359987" y="2404979"/>
                  <a:pt x="326287" y="2428860"/>
                  <a:pt x="287007" y="2428860"/>
                </a:cubicBezTo>
                <a:cubicBezTo>
                  <a:pt x="234636" y="2428860"/>
                  <a:pt x="192181" y="2386405"/>
                  <a:pt x="192181" y="2334034"/>
                </a:cubicBezTo>
                <a:lnTo>
                  <a:pt x="193327" y="2328358"/>
                </a:lnTo>
                <a:lnTo>
                  <a:pt x="191035" y="2328358"/>
                </a:lnTo>
                <a:lnTo>
                  <a:pt x="192181" y="2334034"/>
                </a:lnTo>
                <a:cubicBezTo>
                  <a:pt x="192181" y="2386405"/>
                  <a:pt x="149726" y="2428860"/>
                  <a:pt x="97354" y="2428860"/>
                </a:cubicBezTo>
                <a:cubicBezTo>
                  <a:pt x="44982" y="2428860"/>
                  <a:pt x="2527" y="2386405"/>
                  <a:pt x="2527" y="2334034"/>
                </a:cubicBezTo>
                <a:lnTo>
                  <a:pt x="3673" y="2328358"/>
                </a:lnTo>
                <a:lnTo>
                  <a:pt x="0" y="2328358"/>
                </a:lnTo>
                <a:lnTo>
                  <a:pt x="0" y="388067"/>
                </a:lnTo>
                <a:cubicBezTo>
                  <a:pt x="0" y="173744"/>
                  <a:pt x="173744" y="0"/>
                  <a:pt x="3880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AFC18A47-E8C7-6B47-8BB3-CCD7EB605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008" y="3130890"/>
            <a:ext cx="5118259" cy="952509"/>
          </a:xfrm>
          <a:prstGeom prst="round2SameRect">
            <a:avLst>
              <a:gd name="adj1" fmla="val 39008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2B3067B9-9D7B-1742-8504-A874DCA36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923" y="3130890"/>
            <a:ext cx="5120640" cy="2428860"/>
          </a:xfrm>
          <a:custGeom>
            <a:avLst/>
            <a:gdLst>
              <a:gd name="connsiteX0" fmla="*/ 390448 w 5120640"/>
              <a:gd name="connsiteY0" fmla="*/ 0 h 2428860"/>
              <a:gd name="connsiteX1" fmla="*/ 4732572 w 5120640"/>
              <a:gd name="connsiteY1" fmla="*/ 0 h 2428860"/>
              <a:gd name="connsiteX2" fmla="*/ 5120640 w 5120640"/>
              <a:gd name="connsiteY2" fmla="*/ 388067 h 2428860"/>
              <a:gd name="connsiteX3" fmla="*/ 5120640 w 5120640"/>
              <a:gd name="connsiteY3" fmla="*/ 2328358 h 2428860"/>
              <a:gd name="connsiteX4" fmla="*/ 5119494 w 5120640"/>
              <a:gd name="connsiteY4" fmla="*/ 2328358 h 2428860"/>
              <a:gd name="connsiteX5" fmla="*/ 5120640 w 5120640"/>
              <a:gd name="connsiteY5" fmla="*/ 2334034 h 2428860"/>
              <a:gd name="connsiteX6" fmla="*/ 5025814 w 5120640"/>
              <a:gd name="connsiteY6" fmla="*/ 2428860 h 2428860"/>
              <a:gd name="connsiteX7" fmla="*/ 4930986 w 5120640"/>
              <a:gd name="connsiteY7" fmla="*/ 2334034 h 2428860"/>
              <a:gd name="connsiteX8" fmla="*/ 4932132 w 5120640"/>
              <a:gd name="connsiteY8" fmla="*/ 2328358 h 2428860"/>
              <a:gd name="connsiteX9" fmla="*/ 4929840 w 5120640"/>
              <a:gd name="connsiteY9" fmla="*/ 2328358 h 2428860"/>
              <a:gd name="connsiteX10" fmla="*/ 4930986 w 5120640"/>
              <a:gd name="connsiteY10" fmla="*/ 2334034 h 2428860"/>
              <a:gd name="connsiteX11" fmla="*/ 4836160 w 5120640"/>
              <a:gd name="connsiteY11" fmla="*/ 2428860 h 2428860"/>
              <a:gd name="connsiteX12" fmla="*/ 4741334 w 5120640"/>
              <a:gd name="connsiteY12" fmla="*/ 2334034 h 2428860"/>
              <a:gd name="connsiteX13" fmla="*/ 4742480 w 5120640"/>
              <a:gd name="connsiteY13" fmla="*/ 2328358 h 2428860"/>
              <a:gd name="connsiteX14" fmla="*/ 4740188 w 5120640"/>
              <a:gd name="connsiteY14" fmla="*/ 2328358 h 2428860"/>
              <a:gd name="connsiteX15" fmla="*/ 4741334 w 5120640"/>
              <a:gd name="connsiteY15" fmla="*/ 2334034 h 2428860"/>
              <a:gd name="connsiteX16" fmla="*/ 4646506 w 5120640"/>
              <a:gd name="connsiteY16" fmla="*/ 2428860 h 2428860"/>
              <a:gd name="connsiteX17" fmla="*/ 4551680 w 5120640"/>
              <a:gd name="connsiteY17" fmla="*/ 2334034 h 2428860"/>
              <a:gd name="connsiteX18" fmla="*/ 4552826 w 5120640"/>
              <a:gd name="connsiteY18" fmla="*/ 2328358 h 2428860"/>
              <a:gd name="connsiteX19" fmla="*/ 4550534 w 5120640"/>
              <a:gd name="connsiteY19" fmla="*/ 2328358 h 2428860"/>
              <a:gd name="connsiteX20" fmla="*/ 4551680 w 5120640"/>
              <a:gd name="connsiteY20" fmla="*/ 2334034 h 2428860"/>
              <a:gd name="connsiteX21" fmla="*/ 4456854 w 5120640"/>
              <a:gd name="connsiteY21" fmla="*/ 2428860 h 2428860"/>
              <a:gd name="connsiteX22" fmla="*/ 4362026 w 5120640"/>
              <a:gd name="connsiteY22" fmla="*/ 2334034 h 2428860"/>
              <a:gd name="connsiteX23" fmla="*/ 4363172 w 5120640"/>
              <a:gd name="connsiteY23" fmla="*/ 2328358 h 2428860"/>
              <a:gd name="connsiteX24" fmla="*/ 4360880 w 5120640"/>
              <a:gd name="connsiteY24" fmla="*/ 2328358 h 2428860"/>
              <a:gd name="connsiteX25" fmla="*/ 4362026 w 5120640"/>
              <a:gd name="connsiteY25" fmla="*/ 2334034 h 2428860"/>
              <a:gd name="connsiteX26" fmla="*/ 4267200 w 5120640"/>
              <a:gd name="connsiteY26" fmla="*/ 2428860 h 2428860"/>
              <a:gd name="connsiteX27" fmla="*/ 4172374 w 5120640"/>
              <a:gd name="connsiteY27" fmla="*/ 2334034 h 2428860"/>
              <a:gd name="connsiteX28" fmla="*/ 4173520 w 5120640"/>
              <a:gd name="connsiteY28" fmla="*/ 2328358 h 2428860"/>
              <a:gd name="connsiteX29" fmla="*/ 4171228 w 5120640"/>
              <a:gd name="connsiteY29" fmla="*/ 2328358 h 2428860"/>
              <a:gd name="connsiteX30" fmla="*/ 4172374 w 5120640"/>
              <a:gd name="connsiteY30" fmla="*/ 2334034 h 2428860"/>
              <a:gd name="connsiteX31" fmla="*/ 4077547 w 5120640"/>
              <a:gd name="connsiteY31" fmla="*/ 2428860 h 2428860"/>
              <a:gd name="connsiteX32" fmla="*/ 3982720 w 5120640"/>
              <a:gd name="connsiteY32" fmla="*/ 2334034 h 2428860"/>
              <a:gd name="connsiteX33" fmla="*/ 3983866 w 5120640"/>
              <a:gd name="connsiteY33" fmla="*/ 2328358 h 2428860"/>
              <a:gd name="connsiteX34" fmla="*/ 3981574 w 5120640"/>
              <a:gd name="connsiteY34" fmla="*/ 2328358 h 2428860"/>
              <a:gd name="connsiteX35" fmla="*/ 3982720 w 5120640"/>
              <a:gd name="connsiteY35" fmla="*/ 2334034 h 2428860"/>
              <a:gd name="connsiteX36" fmla="*/ 3887893 w 5120640"/>
              <a:gd name="connsiteY36" fmla="*/ 2428860 h 2428860"/>
              <a:gd name="connsiteX37" fmla="*/ 3793067 w 5120640"/>
              <a:gd name="connsiteY37" fmla="*/ 2334034 h 2428860"/>
              <a:gd name="connsiteX38" fmla="*/ 3794213 w 5120640"/>
              <a:gd name="connsiteY38" fmla="*/ 2328358 h 2428860"/>
              <a:gd name="connsiteX39" fmla="*/ 3791921 w 5120640"/>
              <a:gd name="connsiteY39" fmla="*/ 2328358 h 2428860"/>
              <a:gd name="connsiteX40" fmla="*/ 3793067 w 5120640"/>
              <a:gd name="connsiteY40" fmla="*/ 2334034 h 2428860"/>
              <a:gd name="connsiteX41" fmla="*/ 3698240 w 5120640"/>
              <a:gd name="connsiteY41" fmla="*/ 2428860 h 2428860"/>
              <a:gd name="connsiteX42" fmla="*/ 3603413 w 5120640"/>
              <a:gd name="connsiteY42" fmla="*/ 2334034 h 2428860"/>
              <a:gd name="connsiteX43" fmla="*/ 3604559 w 5120640"/>
              <a:gd name="connsiteY43" fmla="*/ 2328358 h 2428860"/>
              <a:gd name="connsiteX44" fmla="*/ 3602267 w 5120640"/>
              <a:gd name="connsiteY44" fmla="*/ 2328358 h 2428860"/>
              <a:gd name="connsiteX45" fmla="*/ 3603413 w 5120640"/>
              <a:gd name="connsiteY45" fmla="*/ 2334034 h 2428860"/>
              <a:gd name="connsiteX46" fmla="*/ 3508587 w 5120640"/>
              <a:gd name="connsiteY46" fmla="*/ 2428860 h 2428860"/>
              <a:gd name="connsiteX47" fmla="*/ 3413760 w 5120640"/>
              <a:gd name="connsiteY47" fmla="*/ 2334034 h 2428860"/>
              <a:gd name="connsiteX48" fmla="*/ 3414906 w 5120640"/>
              <a:gd name="connsiteY48" fmla="*/ 2328358 h 2428860"/>
              <a:gd name="connsiteX49" fmla="*/ 3412614 w 5120640"/>
              <a:gd name="connsiteY49" fmla="*/ 2328358 h 2428860"/>
              <a:gd name="connsiteX50" fmla="*/ 3413760 w 5120640"/>
              <a:gd name="connsiteY50" fmla="*/ 2334034 h 2428860"/>
              <a:gd name="connsiteX51" fmla="*/ 3318933 w 5120640"/>
              <a:gd name="connsiteY51" fmla="*/ 2428860 h 2428860"/>
              <a:gd name="connsiteX52" fmla="*/ 3224107 w 5120640"/>
              <a:gd name="connsiteY52" fmla="*/ 2334034 h 2428860"/>
              <a:gd name="connsiteX53" fmla="*/ 3225253 w 5120640"/>
              <a:gd name="connsiteY53" fmla="*/ 2328358 h 2428860"/>
              <a:gd name="connsiteX54" fmla="*/ 3222961 w 5120640"/>
              <a:gd name="connsiteY54" fmla="*/ 2328358 h 2428860"/>
              <a:gd name="connsiteX55" fmla="*/ 3224107 w 5120640"/>
              <a:gd name="connsiteY55" fmla="*/ 2334034 h 2428860"/>
              <a:gd name="connsiteX56" fmla="*/ 3129280 w 5120640"/>
              <a:gd name="connsiteY56" fmla="*/ 2428860 h 2428860"/>
              <a:gd name="connsiteX57" fmla="*/ 3034453 w 5120640"/>
              <a:gd name="connsiteY57" fmla="*/ 2334034 h 2428860"/>
              <a:gd name="connsiteX58" fmla="*/ 3035599 w 5120640"/>
              <a:gd name="connsiteY58" fmla="*/ 2328358 h 2428860"/>
              <a:gd name="connsiteX59" fmla="*/ 3033307 w 5120640"/>
              <a:gd name="connsiteY59" fmla="*/ 2328358 h 2428860"/>
              <a:gd name="connsiteX60" fmla="*/ 3034453 w 5120640"/>
              <a:gd name="connsiteY60" fmla="*/ 2334034 h 2428860"/>
              <a:gd name="connsiteX61" fmla="*/ 2939627 w 5120640"/>
              <a:gd name="connsiteY61" fmla="*/ 2428860 h 2428860"/>
              <a:gd name="connsiteX62" fmla="*/ 2844800 w 5120640"/>
              <a:gd name="connsiteY62" fmla="*/ 2334034 h 2428860"/>
              <a:gd name="connsiteX63" fmla="*/ 2845946 w 5120640"/>
              <a:gd name="connsiteY63" fmla="*/ 2328358 h 2428860"/>
              <a:gd name="connsiteX64" fmla="*/ 2843654 w 5120640"/>
              <a:gd name="connsiteY64" fmla="*/ 2328358 h 2428860"/>
              <a:gd name="connsiteX65" fmla="*/ 2844800 w 5120640"/>
              <a:gd name="connsiteY65" fmla="*/ 2334034 h 2428860"/>
              <a:gd name="connsiteX66" fmla="*/ 2749973 w 5120640"/>
              <a:gd name="connsiteY66" fmla="*/ 2428860 h 2428860"/>
              <a:gd name="connsiteX67" fmla="*/ 2655147 w 5120640"/>
              <a:gd name="connsiteY67" fmla="*/ 2334034 h 2428860"/>
              <a:gd name="connsiteX68" fmla="*/ 2656293 w 5120640"/>
              <a:gd name="connsiteY68" fmla="*/ 2328358 h 2428860"/>
              <a:gd name="connsiteX69" fmla="*/ 2654001 w 5120640"/>
              <a:gd name="connsiteY69" fmla="*/ 2328358 h 2428860"/>
              <a:gd name="connsiteX70" fmla="*/ 2655147 w 5120640"/>
              <a:gd name="connsiteY70" fmla="*/ 2334034 h 2428860"/>
              <a:gd name="connsiteX71" fmla="*/ 2560320 w 5120640"/>
              <a:gd name="connsiteY71" fmla="*/ 2428860 h 2428860"/>
              <a:gd name="connsiteX72" fmla="*/ 2465493 w 5120640"/>
              <a:gd name="connsiteY72" fmla="*/ 2334034 h 2428860"/>
              <a:gd name="connsiteX73" fmla="*/ 2466639 w 5120640"/>
              <a:gd name="connsiteY73" fmla="*/ 2328358 h 2428860"/>
              <a:gd name="connsiteX74" fmla="*/ 2464347 w 5120640"/>
              <a:gd name="connsiteY74" fmla="*/ 2328358 h 2428860"/>
              <a:gd name="connsiteX75" fmla="*/ 2465493 w 5120640"/>
              <a:gd name="connsiteY75" fmla="*/ 2334034 h 2428860"/>
              <a:gd name="connsiteX76" fmla="*/ 2370667 w 5120640"/>
              <a:gd name="connsiteY76" fmla="*/ 2428860 h 2428860"/>
              <a:gd name="connsiteX77" fmla="*/ 2283292 w 5120640"/>
              <a:gd name="connsiteY77" fmla="*/ 2370945 h 2428860"/>
              <a:gd name="connsiteX78" fmla="*/ 2275840 w 5120640"/>
              <a:gd name="connsiteY78" fmla="*/ 2334034 h 2428860"/>
              <a:gd name="connsiteX79" fmla="*/ 2276986 w 5120640"/>
              <a:gd name="connsiteY79" fmla="*/ 2328358 h 2428860"/>
              <a:gd name="connsiteX80" fmla="*/ 2274694 w 5120640"/>
              <a:gd name="connsiteY80" fmla="*/ 2328358 h 2428860"/>
              <a:gd name="connsiteX81" fmla="*/ 2275840 w 5120640"/>
              <a:gd name="connsiteY81" fmla="*/ 2334034 h 2428860"/>
              <a:gd name="connsiteX82" fmla="*/ 2268388 w 5120640"/>
              <a:gd name="connsiteY82" fmla="*/ 2370945 h 2428860"/>
              <a:gd name="connsiteX83" fmla="*/ 2181013 w 5120640"/>
              <a:gd name="connsiteY83" fmla="*/ 2428860 h 2428860"/>
              <a:gd name="connsiteX84" fmla="*/ 2086187 w 5120640"/>
              <a:gd name="connsiteY84" fmla="*/ 2334034 h 2428860"/>
              <a:gd name="connsiteX85" fmla="*/ 2087333 w 5120640"/>
              <a:gd name="connsiteY85" fmla="*/ 2328358 h 2428860"/>
              <a:gd name="connsiteX86" fmla="*/ 2085041 w 5120640"/>
              <a:gd name="connsiteY86" fmla="*/ 2328358 h 2428860"/>
              <a:gd name="connsiteX87" fmla="*/ 2086187 w 5120640"/>
              <a:gd name="connsiteY87" fmla="*/ 2334034 h 2428860"/>
              <a:gd name="connsiteX88" fmla="*/ 1991360 w 5120640"/>
              <a:gd name="connsiteY88" fmla="*/ 2428860 h 2428860"/>
              <a:gd name="connsiteX89" fmla="*/ 1896533 w 5120640"/>
              <a:gd name="connsiteY89" fmla="*/ 2334034 h 2428860"/>
              <a:gd name="connsiteX90" fmla="*/ 1897679 w 5120640"/>
              <a:gd name="connsiteY90" fmla="*/ 2328358 h 2428860"/>
              <a:gd name="connsiteX91" fmla="*/ 1895387 w 5120640"/>
              <a:gd name="connsiteY91" fmla="*/ 2328358 h 2428860"/>
              <a:gd name="connsiteX92" fmla="*/ 1896533 w 5120640"/>
              <a:gd name="connsiteY92" fmla="*/ 2334034 h 2428860"/>
              <a:gd name="connsiteX93" fmla="*/ 1801707 w 5120640"/>
              <a:gd name="connsiteY93" fmla="*/ 2428860 h 2428860"/>
              <a:gd name="connsiteX94" fmla="*/ 1706880 w 5120640"/>
              <a:gd name="connsiteY94" fmla="*/ 2334034 h 2428860"/>
              <a:gd name="connsiteX95" fmla="*/ 1708026 w 5120640"/>
              <a:gd name="connsiteY95" fmla="*/ 2328358 h 2428860"/>
              <a:gd name="connsiteX96" fmla="*/ 1705734 w 5120640"/>
              <a:gd name="connsiteY96" fmla="*/ 2328358 h 2428860"/>
              <a:gd name="connsiteX97" fmla="*/ 1706880 w 5120640"/>
              <a:gd name="connsiteY97" fmla="*/ 2334034 h 2428860"/>
              <a:gd name="connsiteX98" fmla="*/ 1612053 w 5120640"/>
              <a:gd name="connsiteY98" fmla="*/ 2428860 h 2428860"/>
              <a:gd name="connsiteX99" fmla="*/ 1517227 w 5120640"/>
              <a:gd name="connsiteY99" fmla="*/ 2334034 h 2428860"/>
              <a:gd name="connsiteX100" fmla="*/ 1518373 w 5120640"/>
              <a:gd name="connsiteY100" fmla="*/ 2328358 h 2428860"/>
              <a:gd name="connsiteX101" fmla="*/ 1516081 w 5120640"/>
              <a:gd name="connsiteY101" fmla="*/ 2328358 h 2428860"/>
              <a:gd name="connsiteX102" fmla="*/ 1517227 w 5120640"/>
              <a:gd name="connsiteY102" fmla="*/ 2334034 h 2428860"/>
              <a:gd name="connsiteX103" fmla="*/ 1422400 w 5120640"/>
              <a:gd name="connsiteY103" fmla="*/ 2428860 h 2428860"/>
              <a:gd name="connsiteX104" fmla="*/ 1327573 w 5120640"/>
              <a:gd name="connsiteY104" fmla="*/ 2334034 h 2428860"/>
              <a:gd name="connsiteX105" fmla="*/ 1328719 w 5120640"/>
              <a:gd name="connsiteY105" fmla="*/ 2328358 h 2428860"/>
              <a:gd name="connsiteX106" fmla="*/ 1326427 w 5120640"/>
              <a:gd name="connsiteY106" fmla="*/ 2328358 h 2428860"/>
              <a:gd name="connsiteX107" fmla="*/ 1327573 w 5120640"/>
              <a:gd name="connsiteY107" fmla="*/ 2334034 h 2428860"/>
              <a:gd name="connsiteX108" fmla="*/ 1232747 w 5120640"/>
              <a:gd name="connsiteY108" fmla="*/ 2428860 h 2428860"/>
              <a:gd name="connsiteX109" fmla="*/ 1137920 w 5120640"/>
              <a:gd name="connsiteY109" fmla="*/ 2334034 h 2428860"/>
              <a:gd name="connsiteX110" fmla="*/ 1139066 w 5120640"/>
              <a:gd name="connsiteY110" fmla="*/ 2328358 h 2428860"/>
              <a:gd name="connsiteX111" fmla="*/ 1136774 w 5120640"/>
              <a:gd name="connsiteY111" fmla="*/ 2328358 h 2428860"/>
              <a:gd name="connsiteX112" fmla="*/ 1137920 w 5120640"/>
              <a:gd name="connsiteY112" fmla="*/ 2334034 h 2428860"/>
              <a:gd name="connsiteX113" fmla="*/ 1043093 w 5120640"/>
              <a:gd name="connsiteY113" fmla="*/ 2428860 h 2428860"/>
              <a:gd name="connsiteX114" fmla="*/ 948267 w 5120640"/>
              <a:gd name="connsiteY114" fmla="*/ 2334034 h 2428860"/>
              <a:gd name="connsiteX115" fmla="*/ 949413 w 5120640"/>
              <a:gd name="connsiteY115" fmla="*/ 2328358 h 2428860"/>
              <a:gd name="connsiteX116" fmla="*/ 947121 w 5120640"/>
              <a:gd name="connsiteY116" fmla="*/ 2328358 h 2428860"/>
              <a:gd name="connsiteX117" fmla="*/ 948267 w 5120640"/>
              <a:gd name="connsiteY117" fmla="*/ 2334034 h 2428860"/>
              <a:gd name="connsiteX118" fmla="*/ 853440 w 5120640"/>
              <a:gd name="connsiteY118" fmla="*/ 2428860 h 2428860"/>
              <a:gd name="connsiteX119" fmla="*/ 758613 w 5120640"/>
              <a:gd name="connsiteY119" fmla="*/ 2334034 h 2428860"/>
              <a:gd name="connsiteX120" fmla="*/ 759759 w 5120640"/>
              <a:gd name="connsiteY120" fmla="*/ 2328358 h 2428860"/>
              <a:gd name="connsiteX121" fmla="*/ 757467 w 5120640"/>
              <a:gd name="connsiteY121" fmla="*/ 2328358 h 2428860"/>
              <a:gd name="connsiteX122" fmla="*/ 758613 w 5120640"/>
              <a:gd name="connsiteY122" fmla="*/ 2334034 h 2428860"/>
              <a:gd name="connsiteX123" fmla="*/ 663787 w 5120640"/>
              <a:gd name="connsiteY123" fmla="*/ 2428860 h 2428860"/>
              <a:gd name="connsiteX124" fmla="*/ 568960 w 5120640"/>
              <a:gd name="connsiteY124" fmla="*/ 2334034 h 2428860"/>
              <a:gd name="connsiteX125" fmla="*/ 570106 w 5120640"/>
              <a:gd name="connsiteY125" fmla="*/ 2328358 h 2428860"/>
              <a:gd name="connsiteX126" fmla="*/ 567814 w 5120640"/>
              <a:gd name="connsiteY126" fmla="*/ 2328358 h 2428860"/>
              <a:gd name="connsiteX127" fmla="*/ 568960 w 5120640"/>
              <a:gd name="connsiteY127" fmla="*/ 2334034 h 2428860"/>
              <a:gd name="connsiteX128" fmla="*/ 474133 w 5120640"/>
              <a:gd name="connsiteY128" fmla="*/ 2428860 h 2428860"/>
              <a:gd name="connsiteX129" fmla="*/ 386759 w 5120640"/>
              <a:gd name="connsiteY129" fmla="*/ 2370945 h 2428860"/>
              <a:gd name="connsiteX130" fmla="*/ 379307 w 5120640"/>
              <a:gd name="connsiteY130" fmla="*/ 2334034 h 2428860"/>
              <a:gd name="connsiteX131" fmla="*/ 380453 w 5120640"/>
              <a:gd name="connsiteY131" fmla="*/ 2328358 h 2428860"/>
              <a:gd name="connsiteX132" fmla="*/ 378161 w 5120640"/>
              <a:gd name="connsiteY132" fmla="*/ 2328358 h 2428860"/>
              <a:gd name="connsiteX133" fmla="*/ 379307 w 5120640"/>
              <a:gd name="connsiteY133" fmla="*/ 2334034 h 2428860"/>
              <a:gd name="connsiteX134" fmla="*/ 371855 w 5120640"/>
              <a:gd name="connsiteY134" fmla="*/ 2370945 h 2428860"/>
              <a:gd name="connsiteX135" fmla="*/ 284480 w 5120640"/>
              <a:gd name="connsiteY135" fmla="*/ 2428860 h 2428860"/>
              <a:gd name="connsiteX136" fmla="*/ 189653 w 5120640"/>
              <a:gd name="connsiteY136" fmla="*/ 2334034 h 2428860"/>
              <a:gd name="connsiteX137" fmla="*/ 190799 w 5120640"/>
              <a:gd name="connsiteY137" fmla="*/ 2328358 h 2428860"/>
              <a:gd name="connsiteX138" fmla="*/ 188507 w 5120640"/>
              <a:gd name="connsiteY138" fmla="*/ 2328358 h 2428860"/>
              <a:gd name="connsiteX139" fmla="*/ 189653 w 5120640"/>
              <a:gd name="connsiteY139" fmla="*/ 2334034 h 2428860"/>
              <a:gd name="connsiteX140" fmla="*/ 94827 w 5120640"/>
              <a:gd name="connsiteY140" fmla="*/ 2428860 h 2428860"/>
              <a:gd name="connsiteX141" fmla="*/ 0 w 5120640"/>
              <a:gd name="connsiteY141" fmla="*/ 2334034 h 2428860"/>
              <a:gd name="connsiteX142" fmla="*/ 2381 w 5120640"/>
              <a:gd name="connsiteY142" fmla="*/ 2322240 h 2428860"/>
              <a:gd name="connsiteX143" fmla="*/ 2381 w 5120640"/>
              <a:gd name="connsiteY143" fmla="*/ 388067 h 2428860"/>
              <a:gd name="connsiteX144" fmla="*/ 390448 w 5120640"/>
              <a:gd name="connsiteY144" fmla="*/ 0 h 242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5120640" h="2428860">
                <a:moveTo>
                  <a:pt x="390448" y="0"/>
                </a:moveTo>
                <a:lnTo>
                  <a:pt x="4732572" y="0"/>
                </a:lnTo>
                <a:cubicBezTo>
                  <a:pt x="4946896" y="0"/>
                  <a:pt x="5120640" y="173744"/>
                  <a:pt x="5120640" y="388067"/>
                </a:cubicBezTo>
                <a:lnTo>
                  <a:pt x="5120640" y="2328358"/>
                </a:lnTo>
                <a:lnTo>
                  <a:pt x="5119494" y="2328358"/>
                </a:lnTo>
                <a:lnTo>
                  <a:pt x="5120640" y="2334034"/>
                </a:lnTo>
                <a:cubicBezTo>
                  <a:pt x="5120640" y="2386405"/>
                  <a:pt x="5078184" y="2428860"/>
                  <a:pt x="5025814" y="2428860"/>
                </a:cubicBezTo>
                <a:cubicBezTo>
                  <a:pt x="4973442" y="2428860"/>
                  <a:pt x="4930986" y="2386405"/>
                  <a:pt x="4930986" y="2334034"/>
                </a:cubicBezTo>
                <a:lnTo>
                  <a:pt x="4932132" y="2328358"/>
                </a:lnTo>
                <a:lnTo>
                  <a:pt x="4929840" y="2328358"/>
                </a:lnTo>
                <a:lnTo>
                  <a:pt x="4930986" y="2334034"/>
                </a:lnTo>
                <a:cubicBezTo>
                  <a:pt x="4930986" y="2386405"/>
                  <a:pt x="4888532" y="2428860"/>
                  <a:pt x="4836160" y="2428860"/>
                </a:cubicBezTo>
                <a:cubicBezTo>
                  <a:pt x="4783788" y="2428860"/>
                  <a:pt x="4741334" y="2386405"/>
                  <a:pt x="4741334" y="2334034"/>
                </a:cubicBezTo>
                <a:lnTo>
                  <a:pt x="4742480" y="2328358"/>
                </a:lnTo>
                <a:lnTo>
                  <a:pt x="4740188" y="2328358"/>
                </a:lnTo>
                <a:lnTo>
                  <a:pt x="4741334" y="2334034"/>
                </a:lnTo>
                <a:cubicBezTo>
                  <a:pt x="4741334" y="2386405"/>
                  <a:pt x="4698878" y="2428860"/>
                  <a:pt x="4646506" y="2428860"/>
                </a:cubicBezTo>
                <a:cubicBezTo>
                  <a:pt x="4594136" y="2428860"/>
                  <a:pt x="4551680" y="2386405"/>
                  <a:pt x="4551680" y="2334034"/>
                </a:cubicBezTo>
                <a:lnTo>
                  <a:pt x="4552826" y="2328358"/>
                </a:lnTo>
                <a:lnTo>
                  <a:pt x="4550534" y="2328358"/>
                </a:lnTo>
                <a:lnTo>
                  <a:pt x="4551680" y="2334034"/>
                </a:lnTo>
                <a:cubicBezTo>
                  <a:pt x="4551680" y="2386405"/>
                  <a:pt x="4509224" y="2428860"/>
                  <a:pt x="4456854" y="2428860"/>
                </a:cubicBezTo>
                <a:cubicBezTo>
                  <a:pt x="4404482" y="2428860"/>
                  <a:pt x="4362026" y="2386405"/>
                  <a:pt x="4362026" y="2334034"/>
                </a:cubicBezTo>
                <a:lnTo>
                  <a:pt x="4363172" y="2328358"/>
                </a:lnTo>
                <a:lnTo>
                  <a:pt x="4360880" y="2328358"/>
                </a:lnTo>
                <a:lnTo>
                  <a:pt x="4362026" y="2334034"/>
                </a:lnTo>
                <a:cubicBezTo>
                  <a:pt x="4362026" y="2386405"/>
                  <a:pt x="4319572" y="2428860"/>
                  <a:pt x="4267200" y="2428860"/>
                </a:cubicBezTo>
                <a:cubicBezTo>
                  <a:pt x="4214828" y="2428860"/>
                  <a:pt x="4172374" y="2386405"/>
                  <a:pt x="4172374" y="2334034"/>
                </a:cubicBezTo>
                <a:lnTo>
                  <a:pt x="4173520" y="2328358"/>
                </a:lnTo>
                <a:lnTo>
                  <a:pt x="4171228" y="2328358"/>
                </a:lnTo>
                <a:lnTo>
                  <a:pt x="4172374" y="2334034"/>
                </a:lnTo>
                <a:cubicBezTo>
                  <a:pt x="4172374" y="2386405"/>
                  <a:pt x="4129918" y="2428860"/>
                  <a:pt x="4077547" y="2428860"/>
                </a:cubicBezTo>
                <a:cubicBezTo>
                  <a:pt x="4025175" y="2428860"/>
                  <a:pt x="3982720" y="2386405"/>
                  <a:pt x="3982720" y="2334034"/>
                </a:cubicBezTo>
                <a:lnTo>
                  <a:pt x="3983866" y="2328358"/>
                </a:lnTo>
                <a:lnTo>
                  <a:pt x="3981574" y="2328358"/>
                </a:lnTo>
                <a:lnTo>
                  <a:pt x="3982720" y="2334034"/>
                </a:lnTo>
                <a:cubicBezTo>
                  <a:pt x="3982720" y="2386405"/>
                  <a:pt x="3940265" y="2428860"/>
                  <a:pt x="3887893" y="2428860"/>
                </a:cubicBezTo>
                <a:cubicBezTo>
                  <a:pt x="3835522" y="2428860"/>
                  <a:pt x="3793067" y="2386405"/>
                  <a:pt x="3793067" y="2334034"/>
                </a:cubicBezTo>
                <a:lnTo>
                  <a:pt x="3794213" y="2328358"/>
                </a:lnTo>
                <a:lnTo>
                  <a:pt x="3791921" y="2328358"/>
                </a:lnTo>
                <a:lnTo>
                  <a:pt x="3793067" y="2334034"/>
                </a:lnTo>
                <a:cubicBezTo>
                  <a:pt x="3793067" y="2386405"/>
                  <a:pt x="3750612" y="2428860"/>
                  <a:pt x="3698240" y="2428860"/>
                </a:cubicBezTo>
                <a:cubicBezTo>
                  <a:pt x="3645868" y="2428860"/>
                  <a:pt x="3603413" y="2386405"/>
                  <a:pt x="3603413" y="2334034"/>
                </a:cubicBezTo>
                <a:lnTo>
                  <a:pt x="3604559" y="2328358"/>
                </a:lnTo>
                <a:lnTo>
                  <a:pt x="3602267" y="2328358"/>
                </a:lnTo>
                <a:lnTo>
                  <a:pt x="3603413" y="2334034"/>
                </a:lnTo>
                <a:cubicBezTo>
                  <a:pt x="3603413" y="2386405"/>
                  <a:pt x="3560958" y="2428860"/>
                  <a:pt x="3508587" y="2428860"/>
                </a:cubicBezTo>
                <a:cubicBezTo>
                  <a:pt x="3456215" y="2428860"/>
                  <a:pt x="3413760" y="2386405"/>
                  <a:pt x="3413760" y="2334034"/>
                </a:cubicBezTo>
                <a:lnTo>
                  <a:pt x="3414906" y="2328358"/>
                </a:lnTo>
                <a:lnTo>
                  <a:pt x="3412614" y="2328358"/>
                </a:lnTo>
                <a:lnTo>
                  <a:pt x="3413760" y="2334034"/>
                </a:lnTo>
                <a:cubicBezTo>
                  <a:pt x="3413760" y="2386405"/>
                  <a:pt x="3371305" y="2428860"/>
                  <a:pt x="3318933" y="2428860"/>
                </a:cubicBezTo>
                <a:cubicBezTo>
                  <a:pt x="3266562" y="2428860"/>
                  <a:pt x="3224107" y="2386405"/>
                  <a:pt x="3224107" y="2334034"/>
                </a:cubicBezTo>
                <a:lnTo>
                  <a:pt x="3225253" y="2328358"/>
                </a:lnTo>
                <a:lnTo>
                  <a:pt x="3222961" y="2328358"/>
                </a:lnTo>
                <a:lnTo>
                  <a:pt x="3224107" y="2334034"/>
                </a:lnTo>
                <a:cubicBezTo>
                  <a:pt x="3224107" y="2386405"/>
                  <a:pt x="3181652" y="2428860"/>
                  <a:pt x="3129280" y="2428860"/>
                </a:cubicBezTo>
                <a:cubicBezTo>
                  <a:pt x="3076908" y="2428860"/>
                  <a:pt x="3034453" y="2386405"/>
                  <a:pt x="3034453" y="2334034"/>
                </a:cubicBezTo>
                <a:lnTo>
                  <a:pt x="3035599" y="2328358"/>
                </a:lnTo>
                <a:lnTo>
                  <a:pt x="3033307" y="2328358"/>
                </a:lnTo>
                <a:lnTo>
                  <a:pt x="3034453" y="2334034"/>
                </a:lnTo>
                <a:cubicBezTo>
                  <a:pt x="3034453" y="2386405"/>
                  <a:pt x="2991998" y="2428860"/>
                  <a:pt x="2939627" y="2428860"/>
                </a:cubicBezTo>
                <a:cubicBezTo>
                  <a:pt x="2887255" y="2428860"/>
                  <a:pt x="2844800" y="2386405"/>
                  <a:pt x="2844800" y="2334034"/>
                </a:cubicBezTo>
                <a:lnTo>
                  <a:pt x="2845946" y="2328358"/>
                </a:lnTo>
                <a:lnTo>
                  <a:pt x="2843654" y="2328358"/>
                </a:lnTo>
                <a:lnTo>
                  <a:pt x="2844800" y="2334034"/>
                </a:lnTo>
                <a:cubicBezTo>
                  <a:pt x="2844800" y="2386405"/>
                  <a:pt x="2802345" y="2428860"/>
                  <a:pt x="2749973" y="2428860"/>
                </a:cubicBezTo>
                <a:cubicBezTo>
                  <a:pt x="2697602" y="2428860"/>
                  <a:pt x="2655147" y="2386405"/>
                  <a:pt x="2655147" y="2334034"/>
                </a:cubicBezTo>
                <a:lnTo>
                  <a:pt x="2656293" y="2328358"/>
                </a:lnTo>
                <a:lnTo>
                  <a:pt x="2654001" y="2328358"/>
                </a:lnTo>
                <a:lnTo>
                  <a:pt x="2655147" y="2334034"/>
                </a:lnTo>
                <a:cubicBezTo>
                  <a:pt x="2655147" y="2386405"/>
                  <a:pt x="2612692" y="2428860"/>
                  <a:pt x="2560320" y="2428860"/>
                </a:cubicBezTo>
                <a:cubicBezTo>
                  <a:pt x="2507948" y="2428860"/>
                  <a:pt x="2465493" y="2386405"/>
                  <a:pt x="2465493" y="2334034"/>
                </a:cubicBezTo>
                <a:lnTo>
                  <a:pt x="2466639" y="2328358"/>
                </a:lnTo>
                <a:lnTo>
                  <a:pt x="2464347" y="2328358"/>
                </a:lnTo>
                <a:lnTo>
                  <a:pt x="2465493" y="2334034"/>
                </a:lnTo>
                <a:cubicBezTo>
                  <a:pt x="2465493" y="2386405"/>
                  <a:pt x="2423038" y="2428860"/>
                  <a:pt x="2370667" y="2428860"/>
                </a:cubicBezTo>
                <a:cubicBezTo>
                  <a:pt x="2331388" y="2428860"/>
                  <a:pt x="2297688" y="2404979"/>
                  <a:pt x="2283292" y="2370945"/>
                </a:cubicBezTo>
                <a:lnTo>
                  <a:pt x="2275840" y="2334034"/>
                </a:lnTo>
                <a:lnTo>
                  <a:pt x="2276986" y="2328358"/>
                </a:lnTo>
                <a:lnTo>
                  <a:pt x="2274694" y="2328358"/>
                </a:lnTo>
                <a:lnTo>
                  <a:pt x="2275840" y="2334034"/>
                </a:lnTo>
                <a:lnTo>
                  <a:pt x="2268388" y="2370945"/>
                </a:lnTo>
                <a:cubicBezTo>
                  <a:pt x="2253992" y="2404979"/>
                  <a:pt x="2220292" y="2428860"/>
                  <a:pt x="2181013" y="2428860"/>
                </a:cubicBezTo>
                <a:cubicBezTo>
                  <a:pt x="2128642" y="2428860"/>
                  <a:pt x="2086187" y="2386405"/>
                  <a:pt x="2086187" y="2334034"/>
                </a:cubicBezTo>
                <a:lnTo>
                  <a:pt x="2087333" y="2328358"/>
                </a:lnTo>
                <a:lnTo>
                  <a:pt x="2085041" y="2328358"/>
                </a:lnTo>
                <a:lnTo>
                  <a:pt x="2086187" y="2334034"/>
                </a:lnTo>
                <a:cubicBezTo>
                  <a:pt x="2086187" y="2386405"/>
                  <a:pt x="2043732" y="2428860"/>
                  <a:pt x="1991360" y="2428860"/>
                </a:cubicBezTo>
                <a:cubicBezTo>
                  <a:pt x="1938988" y="2428860"/>
                  <a:pt x="1896533" y="2386405"/>
                  <a:pt x="1896533" y="2334034"/>
                </a:cubicBezTo>
                <a:lnTo>
                  <a:pt x="1897679" y="2328358"/>
                </a:lnTo>
                <a:lnTo>
                  <a:pt x="1895387" y="2328358"/>
                </a:lnTo>
                <a:lnTo>
                  <a:pt x="1896533" y="2334034"/>
                </a:lnTo>
                <a:cubicBezTo>
                  <a:pt x="1896533" y="2386405"/>
                  <a:pt x="1854078" y="2428860"/>
                  <a:pt x="1801707" y="2428860"/>
                </a:cubicBezTo>
                <a:cubicBezTo>
                  <a:pt x="1749335" y="2428860"/>
                  <a:pt x="1706880" y="2386405"/>
                  <a:pt x="1706880" y="2334034"/>
                </a:cubicBezTo>
                <a:lnTo>
                  <a:pt x="1708026" y="2328358"/>
                </a:lnTo>
                <a:lnTo>
                  <a:pt x="1705734" y="2328358"/>
                </a:lnTo>
                <a:lnTo>
                  <a:pt x="1706880" y="2334034"/>
                </a:lnTo>
                <a:cubicBezTo>
                  <a:pt x="1706880" y="2386405"/>
                  <a:pt x="1664425" y="2428860"/>
                  <a:pt x="1612053" y="2428860"/>
                </a:cubicBezTo>
                <a:cubicBezTo>
                  <a:pt x="1559682" y="2428860"/>
                  <a:pt x="1517227" y="2386405"/>
                  <a:pt x="1517227" y="2334034"/>
                </a:cubicBezTo>
                <a:lnTo>
                  <a:pt x="1518373" y="2328358"/>
                </a:lnTo>
                <a:lnTo>
                  <a:pt x="1516081" y="2328358"/>
                </a:lnTo>
                <a:lnTo>
                  <a:pt x="1517227" y="2334034"/>
                </a:lnTo>
                <a:cubicBezTo>
                  <a:pt x="1517227" y="2386405"/>
                  <a:pt x="1474772" y="2428860"/>
                  <a:pt x="1422400" y="2428860"/>
                </a:cubicBezTo>
                <a:cubicBezTo>
                  <a:pt x="1370028" y="2428860"/>
                  <a:pt x="1327573" y="2386405"/>
                  <a:pt x="1327573" y="2334034"/>
                </a:cubicBezTo>
                <a:lnTo>
                  <a:pt x="1328719" y="2328358"/>
                </a:lnTo>
                <a:lnTo>
                  <a:pt x="1326427" y="2328358"/>
                </a:lnTo>
                <a:lnTo>
                  <a:pt x="1327573" y="2334034"/>
                </a:lnTo>
                <a:cubicBezTo>
                  <a:pt x="1327573" y="2386405"/>
                  <a:pt x="1285118" y="2428860"/>
                  <a:pt x="1232747" y="2428860"/>
                </a:cubicBezTo>
                <a:cubicBezTo>
                  <a:pt x="1180375" y="2428860"/>
                  <a:pt x="1137920" y="2386405"/>
                  <a:pt x="1137920" y="2334034"/>
                </a:cubicBezTo>
                <a:lnTo>
                  <a:pt x="1139066" y="2328358"/>
                </a:lnTo>
                <a:lnTo>
                  <a:pt x="1136774" y="2328358"/>
                </a:lnTo>
                <a:lnTo>
                  <a:pt x="1137920" y="2334034"/>
                </a:lnTo>
                <a:cubicBezTo>
                  <a:pt x="1137920" y="2386405"/>
                  <a:pt x="1095465" y="2428860"/>
                  <a:pt x="1043093" y="2428860"/>
                </a:cubicBezTo>
                <a:cubicBezTo>
                  <a:pt x="990722" y="2428860"/>
                  <a:pt x="948267" y="2386405"/>
                  <a:pt x="948267" y="2334034"/>
                </a:cubicBezTo>
                <a:lnTo>
                  <a:pt x="949413" y="2328358"/>
                </a:lnTo>
                <a:lnTo>
                  <a:pt x="947121" y="2328358"/>
                </a:lnTo>
                <a:lnTo>
                  <a:pt x="948267" y="2334034"/>
                </a:lnTo>
                <a:cubicBezTo>
                  <a:pt x="948267" y="2386405"/>
                  <a:pt x="905812" y="2428860"/>
                  <a:pt x="853440" y="2428860"/>
                </a:cubicBezTo>
                <a:cubicBezTo>
                  <a:pt x="801068" y="2428860"/>
                  <a:pt x="758613" y="2386405"/>
                  <a:pt x="758613" y="2334034"/>
                </a:cubicBezTo>
                <a:lnTo>
                  <a:pt x="759759" y="2328358"/>
                </a:lnTo>
                <a:lnTo>
                  <a:pt x="757467" y="2328358"/>
                </a:lnTo>
                <a:lnTo>
                  <a:pt x="758613" y="2334034"/>
                </a:lnTo>
                <a:cubicBezTo>
                  <a:pt x="758613" y="2386405"/>
                  <a:pt x="716158" y="2428860"/>
                  <a:pt x="663787" y="2428860"/>
                </a:cubicBezTo>
                <a:cubicBezTo>
                  <a:pt x="611415" y="2428860"/>
                  <a:pt x="568960" y="2386405"/>
                  <a:pt x="568960" y="2334034"/>
                </a:cubicBezTo>
                <a:lnTo>
                  <a:pt x="570106" y="2328358"/>
                </a:lnTo>
                <a:lnTo>
                  <a:pt x="567814" y="2328358"/>
                </a:lnTo>
                <a:lnTo>
                  <a:pt x="568960" y="2334034"/>
                </a:lnTo>
                <a:cubicBezTo>
                  <a:pt x="568960" y="2386405"/>
                  <a:pt x="526505" y="2428860"/>
                  <a:pt x="474133" y="2428860"/>
                </a:cubicBezTo>
                <a:cubicBezTo>
                  <a:pt x="434855" y="2428860"/>
                  <a:pt x="401154" y="2404979"/>
                  <a:pt x="386759" y="2370945"/>
                </a:cubicBezTo>
                <a:lnTo>
                  <a:pt x="379307" y="2334034"/>
                </a:lnTo>
                <a:lnTo>
                  <a:pt x="380453" y="2328358"/>
                </a:lnTo>
                <a:lnTo>
                  <a:pt x="378161" y="2328358"/>
                </a:lnTo>
                <a:lnTo>
                  <a:pt x="379307" y="2334034"/>
                </a:lnTo>
                <a:lnTo>
                  <a:pt x="371855" y="2370945"/>
                </a:lnTo>
                <a:cubicBezTo>
                  <a:pt x="357460" y="2404979"/>
                  <a:pt x="323759" y="2428860"/>
                  <a:pt x="284480" y="2428860"/>
                </a:cubicBezTo>
                <a:cubicBezTo>
                  <a:pt x="232109" y="2428860"/>
                  <a:pt x="189653" y="2386405"/>
                  <a:pt x="189653" y="2334034"/>
                </a:cubicBezTo>
                <a:lnTo>
                  <a:pt x="190799" y="2328358"/>
                </a:lnTo>
                <a:lnTo>
                  <a:pt x="188507" y="2328358"/>
                </a:lnTo>
                <a:lnTo>
                  <a:pt x="189653" y="2334034"/>
                </a:lnTo>
                <a:cubicBezTo>
                  <a:pt x="189653" y="2386405"/>
                  <a:pt x="147198" y="2428860"/>
                  <a:pt x="94827" y="2428860"/>
                </a:cubicBezTo>
                <a:cubicBezTo>
                  <a:pt x="42455" y="2428860"/>
                  <a:pt x="0" y="2386405"/>
                  <a:pt x="0" y="2334034"/>
                </a:cubicBezTo>
                <a:lnTo>
                  <a:pt x="2381" y="2322240"/>
                </a:lnTo>
                <a:lnTo>
                  <a:pt x="2381" y="388067"/>
                </a:lnTo>
                <a:cubicBezTo>
                  <a:pt x="2381" y="173744"/>
                  <a:pt x="176125" y="0"/>
                  <a:pt x="3904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DF0210A-46D6-A74D-84F0-493BD62F8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0305" y="3130890"/>
            <a:ext cx="5118259" cy="952509"/>
          </a:xfrm>
          <a:prstGeom prst="round2SameRect">
            <a:avLst>
              <a:gd name="adj1" fmla="val 40249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57C8D27F-8414-CD46-89FE-3588F827E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563" y="3130890"/>
            <a:ext cx="5120640" cy="2428860"/>
          </a:xfrm>
          <a:custGeom>
            <a:avLst/>
            <a:gdLst>
              <a:gd name="connsiteX0" fmla="*/ 390448 w 5120640"/>
              <a:gd name="connsiteY0" fmla="*/ 0 h 2428860"/>
              <a:gd name="connsiteX1" fmla="*/ 4732572 w 5120640"/>
              <a:gd name="connsiteY1" fmla="*/ 0 h 2428860"/>
              <a:gd name="connsiteX2" fmla="*/ 5120640 w 5120640"/>
              <a:gd name="connsiteY2" fmla="*/ 388067 h 2428860"/>
              <a:gd name="connsiteX3" fmla="*/ 5120640 w 5120640"/>
              <a:gd name="connsiteY3" fmla="*/ 2328358 h 2428860"/>
              <a:gd name="connsiteX4" fmla="*/ 5119494 w 5120640"/>
              <a:gd name="connsiteY4" fmla="*/ 2328358 h 2428860"/>
              <a:gd name="connsiteX5" fmla="*/ 5120640 w 5120640"/>
              <a:gd name="connsiteY5" fmla="*/ 2334034 h 2428860"/>
              <a:gd name="connsiteX6" fmla="*/ 5025812 w 5120640"/>
              <a:gd name="connsiteY6" fmla="*/ 2428860 h 2428860"/>
              <a:gd name="connsiteX7" fmla="*/ 4930986 w 5120640"/>
              <a:gd name="connsiteY7" fmla="*/ 2334034 h 2428860"/>
              <a:gd name="connsiteX8" fmla="*/ 4932132 w 5120640"/>
              <a:gd name="connsiteY8" fmla="*/ 2328358 h 2428860"/>
              <a:gd name="connsiteX9" fmla="*/ 4929840 w 5120640"/>
              <a:gd name="connsiteY9" fmla="*/ 2328358 h 2428860"/>
              <a:gd name="connsiteX10" fmla="*/ 4930986 w 5120640"/>
              <a:gd name="connsiteY10" fmla="*/ 2334034 h 2428860"/>
              <a:gd name="connsiteX11" fmla="*/ 4836160 w 5120640"/>
              <a:gd name="connsiteY11" fmla="*/ 2428860 h 2428860"/>
              <a:gd name="connsiteX12" fmla="*/ 4741332 w 5120640"/>
              <a:gd name="connsiteY12" fmla="*/ 2334034 h 2428860"/>
              <a:gd name="connsiteX13" fmla="*/ 4742478 w 5120640"/>
              <a:gd name="connsiteY13" fmla="*/ 2328358 h 2428860"/>
              <a:gd name="connsiteX14" fmla="*/ 4740186 w 5120640"/>
              <a:gd name="connsiteY14" fmla="*/ 2328358 h 2428860"/>
              <a:gd name="connsiteX15" fmla="*/ 4741332 w 5120640"/>
              <a:gd name="connsiteY15" fmla="*/ 2334034 h 2428860"/>
              <a:gd name="connsiteX16" fmla="*/ 4646506 w 5120640"/>
              <a:gd name="connsiteY16" fmla="*/ 2428860 h 2428860"/>
              <a:gd name="connsiteX17" fmla="*/ 4551680 w 5120640"/>
              <a:gd name="connsiteY17" fmla="*/ 2334034 h 2428860"/>
              <a:gd name="connsiteX18" fmla="*/ 4552826 w 5120640"/>
              <a:gd name="connsiteY18" fmla="*/ 2328358 h 2428860"/>
              <a:gd name="connsiteX19" fmla="*/ 4550534 w 5120640"/>
              <a:gd name="connsiteY19" fmla="*/ 2328358 h 2428860"/>
              <a:gd name="connsiteX20" fmla="*/ 4551680 w 5120640"/>
              <a:gd name="connsiteY20" fmla="*/ 2334034 h 2428860"/>
              <a:gd name="connsiteX21" fmla="*/ 4456852 w 5120640"/>
              <a:gd name="connsiteY21" fmla="*/ 2428860 h 2428860"/>
              <a:gd name="connsiteX22" fmla="*/ 4362026 w 5120640"/>
              <a:gd name="connsiteY22" fmla="*/ 2334034 h 2428860"/>
              <a:gd name="connsiteX23" fmla="*/ 4363172 w 5120640"/>
              <a:gd name="connsiteY23" fmla="*/ 2328358 h 2428860"/>
              <a:gd name="connsiteX24" fmla="*/ 4360880 w 5120640"/>
              <a:gd name="connsiteY24" fmla="*/ 2328358 h 2428860"/>
              <a:gd name="connsiteX25" fmla="*/ 4362026 w 5120640"/>
              <a:gd name="connsiteY25" fmla="*/ 2334034 h 2428860"/>
              <a:gd name="connsiteX26" fmla="*/ 4267200 w 5120640"/>
              <a:gd name="connsiteY26" fmla="*/ 2428860 h 2428860"/>
              <a:gd name="connsiteX27" fmla="*/ 4172372 w 5120640"/>
              <a:gd name="connsiteY27" fmla="*/ 2334034 h 2428860"/>
              <a:gd name="connsiteX28" fmla="*/ 4173518 w 5120640"/>
              <a:gd name="connsiteY28" fmla="*/ 2328358 h 2428860"/>
              <a:gd name="connsiteX29" fmla="*/ 4171226 w 5120640"/>
              <a:gd name="connsiteY29" fmla="*/ 2328358 h 2428860"/>
              <a:gd name="connsiteX30" fmla="*/ 4172372 w 5120640"/>
              <a:gd name="connsiteY30" fmla="*/ 2334034 h 2428860"/>
              <a:gd name="connsiteX31" fmla="*/ 4077546 w 5120640"/>
              <a:gd name="connsiteY31" fmla="*/ 2428860 h 2428860"/>
              <a:gd name="connsiteX32" fmla="*/ 3982720 w 5120640"/>
              <a:gd name="connsiteY32" fmla="*/ 2334034 h 2428860"/>
              <a:gd name="connsiteX33" fmla="*/ 3983866 w 5120640"/>
              <a:gd name="connsiteY33" fmla="*/ 2328358 h 2428860"/>
              <a:gd name="connsiteX34" fmla="*/ 3981574 w 5120640"/>
              <a:gd name="connsiteY34" fmla="*/ 2328358 h 2428860"/>
              <a:gd name="connsiteX35" fmla="*/ 3982720 w 5120640"/>
              <a:gd name="connsiteY35" fmla="*/ 2334034 h 2428860"/>
              <a:gd name="connsiteX36" fmla="*/ 3887892 w 5120640"/>
              <a:gd name="connsiteY36" fmla="*/ 2428860 h 2428860"/>
              <a:gd name="connsiteX37" fmla="*/ 3793066 w 5120640"/>
              <a:gd name="connsiteY37" fmla="*/ 2334034 h 2428860"/>
              <a:gd name="connsiteX38" fmla="*/ 3794212 w 5120640"/>
              <a:gd name="connsiteY38" fmla="*/ 2328358 h 2428860"/>
              <a:gd name="connsiteX39" fmla="*/ 3791920 w 5120640"/>
              <a:gd name="connsiteY39" fmla="*/ 2328358 h 2428860"/>
              <a:gd name="connsiteX40" fmla="*/ 3793066 w 5120640"/>
              <a:gd name="connsiteY40" fmla="*/ 2334034 h 2428860"/>
              <a:gd name="connsiteX41" fmla="*/ 3698240 w 5120640"/>
              <a:gd name="connsiteY41" fmla="*/ 2428860 h 2428860"/>
              <a:gd name="connsiteX42" fmla="*/ 3603412 w 5120640"/>
              <a:gd name="connsiteY42" fmla="*/ 2334034 h 2428860"/>
              <a:gd name="connsiteX43" fmla="*/ 3604558 w 5120640"/>
              <a:gd name="connsiteY43" fmla="*/ 2328358 h 2428860"/>
              <a:gd name="connsiteX44" fmla="*/ 3602266 w 5120640"/>
              <a:gd name="connsiteY44" fmla="*/ 2328358 h 2428860"/>
              <a:gd name="connsiteX45" fmla="*/ 3603412 w 5120640"/>
              <a:gd name="connsiteY45" fmla="*/ 2334034 h 2428860"/>
              <a:gd name="connsiteX46" fmla="*/ 3508586 w 5120640"/>
              <a:gd name="connsiteY46" fmla="*/ 2428860 h 2428860"/>
              <a:gd name="connsiteX47" fmla="*/ 3413760 w 5120640"/>
              <a:gd name="connsiteY47" fmla="*/ 2334034 h 2428860"/>
              <a:gd name="connsiteX48" fmla="*/ 3414906 w 5120640"/>
              <a:gd name="connsiteY48" fmla="*/ 2328358 h 2428860"/>
              <a:gd name="connsiteX49" fmla="*/ 3412614 w 5120640"/>
              <a:gd name="connsiteY49" fmla="*/ 2328358 h 2428860"/>
              <a:gd name="connsiteX50" fmla="*/ 3413760 w 5120640"/>
              <a:gd name="connsiteY50" fmla="*/ 2334034 h 2428860"/>
              <a:gd name="connsiteX51" fmla="*/ 3318932 w 5120640"/>
              <a:gd name="connsiteY51" fmla="*/ 2428860 h 2428860"/>
              <a:gd name="connsiteX52" fmla="*/ 3224106 w 5120640"/>
              <a:gd name="connsiteY52" fmla="*/ 2334034 h 2428860"/>
              <a:gd name="connsiteX53" fmla="*/ 3225252 w 5120640"/>
              <a:gd name="connsiteY53" fmla="*/ 2328358 h 2428860"/>
              <a:gd name="connsiteX54" fmla="*/ 3222960 w 5120640"/>
              <a:gd name="connsiteY54" fmla="*/ 2328358 h 2428860"/>
              <a:gd name="connsiteX55" fmla="*/ 3224106 w 5120640"/>
              <a:gd name="connsiteY55" fmla="*/ 2334034 h 2428860"/>
              <a:gd name="connsiteX56" fmla="*/ 3129280 w 5120640"/>
              <a:gd name="connsiteY56" fmla="*/ 2428860 h 2428860"/>
              <a:gd name="connsiteX57" fmla="*/ 3034452 w 5120640"/>
              <a:gd name="connsiteY57" fmla="*/ 2334034 h 2428860"/>
              <a:gd name="connsiteX58" fmla="*/ 3035598 w 5120640"/>
              <a:gd name="connsiteY58" fmla="*/ 2328358 h 2428860"/>
              <a:gd name="connsiteX59" fmla="*/ 3033306 w 5120640"/>
              <a:gd name="connsiteY59" fmla="*/ 2328358 h 2428860"/>
              <a:gd name="connsiteX60" fmla="*/ 3034452 w 5120640"/>
              <a:gd name="connsiteY60" fmla="*/ 2334034 h 2428860"/>
              <a:gd name="connsiteX61" fmla="*/ 2939626 w 5120640"/>
              <a:gd name="connsiteY61" fmla="*/ 2428860 h 2428860"/>
              <a:gd name="connsiteX62" fmla="*/ 2844800 w 5120640"/>
              <a:gd name="connsiteY62" fmla="*/ 2334034 h 2428860"/>
              <a:gd name="connsiteX63" fmla="*/ 2845946 w 5120640"/>
              <a:gd name="connsiteY63" fmla="*/ 2328358 h 2428860"/>
              <a:gd name="connsiteX64" fmla="*/ 2843654 w 5120640"/>
              <a:gd name="connsiteY64" fmla="*/ 2328358 h 2428860"/>
              <a:gd name="connsiteX65" fmla="*/ 2844800 w 5120640"/>
              <a:gd name="connsiteY65" fmla="*/ 2334034 h 2428860"/>
              <a:gd name="connsiteX66" fmla="*/ 2749972 w 5120640"/>
              <a:gd name="connsiteY66" fmla="*/ 2428860 h 2428860"/>
              <a:gd name="connsiteX67" fmla="*/ 2655146 w 5120640"/>
              <a:gd name="connsiteY67" fmla="*/ 2334034 h 2428860"/>
              <a:gd name="connsiteX68" fmla="*/ 2656292 w 5120640"/>
              <a:gd name="connsiteY68" fmla="*/ 2328358 h 2428860"/>
              <a:gd name="connsiteX69" fmla="*/ 2654000 w 5120640"/>
              <a:gd name="connsiteY69" fmla="*/ 2328358 h 2428860"/>
              <a:gd name="connsiteX70" fmla="*/ 2655146 w 5120640"/>
              <a:gd name="connsiteY70" fmla="*/ 2334034 h 2428860"/>
              <a:gd name="connsiteX71" fmla="*/ 2560320 w 5120640"/>
              <a:gd name="connsiteY71" fmla="*/ 2428860 h 2428860"/>
              <a:gd name="connsiteX72" fmla="*/ 2465492 w 5120640"/>
              <a:gd name="connsiteY72" fmla="*/ 2334034 h 2428860"/>
              <a:gd name="connsiteX73" fmla="*/ 2466638 w 5120640"/>
              <a:gd name="connsiteY73" fmla="*/ 2328358 h 2428860"/>
              <a:gd name="connsiteX74" fmla="*/ 2464346 w 5120640"/>
              <a:gd name="connsiteY74" fmla="*/ 2328358 h 2428860"/>
              <a:gd name="connsiteX75" fmla="*/ 2465492 w 5120640"/>
              <a:gd name="connsiteY75" fmla="*/ 2334034 h 2428860"/>
              <a:gd name="connsiteX76" fmla="*/ 2370666 w 5120640"/>
              <a:gd name="connsiteY76" fmla="*/ 2428860 h 2428860"/>
              <a:gd name="connsiteX77" fmla="*/ 2283290 w 5120640"/>
              <a:gd name="connsiteY77" fmla="*/ 2370945 h 2428860"/>
              <a:gd name="connsiteX78" fmla="*/ 2275840 w 5120640"/>
              <a:gd name="connsiteY78" fmla="*/ 2334034 h 2428860"/>
              <a:gd name="connsiteX79" fmla="*/ 2276986 w 5120640"/>
              <a:gd name="connsiteY79" fmla="*/ 2328358 h 2428860"/>
              <a:gd name="connsiteX80" fmla="*/ 2274694 w 5120640"/>
              <a:gd name="connsiteY80" fmla="*/ 2328358 h 2428860"/>
              <a:gd name="connsiteX81" fmla="*/ 2275840 w 5120640"/>
              <a:gd name="connsiteY81" fmla="*/ 2334034 h 2428860"/>
              <a:gd name="connsiteX82" fmla="*/ 2268388 w 5120640"/>
              <a:gd name="connsiteY82" fmla="*/ 2370945 h 2428860"/>
              <a:gd name="connsiteX83" fmla="*/ 2181012 w 5120640"/>
              <a:gd name="connsiteY83" fmla="*/ 2428860 h 2428860"/>
              <a:gd name="connsiteX84" fmla="*/ 2086186 w 5120640"/>
              <a:gd name="connsiteY84" fmla="*/ 2334034 h 2428860"/>
              <a:gd name="connsiteX85" fmla="*/ 2087332 w 5120640"/>
              <a:gd name="connsiteY85" fmla="*/ 2328358 h 2428860"/>
              <a:gd name="connsiteX86" fmla="*/ 2085040 w 5120640"/>
              <a:gd name="connsiteY86" fmla="*/ 2328358 h 2428860"/>
              <a:gd name="connsiteX87" fmla="*/ 2086186 w 5120640"/>
              <a:gd name="connsiteY87" fmla="*/ 2334034 h 2428860"/>
              <a:gd name="connsiteX88" fmla="*/ 1991360 w 5120640"/>
              <a:gd name="connsiteY88" fmla="*/ 2428860 h 2428860"/>
              <a:gd name="connsiteX89" fmla="*/ 1896532 w 5120640"/>
              <a:gd name="connsiteY89" fmla="*/ 2334034 h 2428860"/>
              <a:gd name="connsiteX90" fmla="*/ 1897678 w 5120640"/>
              <a:gd name="connsiteY90" fmla="*/ 2328358 h 2428860"/>
              <a:gd name="connsiteX91" fmla="*/ 1895386 w 5120640"/>
              <a:gd name="connsiteY91" fmla="*/ 2328358 h 2428860"/>
              <a:gd name="connsiteX92" fmla="*/ 1896532 w 5120640"/>
              <a:gd name="connsiteY92" fmla="*/ 2334034 h 2428860"/>
              <a:gd name="connsiteX93" fmla="*/ 1801706 w 5120640"/>
              <a:gd name="connsiteY93" fmla="*/ 2428860 h 2428860"/>
              <a:gd name="connsiteX94" fmla="*/ 1706880 w 5120640"/>
              <a:gd name="connsiteY94" fmla="*/ 2334034 h 2428860"/>
              <a:gd name="connsiteX95" fmla="*/ 1708026 w 5120640"/>
              <a:gd name="connsiteY95" fmla="*/ 2328358 h 2428860"/>
              <a:gd name="connsiteX96" fmla="*/ 1705734 w 5120640"/>
              <a:gd name="connsiteY96" fmla="*/ 2328358 h 2428860"/>
              <a:gd name="connsiteX97" fmla="*/ 1706880 w 5120640"/>
              <a:gd name="connsiteY97" fmla="*/ 2334034 h 2428860"/>
              <a:gd name="connsiteX98" fmla="*/ 1612052 w 5120640"/>
              <a:gd name="connsiteY98" fmla="*/ 2428860 h 2428860"/>
              <a:gd name="connsiteX99" fmla="*/ 1517226 w 5120640"/>
              <a:gd name="connsiteY99" fmla="*/ 2334034 h 2428860"/>
              <a:gd name="connsiteX100" fmla="*/ 1518372 w 5120640"/>
              <a:gd name="connsiteY100" fmla="*/ 2328358 h 2428860"/>
              <a:gd name="connsiteX101" fmla="*/ 1516080 w 5120640"/>
              <a:gd name="connsiteY101" fmla="*/ 2328358 h 2428860"/>
              <a:gd name="connsiteX102" fmla="*/ 1517226 w 5120640"/>
              <a:gd name="connsiteY102" fmla="*/ 2334034 h 2428860"/>
              <a:gd name="connsiteX103" fmla="*/ 1422400 w 5120640"/>
              <a:gd name="connsiteY103" fmla="*/ 2428860 h 2428860"/>
              <a:gd name="connsiteX104" fmla="*/ 1327572 w 5120640"/>
              <a:gd name="connsiteY104" fmla="*/ 2334034 h 2428860"/>
              <a:gd name="connsiteX105" fmla="*/ 1328718 w 5120640"/>
              <a:gd name="connsiteY105" fmla="*/ 2328358 h 2428860"/>
              <a:gd name="connsiteX106" fmla="*/ 1326426 w 5120640"/>
              <a:gd name="connsiteY106" fmla="*/ 2328358 h 2428860"/>
              <a:gd name="connsiteX107" fmla="*/ 1327572 w 5120640"/>
              <a:gd name="connsiteY107" fmla="*/ 2334034 h 2428860"/>
              <a:gd name="connsiteX108" fmla="*/ 1232746 w 5120640"/>
              <a:gd name="connsiteY108" fmla="*/ 2428860 h 2428860"/>
              <a:gd name="connsiteX109" fmla="*/ 1137920 w 5120640"/>
              <a:gd name="connsiteY109" fmla="*/ 2334034 h 2428860"/>
              <a:gd name="connsiteX110" fmla="*/ 1139066 w 5120640"/>
              <a:gd name="connsiteY110" fmla="*/ 2328358 h 2428860"/>
              <a:gd name="connsiteX111" fmla="*/ 1136774 w 5120640"/>
              <a:gd name="connsiteY111" fmla="*/ 2328358 h 2428860"/>
              <a:gd name="connsiteX112" fmla="*/ 1137920 w 5120640"/>
              <a:gd name="connsiteY112" fmla="*/ 2334034 h 2428860"/>
              <a:gd name="connsiteX113" fmla="*/ 1043092 w 5120640"/>
              <a:gd name="connsiteY113" fmla="*/ 2428860 h 2428860"/>
              <a:gd name="connsiteX114" fmla="*/ 948266 w 5120640"/>
              <a:gd name="connsiteY114" fmla="*/ 2334034 h 2428860"/>
              <a:gd name="connsiteX115" fmla="*/ 949412 w 5120640"/>
              <a:gd name="connsiteY115" fmla="*/ 2328358 h 2428860"/>
              <a:gd name="connsiteX116" fmla="*/ 947120 w 5120640"/>
              <a:gd name="connsiteY116" fmla="*/ 2328358 h 2428860"/>
              <a:gd name="connsiteX117" fmla="*/ 948266 w 5120640"/>
              <a:gd name="connsiteY117" fmla="*/ 2334034 h 2428860"/>
              <a:gd name="connsiteX118" fmla="*/ 853440 w 5120640"/>
              <a:gd name="connsiteY118" fmla="*/ 2428860 h 2428860"/>
              <a:gd name="connsiteX119" fmla="*/ 758612 w 5120640"/>
              <a:gd name="connsiteY119" fmla="*/ 2334034 h 2428860"/>
              <a:gd name="connsiteX120" fmla="*/ 759758 w 5120640"/>
              <a:gd name="connsiteY120" fmla="*/ 2328358 h 2428860"/>
              <a:gd name="connsiteX121" fmla="*/ 757466 w 5120640"/>
              <a:gd name="connsiteY121" fmla="*/ 2328358 h 2428860"/>
              <a:gd name="connsiteX122" fmla="*/ 758612 w 5120640"/>
              <a:gd name="connsiteY122" fmla="*/ 2334034 h 2428860"/>
              <a:gd name="connsiteX123" fmla="*/ 663786 w 5120640"/>
              <a:gd name="connsiteY123" fmla="*/ 2428860 h 2428860"/>
              <a:gd name="connsiteX124" fmla="*/ 568960 w 5120640"/>
              <a:gd name="connsiteY124" fmla="*/ 2334034 h 2428860"/>
              <a:gd name="connsiteX125" fmla="*/ 570106 w 5120640"/>
              <a:gd name="connsiteY125" fmla="*/ 2328358 h 2428860"/>
              <a:gd name="connsiteX126" fmla="*/ 567814 w 5120640"/>
              <a:gd name="connsiteY126" fmla="*/ 2328358 h 2428860"/>
              <a:gd name="connsiteX127" fmla="*/ 568960 w 5120640"/>
              <a:gd name="connsiteY127" fmla="*/ 2334034 h 2428860"/>
              <a:gd name="connsiteX128" fmla="*/ 474132 w 5120640"/>
              <a:gd name="connsiteY128" fmla="*/ 2428860 h 2428860"/>
              <a:gd name="connsiteX129" fmla="*/ 386758 w 5120640"/>
              <a:gd name="connsiteY129" fmla="*/ 2370945 h 2428860"/>
              <a:gd name="connsiteX130" fmla="*/ 379306 w 5120640"/>
              <a:gd name="connsiteY130" fmla="*/ 2334034 h 2428860"/>
              <a:gd name="connsiteX131" fmla="*/ 380452 w 5120640"/>
              <a:gd name="connsiteY131" fmla="*/ 2328358 h 2428860"/>
              <a:gd name="connsiteX132" fmla="*/ 378160 w 5120640"/>
              <a:gd name="connsiteY132" fmla="*/ 2328358 h 2428860"/>
              <a:gd name="connsiteX133" fmla="*/ 379306 w 5120640"/>
              <a:gd name="connsiteY133" fmla="*/ 2334034 h 2428860"/>
              <a:gd name="connsiteX134" fmla="*/ 371854 w 5120640"/>
              <a:gd name="connsiteY134" fmla="*/ 2370945 h 2428860"/>
              <a:gd name="connsiteX135" fmla="*/ 284480 w 5120640"/>
              <a:gd name="connsiteY135" fmla="*/ 2428860 h 2428860"/>
              <a:gd name="connsiteX136" fmla="*/ 189652 w 5120640"/>
              <a:gd name="connsiteY136" fmla="*/ 2334034 h 2428860"/>
              <a:gd name="connsiteX137" fmla="*/ 190798 w 5120640"/>
              <a:gd name="connsiteY137" fmla="*/ 2328358 h 2428860"/>
              <a:gd name="connsiteX138" fmla="*/ 188506 w 5120640"/>
              <a:gd name="connsiteY138" fmla="*/ 2328358 h 2428860"/>
              <a:gd name="connsiteX139" fmla="*/ 189652 w 5120640"/>
              <a:gd name="connsiteY139" fmla="*/ 2334034 h 2428860"/>
              <a:gd name="connsiteX140" fmla="*/ 94826 w 5120640"/>
              <a:gd name="connsiteY140" fmla="*/ 2428860 h 2428860"/>
              <a:gd name="connsiteX141" fmla="*/ 0 w 5120640"/>
              <a:gd name="connsiteY141" fmla="*/ 2334034 h 2428860"/>
              <a:gd name="connsiteX142" fmla="*/ 2380 w 5120640"/>
              <a:gd name="connsiteY142" fmla="*/ 2322245 h 2428860"/>
              <a:gd name="connsiteX143" fmla="*/ 2380 w 5120640"/>
              <a:gd name="connsiteY143" fmla="*/ 388067 h 2428860"/>
              <a:gd name="connsiteX144" fmla="*/ 390448 w 5120640"/>
              <a:gd name="connsiteY144" fmla="*/ 0 h 242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5120640" h="2428860">
                <a:moveTo>
                  <a:pt x="390448" y="0"/>
                </a:moveTo>
                <a:lnTo>
                  <a:pt x="4732572" y="0"/>
                </a:lnTo>
                <a:cubicBezTo>
                  <a:pt x="4946896" y="0"/>
                  <a:pt x="5120640" y="173744"/>
                  <a:pt x="5120640" y="388067"/>
                </a:cubicBezTo>
                <a:lnTo>
                  <a:pt x="5120640" y="2328358"/>
                </a:lnTo>
                <a:lnTo>
                  <a:pt x="5119494" y="2328358"/>
                </a:lnTo>
                <a:lnTo>
                  <a:pt x="5120640" y="2334034"/>
                </a:lnTo>
                <a:cubicBezTo>
                  <a:pt x="5120640" y="2386405"/>
                  <a:pt x="5078184" y="2428860"/>
                  <a:pt x="5025812" y="2428860"/>
                </a:cubicBezTo>
                <a:cubicBezTo>
                  <a:pt x="4973440" y="2428860"/>
                  <a:pt x="4930986" y="2386405"/>
                  <a:pt x="4930986" y="2334034"/>
                </a:cubicBezTo>
                <a:lnTo>
                  <a:pt x="4932132" y="2328358"/>
                </a:lnTo>
                <a:lnTo>
                  <a:pt x="4929840" y="2328358"/>
                </a:lnTo>
                <a:lnTo>
                  <a:pt x="4930986" y="2334034"/>
                </a:lnTo>
                <a:cubicBezTo>
                  <a:pt x="4930986" y="2386405"/>
                  <a:pt x="4888530" y="2428860"/>
                  <a:pt x="4836160" y="2428860"/>
                </a:cubicBezTo>
                <a:cubicBezTo>
                  <a:pt x="4783788" y="2428860"/>
                  <a:pt x="4741332" y="2386405"/>
                  <a:pt x="4741332" y="2334034"/>
                </a:cubicBezTo>
                <a:lnTo>
                  <a:pt x="4742478" y="2328358"/>
                </a:lnTo>
                <a:lnTo>
                  <a:pt x="4740186" y="2328358"/>
                </a:lnTo>
                <a:lnTo>
                  <a:pt x="4741332" y="2334034"/>
                </a:lnTo>
                <a:cubicBezTo>
                  <a:pt x="4741332" y="2386405"/>
                  <a:pt x="4698878" y="2428860"/>
                  <a:pt x="4646506" y="2428860"/>
                </a:cubicBezTo>
                <a:cubicBezTo>
                  <a:pt x="4594134" y="2428860"/>
                  <a:pt x="4551680" y="2386405"/>
                  <a:pt x="4551680" y="2334034"/>
                </a:cubicBezTo>
                <a:lnTo>
                  <a:pt x="4552826" y="2328358"/>
                </a:lnTo>
                <a:lnTo>
                  <a:pt x="4550534" y="2328358"/>
                </a:lnTo>
                <a:lnTo>
                  <a:pt x="4551680" y="2334034"/>
                </a:lnTo>
                <a:cubicBezTo>
                  <a:pt x="4551680" y="2386405"/>
                  <a:pt x="4509224" y="2428860"/>
                  <a:pt x="4456852" y="2428860"/>
                </a:cubicBezTo>
                <a:cubicBezTo>
                  <a:pt x="4404480" y="2428860"/>
                  <a:pt x="4362026" y="2386405"/>
                  <a:pt x="4362026" y="2334034"/>
                </a:cubicBezTo>
                <a:lnTo>
                  <a:pt x="4363172" y="2328358"/>
                </a:lnTo>
                <a:lnTo>
                  <a:pt x="4360880" y="2328358"/>
                </a:lnTo>
                <a:lnTo>
                  <a:pt x="4362026" y="2334034"/>
                </a:lnTo>
                <a:cubicBezTo>
                  <a:pt x="4362026" y="2386405"/>
                  <a:pt x="4319570" y="2428860"/>
                  <a:pt x="4267200" y="2428860"/>
                </a:cubicBezTo>
                <a:cubicBezTo>
                  <a:pt x="4214828" y="2428860"/>
                  <a:pt x="4172372" y="2386405"/>
                  <a:pt x="4172372" y="2334034"/>
                </a:cubicBezTo>
                <a:lnTo>
                  <a:pt x="4173518" y="2328358"/>
                </a:lnTo>
                <a:lnTo>
                  <a:pt x="4171226" y="2328358"/>
                </a:lnTo>
                <a:lnTo>
                  <a:pt x="4172372" y="2334034"/>
                </a:lnTo>
                <a:cubicBezTo>
                  <a:pt x="4172372" y="2386405"/>
                  <a:pt x="4129918" y="2428860"/>
                  <a:pt x="4077546" y="2428860"/>
                </a:cubicBezTo>
                <a:cubicBezTo>
                  <a:pt x="4025174" y="2428860"/>
                  <a:pt x="3982720" y="2386405"/>
                  <a:pt x="3982720" y="2334034"/>
                </a:cubicBezTo>
                <a:lnTo>
                  <a:pt x="3983866" y="2328358"/>
                </a:lnTo>
                <a:lnTo>
                  <a:pt x="3981574" y="2328358"/>
                </a:lnTo>
                <a:lnTo>
                  <a:pt x="3982720" y="2334034"/>
                </a:lnTo>
                <a:cubicBezTo>
                  <a:pt x="3982720" y="2386405"/>
                  <a:pt x="3940264" y="2428860"/>
                  <a:pt x="3887892" y="2428860"/>
                </a:cubicBezTo>
                <a:cubicBezTo>
                  <a:pt x="3835520" y="2428860"/>
                  <a:pt x="3793066" y="2386405"/>
                  <a:pt x="3793066" y="2334034"/>
                </a:cubicBezTo>
                <a:lnTo>
                  <a:pt x="3794212" y="2328358"/>
                </a:lnTo>
                <a:lnTo>
                  <a:pt x="3791920" y="2328358"/>
                </a:lnTo>
                <a:lnTo>
                  <a:pt x="3793066" y="2334034"/>
                </a:lnTo>
                <a:cubicBezTo>
                  <a:pt x="3793066" y="2386405"/>
                  <a:pt x="3750610" y="2428860"/>
                  <a:pt x="3698240" y="2428860"/>
                </a:cubicBezTo>
                <a:cubicBezTo>
                  <a:pt x="3645868" y="2428860"/>
                  <a:pt x="3603412" y="2386405"/>
                  <a:pt x="3603412" y="2334034"/>
                </a:cubicBezTo>
                <a:lnTo>
                  <a:pt x="3604558" y="2328358"/>
                </a:lnTo>
                <a:lnTo>
                  <a:pt x="3602266" y="2328358"/>
                </a:lnTo>
                <a:lnTo>
                  <a:pt x="3603412" y="2334034"/>
                </a:lnTo>
                <a:cubicBezTo>
                  <a:pt x="3603412" y="2386405"/>
                  <a:pt x="3560958" y="2428860"/>
                  <a:pt x="3508586" y="2428860"/>
                </a:cubicBezTo>
                <a:cubicBezTo>
                  <a:pt x="3456214" y="2428860"/>
                  <a:pt x="3413760" y="2386405"/>
                  <a:pt x="3413760" y="2334034"/>
                </a:cubicBezTo>
                <a:lnTo>
                  <a:pt x="3414906" y="2328358"/>
                </a:lnTo>
                <a:lnTo>
                  <a:pt x="3412614" y="2328358"/>
                </a:lnTo>
                <a:lnTo>
                  <a:pt x="3413760" y="2334034"/>
                </a:lnTo>
                <a:cubicBezTo>
                  <a:pt x="3413760" y="2386405"/>
                  <a:pt x="3371304" y="2428860"/>
                  <a:pt x="3318932" y="2428860"/>
                </a:cubicBezTo>
                <a:cubicBezTo>
                  <a:pt x="3266560" y="2428860"/>
                  <a:pt x="3224106" y="2386405"/>
                  <a:pt x="3224106" y="2334034"/>
                </a:cubicBezTo>
                <a:lnTo>
                  <a:pt x="3225252" y="2328358"/>
                </a:lnTo>
                <a:lnTo>
                  <a:pt x="3222960" y="2328358"/>
                </a:lnTo>
                <a:lnTo>
                  <a:pt x="3224106" y="2334034"/>
                </a:lnTo>
                <a:cubicBezTo>
                  <a:pt x="3224106" y="2386405"/>
                  <a:pt x="3181650" y="2428860"/>
                  <a:pt x="3129280" y="2428860"/>
                </a:cubicBezTo>
                <a:cubicBezTo>
                  <a:pt x="3076908" y="2428860"/>
                  <a:pt x="3034452" y="2386405"/>
                  <a:pt x="3034452" y="2334034"/>
                </a:cubicBezTo>
                <a:lnTo>
                  <a:pt x="3035598" y="2328358"/>
                </a:lnTo>
                <a:lnTo>
                  <a:pt x="3033306" y="2328358"/>
                </a:lnTo>
                <a:lnTo>
                  <a:pt x="3034452" y="2334034"/>
                </a:lnTo>
                <a:cubicBezTo>
                  <a:pt x="3034452" y="2386405"/>
                  <a:pt x="2991998" y="2428860"/>
                  <a:pt x="2939626" y="2428860"/>
                </a:cubicBezTo>
                <a:cubicBezTo>
                  <a:pt x="2887254" y="2428860"/>
                  <a:pt x="2844800" y="2386405"/>
                  <a:pt x="2844800" y="2334034"/>
                </a:cubicBezTo>
                <a:lnTo>
                  <a:pt x="2845946" y="2328358"/>
                </a:lnTo>
                <a:lnTo>
                  <a:pt x="2843654" y="2328358"/>
                </a:lnTo>
                <a:lnTo>
                  <a:pt x="2844800" y="2334034"/>
                </a:lnTo>
                <a:cubicBezTo>
                  <a:pt x="2844800" y="2386405"/>
                  <a:pt x="2802344" y="2428860"/>
                  <a:pt x="2749972" y="2428860"/>
                </a:cubicBezTo>
                <a:cubicBezTo>
                  <a:pt x="2697600" y="2428860"/>
                  <a:pt x="2655146" y="2386405"/>
                  <a:pt x="2655146" y="2334034"/>
                </a:cubicBezTo>
                <a:lnTo>
                  <a:pt x="2656292" y="2328358"/>
                </a:lnTo>
                <a:lnTo>
                  <a:pt x="2654000" y="2328358"/>
                </a:lnTo>
                <a:lnTo>
                  <a:pt x="2655146" y="2334034"/>
                </a:lnTo>
                <a:cubicBezTo>
                  <a:pt x="2655146" y="2386405"/>
                  <a:pt x="2612690" y="2428860"/>
                  <a:pt x="2560320" y="2428860"/>
                </a:cubicBezTo>
                <a:cubicBezTo>
                  <a:pt x="2507948" y="2428860"/>
                  <a:pt x="2465492" y="2386405"/>
                  <a:pt x="2465492" y="2334034"/>
                </a:cubicBezTo>
                <a:lnTo>
                  <a:pt x="2466638" y="2328358"/>
                </a:lnTo>
                <a:lnTo>
                  <a:pt x="2464346" y="2328358"/>
                </a:lnTo>
                <a:lnTo>
                  <a:pt x="2465492" y="2334034"/>
                </a:lnTo>
                <a:cubicBezTo>
                  <a:pt x="2465492" y="2386405"/>
                  <a:pt x="2423038" y="2428860"/>
                  <a:pt x="2370666" y="2428860"/>
                </a:cubicBezTo>
                <a:cubicBezTo>
                  <a:pt x="2331388" y="2428860"/>
                  <a:pt x="2297686" y="2404979"/>
                  <a:pt x="2283290" y="2370945"/>
                </a:cubicBezTo>
                <a:lnTo>
                  <a:pt x="2275840" y="2334034"/>
                </a:lnTo>
                <a:lnTo>
                  <a:pt x="2276986" y="2328358"/>
                </a:lnTo>
                <a:lnTo>
                  <a:pt x="2274694" y="2328358"/>
                </a:lnTo>
                <a:lnTo>
                  <a:pt x="2275840" y="2334034"/>
                </a:lnTo>
                <a:lnTo>
                  <a:pt x="2268388" y="2370945"/>
                </a:lnTo>
                <a:cubicBezTo>
                  <a:pt x="2253992" y="2404979"/>
                  <a:pt x="2220292" y="2428860"/>
                  <a:pt x="2181012" y="2428860"/>
                </a:cubicBezTo>
                <a:cubicBezTo>
                  <a:pt x="2128640" y="2428860"/>
                  <a:pt x="2086186" y="2386405"/>
                  <a:pt x="2086186" y="2334034"/>
                </a:cubicBezTo>
                <a:lnTo>
                  <a:pt x="2087332" y="2328358"/>
                </a:lnTo>
                <a:lnTo>
                  <a:pt x="2085040" y="2328358"/>
                </a:lnTo>
                <a:lnTo>
                  <a:pt x="2086186" y="2334034"/>
                </a:lnTo>
                <a:cubicBezTo>
                  <a:pt x="2086186" y="2386405"/>
                  <a:pt x="2043730" y="2428860"/>
                  <a:pt x="1991360" y="2428860"/>
                </a:cubicBezTo>
                <a:cubicBezTo>
                  <a:pt x="1938988" y="2428860"/>
                  <a:pt x="1896532" y="2386405"/>
                  <a:pt x="1896532" y="2334034"/>
                </a:cubicBezTo>
                <a:lnTo>
                  <a:pt x="1897678" y="2328358"/>
                </a:lnTo>
                <a:lnTo>
                  <a:pt x="1895386" y="2328358"/>
                </a:lnTo>
                <a:lnTo>
                  <a:pt x="1896532" y="2334034"/>
                </a:lnTo>
                <a:cubicBezTo>
                  <a:pt x="1896532" y="2386405"/>
                  <a:pt x="1854078" y="2428860"/>
                  <a:pt x="1801706" y="2428860"/>
                </a:cubicBezTo>
                <a:cubicBezTo>
                  <a:pt x="1749334" y="2428860"/>
                  <a:pt x="1706880" y="2386405"/>
                  <a:pt x="1706880" y="2334034"/>
                </a:cubicBezTo>
                <a:lnTo>
                  <a:pt x="1708026" y="2328358"/>
                </a:lnTo>
                <a:lnTo>
                  <a:pt x="1705734" y="2328358"/>
                </a:lnTo>
                <a:lnTo>
                  <a:pt x="1706880" y="2334034"/>
                </a:lnTo>
                <a:cubicBezTo>
                  <a:pt x="1706880" y="2386405"/>
                  <a:pt x="1664424" y="2428860"/>
                  <a:pt x="1612052" y="2428860"/>
                </a:cubicBezTo>
                <a:cubicBezTo>
                  <a:pt x="1559680" y="2428860"/>
                  <a:pt x="1517226" y="2386405"/>
                  <a:pt x="1517226" y="2334034"/>
                </a:cubicBezTo>
                <a:lnTo>
                  <a:pt x="1518372" y="2328358"/>
                </a:lnTo>
                <a:lnTo>
                  <a:pt x="1516080" y="2328358"/>
                </a:lnTo>
                <a:lnTo>
                  <a:pt x="1517226" y="2334034"/>
                </a:lnTo>
                <a:cubicBezTo>
                  <a:pt x="1517226" y="2386405"/>
                  <a:pt x="1474770" y="2428860"/>
                  <a:pt x="1422400" y="2428860"/>
                </a:cubicBezTo>
                <a:cubicBezTo>
                  <a:pt x="1370028" y="2428860"/>
                  <a:pt x="1327572" y="2386405"/>
                  <a:pt x="1327572" y="2334034"/>
                </a:cubicBezTo>
                <a:lnTo>
                  <a:pt x="1328718" y="2328358"/>
                </a:lnTo>
                <a:lnTo>
                  <a:pt x="1326426" y="2328358"/>
                </a:lnTo>
                <a:lnTo>
                  <a:pt x="1327572" y="2334034"/>
                </a:lnTo>
                <a:cubicBezTo>
                  <a:pt x="1327572" y="2386405"/>
                  <a:pt x="1285118" y="2428860"/>
                  <a:pt x="1232746" y="2428860"/>
                </a:cubicBezTo>
                <a:cubicBezTo>
                  <a:pt x="1180374" y="2428860"/>
                  <a:pt x="1137920" y="2386405"/>
                  <a:pt x="1137920" y="2334034"/>
                </a:cubicBezTo>
                <a:lnTo>
                  <a:pt x="1139066" y="2328358"/>
                </a:lnTo>
                <a:lnTo>
                  <a:pt x="1136774" y="2328358"/>
                </a:lnTo>
                <a:lnTo>
                  <a:pt x="1137920" y="2334034"/>
                </a:lnTo>
                <a:cubicBezTo>
                  <a:pt x="1137920" y="2386405"/>
                  <a:pt x="1095464" y="2428860"/>
                  <a:pt x="1043092" y="2428860"/>
                </a:cubicBezTo>
                <a:cubicBezTo>
                  <a:pt x="990720" y="2428860"/>
                  <a:pt x="948266" y="2386405"/>
                  <a:pt x="948266" y="2334034"/>
                </a:cubicBezTo>
                <a:lnTo>
                  <a:pt x="949412" y="2328358"/>
                </a:lnTo>
                <a:lnTo>
                  <a:pt x="947120" y="2328358"/>
                </a:lnTo>
                <a:lnTo>
                  <a:pt x="948266" y="2334034"/>
                </a:lnTo>
                <a:cubicBezTo>
                  <a:pt x="948266" y="2386405"/>
                  <a:pt x="905810" y="2428860"/>
                  <a:pt x="853440" y="2428860"/>
                </a:cubicBezTo>
                <a:cubicBezTo>
                  <a:pt x="801068" y="2428860"/>
                  <a:pt x="758612" y="2386405"/>
                  <a:pt x="758612" y="2334034"/>
                </a:cubicBezTo>
                <a:lnTo>
                  <a:pt x="759758" y="2328358"/>
                </a:lnTo>
                <a:lnTo>
                  <a:pt x="757466" y="2328358"/>
                </a:lnTo>
                <a:lnTo>
                  <a:pt x="758612" y="2334034"/>
                </a:lnTo>
                <a:cubicBezTo>
                  <a:pt x="758612" y="2386405"/>
                  <a:pt x="716158" y="2428860"/>
                  <a:pt x="663786" y="2428860"/>
                </a:cubicBezTo>
                <a:cubicBezTo>
                  <a:pt x="611414" y="2428860"/>
                  <a:pt x="568960" y="2386405"/>
                  <a:pt x="568960" y="2334034"/>
                </a:cubicBezTo>
                <a:lnTo>
                  <a:pt x="570106" y="2328358"/>
                </a:lnTo>
                <a:lnTo>
                  <a:pt x="567814" y="2328358"/>
                </a:lnTo>
                <a:lnTo>
                  <a:pt x="568960" y="2334034"/>
                </a:lnTo>
                <a:cubicBezTo>
                  <a:pt x="568960" y="2386405"/>
                  <a:pt x="526504" y="2428860"/>
                  <a:pt x="474132" y="2428860"/>
                </a:cubicBezTo>
                <a:cubicBezTo>
                  <a:pt x="434854" y="2428860"/>
                  <a:pt x="401154" y="2404979"/>
                  <a:pt x="386758" y="2370945"/>
                </a:cubicBezTo>
                <a:lnTo>
                  <a:pt x="379306" y="2334034"/>
                </a:lnTo>
                <a:lnTo>
                  <a:pt x="380452" y="2328358"/>
                </a:lnTo>
                <a:lnTo>
                  <a:pt x="378160" y="2328358"/>
                </a:lnTo>
                <a:lnTo>
                  <a:pt x="379306" y="2334034"/>
                </a:lnTo>
                <a:lnTo>
                  <a:pt x="371854" y="2370945"/>
                </a:lnTo>
                <a:cubicBezTo>
                  <a:pt x="357460" y="2404979"/>
                  <a:pt x="323758" y="2428860"/>
                  <a:pt x="284480" y="2428860"/>
                </a:cubicBezTo>
                <a:cubicBezTo>
                  <a:pt x="232108" y="2428860"/>
                  <a:pt x="189652" y="2386405"/>
                  <a:pt x="189652" y="2334034"/>
                </a:cubicBezTo>
                <a:lnTo>
                  <a:pt x="190798" y="2328358"/>
                </a:lnTo>
                <a:lnTo>
                  <a:pt x="188506" y="2328358"/>
                </a:lnTo>
                <a:lnTo>
                  <a:pt x="189652" y="2334034"/>
                </a:lnTo>
                <a:cubicBezTo>
                  <a:pt x="189652" y="2386405"/>
                  <a:pt x="147198" y="2428860"/>
                  <a:pt x="94826" y="2428860"/>
                </a:cubicBezTo>
                <a:cubicBezTo>
                  <a:pt x="42454" y="2428860"/>
                  <a:pt x="0" y="2386405"/>
                  <a:pt x="0" y="2334034"/>
                </a:cubicBezTo>
                <a:lnTo>
                  <a:pt x="2380" y="2322245"/>
                </a:lnTo>
                <a:lnTo>
                  <a:pt x="2380" y="388067"/>
                </a:lnTo>
                <a:cubicBezTo>
                  <a:pt x="2380" y="173744"/>
                  <a:pt x="176124" y="0"/>
                  <a:pt x="39044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F60F84D-FD5F-0E48-A2D8-0350B428C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565" y="3130890"/>
            <a:ext cx="5118259" cy="952509"/>
          </a:xfrm>
          <a:prstGeom prst="round2SameRect">
            <a:avLst>
              <a:gd name="adj1" fmla="val 41491"/>
              <a:gd name="adj2" fmla="val 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1DB37C32-D606-5D46-A344-4752BFC4F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6" y="11407876"/>
            <a:ext cx="21336000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3D3FBE03-C52F-DA48-83A7-8C0228C8E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10203553"/>
            <a:ext cx="21336000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4F580C0A-A4CF-AE46-BA69-60EB78A9A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6594231"/>
            <a:ext cx="21336000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EA28A9E6-FA89-B442-BD31-6D98C848FC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7797643"/>
            <a:ext cx="21363889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CA44D530-E5B4-814D-860A-D4EBE7472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9001056"/>
            <a:ext cx="21363889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BE8F37-7313-5641-B645-D800E7110DFB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AF42815-EDEA-7D4C-A516-9C3DF1C3107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62D581-EEAE-6249-9DBD-CC3CF94558AA}"/>
              </a:ext>
            </a:extLst>
          </p:cNvPr>
          <p:cNvSpPr txBox="1"/>
          <p:nvPr/>
        </p:nvSpPr>
        <p:spPr>
          <a:xfrm>
            <a:off x="9045664" y="3314756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D539D7-D759-7448-8737-ECED46086B8F}"/>
              </a:ext>
            </a:extLst>
          </p:cNvPr>
          <p:cNvSpPr txBox="1"/>
          <p:nvPr/>
        </p:nvSpPr>
        <p:spPr>
          <a:xfrm>
            <a:off x="14133392" y="3314756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77332B-657B-594E-9DEF-7DEF091BE6CE}"/>
              </a:ext>
            </a:extLst>
          </p:cNvPr>
          <p:cNvSpPr txBox="1"/>
          <p:nvPr/>
        </p:nvSpPr>
        <p:spPr>
          <a:xfrm>
            <a:off x="19136158" y="3314756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1F46A1-1F43-5F4D-BD3F-07FDA1E5CDF3}"/>
              </a:ext>
            </a:extLst>
          </p:cNvPr>
          <p:cNvSpPr txBox="1"/>
          <p:nvPr/>
        </p:nvSpPr>
        <p:spPr>
          <a:xfrm>
            <a:off x="18756249" y="4355825"/>
            <a:ext cx="30828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0C73CB-1349-7D48-AE20-483152A0424B}"/>
              </a:ext>
            </a:extLst>
          </p:cNvPr>
          <p:cNvSpPr txBox="1"/>
          <p:nvPr/>
        </p:nvSpPr>
        <p:spPr>
          <a:xfrm>
            <a:off x="13702907" y="4355825"/>
            <a:ext cx="29530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ECC6CB-D170-5845-9A4D-A79389EA14B0}"/>
              </a:ext>
            </a:extLst>
          </p:cNvPr>
          <p:cNvSpPr txBox="1"/>
          <p:nvPr/>
        </p:nvSpPr>
        <p:spPr>
          <a:xfrm>
            <a:off x="8701017" y="4355825"/>
            <a:ext cx="273023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91" name="Line 14">
            <a:extLst>
              <a:ext uri="{FF2B5EF4-FFF2-40B4-BE49-F238E27FC236}">
                <a16:creationId xmlns:a16="http://schemas.microsoft.com/office/drawing/2014/main" id="{468FDDFE-1E4F-4044-A8F7-5860DE0373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07008" y="5559738"/>
            <a:ext cx="0" cy="6505882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2" name="Line 14">
            <a:extLst>
              <a:ext uri="{FF2B5EF4-FFF2-40B4-BE49-F238E27FC236}">
                <a16:creationId xmlns:a16="http://schemas.microsoft.com/office/drawing/2014/main" id="{EAF643E8-176E-DE43-B83F-D6F5DD7AF5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24674" y="5559738"/>
            <a:ext cx="0" cy="6505882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3" name="Line 14">
            <a:extLst>
              <a:ext uri="{FF2B5EF4-FFF2-40B4-BE49-F238E27FC236}">
                <a16:creationId xmlns:a16="http://schemas.microsoft.com/office/drawing/2014/main" id="{BB00C220-3514-6844-92D8-9D052D8D6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738563" y="5559738"/>
            <a:ext cx="0" cy="6505882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E05D6CC-E99E-184E-B739-6AC88BCD67D7}"/>
              </a:ext>
            </a:extLst>
          </p:cNvPr>
          <p:cNvSpPr txBox="1"/>
          <p:nvPr/>
        </p:nvSpPr>
        <p:spPr>
          <a:xfrm>
            <a:off x="2954836" y="5787683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47B7ADF-4C6A-1C45-AA32-7E00C420409A}"/>
              </a:ext>
            </a:extLst>
          </p:cNvPr>
          <p:cNvSpPr txBox="1"/>
          <p:nvPr/>
        </p:nvSpPr>
        <p:spPr>
          <a:xfrm>
            <a:off x="2954836" y="6965801"/>
            <a:ext cx="148309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85CC617-F365-2442-9CD7-7E6C0439C98C}"/>
              </a:ext>
            </a:extLst>
          </p:cNvPr>
          <p:cNvSpPr txBox="1"/>
          <p:nvPr/>
        </p:nvSpPr>
        <p:spPr>
          <a:xfrm>
            <a:off x="2954836" y="8143919"/>
            <a:ext cx="13869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D5D5466-9BE7-B54E-91F9-425DB6420F39}"/>
              </a:ext>
            </a:extLst>
          </p:cNvPr>
          <p:cNvSpPr txBox="1"/>
          <p:nvPr/>
        </p:nvSpPr>
        <p:spPr>
          <a:xfrm>
            <a:off x="2954836" y="9322037"/>
            <a:ext cx="3118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Entries/Month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4617EDC-FB9E-1F4C-B0C3-492ED3448C8B}"/>
              </a:ext>
            </a:extLst>
          </p:cNvPr>
          <p:cNvSpPr txBox="1"/>
          <p:nvPr/>
        </p:nvSpPr>
        <p:spPr>
          <a:xfrm>
            <a:off x="2954836" y="10500155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061F0D1C-BC05-804E-AF92-894FC5B0F5B8}"/>
              </a:ext>
            </a:extLst>
          </p:cNvPr>
          <p:cNvSpPr txBox="1">
            <a:spLocks/>
          </p:cNvSpPr>
          <p:nvPr/>
        </p:nvSpPr>
        <p:spPr>
          <a:xfrm>
            <a:off x="8155789" y="5835850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6A8E3065-EF25-D841-B14C-5B11BEF8FD55}"/>
              </a:ext>
            </a:extLst>
          </p:cNvPr>
          <p:cNvSpPr txBox="1">
            <a:spLocks/>
          </p:cNvSpPr>
          <p:nvPr/>
        </p:nvSpPr>
        <p:spPr>
          <a:xfrm>
            <a:off x="8155789" y="81906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33D13A88-21BA-1F40-84AB-B6BFE753B34D}"/>
              </a:ext>
            </a:extLst>
          </p:cNvPr>
          <p:cNvSpPr txBox="1">
            <a:spLocks/>
          </p:cNvSpPr>
          <p:nvPr/>
        </p:nvSpPr>
        <p:spPr>
          <a:xfrm>
            <a:off x="8155789" y="6970128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A8020D8F-C4B7-8E4B-B39F-42A6BF1EB238}"/>
              </a:ext>
            </a:extLst>
          </p:cNvPr>
          <p:cNvSpPr txBox="1">
            <a:spLocks/>
          </p:cNvSpPr>
          <p:nvPr/>
        </p:nvSpPr>
        <p:spPr>
          <a:xfrm>
            <a:off x="8155789" y="936503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45B566AA-4987-824A-9FF4-27A8E47C0943}"/>
              </a:ext>
            </a:extLst>
          </p:cNvPr>
          <p:cNvSpPr txBox="1">
            <a:spLocks/>
          </p:cNvSpPr>
          <p:nvPr/>
        </p:nvSpPr>
        <p:spPr>
          <a:xfrm>
            <a:off x="8155789" y="10554015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097FA956-FE48-5F43-BC3C-052BD2F42019}"/>
              </a:ext>
            </a:extLst>
          </p:cNvPr>
          <p:cNvSpPr txBox="1">
            <a:spLocks/>
          </p:cNvSpPr>
          <p:nvPr/>
        </p:nvSpPr>
        <p:spPr>
          <a:xfrm>
            <a:off x="13265983" y="5835850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1C3D5070-0801-634B-8064-F4DA09C7D68B}"/>
              </a:ext>
            </a:extLst>
          </p:cNvPr>
          <p:cNvSpPr txBox="1">
            <a:spLocks/>
          </p:cNvSpPr>
          <p:nvPr/>
        </p:nvSpPr>
        <p:spPr>
          <a:xfrm>
            <a:off x="13265983" y="81906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18AE2E8B-0694-2B4C-8094-EB2A90B65FD7}"/>
              </a:ext>
            </a:extLst>
          </p:cNvPr>
          <p:cNvSpPr txBox="1">
            <a:spLocks/>
          </p:cNvSpPr>
          <p:nvPr/>
        </p:nvSpPr>
        <p:spPr>
          <a:xfrm>
            <a:off x="13265983" y="6970128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D067431E-6744-9A46-A9AA-B6B2EDF5DF25}"/>
              </a:ext>
            </a:extLst>
          </p:cNvPr>
          <p:cNvSpPr txBox="1">
            <a:spLocks/>
          </p:cNvSpPr>
          <p:nvPr/>
        </p:nvSpPr>
        <p:spPr>
          <a:xfrm>
            <a:off x="13265983" y="936503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D6B1BB83-8675-D340-B770-C48E7A047326}"/>
              </a:ext>
            </a:extLst>
          </p:cNvPr>
          <p:cNvSpPr txBox="1">
            <a:spLocks/>
          </p:cNvSpPr>
          <p:nvPr/>
        </p:nvSpPr>
        <p:spPr>
          <a:xfrm>
            <a:off x="13265983" y="10554015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D6154BED-4234-BE4F-8856-BD1B0EE6DEB9}"/>
              </a:ext>
            </a:extLst>
          </p:cNvPr>
          <p:cNvSpPr txBox="1">
            <a:spLocks/>
          </p:cNvSpPr>
          <p:nvPr/>
        </p:nvSpPr>
        <p:spPr>
          <a:xfrm>
            <a:off x="18383003" y="5835850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1370C9A6-8CB7-844E-A643-28C54875AF51}"/>
              </a:ext>
            </a:extLst>
          </p:cNvPr>
          <p:cNvSpPr txBox="1">
            <a:spLocks/>
          </p:cNvSpPr>
          <p:nvPr/>
        </p:nvSpPr>
        <p:spPr>
          <a:xfrm>
            <a:off x="18383003" y="81906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34E6B4A4-20DF-F346-89B6-C270F8B0F7EE}"/>
              </a:ext>
            </a:extLst>
          </p:cNvPr>
          <p:cNvSpPr txBox="1">
            <a:spLocks/>
          </p:cNvSpPr>
          <p:nvPr/>
        </p:nvSpPr>
        <p:spPr>
          <a:xfrm>
            <a:off x="18383003" y="6970128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776B01B6-8F46-AF49-BD61-D023E027877E}"/>
              </a:ext>
            </a:extLst>
          </p:cNvPr>
          <p:cNvSpPr txBox="1">
            <a:spLocks/>
          </p:cNvSpPr>
          <p:nvPr/>
        </p:nvSpPr>
        <p:spPr>
          <a:xfrm>
            <a:off x="18383003" y="936503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15,000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DF471D35-AF42-9147-8EFC-272F351EC926}"/>
              </a:ext>
            </a:extLst>
          </p:cNvPr>
          <p:cNvSpPr txBox="1">
            <a:spLocks/>
          </p:cNvSpPr>
          <p:nvPr/>
        </p:nvSpPr>
        <p:spPr>
          <a:xfrm>
            <a:off x="18383003" y="10554015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119" name="Freeform 4">
            <a:extLst>
              <a:ext uri="{FF2B5EF4-FFF2-40B4-BE49-F238E27FC236}">
                <a16:creationId xmlns:a16="http://schemas.microsoft.com/office/drawing/2014/main" id="{473E4085-F7EF-A641-99A1-A4C16FC5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1024" y="11606830"/>
            <a:ext cx="2730228" cy="60204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0" name="Freeform 4">
            <a:extLst>
              <a:ext uri="{FF2B5EF4-FFF2-40B4-BE49-F238E27FC236}">
                <a16:creationId xmlns:a16="http://schemas.microsoft.com/office/drawing/2014/main" id="{7801BD2B-85FA-8944-BEE4-1C1D03301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5560" y="11606830"/>
            <a:ext cx="2730228" cy="60204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1" name="Freeform 4">
            <a:extLst>
              <a:ext uri="{FF2B5EF4-FFF2-40B4-BE49-F238E27FC236}">
                <a16:creationId xmlns:a16="http://schemas.microsoft.com/office/drawing/2014/main" id="{E981FBAE-A635-EE40-96FD-C9EA632AF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580" y="11606830"/>
            <a:ext cx="2730228" cy="60204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B74FA06-DCAF-D04D-8D57-D706E5A1315E}"/>
              </a:ext>
            </a:extLst>
          </p:cNvPr>
          <p:cNvSpPr txBox="1"/>
          <p:nvPr/>
        </p:nvSpPr>
        <p:spPr>
          <a:xfrm>
            <a:off x="9377486" y="11692409"/>
            <a:ext cx="13773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83726EB-FDE9-074C-B1D4-69DD66978C22}"/>
              </a:ext>
            </a:extLst>
          </p:cNvPr>
          <p:cNvSpPr txBox="1"/>
          <p:nvPr/>
        </p:nvSpPr>
        <p:spPr>
          <a:xfrm>
            <a:off x="14493781" y="11692409"/>
            <a:ext cx="13773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EB0DD83-4220-A748-B8D6-695DB8B91A5C}"/>
              </a:ext>
            </a:extLst>
          </p:cNvPr>
          <p:cNvSpPr txBox="1"/>
          <p:nvPr/>
        </p:nvSpPr>
        <p:spPr>
          <a:xfrm>
            <a:off x="19603708" y="11692409"/>
            <a:ext cx="13773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</p:spTree>
    <p:extLst>
      <p:ext uri="{BB962C8B-B14F-4D97-AF65-F5344CB8AC3E}">
        <p14:creationId xmlns:p14="http://schemas.microsoft.com/office/powerpoint/2010/main" val="2853865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4FD64A-52A5-5E4F-8AEF-F92827F0FA59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062477-FD26-7D47-8FBA-EE5EDC40286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2CAA6015-AB9E-BC4E-B6F7-4FA9B810E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421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E04CA209-0320-1A4B-9F5C-3A7B7EA1C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201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FD6C3855-A866-E541-A12A-A1E83C4C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7799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B51D16-00FC-7946-B21C-31B5EF9CA8F0}"/>
              </a:ext>
            </a:extLst>
          </p:cNvPr>
          <p:cNvSpPr txBox="1"/>
          <p:nvPr/>
        </p:nvSpPr>
        <p:spPr>
          <a:xfrm>
            <a:off x="1933668" y="3655772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B7BA42-5EB7-B840-9F3D-4B39F9A3D7C4}"/>
              </a:ext>
            </a:extLst>
          </p:cNvPr>
          <p:cNvSpPr txBox="1"/>
          <p:nvPr/>
        </p:nvSpPr>
        <p:spPr>
          <a:xfrm>
            <a:off x="1933668" y="5156315"/>
            <a:ext cx="275267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r>
              <a:rPr lang="en-US" sz="4800" b="1" baseline="30000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4412C5-5B0E-7D44-B71F-A593098424BE}"/>
              </a:ext>
            </a:extLst>
          </p:cNvPr>
          <p:cNvSpPr txBox="1"/>
          <p:nvPr/>
        </p:nvSpPr>
        <p:spPr>
          <a:xfrm>
            <a:off x="2987002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6E693B1D-9729-6A4B-9714-0FB5FC4281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3891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1">
            <a:extLst>
              <a:ext uri="{FF2B5EF4-FFF2-40B4-BE49-F238E27FC236}">
                <a16:creationId xmlns:a16="http://schemas.microsoft.com/office/drawing/2014/main" id="{C08DE4E9-622F-1D40-BB70-06776EE773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3892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98389E91-D2E4-7C49-A592-A0ABB8FD9E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3893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E98F524-EBB3-3142-9CC8-0E2B6877919F}"/>
              </a:ext>
            </a:extLst>
          </p:cNvPr>
          <p:cNvSpPr txBox="1">
            <a:spLocks/>
          </p:cNvSpPr>
          <p:nvPr/>
        </p:nvSpPr>
        <p:spPr>
          <a:xfrm>
            <a:off x="2450847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0574D1D-D077-6746-81A7-4D29DAEFB64B}"/>
              </a:ext>
            </a:extLst>
          </p:cNvPr>
          <p:cNvSpPr txBox="1">
            <a:spLocks/>
          </p:cNvSpPr>
          <p:nvPr/>
        </p:nvSpPr>
        <p:spPr>
          <a:xfrm>
            <a:off x="2450847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E6DB6C4-7D5B-9E45-924F-8A70FECD6CFB}"/>
              </a:ext>
            </a:extLst>
          </p:cNvPr>
          <p:cNvSpPr txBox="1">
            <a:spLocks/>
          </p:cNvSpPr>
          <p:nvPr/>
        </p:nvSpPr>
        <p:spPr>
          <a:xfrm>
            <a:off x="2450847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entries/month</a:t>
            </a:r>
          </a:p>
        </p:txBody>
      </p:sp>
      <p:sp>
        <p:nvSpPr>
          <p:cNvPr id="38" name="Freeform 1">
            <a:extLst>
              <a:ext uri="{FF2B5EF4-FFF2-40B4-BE49-F238E27FC236}">
                <a16:creationId xmlns:a16="http://schemas.microsoft.com/office/drawing/2014/main" id="{F5F1AEE0-F2CF-9541-A4F3-BB99738D5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762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2">
            <a:extLst>
              <a:ext uri="{FF2B5EF4-FFF2-40B4-BE49-F238E27FC236}">
                <a16:creationId xmlns:a16="http://schemas.microsoft.com/office/drawing/2014/main" id="{0C65F5DF-D0A4-A94A-AA79-E7BD0BFA1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2542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Freeform 3">
            <a:extLst>
              <a:ext uri="{FF2B5EF4-FFF2-40B4-BE49-F238E27FC236}">
                <a16:creationId xmlns:a16="http://schemas.microsoft.com/office/drawing/2014/main" id="{EBB2EC6B-55B4-7043-89D8-A6FB24B43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140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F3305F3-686A-E642-B168-573D942E4A9B}"/>
              </a:ext>
            </a:extLst>
          </p:cNvPr>
          <p:cNvSpPr txBox="1"/>
          <p:nvPr/>
        </p:nvSpPr>
        <p:spPr>
          <a:xfrm>
            <a:off x="7419009" y="3655772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467961-492A-6647-BF6A-9BC0DD1EAB77}"/>
              </a:ext>
            </a:extLst>
          </p:cNvPr>
          <p:cNvSpPr txBox="1"/>
          <p:nvPr/>
        </p:nvSpPr>
        <p:spPr>
          <a:xfrm>
            <a:off x="7419009" y="5156315"/>
            <a:ext cx="273023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C556BC-7DA8-8C4E-8A18-4377B46F646D}"/>
              </a:ext>
            </a:extLst>
          </p:cNvPr>
          <p:cNvSpPr txBox="1"/>
          <p:nvPr/>
        </p:nvSpPr>
        <p:spPr>
          <a:xfrm>
            <a:off x="8472343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44" name="Freeform 9">
            <a:extLst>
              <a:ext uri="{FF2B5EF4-FFF2-40B4-BE49-F238E27FC236}">
                <a16:creationId xmlns:a16="http://schemas.microsoft.com/office/drawing/2014/main" id="{C61E71C1-E10D-994D-BE90-29DD56568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2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11">
            <a:extLst>
              <a:ext uri="{FF2B5EF4-FFF2-40B4-BE49-F238E27FC236}">
                <a16:creationId xmlns:a16="http://schemas.microsoft.com/office/drawing/2014/main" id="{1F0ED9D3-9DCD-9544-BA2C-8E6949B43E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3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12">
            <a:extLst>
              <a:ext uri="{FF2B5EF4-FFF2-40B4-BE49-F238E27FC236}">
                <a16:creationId xmlns:a16="http://schemas.microsoft.com/office/drawing/2014/main" id="{58E295BD-A2AB-2648-AAE3-3FB06A458B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4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14">
            <a:extLst>
              <a:ext uri="{FF2B5EF4-FFF2-40B4-BE49-F238E27FC236}">
                <a16:creationId xmlns:a16="http://schemas.microsoft.com/office/drawing/2014/main" id="{37E7864A-D949-DC42-B5D5-A14DE01363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4" y="9678515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A1CBF5C9-D995-6142-B510-0FA89A80AFC1}"/>
              </a:ext>
            </a:extLst>
          </p:cNvPr>
          <p:cNvSpPr txBox="1">
            <a:spLocks/>
          </p:cNvSpPr>
          <p:nvPr/>
        </p:nvSpPr>
        <p:spPr>
          <a:xfrm>
            <a:off x="7936188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1A9B96F-43A5-CE47-9AD4-F6F678C95CDA}"/>
              </a:ext>
            </a:extLst>
          </p:cNvPr>
          <p:cNvSpPr txBox="1">
            <a:spLocks/>
          </p:cNvSpPr>
          <p:nvPr/>
        </p:nvSpPr>
        <p:spPr>
          <a:xfrm>
            <a:off x="7936188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C91066F-4917-E149-BC56-C8960B213BFB}"/>
              </a:ext>
            </a:extLst>
          </p:cNvPr>
          <p:cNvSpPr txBox="1">
            <a:spLocks/>
          </p:cNvSpPr>
          <p:nvPr/>
        </p:nvSpPr>
        <p:spPr>
          <a:xfrm>
            <a:off x="7936188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DC1F1A0-DB9A-8E4A-AE6A-8D6B4AA353AA}"/>
              </a:ext>
            </a:extLst>
          </p:cNvPr>
          <p:cNvSpPr txBox="1">
            <a:spLocks/>
          </p:cNvSpPr>
          <p:nvPr/>
        </p:nvSpPr>
        <p:spPr>
          <a:xfrm>
            <a:off x="7936188" y="953365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55" name="Freeform 1">
            <a:extLst>
              <a:ext uri="{FF2B5EF4-FFF2-40B4-BE49-F238E27FC236}">
                <a16:creationId xmlns:a16="http://schemas.microsoft.com/office/drawing/2014/main" id="{E460FA9B-9E75-5B43-B480-3AA1BBA6D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9103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2">
            <a:extLst>
              <a:ext uri="{FF2B5EF4-FFF2-40B4-BE49-F238E27FC236}">
                <a16:creationId xmlns:a16="http://schemas.microsoft.com/office/drawing/2014/main" id="{59C5820B-AE99-DB47-9024-24B00B668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7883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Freeform 3">
            <a:extLst>
              <a:ext uri="{FF2B5EF4-FFF2-40B4-BE49-F238E27FC236}">
                <a16:creationId xmlns:a16="http://schemas.microsoft.com/office/drawing/2014/main" id="{0115D52B-9247-C743-824E-CA5ED7E96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8481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6FE0884-DF8B-0F49-9EF8-332442546637}"/>
              </a:ext>
            </a:extLst>
          </p:cNvPr>
          <p:cNvSpPr txBox="1"/>
          <p:nvPr/>
        </p:nvSpPr>
        <p:spPr>
          <a:xfrm>
            <a:off x="12904350" y="3655772"/>
            <a:ext cx="23230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B1C0880-3E49-AD41-930D-0BD763346611}"/>
              </a:ext>
            </a:extLst>
          </p:cNvPr>
          <p:cNvSpPr txBox="1"/>
          <p:nvPr/>
        </p:nvSpPr>
        <p:spPr>
          <a:xfrm>
            <a:off x="12904350" y="5156315"/>
            <a:ext cx="310533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4800" b="1" baseline="30000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B932DC-FFBA-5B4A-8219-890AE80B7B9C}"/>
              </a:ext>
            </a:extLst>
          </p:cNvPr>
          <p:cNvSpPr txBox="1"/>
          <p:nvPr/>
        </p:nvSpPr>
        <p:spPr>
          <a:xfrm>
            <a:off x="13957684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61" name="Freeform 9">
            <a:extLst>
              <a:ext uri="{FF2B5EF4-FFF2-40B4-BE49-F238E27FC236}">
                <a16:creationId xmlns:a16="http://schemas.microsoft.com/office/drawing/2014/main" id="{04703911-66BC-184A-ACCA-8FE017831C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3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2" name="Freeform 11">
            <a:extLst>
              <a:ext uri="{FF2B5EF4-FFF2-40B4-BE49-F238E27FC236}">
                <a16:creationId xmlns:a16="http://schemas.microsoft.com/office/drawing/2014/main" id="{33839DDA-FF0F-554D-8508-56FD8D7C9D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4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3" name="Freeform 12">
            <a:extLst>
              <a:ext uri="{FF2B5EF4-FFF2-40B4-BE49-F238E27FC236}">
                <a16:creationId xmlns:a16="http://schemas.microsoft.com/office/drawing/2014/main" id="{794D1597-613B-9248-9895-0089DC635F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5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4" name="Freeform 14">
            <a:extLst>
              <a:ext uri="{FF2B5EF4-FFF2-40B4-BE49-F238E27FC236}">
                <a16:creationId xmlns:a16="http://schemas.microsoft.com/office/drawing/2014/main" id="{6A87AFBA-BA2B-C044-B11C-4FD6E9B61E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5" y="9678515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5" name="Freeform 16">
            <a:extLst>
              <a:ext uri="{FF2B5EF4-FFF2-40B4-BE49-F238E27FC236}">
                <a16:creationId xmlns:a16="http://schemas.microsoft.com/office/drawing/2014/main" id="{2E398992-FAAF-4B4E-95EA-1F86544FE1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5" y="10528300"/>
            <a:ext cx="192021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8FDC44E-D545-1447-8B02-EA31496E31C1}"/>
              </a:ext>
            </a:extLst>
          </p:cNvPr>
          <p:cNvSpPr txBox="1">
            <a:spLocks/>
          </p:cNvSpPr>
          <p:nvPr/>
        </p:nvSpPr>
        <p:spPr>
          <a:xfrm>
            <a:off x="13421529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B4B24365-2EE6-B041-B836-82984F92D78F}"/>
              </a:ext>
            </a:extLst>
          </p:cNvPr>
          <p:cNvSpPr txBox="1">
            <a:spLocks/>
          </p:cNvSpPr>
          <p:nvPr/>
        </p:nvSpPr>
        <p:spPr>
          <a:xfrm>
            <a:off x="13421529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Reports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20E0FC2A-47C6-864F-B6AD-0474B6E950EE}"/>
              </a:ext>
            </a:extLst>
          </p:cNvPr>
          <p:cNvSpPr txBox="1">
            <a:spLocks/>
          </p:cNvSpPr>
          <p:nvPr/>
        </p:nvSpPr>
        <p:spPr>
          <a:xfrm>
            <a:off x="13421529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entries/month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F657F5C5-4DE5-314D-9018-120BAA64B74F}"/>
              </a:ext>
            </a:extLst>
          </p:cNvPr>
          <p:cNvSpPr txBox="1">
            <a:spLocks/>
          </p:cNvSpPr>
          <p:nvPr/>
        </p:nvSpPr>
        <p:spPr>
          <a:xfrm>
            <a:off x="13421529" y="953365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E3CD8B0-5CB0-404A-B63D-B1042328AB52}"/>
              </a:ext>
            </a:extLst>
          </p:cNvPr>
          <p:cNvSpPr txBox="1">
            <a:spLocks/>
          </p:cNvSpPr>
          <p:nvPr/>
        </p:nvSpPr>
        <p:spPr>
          <a:xfrm>
            <a:off x="13421529" y="10380009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72" name="Freeform 1">
            <a:extLst>
              <a:ext uri="{FF2B5EF4-FFF2-40B4-BE49-F238E27FC236}">
                <a16:creationId xmlns:a16="http://schemas.microsoft.com/office/drawing/2014/main" id="{B8DFF684-A4BE-2A43-8B17-FCE0F3EF4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445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2">
            <a:extLst>
              <a:ext uri="{FF2B5EF4-FFF2-40B4-BE49-F238E27FC236}">
                <a16:creationId xmlns:a16="http://schemas.microsoft.com/office/drawing/2014/main" id="{E40B6092-E1F1-304C-8233-A4A431145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93225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3">
            <a:extLst>
              <a:ext uri="{FF2B5EF4-FFF2-40B4-BE49-F238E27FC236}">
                <a16:creationId xmlns:a16="http://schemas.microsoft.com/office/drawing/2014/main" id="{F891FB92-3492-2C4F-8D5F-F2559F11D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3823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89394D4-C49F-554D-B975-011830D3D97F}"/>
              </a:ext>
            </a:extLst>
          </p:cNvPr>
          <p:cNvSpPr txBox="1"/>
          <p:nvPr/>
        </p:nvSpPr>
        <p:spPr>
          <a:xfrm>
            <a:off x="18389692" y="3655772"/>
            <a:ext cx="16209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CBCE847-BBD1-1547-8738-928DD221BB29}"/>
              </a:ext>
            </a:extLst>
          </p:cNvPr>
          <p:cNvSpPr txBox="1"/>
          <p:nvPr/>
        </p:nvSpPr>
        <p:spPr>
          <a:xfrm>
            <a:off x="18389692" y="5156315"/>
            <a:ext cx="309892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$39.99</a:t>
            </a:r>
            <a:r>
              <a:rPr lang="en-US" sz="4800" b="1" baseline="30000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CDAD574-D379-254D-A31C-18C7CEBB3C44}"/>
              </a:ext>
            </a:extLst>
          </p:cNvPr>
          <p:cNvSpPr txBox="1"/>
          <p:nvPr/>
        </p:nvSpPr>
        <p:spPr>
          <a:xfrm>
            <a:off x="19443026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78" name="Freeform 9">
            <a:extLst>
              <a:ext uri="{FF2B5EF4-FFF2-40B4-BE49-F238E27FC236}">
                <a16:creationId xmlns:a16="http://schemas.microsoft.com/office/drawing/2014/main" id="{4B0BB6BF-E3A3-0649-960F-B5AA114DAC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5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9" name="Freeform 11">
            <a:extLst>
              <a:ext uri="{FF2B5EF4-FFF2-40B4-BE49-F238E27FC236}">
                <a16:creationId xmlns:a16="http://schemas.microsoft.com/office/drawing/2014/main" id="{2F6238B4-43AF-DE4F-98B6-0AB56F9971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6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0" name="Freeform 12">
            <a:extLst>
              <a:ext uri="{FF2B5EF4-FFF2-40B4-BE49-F238E27FC236}">
                <a16:creationId xmlns:a16="http://schemas.microsoft.com/office/drawing/2014/main" id="{789FE43F-92C0-8F4B-AFFE-A428FE744A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7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1" name="Freeform 14">
            <a:extLst>
              <a:ext uri="{FF2B5EF4-FFF2-40B4-BE49-F238E27FC236}">
                <a16:creationId xmlns:a16="http://schemas.microsoft.com/office/drawing/2014/main" id="{4093817F-C60F-5042-B1CE-6ED7C8BB09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7" y="9678515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C7115315-C012-2F4E-8AE0-84DFFAA43A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7" y="10528300"/>
            <a:ext cx="192021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458C7390-7992-4445-94D4-1E83EBCEB2BF}"/>
              </a:ext>
            </a:extLst>
          </p:cNvPr>
          <p:cNvSpPr txBox="1">
            <a:spLocks/>
          </p:cNvSpPr>
          <p:nvPr/>
        </p:nvSpPr>
        <p:spPr>
          <a:xfrm>
            <a:off x="18906871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E8195C63-4F72-4442-A6AE-021A4AF60F11}"/>
              </a:ext>
            </a:extLst>
          </p:cNvPr>
          <p:cNvSpPr txBox="1">
            <a:spLocks/>
          </p:cNvSpPr>
          <p:nvPr/>
        </p:nvSpPr>
        <p:spPr>
          <a:xfrm>
            <a:off x="18906871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9569E199-AD63-8245-A217-E874120C27B4}"/>
              </a:ext>
            </a:extLst>
          </p:cNvPr>
          <p:cNvSpPr txBox="1">
            <a:spLocks/>
          </p:cNvSpPr>
          <p:nvPr/>
        </p:nvSpPr>
        <p:spPr>
          <a:xfrm>
            <a:off x="18906871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5,000 entries/month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06761ABA-1A3B-E740-9C35-B84A007B5E6D}"/>
              </a:ext>
            </a:extLst>
          </p:cNvPr>
          <p:cNvSpPr txBox="1">
            <a:spLocks/>
          </p:cNvSpPr>
          <p:nvPr/>
        </p:nvSpPr>
        <p:spPr>
          <a:xfrm>
            <a:off x="18906871" y="953365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34D54506-D039-EB42-89B5-A8B90CB7C197}"/>
              </a:ext>
            </a:extLst>
          </p:cNvPr>
          <p:cNvSpPr txBox="1">
            <a:spLocks/>
          </p:cNvSpPr>
          <p:nvPr/>
        </p:nvSpPr>
        <p:spPr>
          <a:xfrm>
            <a:off x="18906871" y="10380009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</p:spTree>
    <p:extLst>
      <p:ext uri="{BB962C8B-B14F-4D97-AF65-F5344CB8AC3E}">
        <p14:creationId xmlns:p14="http://schemas.microsoft.com/office/powerpoint/2010/main" val="1083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08CAAEAE-4A65-E646-AA6D-80C73EC8C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2823883"/>
            <a:ext cx="4532845" cy="2793953"/>
          </a:xfrm>
          <a:custGeom>
            <a:avLst/>
            <a:gdLst>
              <a:gd name="T0" fmla="*/ 0 w 4461"/>
              <a:gd name="T1" fmla="*/ 0 h 3770"/>
              <a:gd name="T2" fmla="*/ 0 w 4461"/>
              <a:gd name="T3" fmla="*/ 3466 h 3770"/>
              <a:gd name="T4" fmla="*/ 1872 w 4461"/>
              <a:gd name="T5" fmla="*/ 3466 h 3770"/>
              <a:gd name="T6" fmla="*/ 2230 w 4461"/>
              <a:gd name="T7" fmla="*/ 3769 h 3770"/>
              <a:gd name="T8" fmla="*/ 2589 w 4461"/>
              <a:gd name="T9" fmla="*/ 3466 h 3770"/>
              <a:gd name="T10" fmla="*/ 4460 w 4461"/>
              <a:gd name="T11" fmla="*/ 3466 h 3770"/>
              <a:gd name="T12" fmla="*/ 4460 w 4461"/>
              <a:gd name="T13" fmla="*/ 0 h 3770"/>
              <a:gd name="T14" fmla="*/ 0 w 4461"/>
              <a:gd name="T15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61" h="3770">
                <a:moveTo>
                  <a:pt x="0" y="0"/>
                </a:moveTo>
                <a:lnTo>
                  <a:pt x="0" y="3466"/>
                </a:lnTo>
                <a:lnTo>
                  <a:pt x="1872" y="3466"/>
                </a:lnTo>
                <a:lnTo>
                  <a:pt x="2230" y="3769"/>
                </a:lnTo>
                <a:lnTo>
                  <a:pt x="2589" y="3466"/>
                </a:lnTo>
                <a:lnTo>
                  <a:pt x="4460" y="3466"/>
                </a:lnTo>
                <a:lnTo>
                  <a:pt x="4460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574F0C87-9FE8-144C-8739-A7D0A8BA9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2823883"/>
            <a:ext cx="4532845" cy="2793953"/>
          </a:xfrm>
          <a:custGeom>
            <a:avLst/>
            <a:gdLst>
              <a:gd name="T0" fmla="*/ 0 w 4462"/>
              <a:gd name="T1" fmla="*/ 0 h 3770"/>
              <a:gd name="T2" fmla="*/ 0 w 4462"/>
              <a:gd name="T3" fmla="*/ 3466 h 3770"/>
              <a:gd name="T4" fmla="*/ 1872 w 4462"/>
              <a:gd name="T5" fmla="*/ 3466 h 3770"/>
              <a:gd name="T6" fmla="*/ 2231 w 4462"/>
              <a:gd name="T7" fmla="*/ 3769 h 3770"/>
              <a:gd name="T8" fmla="*/ 2589 w 4462"/>
              <a:gd name="T9" fmla="*/ 3466 h 3770"/>
              <a:gd name="T10" fmla="*/ 4461 w 4462"/>
              <a:gd name="T11" fmla="*/ 3466 h 3770"/>
              <a:gd name="T12" fmla="*/ 4461 w 4462"/>
              <a:gd name="T13" fmla="*/ 0 h 3770"/>
              <a:gd name="T14" fmla="*/ 0 w 4462"/>
              <a:gd name="T15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62" h="3770">
                <a:moveTo>
                  <a:pt x="0" y="0"/>
                </a:moveTo>
                <a:lnTo>
                  <a:pt x="0" y="3466"/>
                </a:lnTo>
                <a:lnTo>
                  <a:pt x="1872" y="3466"/>
                </a:lnTo>
                <a:lnTo>
                  <a:pt x="2231" y="3769"/>
                </a:lnTo>
                <a:lnTo>
                  <a:pt x="2589" y="3466"/>
                </a:lnTo>
                <a:lnTo>
                  <a:pt x="4461" y="3466"/>
                </a:lnTo>
                <a:lnTo>
                  <a:pt x="4461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C9588FB9-B539-924B-B5C1-0D2C61853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2823883"/>
            <a:ext cx="4532845" cy="2793953"/>
          </a:xfrm>
          <a:custGeom>
            <a:avLst/>
            <a:gdLst>
              <a:gd name="T0" fmla="*/ 0 w 4462"/>
              <a:gd name="T1" fmla="*/ 0 h 3770"/>
              <a:gd name="T2" fmla="*/ 0 w 4462"/>
              <a:gd name="T3" fmla="*/ 3466 h 3770"/>
              <a:gd name="T4" fmla="*/ 1872 w 4462"/>
              <a:gd name="T5" fmla="*/ 3466 h 3770"/>
              <a:gd name="T6" fmla="*/ 2231 w 4462"/>
              <a:gd name="T7" fmla="*/ 3769 h 3770"/>
              <a:gd name="T8" fmla="*/ 2589 w 4462"/>
              <a:gd name="T9" fmla="*/ 3466 h 3770"/>
              <a:gd name="T10" fmla="*/ 4461 w 4462"/>
              <a:gd name="T11" fmla="*/ 3466 h 3770"/>
              <a:gd name="T12" fmla="*/ 4461 w 4462"/>
              <a:gd name="T13" fmla="*/ 0 h 3770"/>
              <a:gd name="T14" fmla="*/ 0 w 4462"/>
              <a:gd name="T15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62" h="3770">
                <a:moveTo>
                  <a:pt x="0" y="0"/>
                </a:moveTo>
                <a:lnTo>
                  <a:pt x="0" y="3466"/>
                </a:lnTo>
                <a:lnTo>
                  <a:pt x="1872" y="3466"/>
                </a:lnTo>
                <a:lnTo>
                  <a:pt x="2231" y="3769"/>
                </a:lnTo>
                <a:lnTo>
                  <a:pt x="2589" y="3466"/>
                </a:lnTo>
                <a:lnTo>
                  <a:pt x="4461" y="3466"/>
                </a:lnTo>
                <a:lnTo>
                  <a:pt x="4461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7540BD06-C9AE-0A49-A5D4-934A7C9FA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2823883"/>
            <a:ext cx="6258951" cy="2568475"/>
          </a:xfrm>
          <a:custGeom>
            <a:avLst/>
            <a:gdLst>
              <a:gd name="T0" fmla="*/ 4462 w 4463"/>
              <a:gd name="T1" fmla="*/ 3466 h 3467"/>
              <a:gd name="T2" fmla="*/ 0 w 4463"/>
              <a:gd name="T3" fmla="*/ 3466 h 3467"/>
              <a:gd name="T4" fmla="*/ 0 w 4463"/>
              <a:gd name="T5" fmla="*/ 0 h 3467"/>
              <a:gd name="T6" fmla="*/ 4462 w 4463"/>
              <a:gd name="T7" fmla="*/ 0 h 3467"/>
              <a:gd name="T8" fmla="*/ 4462 w 4463"/>
              <a:gd name="T9" fmla="*/ 3466 h 3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3467">
                <a:moveTo>
                  <a:pt x="4462" y="3466"/>
                </a:moveTo>
                <a:lnTo>
                  <a:pt x="0" y="3466"/>
                </a:lnTo>
                <a:lnTo>
                  <a:pt x="0" y="0"/>
                </a:lnTo>
                <a:lnTo>
                  <a:pt x="4462" y="0"/>
                </a:lnTo>
                <a:lnTo>
                  <a:pt x="4462" y="346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11455FA1-9AAD-0649-B97A-8BF04A188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2823882"/>
            <a:ext cx="6258951" cy="931318"/>
          </a:xfrm>
          <a:custGeom>
            <a:avLst/>
            <a:gdLst>
              <a:gd name="T0" fmla="*/ 4462 w 4463"/>
              <a:gd name="T1" fmla="*/ 1256 h 1257"/>
              <a:gd name="T2" fmla="*/ 0 w 4463"/>
              <a:gd name="T3" fmla="*/ 1256 h 1257"/>
              <a:gd name="T4" fmla="*/ 0 w 4463"/>
              <a:gd name="T5" fmla="*/ 0 h 1257"/>
              <a:gd name="T6" fmla="*/ 4462 w 4463"/>
              <a:gd name="T7" fmla="*/ 0 h 1257"/>
              <a:gd name="T8" fmla="*/ 4462 w 4463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57">
                <a:moveTo>
                  <a:pt x="4462" y="1256"/>
                </a:moveTo>
                <a:lnTo>
                  <a:pt x="0" y="1256"/>
                </a:lnTo>
                <a:lnTo>
                  <a:pt x="0" y="0"/>
                </a:lnTo>
                <a:lnTo>
                  <a:pt x="4462" y="0"/>
                </a:lnTo>
                <a:lnTo>
                  <a:pt x="4462" y="1256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19BCF296-0165-1847-90ED-C5AADCAC9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5781225"/>
            <a:ext cx="6258951" cy="7172775"/>
          </a:xfrm>
          <a:custGeom>
            <a:avLst/>
            <a:gdLst>
              <a:gd name="T0" fmla="*/ 4462 w 4463"/>
              <a:gd name="T1" fmla="*/ 11618 h 11619"/>
              <a:gd name="T2" fmla="*/ 0 w 4463"/>
              <a:gd name="T3" fmla="*/ 11618 h 11619"/>
              <a:gd name="T4" fmla="*/ 0 w 4463"/>
              <a:gd name="T5" fmla="*/ 0 h 11619"/>
              <a:gd name="T6" fmla="*/ 4462 w 4463"/>
              <a:gd name="T7" fmla="*/ 0 h 11619"/>
              <a:gd name="T8" fmla="*/ 4462 w 4463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1619">
                <a:moveTo>
                  <a:pt x="4462" y="11618"/>
                </a:moveTo>
                <a:lnTo>
                  <a:pt x="0" y="11618"/>
                </a:lnTo>
                <a:lnTo>
                  <a:pt x="0" y="0"/>
                </a:lnTo>
                <a:lnTo>
                  <a:pt x="4462" y="0"/>
                </a:lnTo>
                <a:lnTo>
                  <a:pt x="4462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BF728C7-B572-A54C-BBF2-F16E126E9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5781225"/>
            <a:ext cx="6258951" cy="898639"/>
          </a:xfrm>
          <a:custGeom>
            <a:avLst/>
            <a:gdLst>
              <a:gd name="T0" fmla="*/ 4462 w 4463"/>
              <a:gd name="T1" fmla="*/ 1210 h 1211"/>
              <a:gd name="T2" fmla="*/ 0 w 4463"/>
              <a:gd name="T3" fmla="*/ 1210 h 1211"/>
              <a:gd name="T4" fmla="*/ 0 w 4463"/>
              <a:gd name="T5" fmla="*/ 0 h 1211"/>
              <a:gd name="T6" fmla="*/ 4462 w 4463"/>
              <a:gd name="T7" fmla="*/ 0 h 1211"/>
              <a:gd name="T8" fmla="*/ 4462 w 4463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1">
                <a:moveTo>
                  <a:pt x="4462" y="1210"/>
                </a:moveTo>
                <a:lnTo>
                  <a:pt x="0" y="1210"/>
                </a:lnTo>
                <a:lnTo>
                  <a:pt x="0" y="0"/>
                </a:lnTo>
                <a:lnTo>
                  <a:pt x="4462" y="0"/>
                </a:lnTo>
                <a:lnTo>
                  <a:pt x="4462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0C39D59-D418-E549-A275-00854DBBA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7575236"/>
            <a:ext cx="6258951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3CA128EF-D194-6245-B63F-A0AD8193B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9365978"/>
            <a:ext cx="6258951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06D431AE-1F4A-6244-B0CE-C948CD7FD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11159990"/>
            <a:ext cx="6258951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E7BF233-7BC7-4041-B382-D93200A5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5781225"/>
            <a:ext cx="4532845" cy="7172775"/>
          </a:xfrm>
          <a:custGeom>
            <a:avLst/>
            <a:gdLst>
              <a:gd name="T0" fmla="*/ 4461 w 4462"/>
              <a:gd name="T1" fmla="*/ 11618 h 11619"/>
              <a:gd name="T2" fmla="*/ 0 w 4462"/>
              <a:gd name="T3" fmla="*/ 11618 h 11619"/>
              <a:gd name="T4" fmla="*/ 0 w 4462"/>
              <a:gd name="T5" fmla="*/ 0 h 11619"/>
              <a:gd name="T6" fmla="*/ 4461 w 4462"/>
              <a:gd name="T7" fmla="*/ 0 h 11619"/>
              <a:gd name="T8" fmla="*/ 4461 w 4462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1619">
                <a:moveTo>
                  <a:pt x="4461" y="11618"/>
                </a:moveTo>
                <a:lnTo>
                  <a:pt x="0" y="11618"/>
                </a:lnTo>
                <a:lnTo>
                  <a:pt x="0" y="0"/>
                </a:lnTo>
                <a:lnTo>
                  <a:pt x="4461" y="0"/>
                </a:lnTo>
                <a:lnTo>
                  <a:pt x="4461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FA3F422E-D22B-494E-B85E-27BC65E12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5781225"/>
            <a:ext cx="4532845" cy="898639"/>
          </a:xfrm>
          <a:custGeom>
            <a:avLst/>
            <a:gdLst>
              <a:gd name="T0" fmla="*/ 4461 w 4462"/>
              <a:gd name="T1" fmla="*/ 1210 h 1211"/>
              <a:gd name="T2" fmla="*/ 0 w 4462"/>
              <a:gd name="T3" fmla="*/ 1210 h 1211"/>
              <a:gd name="T4" fmla="*/ 0 w 4462"/>
              <a:gd name="T5" fmla="*/ 0 h 1211"/>
              <a:gd name="T6" fmla="*/ 4461 w 4462"/>
              <a:gd name="T7" fmla="*/ 0 h 1211"/>
              <a:gd name="T8" fmla="*/ 4461 w 4462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1">
                <a:moveTo>
                  <a:pt x="4461" y="1210"/>
                </a:moveTo>
                <a:lnTo>
                  <a:pt x="0" y="1210"/>
                </a:lnTo>
                <a:lnTo>
                  <a:pt x="0" y="0"/>
                </a:lnTo>
                <a:lnTo>
                  <a:pt x="4461" y="0"/>
                </a:lnTo>
                <a:lnTo>
                  <a:pt x="4461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86D094EF-4A15-974F-A99E-B1C39C8C7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7575236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8B1B3D5-30CA-CC48-94C6-212D32C34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9365978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35C4CD29-CF7A-804D-A9E9-93C0748E7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11159990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9B10EC8D-02DF-F141-89FC-EF24B3D3E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5781225"/>
            <a:ext cx="4532845" cy="7172775"/>
          </a:xfrm>
          <a:custGeom>
            <a:avLst/>
            <a:gdLst>
              <a:gd name="T0" fmla="*/ 4462 w 4463"/>
              <a:gd name="T1" fmla="*/ 11618 h 11619"/>
              <a:gd name="T2" fmla="*/ 0 w 4463"/>
              <a:gd name="T3" fmla="*/ 11618 h 11619"/>
              <a:gd name="T4" fmla="*/ 0 w 4463"/>
              <a:gd name="T5" fmla="*/ 0 h 11619"/>
              <a:gd name="T6" fmla="*/ 4462 w 4463"/>
              <a:gd name="T7" fmla="*/ 0 h 11619"/>
              <a:gd name="T8" fmla="*/ 4462 w 4463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1619">
                <a:moveTo>
                  <a:pt x="4462" y="11618"/>
                </a:moveTo>
                <a:lnTo>
                  <a:pt x="0" y="11618"/>
                </a:lnTo>
                <a:lnTo>
                  <a:pt x="0" y="0"/>
                </a:lnTo>
                <a:lnTo>
                  <a:pt x="4462" y="0"/>
                </a:lnTo>
                <a:lnTo>
                  <a:pt x="4462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A79A6BE7-4983-B94E-8721-AEC37969E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5781225"/>
            <a:ext cx="4532845" cy="898639"/>
          </a:xfrm>
          <a:custGeom>
            <a:avLst/>
            <a:gdLst>
              <a:gd name="T0" fmla="*/ 4462 w 4463"/>
              <a:gd name="T1" fmla="*/ 1210 h 1211"/>
              <a:gd name="T2" fmla="*/ 0 w 4463"/>
              <a:gd name="T3" fmla="*/ 1210 h 1211"/>
              <a:gd name="T4" fmla="*/ 0 w 4463"/>
              <a:gd name="T5" fmla="*/ 0 h 1211"/>
              <a:gd name="T6" fmla="*/ 4462 w 4463"/>
              <a:gd name="T7" fmla="*/ 0 h 1211"/>
              <a:gd name="T8" fmla="*/ 4462 w 4463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1">
                <a:moveTo>
                  <a:pt x="4462" y="1210"/>
                </a:moveTo>
                <a:lnTo>
                  <a:pt x="0" y="1210"/>
                </a:lnTo>
                <a:lnTo>
                  <a:pt x="0" y="0"/>
                </a:lnTo>
                <a:lnTo>
                  <a:pt x="4462" y="0"/>
                </a:lnTo>
                <a:lnTo>
                  <a:pt x="4462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FB229CC5-31F0-3848-87F3-D329DF514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7575236"/>
            <a:ext cx="4532845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FE2B963F-5E3D-BA4D-AB1B-7BD5D537F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9365978"/>
            <a:ext cx="4532845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AD1D15C9-6E35-4240-941D-A1C622B4F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11159990"/>
            <a:ext cx="4532845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39C492CF-651B-F24F-BA02-8B808A695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5781225"/>
            <a:ext cx="4532845" cy="7172775"/>
          </a:xfrm>
          <a:custGeom>
            <a:avLst/>
            <a:gdLst>
              <a:gd name="T0" fmla="*/ 4461 w 4462"/>
              <a:gd name="T1" fmla="*/ 11618 h 11619"/>
              <a:gd name="T2" fmla="*/ 0 w 4462"/>
              <a:gd name="T3" fmla="*/ 11618 h 11619"/>
              <a:gd name="T4" fmla="*/ 0 w 4462"/>
              <a:gd name="T5" fmla="*/ 0 h 11619"/>
              <a:gd name="T6" fmla="*/ 4461 w 4462"/>
              <a:gd name="T7" fmla="*/ 0 h 11619"/>
              <a:gd name="T8" fmla="*/ 4461 w 4462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1619">
                <a:moveTo>
                  <a:pt x="4461" y="11618"/>
                </a:moveTo>
                <a:lnTo>
                  <a:pt x="0" y="11618"/>
                </a:lnTo>
                <a:lnTo>
                  <a:pt x="0" y="0"/>
                </a:lnTo>
                <a:lnTo>
                  <a:pt x="4461" y="0"/>
                </a:lnTo>
                <a:lnTo>
                  <a:pt x="4461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3001C22D-3E79-BC41-9DC7-BEB4EDB30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5781225"/>
            <a:ext cx="4532845" cy="898639"/>
          </a:xfrm>
          <a:custGeom>
            <a:avLst/>
            <a:gdLst>
              <a:gd name="T0" fmla="*/ 4461 w 4462"/>
              <a:gd name="T1" fmla="*/ 1210 h 1211"/>
              <a:gd name="T2" fmla="*/ 0 w 4462"/>
              <a:gd name="T3" fmla="*/ 1210 h 1211"/>
              <a:gd name="T4" fmla="*/ 0 w 4462"/>
              <a:gd name="T5" fmla="*/ 0 h 1211"/>
              <a:gd name="T6" fmla="*/ 4461 w 4462"/>
              <a:gd name="T7" fmla="*/ 0 h 1211"/>
              <a:gd name="T8" fmla="*/ 4461 w 4462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1">
                <a:moveTo>
                  <a:pt x="4461" y="1210"/>
                </a:moveTo>
                <a:lnTo>
                  <a:pt x="0" y="1210"/>
                </a:lnTo>
                <a:lnTo>
                  <a:pt x="0" y="0"/>
                </a:lnTo>
                <a:lnTo>
                  <a:pt x="4461" y="0"/>
                </a:lnTo>
                <a:lnTo>
                  <a:pt x="4461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B45B7B48-76E4-C54E-AD44-3850210AB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7575236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CC447062-96AD-4548-9BC3-2C8121F20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9365978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BFB32EAF-E6E8-A24A-97B1-F25E45CB0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11159990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28C573BE-316E-CB42-B687-22542D816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2823882"/>
            <a:ext cx="4532845" cy="931318"/>
          </a:xfrm>
          <a:custGeom>
            <a:avLst/>
            <a:gdLst>
              <a:gd name="T0" fmla="*/ 4461 w 4462"/>
              <a:gd name="T1" fmla="*/ 1256 h 1257"/>
              <a:gd name="T2" fmla="*/ 0 w 4462"/>
              <a:gd name="T3" fmla="*/ 1256 h 1257"/>
              <a:gd name="T4" fmla="*/ 0 w 4462"/>
              <a:gd name="T5" fmla="*/ 0 h 1257"/>
              <a:gd name="T6" fmla="*/ 4461 w 4462"/>
              <a:gd name="T7" fmla="*/ 0 h 1257"/>
              <a:gd name="T8" fmla="*/ 4461 w 4462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57">
                <a:moveTo>
                  <a:pt x="4461" y="1256"/>
                </a:moveTo>
                <a:lnTo>
                  <a:pt x="0" y="1256"/>
                </a:lnTo>
                <a:lnTo>
                  <a:pt x="0" y="0"/>
                </a:lnTo>
                <a:lnTo>
                  <a:pt x="4461" y="0"/>
                </a:lnTo>
                <a:lnTo>
                  <a:pt x="4461" y="125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0FA9F39-9186-0042-9B6A-014B01F68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2823882"/>
            <a:ext cx="4532845" cy="931318"/>
          </a:xfrm>
          <a:custGeom>
            <a:avLst/>
            <a:gdLst>
              <a:gd name="T0" fmla="*/ 4462 w 4463"/>
              <a:gd name="T1" fmla="*/ 1256 h 1257"/>
              <a:gd name="T2" fmla="*/ 0 w 4463"/>
              <a:gd name="T3" fmla="*/ 1256 h 1257"/>
              <a:gd name="T4" fmla="*/ 0 w 4463"/>
              <a:gd name="T5" fmla="*/ 0 h 1257"/>
              <a:gd name="T6" fmla="*/ 4462 w 4463"/>
              <a:gd name="T7" fmla="*/ 0 h 1257"/>
              <a:gd name="T8" fmla="*/ 4462 w 4463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57">
                <a:moveTo>
                  <a:pt x="4462" y="1256"/>
                </a:moveTo>
                <a:lnTo>
                  <a:pt x="0" y="1256"/>
                </a:lnTo>
                <a:lnTo>
                  <a:pt x="0" y="0"/>
                </a:lnTo>
                <a:lnTo>
                  <a:pt x="4462" y="0"/>
                </a:lnTo>
                <a:lnTo>
                  <a:pt x="4462" y="125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A7B07C69-2FF7-7944-84E4-FCC18D9C7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2823882"/>
            <a:ext cx="4532845" cy="931318"/>
          </a:xfrm>
          <a:custGeom>
            <a:avLst/>
            <a:gdLst>
              <a:gd name="T0" fmla="*/ 4461 w 4462"/>
              <a:gd name="T1" fmla="*/ 1256 h 1257"/>
              <a:gd name="T2" fmla="*/ 0 w 4462"/>
              <a:gd name="T3" fmla="*/ 1256 h 1257"/>
              <a:gd name="T4" fmla="*/ 0 w 4462"/>
              <a:gd name="T5" fmla="*/ 0 h 1257"/>
              <a:gd name="T6" fmla="*/ 4461 w 4462"/>
              <a:gd name="T7" fmla="*/ 0 h 1257"/>
              <a:gd name="T8" fmla="*/ 4461 w 4462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57">
                <a:moveTo>
                  <a:pt x="4461" y="1256"/>
                </a:moveTo>
                <a:lnTo>
                  <a:pt x="0" y="1256"/>
                </a:lnTo>
                <a:lnTo>
                  <a:pt x="0" y="0"/>
                </a:lnTo>
                <a:lnTo>
                  <a:pt x="4461" y="0"/>
                </a:lnTo>
                <a:lnTo>
                  <a:pt x="4461" y="125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56AB32-B996-E647-82D0-A687B06C7C6E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233AC34-78E8-2C47-8E7F-89D9114EB7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031BE1-DC1B-A642-8BD9-EA084C7AE049}"/>
              </a:ext>
            </a:extLst>
          </p:cNvPr>
          <p:cNvSpPr txBox="1"/>
          <p:nvPr/>
        </p:nvSpPr>
        <p:spPr>
          <a:xfrm>
            <a:off x="4686331" y="5992017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81C5DAE-0EB9-334F-B160-0D60F0F5B94A}"/>
              </a:ext>
            </a:extLst>
          </p:cNvPr>
          <p:cNvSpPr txBox="1"/>
          <p:nvPr/>
        </p:nvSpPr>
        <p:spPr>
          <a:xfrm>
            <a:off x="4262338" y="11369847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5FCCDF6-70F7-F64E-ACDA-DC5A4998DC33}"/>
              </a:ext>
            </a:extLst>
          </p:cNvPr>
          <p:cNvSpPr txBox="1"/>
          <p:nvPr/>
        </p:nvSpPr>
        <p:spPr>
          <a:xfrm>
            <a:off x="3448014" y="12266154"/>
            <a:ext cx="356059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2987BA2-F71B-A345-B716-0233A45E81B5}"/>
              </a:ext>
            </a:extLst>
          </p:cNvPr>
          <p:cNvSpPr txBox="1"/>
          <p:nvPr/>
        </p:nvSpPr>
        <p:spPr>
          <a:xfrm>
            <a:off x="4491567" y="10473542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7D50D33-B53B-E847-9127-319CDF262F4E}"/>
              </a:ext>
            </a:extLst>
          </p:cNvPr>
          <p:cNvSpPr txBox="1"/>
          <p:nvPr/>
        </p:nvSpPr>
        <p:spPr>
          <a:xfrm>
            <a:off x="3887236" y="9577237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24409F-40A7-0A4C-892D-8BFDF594A501}"/>
              </a:ext>
            </a:extLst>
          </p:cNvPr>
          <p:cNvSpPr txBox="1"/>
          <p:nvPr/>
        </p:nvSpPr>
        <p:spPr>
          <a:xfrm>
            <a:off x="4508398" y="7784627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27B5FAA-75F6-044F-B7AC-C1A44FBF6399}"/>
              </a:ext>
            </a:extLst>
          </p:cNvPr>
          <p:cNvSpPr txBox="1"/>
          <p:nvPr/>
        </p:nvSpPr>
        <p:spPr>
          <a:xfrm>
            <a:off x="4666295" y="8680932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B7594A-8876-FA4C-ABE2-87CC35DB223F}"/>
              </a:ext>
            </a:extLst>
          </p:cNvPr>
          <p:cNvSpPr txBox="1"/>
          <p:nvPr/>
        </p:nvSpPr>
        <p:spPr>
          <a:xfrm>
            <a:off x="4627821" y="6888322"/>
            <a:ext cx="12009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3D2DE2-91C6-264D-99E2-4B346FF5B2A7}"/>
              </a:ext>
            </a:extLst>
          </p:cNvPr>
          <p:cNvSpPr txBox="1"/>
          <p:nvPr/>
        </p:nvSpPr>
        <p:spPr>
          <a:xfrm>
            <a:off x="9711232" y="2997153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71ABCB-B3A1-5B4E-8806-1166CB1C0371}"/>
              </a:ext>
            </a:extLst>
          </p:cNvPr>
          <p:cNvSpPr txBox="1"/>
          <p:nvPr/>
        </p:nvSpPr>
        <p:spPr>
          <a:xfrm>
            <a:off x="14323526" y="2997153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6BE501-9303-2A4B-B5D7-79D34628E302}"/>
              </a:ext>
            </a:extLst>
          </p:cNvPr>
          <p:cNvSpPr txBox="1"/>
          <p:nvPr/>
        </p:nvSpPr>
        <p:spPr>
          <a:xfrm>
            <a:off x="18850858" y="2997153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F24CF17-CB37-ED44-ABED-3A64641F3207}"/>
              </a:ext>
            </a:extLst>
          </p:cNvPr>
          <p:cNvSpPr txBox="1"/>
          <p:nvPr/>
        </p:nvSpPr>
        <p:spPr>
          <a:xfrm>
            <a:off x="9355367" y="4133755"/>
            <a:ext cx="275267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6FA78FD-CB69-E248-AEA0-F0DF7973E391}"/>
              </a:ext>
            </a:extLst>
          </p:cNvPr>
          <p:cNvSpPr txBox="1"/>
          <p:nvPr/>
        </p:nvSpPr>
        <p:spPr>
          <a:xfrm>
            <a:off x="13884303" y="4133755"/>
            <a:ext cx="29754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94056D7-C60E-8645-AE72-688BA3C50E3F}"/>
              </a:ext>
            </a:extLst>
          </p:cNvPr>
          <p:cNvSpPr txBox="1"/>
          <p:nvPr/>
        </p:nvSpPr>
        <p:spPr>
          <a:xfrm>
            <a:off x="18459726" y="4133755"/>
            <a:ext cx="310533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137803C3-49DE-6E49-AB0F-BC90DEA7B508}"/>
              </a:ext>
            </a:extLst>
          </p:cNvPr>
          <p:cNvSpPr txBox="1">
            <a:spLocks/>
          </p:cNvSpPr>
          <p:nvPr/>
        </p:nvSpPr>
        <p:spPr>
          <a:xfrm>
            <a:off x="8817012" y="599201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76AC290-2207-DB41-951C-6637AA1B37DB}"/>
              </a:ext>
            </a:extLst>
          </p:cNvPr>
          <p:cNvSpPr txBox="1">
            <a:spLocks/>
          </p:cNvSpPr>
          <p:nvPr/>
        </p:nvSpPr>
        <p:spPr>
          <a:xfrm>
            <a:off x="8817012" y="688832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31677067-108C-414B-85BE-B8625E22A079}"/>
              </a:ext>
            </a:extLst>
          </p:cNvPr>
          <p:cNvSpPr txBox="1">
            <a:spLocks/>
          </p:cNvSpPr>
          <p:nvPr/>
        </p:nvSpPr>
        <p:spPr>
          <a:xfrm>
            <a:off x="8817012" y="778462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E1EEF68-C100-5C49-96DD-7BCCC48E2756}"/>
              </a:ext>
            </a:extLst>
          </p:cNvPr>
          <p:cNvSpPr txBox="1">
            <a:spLocks/>
          </p:cNvSpPr>
          <p:nvPr/>
        </p:nvSpPr>
        <p:spPr>
          <a:xfrm>
            <a:off x="8817012" y="86809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0AA1360-1FD9-F84E-9FFC-CDCA497491F6}"/>
              </a:ext>
            </a:extLst>
          </p:cNvPr>
          <p:cNvSpPr txBox="1">
            <a:spLocks/>
          </p:cNvSpPr>
          <p:nvPr/>
        </p:nvSpPr>
        <p:spPr>
          <a:xfrm>
            <a:off x="8817012" y="957723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121D99D-2D16-114E-A088-8A58341A55B6}"/>
              </a:ext>
            </a:extLst>
          </p:cNvPr>
          <p:cNvSpPr txBox="1">
            <a:spLocks/>
          </p:cNvSpPr>
          <p:nvPr/>
        </p:nvSpPr>
        <p:spPr>
          <a:xfrm>
            <a:off x="8817012" y="1047354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AD7373D2-14F1-B64C-A8B9-A432DCE3D709}"/>
              </a:ext>
            </a:extLst>
          </p:cNvPr>
          <p:cNvSpPr txBox="1">
            <a:spLocks/>
          </p:cNvSpPr>
          <p:nvPr/>
        </p:nvSpPr>
        <p:spPr>
          <a:xfrm>
            <a:off x="8817012" y="1136984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761C0F65-58E7-A740-A5DD-8C923342A4D1}"/>
              </a:ext>
            </a:extLst>
          </p:cNvPr>
          <p:cNvSpPr txBox="1">
            <a:spLocks/>
          </p:cNvSpPr>
          <p:nvPr/>
        </p:nvSpPr>
        <p:spPr>
          <a:xfrm>
            <a:off x="8817012" y="122661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B41861C-C897-3B49-96FA-EEA8641DAA05}"/>
              </a:ext>
            </a:extLst>
          </p:cNvPr>
          <p:cNvSpPr txBox="1">
            <a:spLocks/>
          </p:cNvSpPr>
          <p:nvPr/>
        </p:nvSpPr>
        <p:spPr>
          <a:xfrm>
            <a:off x="13457359" y="599201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B2F02B1-3151-844B-B048-556BCCE7380D}"/>
              </a:ext>
            </a:extLst>
          </p:cNvPr>
          <p:cNvSpPr txBox="1">
            <a:spLocks/>
          </p:cNvSpPr>
          <p:nvPr/>
        </p:nvSpPr>
        <p:spPr>
          <a:xfrm>
            <a:off x="13457359" y="688832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63D5990-AA00-E049-92D4-438A5EB2C5F6}"/>
              </a:ext>
            </a:extLst>
          </p:cNvPr>
          <p:cNvSpPr txBox="1">
            <a:spLocks/>
          </p:cNvSpPr>
          <p:nvPr/>
        </p:nvSpPr>
        <p:spPr>
          <a:xfrm>
            <a:off x="13457359" y="778462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61F98462-F596-D448-8C77-5479037F86C3}"/>
              </a:ext>
            </a:extLst>
          </p:cNvPr>
          <p:cNvSpPr txBox="1">
            <a:spLocks/>
          </p:cNvSpPr>
          <p:nvPr/>
        </p:nvSpPr>
        <p:spPr>
          <a:xfrm>
            <a:off x="13457359" y="86809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9F0C2D3C-8F4B-0F49-BF38-C67EBBC10AAE}"/>
              </a:ext>
            </a:extLst>
          </p:cNvPr>
          <p:cNvSpPr txBox="1">
            <a:spLocks/>
          </p:cNvSpPr>
          <p:nvPr/>
        </p:nvSpPr>
        <p:spPr>
          <a:xfrm>
            <a:off x="13457359" y="957723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91C05491-7DE0-0946-8477-740C71FA5580}"/>
              </a:ext>
            </a:extLst>
          </p:cNvPr>
          <p:cNvSpPr txBox="1">
            <a:spLocks/>
          </p:cNvSpPr>
          <p:nvPr/>
        </p:nvSpPr>
        <p:spPr>
          <a:xfrm>
            <a:off x="13457359" y="1047354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538890B2-3AA1-BA46-8098-52BF59392392}"/>
              </a:ext>
            </a:extLst>
          </p:cNvPr>
          <p:cNvSpPr txBox="1">
            <a:spLocks/>
          </p:cNvSpPr>
          <p:nvPr/>
        </p:nvSpPr>
        <p:spPr>
          <a:xfrm>
            <a:off x="13457359" y="1136984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8EFDEEBD-91BD-2640-9634-A915E0CAFFD4}"/>
              </a:ext>
            </a:extLst>
          </p:cNvPr>
          <p:cNvSpPr txBox="1">
            <a:spLocks/>
          </p:cNvSpPr>
          <p:nvPr/>
        </p:nvSpPr>
        <p:spPr>
          <a:xfrm>
            <a:off x="13457359" y="122661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4DA38F50-2235-5F44-932D-974695012A5A}"/>
              </a:ext>
            </a:extLst>
          </p:cNvPr>
          <p:cNvSpPr txBox="1">
            <a:spLocks/>
          </p:cNvSpPr>
          <p:nvPr/>
        </p:nvSpPr>
        <p:spPr>
          <a:xfrm>
            <a:off x="18097703" y="599201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DEEF4F1B-09AE-1D4A-A19F-8175E50D7447}"/>
              </a:ext>
            </a:extLst>
          </p:cNvPr>
          <p:cNvSpPr txBox="1">
            <a:spLocks/>
          </p:cNvSpPr>
          <p:nvPr/>
        </p:nvSpPr>
        <p:spPr>
          <a:xfrm>
            <a:off x="18097703" y="688832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72EE05BA-9F44-7E43-8EAE-1A7119856ADA}"/>
              </a:ext>
            </a:extLst>
          </p:cNvPr>
          <p:cNvSpPr txBox="1">
            <a:spLocks/>
          </p:cNvSpPr>
          <p:nvPr/>
        </p:nvSpPr>
        <p:spPr>
          <a:xfrm>
            <a:off x="18097703" y="778462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F31AA8A0-DBF0-BA44-9A4C-8706E5C28C66}"/>
              </a:ext>
            </a:extLst>
          </p:cNvPr>
          <p:cNvSpPr txBox="1">
            <a:spLocks/>
          </p:cNvSpPr>
          <p:nvPr/>
        </p:nvSpPr>
        <p:spPr>
          <a:xfrm>
            <a:off x="18097703" y="86809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D6218C6-E982-7749-AA1B-81C08B2F6327}"/>
              </a:ext>
            </a:extLst>
          </p:cNvPr>
          <p:cNvSpPr txBox="1">
            <a:spLocks/>
          </p:cNvSpPr>
          <p:nvPr/>
        </p:nvSpPr>
        <p:spPr>
          <a:xfrm>
            <a:off x="18097703" y="957723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100,000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AD05C4CA-8DA7-1348-B722-44BFB7F95817}"/>
              </a:ext>
            </a:extLst>
          </p:cNvPr>
          <p:cNvSpPr txBox="1">
            <a:spLocks/>
          </p:cNvSpPr>
          <p:nvPr/>
        </p:nvSpPr>
        <p:spPr>
          <a:xfrm>
            <a:off x="18097703" y="1047354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81A24C1-93B4-7C45-A8E1-EB1B362F9EC6}"/>
              </a:ext>
            </a:extLst>
          </p:cNvPr>
          <p:cNvSpPr txBox="1">
            <a:spLocks/>
          </p:cNvSpPr>
          <p:nvPr/>
        </p:nvSpPr>
        <p:spPr>
          <a:xfrm>
            <a:off x="18097703" y="1136984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6173E41-0812-6E41-9493-F0C4A4843864}"/>
              </a:ext>
            </a:extLst>
          </p:cNvPr>
          <p:cNvSpPr txBox="1">
            <a:spLocks/>
          </p:cNvSpPr>
          <p:nvPr/>
        </p:nvSpPr>
        <p:spPr>
          <a:xfrm>
            <a:off x="18097703" y="122661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4457579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69893</TotalTime>
  <Words>1890</Words>
  <Application>Microsoft Macintosh PowerPoint</Application>
  <PresentationFormat>Custom</PresentationFormat>
  <Paragraphs>930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2019-10-22T05:29:19Z</dcterms:modified>
  <cp:category/>
</cp:coreProperties>
</file>