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114" r:id="rId2"/>
    <p:sldId id="4109" r:id="rId3"/>
    <p:sldId id="4116" r:id="rId4"/>
    <p:sldId id="4113" r:id="rId5"/>
    <p:sldId id="4115" r:id="rId6"/>
    <p:sldId id="4117" r:id="rId7"/>
    <p:sldId id="4118" r:id="rId8"/>
    <p:sldId id="4119" r:id="rId9"/>
    <p:sldId id="4120" r:id="rId10"/>
    <p:sldId id="4121" r:id="rId11"/>
    <p:sldId id="4122" r:id="rId12"/>
    <p:sldId id="4123" r:id="rId13"/>
    <p:sldId id="4124" r:id="rId14"/>
    <p:sldId id="4125" r:id="rId15"/>
    <p:sldId id="4126" r:id="rId16"/>
    <p:sldId id="4127" r:id="rId17"/>
    <p:sldId id="4128" r:id="rId18"/>
    <p:sldId id="4129" r:id="rId19"/>
    <p:sldId id="4130" r:id="rId20"/>
    <p:sldId id="413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23" autoAdjust="0"/>
    <p:restoredTop sz="94913" autoAdjust="0"/>
  </p:normalViewPr>
  <p:slideViewPr>
    <p:cSldViewPr snapToGrid="0" snapToObjects="1">
      <p:cViewPr varScale="1">
        <p:scale>
          <a:sx n="46" d="100"/>
          <a:sy n="46" d="100"/>
        </p:scale>
        <p:origin x="232" y="8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744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CE5F6E-0D9D-6546-8D79-23684E513DB6}"/>
              </a:ext>
            </a:extLst>
          </p:cNvPr>
          <p:cNvSpPr txBox="1"/>
          <p:nvPr/>
        </p:nvSpPr>
        <p:spPr>
          <a:xfrm>
            <a:off x="10539096" y="5943571"/>
            <a:ext cx="3231975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F73851C1-B1A6-834D-A28C-012CB40CD7CA}"/>
              </a:ext>
            </a:extLst>
          </p:cNvPr>
          <p:cNvSpPr/>
          <p:nvPr/>
        </p:nvSpPr>
        <p:spPr>
          <a:xfrm>
            <a:off x="9881657" y="2134773"/>
            <a:ext cx="4611109" cy="2383183"/>
          </a:xfrm>
          <a:custGeom>
            <a:avLst/>
            <a:gdLst>
              <a:gd name="connsiteX0" fmla="*/ 2307169 w 4611109"/>
              <a:gd name="connsiteY0" fmla="*/ 0 h 2383183"/>
              <a:gd name="connsiteX1" fmla="*/ 4558539 w 4611109"/>
              <a:gd name="connsiteY1" fmla="*/ 570068 h 2383183"/>
              <a:gd name="connsiteX2" fmla="*/ 4611109 w 4611109"/>
              <a:gd name="connsiteY2" fmla="*/ 600295 h 2383183"/>
              <a:gd name="connsiteX3" fmla="*/ 3582875 w 4611109"/>
              <a:gd name="connsiteY3" fmla="*/ 2381249 h 2383183"/>
              <a:gd name="connsiteX4" fmla="*/ 3578247 w 4611109"/>
              <a:gd name="connsiteY4" fmla="*/ 2378437 h 2383183"/>
              <a:gd name="connsiteX5" fmla="*/ 2307169 w 4611109"/>
              <a:gd name="connsiteY5" fmla="*/ 2056588 h 2383183"/>
              <a:gd name="connsiteX6" fmla="*/ 1036091 w 4611109"/>
              <a:gd name="connsiteY6" fmla="*/ 2378437 h 2383183"/>
              <a:gd name="connsiteX7" fmla="*/ 1028279 w 4611109"/>
              <a:gd name="connsiteY7" fmla="*/ 2383183 h 2383183"/>
              <a:gd name="connsiteX8" fmla="*/ 0 w 4611109"/>
              <a:gd name="connsiteY8" fmla="*/ 602151 h 2383183"/>
              <a:gd name="connsiteX9" fmla="*/ 55799 w 4611109"/>
              <a:gd name="connsiteY9" fmla="*/ 570068 h 2383183"/>
              <a:gd name="connsiteX10" fmla="*/ 2307169 w 4611109"/>
              <a:gd name="connsiteY10" fmla="*/ 0 h 2383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11109" h="2383183">
                <a:moveTo>
                  <a:pt x="2307169" y="0"/>
                </a:moveTo>
                <a:cubicBezTo>
                  <a:pt x="3122346" y="0"/>
                  <a:pt x="3889290" y="206510"/>
                  <a:pt x="4558539" y="570068"/>
                </a:cubicBezTo>
                <a:lnTo>
                  <a:pt x="4611109" y="600295"/>
                </a:lnTo>
                <a:lnTo>
                  <a:pt x="3582875" y="2381249"/>
                </a:lnTo>
                <a:lnTo>
                  <a:pt x="3578247" y="2378437"/>
                </a:lnTo>
                <a:cubicBezTo>
                  <a:pt x="3200403" y="2173179"/>
                  <a:pt x="2767402" y="2056588"/>
                  <a:pt x="2307169" y="2056588"/>
                </a:cubicBezTo>
                <a:cubicBezTo>
                  <a:pt x="1846936" y="2056588"/>
                  <a:pt x="1413935" y="2173179"/>
                  <a:pt x="1036091" y="2378437"/>
                </a:cubicBezTo>
                <a:lnTo>
                  <a:pt x="1028279" y="2383183"/>
                </a:lnTo>
                <a:lnTo>
                  <a:pt x="0" y="602151"/>
                </a:lnTo>
                <a:lnTo>
                  <a:pt x="55799" y="570068"/>
                </a:lnTo>
                <a:cubicBezTo>
                  <a:pt x="725048" y="206510"/>
                  <a:pt x="1491992" y="0"/>
                  <a:pt x="2307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315D8F5D-B44D-0349-A036-A8E619DC4D22}"/>
              </a:ext>
            </a:extLst>
          </p:cNvPr>
          <p:cNvSpPr/>
          <p:nvPr/>
        </p:nvSpPr>
        <p:spPr>
          <a:xfrm>
            <a:off x="13585608" y="2805666"/>
            <a:ext cx="3324983" cy="3994483"/>
          </a:xfrm>
          <a:custGeom>
            <a:avLst/>
            <a:gdLst>
              <a:gd name="connsiteX0" fmla="*/ 1029941 w 3324983"/>
              <a:gd name="connsiteY0" fmla="*/ 0 h 3994483"/>
              <a:gd name="connsiteX1" fmla="*/ 1052383 w 3324983"/>
              <a:gd name="connsiteY1" fmla="*/ 12904 h 3994483"/>
              <a:gd name="connsiteX2" fmla="*/ 3320299 w 3324983"/>
              <a:gd name="connsiteY2" fmla="*/ 3809277 h 3994483"/>
              <a:gd name="connsiteX3" fmla="*/ 3324983 w 3324983"/>
              <a:gd name="connsiteY3" fmla="*/ 3994483 h 3994483"/>
              <a:gd name="connsiteX4" fmla="*/ 1266936 w 3324983"/>
              <a:gd name="connsiteY4" fmla="*/ 3994483 h 3994483"/>
              <a:gd name="connsiteX5" fmla="*/ 1256089 w 3324983"/>
              <a:gd name="connsiteY5" fmla="*/ 3779686 h 3994483"/>
              <a:gd name="connsiteX6" fmla="*/ 94161 w 3324983"/>
              <a:gd name="connsiteY6" fmla="*/ 1841115 h 3994483"/>
              <a:gd name="connsiteX7" fmla="*/ 0 w 3324983"/>
              <a:gd name="connsiteY7" fmla="*/ 1783911 h 3994483"/>
              <a:gd name="connsiteX8" fmla="*/ 1029941 w 3324983"/>
              <a:gd name="connsiteY8" fmla="*/ 0 h 399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4983" h="3994483">
                <a:moveTo>
                  <a:pt x="1029941" y="0"/>
                </a:moveTo>
                <a:lnTo>
                  <a:pt x="1052383" y="12904"/>
                </a:lnTo>
                <a:cubicBezTo>
                  <a:pt x="2350815" y="801851"/>
                  <a:pt x="3238685" y="2199206"/>
                  <a:pt x="3320299" y="3809277"/>
                </a:cubicBezTo>
                <a:lnTo>
                  <a:pt x="3324983" y="3994483"/>
                </a:lnTo>
                <a:lnTo>
                  <a:pt x="1266936" y="3994483"/>
                </a:lnTo>
                <a:lnTo>
                  <a:pt x="1256089" y="3779686"/>
                </a:lnTo>
                <a:cubicBezTo>
                  <a:pt x="1174154" y="2972885"/>
                  <a:pt x="732559" y="2272408"/>
                  <a:pt x="94161" y="1841115"/>
                </a:cubicBezTo>
                <a:lnTo>
                  <a:pt x="0" y="1783911"/>
                </a:lnTo>
                <a:lnTo>
                  <a:pt x="102994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2FE20BF0-C093-5341-9DCC-8CAF17611F08}"/>
              </a:ext>
            </a:extLst>
          </p:cNvPr>
          <p:cNvSpPr/>
          <p:nvPr/>
        </p:nvSpPr>
        <p:spPr>
          <a:xfrm>
            <a:off x="7467061" y="2807522"/>
            <a:ext cx="3321800" cy="3992627"/>
          </a:xfrm>
          <a:custGeom>
            <a:avLst/>
            <a:gdLst>
              <a:gd name="connsiteX0" fmla="*/ 2291814 w 3321800"/>
              <a:gd name="connsiteY0" fmla="*/ 0 h 3992627"/>
              <a:gd name="connsiteX1" fmla="*/ 3321800 w 3321800"/>
              <a:gd name="connsiteY1" fmla="*/ 1783988 h 3992627"/>
              <a:gd name="connsiteX2" fmla="*/ 3230821 w 3321800"/>
              <a:gd name="connsiteY2" fmla="*/ 1839259 h 3992627"/>
              <a:gd name="connsiteX3" fmla="*/ 2068893 w 3321800"/>
              <a:gd name="connsiteY3" fmla="*/ 3777830 h 3992627"/>
              <a:gd name="connsiteX4" fmla="*/ 2058046 w 3321800"/>
              <a:gd name="connsiteY4" fmla="*/ 3992627 h 3992627"/>
              <a:gd name="connsiteX5" fmla="*/ 0 w 3321800"/>
              <a:gd name="connsiteY5" fmla="*/ 3992627 h 3992627"/>
              <a:gd name="connsiteX6" fmla="*/ 4683 w 3321800"/>
              <a:gd name="connsiteY6" fmla="*/ 3807421 h 3992627"/>
              <a:gd name="connsiteX7" fmla="*/ 2272599 w 3321800"/>
              <a:gd name="connsiteY7" fmla="*/ 11048 h 3992627"/>
              <a:gd name="connsiteX8" fmla="*/ 2291814 w 3321800"/>
              <a:gd name="connsiteY8" fmla="*/ 0 h 399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1800" h="3992627">
                <a:moveTo>
                  <a:pt x="2291814" y="0"/>
                </a:moveTo>
                <a:lnTo>
                  <a:pt x="3321800" y="1783988"/>
                </a:lnTo>
                <a:lnTo>
                  <a:pt x="3230821" y="1839259"/>
                </a:lnTo>
                <a:cubicBezTo>
                  <a:pt x="2592423" y="2270552"/>
                  <a:pt x="2150828" y="2971029"/>
                  <a:pt x="2068893" y="3777830"/>
                </a:cubicBezTo>
                <a:lnTo>
                  <a:pt x="2058046" y="3992627"/>
                </a:lnTo>
                <a:lnTo>
                  <a:pt x="0" y="3992627"/>
                </a:lnTo>
                <a:lnTo>
                  <a:pt x="4683" y="3807421"/>
                </a:lnTo>
                <a:cubicBezTo>
                  <a:pt x="86298" y="2197350"/>
                  <a:pt x="974167" y="799995"/>
                  <a:pt x="2272599" y="11048"/>
                </a:cubicBezTo>
                <a:lnTo>
                  <a:pt x="22918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852A69C-CC4F-0F43-AE1D-F6D0E28DA4BE}"/>
              </a:ext>
            </a:extLst>
          </p:cNvPr>
          <p:cNvSpPr/>
          <p:nvPr/>
        </p:nvSpPr>
        <p:spPr>
          <a:xfrm>
            <a:off x="7467718" y="6941780"/>
            <a:ext cx="3332227" cy="3973160"/>
          </a:xfrm>
          <a:custGeom>
            <a:avLst/>
            <a:gdLst>
              <a:gd name="connsiteX0" fmla="*/ 0 w 3332227"/>
              <a:gd name="connsiteY0" fmla="*/ 0 h 3973160"/>
              <a:gd name="connsiteX1" fmla="*/ 2058700 w 3332227"/>
              <a:gd name="connsiteY1" fmla="*/ 0 h 3973160"/>
              <a:gd name="connsiteX2" fmla="*/ 2068237 w 3332227"/>
              <a:gd name="connsiteY2" fmla="*/ 188867 h 3973160"/>
              <a:gd name="connsiteX3" fmla="*/ 3230165 w 3332227"/>
              <a:gd name="connsiteY3" fmla="*/ 2127438 h 3973160"/>
              <a:gd name="connsiteX4" fmla="*/ 3332227 w 3332227"/>
              <a:gd name="connsiteY4" fmla="*/ 2189442 h 3973160"/>
              <a:gd name="connsiteX5" fmla="*/ 2302397 w 3332227"/>
              <a:gd name="connsiteY5" fmla="*/ 3973160 h 3973160"/>
              <a:gd name="connsiteX6" fmla="*/ 2271943 w 3332227"/>
              <a:gd name="connsiteY6" fmla="*/ 3955649 h 3973160"/>
              <a:gd name="connsiteX7" fmla="*/ 4027 w 3332227"/>
              <a:gd name="connsiteY7" fmla="*/ 159276 h 3973160"/>
              <a:gd name="connsiteX8" fmla="*/ 0 w 3332227"/>
              <a:gd name="connsiteY8" fmla="*/ 0 h 397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2227" h="3973160">
                <a:moveTo>
                  <a:pt x="0" y="0"/>
                </a:moveTo>
                <a:lnTo>
                  <a:pt x="2058700" y="0"/>
                </a:lnTo>
                <a:lnTo>
                  <a:pt x="2068237" y="188867"/>
                </a:lnTo>
                <a:cubicBezTo>
                  <a:pt x="2150172" y="995669"/>
                  <a:pt x="2591767" y="1696145"/>
                  <a:pt x="3230165" y="2127438"/>
                </a:cubicBezTo>
                <a:lnTo>
                  <a:pt x="3332227" y="2189442"/>
                </a:lnTo>
                <a:lnTo>
                  <a:pt x="2302397" y="3973160"/>
                </a:lnTo>
                <a:lnTo>
                  <a:pt x="2271943" y="3955649"/>
                </a:lnTo>
                <a:cubicBezTo>
                  <a:pt x="973511" y="3166702"/>
                  <a:pt x="85642" y="1769347"/>
                  <a:pt x="4027" y="159276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ECC94213-5D05-6740-B054-6CF88ED8AC9B}"/>
              </a:ext>
            </a:extLst>
          </p:cNvPr>
          <p:cNvSpPr/>
          <p:nvPr/>
        </p:nvSpPr>
        <p:spPr>
          <a:xfrm>
            <a:off x="13574524" y="6941780"/>
            <a:ext cx="3335411" cy="3975016"/>
          </a:xfrm>
          <a:custGeom>
            <a:avLst/>
            <a:gdLst>
              <a:gd name="connsiteX0" fmla="*/ 1276710 w 3335411"/>
              <a:gd name="connsiteY0" fmla="*/ 0 h 3975016"/>
              <a:gd name="connsiteX1" fmla="*/ 3335411 w 3335411"/>
              <a:gd name="connsiteY1" fmla="*/ 0 h 3975016"/>
              <a:gd name="connsiteX2" fmla="*/ 3331383 w 3335411"/>
              <a:gd name="connsiteY2" fmla="*/ 159276 h 3975016"/>
              <a:gd name="connsiteX3" fmla="*/ 1063467 w 3335411"/>
              <a:gd name="connsiteY3" fmla="*/ 3955649 h 3975016"/>
              <a:gd name="connsiteX4" fmla="*/ 1029785 w 3335411"/>
              <a:gd name="connsiteY4" fmla="*/ 3975016 h 3975016"/>
              <a:gd name="connsiteX5" fmla="*/ 0 w 3335411"/>
              <a:gd name="connsiteY5" fmla="*/ 2191376 h 3975016"/>
              <a:gd name="connsiteX6" fmla="*/ 105245 w 3335411"/>
              <a:gd name="connsiteY6" fmla="*/ 2127438 h 3975016"/>
              <a:gd name="connsiteX7" fmla="*/ 1267173 w 3335411"/>
              <a:gd name="connsiteY7" fmla="*/ 188867 h 3975016"/>
              <a:gd name="connsiteX8" fmla="*/ 1276710 w 3335411"/>
              <a:gd name="connsiteY8" fmla="*/ 0 h 397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5411" h="3975016">
                <a:moveTo>
                  <a:pt x="1276710" y="0"/>
                </a:moveTo>
                <a:lnTo>
                  <a:pt x="3335411" y="0"/>
                </a:lnTo>
                <a:lnTo>
                  <a:pt x="3331383" y="159276"/>
                </a:lnTo>
                <a:cubicBezTo>
                  <a:pt x="3249769" y="1769347"/>
                  <a:pt x="2361899" y="3166702"/>
                  <a:pt x="1063467" y="3955649"/>
                </a:cubicBezTo>
                <a:lnTo>
                  <a:pt x="1029785" y="3975016"/>
                </a:lnTo>
                <a:lnTo>
                  <a:pt x="0" y="2191376"/>
                </a:lnTo>
                <a:lnTo>
                  <a:pt x="105245" y="2127438"/>
                </a:lnTo>
                <a:cubicBezTo>
                  <a:pt x="743643" y="1696145"/>
                  <a:pt x="1185238" y="995669"/>
                  <a:pt x="1267173" y="188867"/>
                </a:cubicBezTo>
                <a:lnTo>
                  <a:pt x="127671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1B977B0-7DF3-D245-87CE-B1E94580868B}"/>
              </a:ext>
            </a:extLst>
          </p:cNvPr>
          <p:cNvSpPr/>
          <p:nvPr/>
        </p:nvSpPr>
        <p:spPr>
          <a:xfrm>
            <a:off x="9892898" y="9204456"/>
            <a:ext cx="4588629" cy="2376771"/>
          </a:xfrm>
          <a:custGeom>
            <a:avLst/>
            <a:gdLst>
              <a:gd name="connsiteX0" fmla="*/ 1028308 w 4588629"/>
              <a:gd name="connsiteY0" fmla="*/ 0 h 2376771"/>
              <a:gd name="connsiteX1" fmla="*/ 1257952 w 4588629"/>
              <a:gd name="connsiteY1" fmla="*/ 110625 h 2376771"/>
              <a:gd name="connsiteX2" fmla="*/ 2295928 w 4588629"/>
              <a:gd name="connsiteY2" fmla="*/ 320183 h 2376771"/>
              <a:gd name="connsiteX3" fmla="*/ 3333904 w 4588629"/>
              <a:gd name="connsiteY3" fmla="*/ 110625 h 2376771"/>
              <a:gd name="connsiteX4" fmla="*/ 3560185 w 4588629"/>
              <a:gd name="connsiteY4" fmla="*/ 1620 h 2376771"/>
              <a:gd name="connsiteX5" fmla="*/ 4588629 w 4588629"/>
              <a:gd name="connsiteY5" fmla="*/ 1782938 h 2376771"/>
              <a:gd name="connsiteX6" fmla="*/ 4547298 w 4588629"/>
              <a:gd name="connsiteY6" fmla="*/ 1806703 h 2376771"/>
              <a:gd name="connsiteX7" fmla="*/ 2295928 w 4588629"/>
              <a:gd name="connsiteY7" fmla="*/ 2376771 h 2376771"/>
              <a:gd name="connsiteX8" fmla="*/ 44558 w 4588629"/>
              <a:gd name="connsiteY8" fmla="*/ 1806703 h 2376771"/>
              <a:gd name="connsiteX9" fmla="*/ 0 w 4588629"/>
              <a:gd name="connsiteY9" fmla="*/ 1781083 h 2376771"/>
              <a:gd name="connsiteX10" fmla="*/ 1028308 w 4588629"/>
              <a:gd name="connsiteY10" fmla="*/ 0 h 237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88629" h="2376771">
                <a:moveTo>
                  <a:pt x="1028308" y="0"/>
                </a:moveTo>
                <a:lnTo>
                  <a:pt x="1257952" y="110625"/>
                </a:lnTo>
                <a:cubicBezTo>
                  <a:pt x="1576984" y="245565"/>
                  <a:pt x="1927742" y="320183"/>
                  <a:pt x="2295928" y="320183"/>
                </a:cubicBezTo>
                <a:cubicBezTo>
                  <a:pt x="2664114" y="320183"/>
                  <a:pt x="3014872" y="245565"/>
                  <a:pt x="3333904" y="110625"/>
                </a:cubicBezTo>
                <a:lnTo>
                  <a:pt x="3560185" y="1620"/>
                </a:lnTo>
                <a:lnTo>
                  <a:pt x="4588629" y="1782938"/>
                </a:lnTo>
                <a:lnTo>
                  <a:pt x="4547298" y="1806703"/>
                </a:lnTo>
                <a:cubicBezTo>
                  <a:pt x="3878049" y="2170261"/>
                  <a:pt x="3111105" y="2376771"/>
                  <a:pt x="2295928" y="2376771"/>
                </a:cubicBezTo>
                <a:cubicBezTo>
                  <a:pt x="1480751" y="2376771"/>
                  <a:pt x="713807" y="2170261"/>
                  <a:pt x="44558" y="1806703"/>
                </a:cubicBezTo>
                <a:lnTo>
                  <a:pt x="0" y="1781083"/>
                </a:lnTo>
                <a:lnTo>
                  <a:pt x="10283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BEBCB09-1B35-BF43-B4C6-256F3CDDBA4D}"/>
              </a:ext>
            </a:extLst>
          </p:cNvPr>
          <p:cNvSpPr txBox="1"/>
          <p:nvPr/>
        </p:nvSpPr>
        <p:spPr>
          <a:xfrm rot="18000000">
            <a:off x="8230677" y="4496326"/>
            <a:ext cx="1659429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B36374-3A65-D04A-928C-F58C28E5832D}"/>
              </a:ext>
            </a:extLst>
          </p:cNvPr>
          <p:cNvSpPr txBox="1"/>
          <p:nvPr/>
        </p:nvSpPr>
        <p:spPr>
          <a:xfrm rot="3600000">
            <a:off x="14379322" y="4250104"/>
            <a:ext cx="186942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Update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EF572D-3A92-FB45-A6E7-C6C05E0D2D36}"/>
              </a:ext>
            </a:extLst>
          </p:cNvPr>
          <p:cNvSpPr txBox="1"/>
          <p:nvPr/>
        </p:nvSpPr>
        <p:spPr>
          <a:xfrm rot="3600000">
            <a:off x="7886832" y="8244239"/>
            <a:ext cx="234711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FE4F09E-97C3-9B4D-87B8-0161F7A6B6E6}"/>
              </a:ext>
            </a:extLst>
          </p:cNvPr>
          <p:cNvSpPr txBox="1"/>
          <p:nvPr/>
        </p:nvSpPr>
        <p:spPr>
          <a:xfrm rot="18000000">
            <a:off x="14297574" y="7998017"/>
            <a:ext cx="2032929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Planning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Meeting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273B03-7A53-144B-8261-3825C0225987}"/>
              </a:ext>
            </a:extLst>
          </p:cNvPr>
          <p:cNvSpPr txBox="1"/>
          <p:nvPr/>
        </p:nvSpPr>
        <p:spPr>
          <a:xfrm>
            <a:off x="11507390" y="9955830"/>
            <a:ext cx="13628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0614BC4-E6CB-1F40-81E4-CD49C6A28B2C}"/>
              </a:ext>
            </a:extLst>
          </p:cNvPr>
          <p:cNvSpPr txBox="1"/>
          <p:nvPr/>
        </p:nvSpPr>
        <p:spPr>
          <a:xfrm>
            <a:off x="10658602" y="2629820"/>
            <a:ext cx="306045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Retrospective</a:t>
            </a:r>
          </a:p>
        </p:txBody>
      </p:sp>
      <p:sp>
        <p:nvSpPr>
          <p:cNvPr id="56" name="Triangle 55">
            <a:extLst>
              <a:ext uri="{FF2B5EF4-FFF2-40B4-BE49-F238E27FC236}">
                <a16:creationId xmlns:a16="http://schemas.microsoft.com/office/drawing/2014/main" id="{402EE164-631C-234B-9A03-BE5CD4284C53}"/>
              </a:ext>
            </a:extLst>
          </p:cNvPr>
          <p:cNvSpPr/>
          <p:nvPr/>
        </p:nvSpPr>
        <p:spPr>
          <a:xfrm>
            <a:off x="6823346" y="5943571"/>
            <a:ext cx="3340286" cy="998209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C4F43CB-32B6-4C40-880C-538701E1397E}"/>
              </a:ext>
            </a:extLst>
          </p:cNvPr>
          <p:cNvSpPr txBox="1">
            <a:spLocks/>
          </p:cNvSpPr>
          <p:nvPr/>
        </p:nvSpPr>
        <p:spPr>
          <a:xfrm>
            <a:off x="9979492" y="11818206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E55E40E-AD91-194D-A6A5-342C23BC8CFD}"/>
              </a:ext>
            </a:extLst>
          </p:cNvPr>
          <p:cNvSpPr txBox="1">
            <a:spLocks/>
          </p:cNvSpPr>
          <p:nvPr/>
        </p:nvSpPr>
        <p:spPr>
          <a:xfrm>
            <a:off x="3509730" y="947921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9EB939A-A606-3649-88F7-47B654397B62}"/>
              </a:ext>
            </a:extLst>
          </p:cNvPr>
          <p:cNvSpPr txBox="1">
            <a:spLocks/>
          </p:cNvSpPr>
          <p:nvPr/>
        </p:nvSpPr>
        <p:spPr>
          <a:xfrm>
            <a:off x="16449253" y="9479220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C4CE261-D331-3042-9EF1-74CE7AF492EA}"/>
              </a:ext>
            </a:extLst>
          </p:cNvPr>
          <p:cNvSpPr txBox="1">
            <a:spLocks/>
          </p:cNvSpPr>
          <p:nvPr/>
        </p:nvSpPr>
        <p:spPr>
          <a:xfrm>
            <a:off x="16449254" y="309537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7BAC533-1276-924E-96D9-5773AB7CDBD6}"/>
              </a:ext>
            </a:extLst>
          </p:cNvPr>
          <p:cNvSpPr txBox="1">
            <a:spLocks/>
          </p:cNvSpPr>
          <p:nvPr/>
        </p:nvSpPr>
        <p:spPr>
          <a:xfrm>
            <a:off x="3509730" y="309537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0285D7E-877B-3A44-A0A0-B21703C16BD0}"/>
              </a:ext>
            </a:extLst>
          </p:cNvPr>
          <p:cNvSpPr txBox="1">
            <a:spLocks/>
          </p:cNvSpPr>
          <p:nvPr/>
        </p:nvSpPr>
        <p:spPr>
          <a:xfrm>
            <a:off x="9979492" y="775609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Pentagon 63">
            <a:extLst>
              <a:ext uri="{FF2B5EF4-FFF2-40B4-BE49-F238E27FC236}">
                <a16:creationId xmlns:a16="http://schemas.microsoft.com/office/drawing/2014/main" id="{5C930293-3015-144D-8261-CA6190B5ACD6}"/>
              </a:ext>
            </a:extLst>
          </p:cNvPr>
          <p:cNvSpPr/>
          <p:nvPr/>
        </p:nvSpPr>
        <p:spPr>
          <a:xfrm flipH="1">
            <a:off x="2395711" y="6504100"/>
            <a:ext cx="4213077" cy="213291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entagon 64">
            <a:extLst>
              <a:ext uri="{FF2B5EF4-FFF2-40B4-BE49-F238E27FC236}">
                <a16:creationId xmlns:a16="http://schemas.microsoft.com/office/drawing/2014/main" id="{8DABA291-51E4-0D4E-B077-393F4C44FF3A}"/>
              </a:ext>
            </a:extLst>
          </p:cNvPr>
          <p:cNvSpPr/>
          <p:nvPr/>
        </p:nvSpPr>
        <p:spPr>
          <a:xfrm flipH="1">
            <a:off x="17264987" y="6504100"/>
            <a:ext cx="4213077" cy="213291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33F4AD-1A0B-3E45-89D7-62721B154656}"/>
              </a:ext>
            </a:extLst>
          </p:cNvPr>
          <p:cNvSpPr txBox="1"/>
          <p:nvPr/>
        </p:nvSpPr>
        <p:spPr>
          <a:xfrm>
            <a:off x="18354664" y="727816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F360AE7-B566-FC46-BBDF-2EA3201BCA24}"/>
              </a:ext>
            </a:extLst>
          </p:cNvPr>
          <p:cNvSpPr txBox="1"/>
          <p:nvPr/>
        </p:nvSpPr>
        <p:spPr>
          <a:xfrm>
            <a:off x="3838308" y="7278169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</p:spTree>
    <p:extLst>
      <p:ext uri="{BB962C8B-B14F-4D97-AF65-F5344CB8AC3E}">
        <p14:creationId xmlns:p14="http://schemas.microsoft.com/office/powerpoint/2010/main" val="193772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F9EDE7-44AB-EB45-83F4-BCADE0CE0221}"/>
              </a:ext>
            </a:extLst>
          </p:cNvPr>
          <p:cNvSpPr txBox="1"/>
          <p:nvPr/>
        </p:nvSpPr>
        <p:spPr>
          <a:xfrm>
            <a:off x="1520825" y="482419"/>
            <a:ext cx="913423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Methodology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545C9B-FA27-364A-8657-26E0EDE7FD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7E62CC3-BD0A-164A-B6D8-39EA827F4190}"/>
              </a:ext>
            </a:extLst>
          </p:cNvPr>
          <p:cNvGrpSpPr/>
          <p:nvPr/>
        </p:nvGrpSpPr>
        <p:grpSpPr>
          <a:xfrm>
            <a:off x="13750809" y="3001128"/>
            <a:ext cx="5091023" cy="5630346"/>
            <a:chOff x="13196977" y="3445976"/>
            <a:chExt cx="5091023" cy="563034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C18381A-F9C9-4B41-AB27-EE92AD06C483}"/>
                </a:ext>
              </a:extLst>
            </p:cNvPr>
            <p:cNvSpPr/>
            <p:nvPr/>
          </p:nvSpPr>
          <p:spPr>
            <a:xfrm>
              <a:off x="13196977" y="3445976"/>
              <a:ext cx="2116632" cy="2382474"/>
            </a:xfrm>
            <a:custGeom>
              <a:avLst/>
              <a:gdLst>
                <a:gd name="connsiteX0" fmla="*/ 1803151 w 3118544"/>
                <a:gd name="connsiteY0" fmla="*/ 57 h 3510225"/>
                <a:gd name="connsiteX1" fmla="*/ 3011309 w 3118544"/>
                <a:gd name="connsiteY1" fmla="*/ 446530 h 3510225"/>
                <a:gd name="connsiteX2" fmla="*/ 3118544 w 3118544"/>
                <a:gd name="connsiteY2" fmla="*/ 371198 h 3510225"/>
                <a:gd name="connsiteX3" fmla="*/ 3104315 w 3118544"/>
                <a:gd name="connsiteY3" fmla="*/ 913358 h 3510225"/>
                <a:gd name="connsiteX4" fmla="*/ 2488461 w 3118544"/>
                <a:gd name="connsiteY4" fmla="*/ 813826 h 3510225"/>
                <a:gd name="connsiteX5" fmla="*/ 2592894 w 3118544"/>
                <a:gd name="connsiteY5" fmla="*/ 740462 h 3510225"/>
                <a:gd name="connsiteX6" fmla="*/ 1173308 w 3118544"/>
                <a:gd name="connsiteY6" fmla="*/ 657658 h 3510225"/>
                <a:gd name="connsiteX7" fmla="*/ 493773 w 3118544"/>
                <a:gd name="connsiteY7" fmla="*/ 1907071 h 3510225"/>
                <a:gd name="connsiteX8" fmla="*/ 1336089 w 3118544"/>
                <a:gd name="connsiteY8" fmla="*/ 3053016 h 3510225"/>
                <a:gd name="connsiteX9" fmla="*/ 1157881 w 3118544"/>
                <a:gd name="connsiteY9" fmla="*/ 3510225 h 3510225"/>
                <a:gd name="connsiteX10" fmla="*/ 1253 w 3118544"/>
                <a:gd name="connsiteY10" fmla="*/ 1884375 h 3510225"/>
                <a:gd name="connsiteX11" fmla="*/ 1034459 w 3118544"/>
                <a:gd name="connsiteY11" fmla="*/ 177405 h 3510225"/>
                <a:gd name="connsiteX12" fmla="*/ 1803151 w 3118544"/>
                <a:gd name="connsiteY12" fmla="*/ 57 h 3510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18544" h="3510225">
                  <a:moveTo>
                    <a:pt x="1803151" y="57"/>
                  </a:moveTo>
                  <a:cubicBezTo>
                    <a:pt x="2238325" y="-3365"/>
                    <a:pt x="2669789" y="149373"/>
                    <a:pt x="3011309" y="446530"/>
                  </a:cubicBezTo>
                  <a:lnTo>
                    <a:pt x="3118544" y="371198"/>
                  </a:lnTo>
                  <a:lnTo>
                    <a:pt x="3104315" y="913358"/>
                  </a:lnTo>
                  <a:lnTo>
                    <a:pt x="2488461" y="813826"/>
                  </a:lnTo>
                  <a:lnTo>
                    <a:pt x="2592894" y="740462"/>
                  </a:lnTo>
                  <a:cubicBezTo>
                    <a:pt x="2175671" y="440430"/>
                    <a:pt x="1622620" y="408171"/>
                    <a:pt x="1173308" y="657658"/>
                  </a:cubicBezTo>
                  <a:cubicBezTo>
                    <a:pt x="723679" y="907321"/>
                    <a:pt x="458887" y="1394175"/>
                    <a:pt x="493773" y="1907071"/>
                  </a:cubicBezTo>
                  <a:cubicBezTo>
                    <a:pt x="528655" y="2419909"/>
                    <a:pt x="856866" y="2866431"/>
                    <a:pt x="1336089" y="3053016"/>
                  </a:cubicBezTo>
                  <a:lnTo>
                    <a:pt x="1157881" y="3510225"/>
                  </a:lnTo>
                  <a:cubicBezTo>
                    <a:pt x="482571" y="3247215"/>
                    <a:pt x="28081" y="2608348"/>
                    <a:pt x="1253" y="1884375"/>
                  </a:cubicBezTo>
                  <a:cubicBezTo>
                    <a:pt x="-25576" y="1160370"/>
                    <a:pt x="380421" y="489617"/>
                    <a:pt x="1034459" y="177405"/>
                  </a:cubicBezTo>
                  <a:cubicBezTo>
                    <a:pt x="1279607" y="60381"/>
                    <a:pt x="1542047" y="2110"/>
                    <a:pt x="1803151" y="5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250CBE7-7CC5-1F47-9C7F-111D0B045B46}"/>
                </a:ext>
              </a:extLst>
            </p:cNvPr>
            <p:cNvSpPr/>
            <p:nvPr/>
          </p:nvSpPr>
          <p:spPr>
            <a:xfrm flipH="1">
              <a:off x="13196977" y="4637213"/>
              <a:ext cx="4209016" cy="4208759"/>
            </a:xfrm>
            <a:custGeom>
              <a:avLst/>
              <a:gdLst>
                <a:gd name="connsiteX0" fmla="*/ 2470801 w 4946839"/>
                <a:gd name="connsiteY0" fmla="*/ 1 h 4946538"/>
                <a:gd name="connsiteX1" fmla="*/ 1144911 w 4946839"/>
                <a:gd name="connsiteY1" fmla="*/ 387146 h 4946538"/>
                <a:gd name="connsiteX2" fmla="*/ 101439 w 4946839"/>
                <a:gd name="connsiteY2" fmla="*/ 3173636 h 4946538"/>
                <a:gd name="connsiteX3" fmla="*/ 2285958 w 4946839"/>
                <a:gd name="connsiteY3" fmla="*/ 4939480 h 4946538"/>
                <a:gd name="connsiteX4" fmla="*/ 2473420 w 4946839"/>
                <a:gd name="connsiteY4" fmla="*/ 4945874 h 4946538"/>
                <a:gd name="connsiteX5" fmla="*/ 2473420 w 4946839"/>
                <a:gd name="connsiteY5" fmla="*/ 4946538 h 4946538"/>
                <a:gd name="connsiteX6" fmla="*/ 4946839 w 4946839"/>
                <a:gd name="connsiteY6" fmla="*/ 4946538 h 4946538"/>
                <a:gd name="connsiteX7" fmla="*/ 4946839 w 4946839"/>
                <a:gd name="connsiteY7" fmla="*/ 4285407 h 4946538"/>
                <a:gd name="connsiteX8" fmla="*/ 2486375 w 4946839"/>
                <a:gd name="connsiteY8" fmla="*/ 4285407 h 4946538"/>
                <a:gd name="connsiteX9" fmla="*/ 2486356 w 4946839"/>
                <a:gd name="connsiteY9" fmla="*/ 4282749 h 4946538"/>
                <a:gd name="connsiteX10" fmla="*/ 750566 w 4946839"/>
                <a:gd name="connsiteY10" fmla="*/ 3026411 h 4946538"/>
                <a:gd name="connsiteX11" fmla="*/ 1430666 w 4946839"/>
                <a:gd name="connsiteY11" fmla="*/ 994462 h 4946538"/>
                <a:gd name="connsiteX12" fmla="*/ 3573004 w 4946839"/>
                <a:gd name="connsiteY12" fmla="*/ 1036147 h 4946538"/>
                <a:gd name="connsiteX13" fmla="*/ 4173544 w 4946839"/>
                <a:gd name="connsiteY13" fmla="*/ 3093014 h 4946538"/>
                <a:gd name="connsiteX14" fmla="*/ 3956396 w 4946839"/>
                <a:gd name="connsiteY14" fmla="*/ 2913088 h 4946538"/>
                <a:gd name="connsiteX15" fmla="*/ 4122369 w 4946839"/>
                <a:gd name="connsiteY15" fmla="*/ 3839535 h 4946538"/>
                <a:gd name="connsiteX16" fmla="*/ 4928036 w 4946839"/>
                <a:gd name="connsiteY16" fmla="*/ 3718174 h 4946538"/>
                <a:gd name="connsiteX17" fmla="*/ 4707166 w 4946839"/>
                <a:gd name="connsiteY17" fmla="*/ 3535162 h 4946538"/>
                <a:gd name="connsiteX18" fmla="*/ 4111246 w 4946839"/>
                <a:gd name="connsiteY18" fmla="*/ 619988 h 4946538"/>
                <a:gd name="connsiteX19" fmla="*/ 2470801 w 4946839"/>
                <a:gd name="connsiteY19" fmla="*/ 1 h 4946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6839" h="4946538">
                  <a:moveTo>
                    <a:pt x="2470801" y="1"/>
                  </a:moveTo>
                  <a:cubicBezTo>
                    <a:pt x="2012320" y="399"/>
                    <a:pt x="1551839" y="127994"/>
                    <a:pt x="1144911" y="387146"/>
                  </a:cubicBezTo>
                  <a:cubicBezTo>
                    <a:pt x="214790" y="979494"/>
                    <a:pt x="-210821" y="2116047"/>
                    <a:pt x="101439" y="3173636"/>
                  </a:cubicBezTo>
                  <a:cubicBezTo>
                    <a:pt x="394183" y="4165127"/>
                    <a:pt x="1269138" y="4862636"/>
                    <a:pt x="2285958" y="4939480"/>
                  </a:cubicBezTo>
                  <a:lnTo>
                    <a:pt x="2473420" y="4945874"/>
                  </a:lnTo>
                  <a:lnTo>
                    <a:pt x="2473420" y="4946538"/>
                  </a:lnTo>
                  <a:lnTo>
                    <a:pt x="4946839" y="4946538"/>
                  </a:lnTo>
                  <a:lnTo>
                    <a:pt x="4946839" y="4285407"/>
                  </a:lnTo>
                  <a:lnTo>
                    <a:pt x="2486375" y="4285407"/>
                  </a:lnTo>
                  <a:lnTo>
                    <a:pt x="2486356" y="4282749"/>
                  </a:lnTo>
                  <a:cubicBezTo>
                    <a:pt x="1695352" y="4288383"/>
                    <a:pt x="992365" y="3779573"/>
                    <a:pt x="750566" y="3026411"/>
                  </a:cubicBezTo>
                  <a:cubicBezTo>
                    <a:pt x="508766" y="2273249"/>
                    <a:pt x="784204" y="1450320"/>
                    <a:pt x="1430666" y="994462"/>
                  </a:cubicBezTo>
                  <a:cubicBezTo>
                    <a:pt x="2077128" y="538604"/>
                    <a:pt x="2944764" y="555486"/>
                    <a:pt x="3573004" y="1036147"/>
                  </a:cubicBezTo>
                  <a:cubicBezTo>
                    <a:pt x="4201243" y="1516807"/>
                    <a:pt x="4444459" y="2349829"/>
                    <a:pt x="4173544" y="3093014"/>
                  </a:cubicBezTo>
                  <a:lnTo>
                    <a:pt x="3956396" y="2913088"/>
                  </a:lnTo>
                  <a:lnTo>
                    <a:pt x="4122369" y="3839535"/>
                  </a:lnTo>
                  <a:lnTo>
                    <a:pt x="4928036" y="3718174"/>
                  </a:lnTo>
                  <a:lnTo>
                    <a:pt x="4707166" y="3535162"/>
                  </a:lnTo>
                  <a:cubicBezTo>
                    <a:pt x="5180616" y="2539247"/>
                    <a:pt x="4937552" y="1350207"/>
                    <a:pt x="4111246" y="619988"/>
                  </a:cubicBezTo>
                  <a:cubicBezTo>
                    <a:pt x="3646449" y="209240"/>
                    <a:pt x="3060278" y="-512"/>
                    <a:pt x="2470801" y="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ight Arrow 6">
              <a:extLst>
                <a:ext uri="{FF2B5EF4-FFF2-40B4-BE49-F238E27FC236}">
                  <a16:creationId xmlns:a16="http://schemas.microsoft.com/office/drawing/2014/main" id="{F0FEC621-C67A-BD4F-AD51-7A07D302693B}"/>
                </a:ext>
              </a:extLst>
            </p:cNvPr>
            <p:cNvSpPr/>
            <p:nvPr/>
          </p:nvSpPr>
          <p:spPr>
            <a:xfrm>
              <a:off x="16868809" y="8033081"/>
              <a:ext cx="1419191" cy="1043241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0024CBA6-3961-CD48-AADC-78E66FFBAA52}"/>
              </a:ext>
            </a:extLst>
          </p:cNvPr>
          <p:cNvSpPr/>
          <p:nvPr/>
        </p:nvSpPr>
        <p:spPr>
          <a:xfrm>
            <a:off x="3033860" y="7070611"/>
            <a:ext cx="2078484" cy="20784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hape 2554">
            <a:extLst>
              <a:ext uri="{FF2B5EF4-FFF2-40B4-BE49-F238E27FC236}">
                <a16:creationId xmlns:a16="http://schemas.microsoft.com/office/drawing/2014/main" id="{0B0684BE-4F1F-4E4E-820D-9715DC3EA646}"/>
              </a:ext>
            </a:extLst>
          </p:cNvPr>
          <p:cNvSpPr>
            <a:spLocks noChangeAspect="1"/>
          </p:cNvSpPr>
          <p:nvPr/>
        </p:nvSpPr>
        <p:spPr>
          <a:xfrm>
            <a:off x="3607071" y="7686189"/>
            <a:ext cx="932061" cy="84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30697FF-5BDF-ED47-9D1B-55C4C93C84F7}"/>
              </a:ext>
            </a:extLst>
          </p:cNvPr>
          <p:cNvSpPr/>
          <p:nvPr/>
        </p:nvSpPr>
        <p:spPr>
          <a:xfrm>
            <a:off x="7141354" y="7070611"/>
            <a:ext cx="2078484" cy="20784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hape 2608">
            <a:extLst>
              <a:ext uri="{FF2B5EF4-FFF2-40B4-BE49-F238E27FC236}">
                <a16:creationId xmlns:a16="http://schemas.microsoft.com/office/drawing/2014/main" id="{FA3DC186-B524-5741-A588-7AD0994AB674}"/>
              </a:ext>
            </a:extLst>
          </p:cNvPr>
          <p:cNvSpPr>
            <a:spLocks noChangeAspect="1"/>
          </p:cNvSpPr>
          <p:nvPr/>
        </p:nvSpPr>
        <p:spPr>
          <a:xfrm>
            <a:off x="7755221" y="7761819"/>
            <a:ext cx="850751" cy="696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6512EC8-3E8B-694E-9502-C52E7B438E76}"/>
              </a:ext>
            </a:extLst>
          </p:cNvPr>
          <p:cNvSpPr/>
          <p:nvPr/>
        </p:nvSpPr>
        <p:spPr>
          <a:xfrm>
            <a:off x="11248848" y="7070611"/>
            <a:ext cx="2078484" cy="20784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2783">
            <a:extLst>
              <a:ext uri="{FF2B5EF4-FFF2-40B4-BE49-F238E27FC236}">
                <a16:creationId xmlns:a16="http://schemas.microsoft.com/office/drawing/2014/main" id="{1A6A1712-3B44-4641-A399-9779AA6CCDD8}"/>
              </a:ext>
            </a:extLst>
          </p:cNvPr>
          <p:cNvSpPr>
            <a:spLocks noChangeAspect="1"/>
          </p:cNvSpPr>
          <p:nvPr/>
        </p:nvSpPr>
        <p:spPr>
          <a:xfrm>
            <a:off x="11817940" y="7703813"/>
            <a:ext cx="940302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EA9BFC-74D1-6B44-8E0F-57ECAF7AB3C2}"/>
              </a:ext>
            </a:extLst>
          </p:cNvPr>
          <p:cNvSpPr/>
          <p:nvPr/>
        </p:nvSpPr>
        <p:spPr>
          <a:xfrm>
            <a:off x="19265307" y="7070611"/>
            <a:ext cx="2078484" cy="20784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hape 2565">
            <a:extLst>
              <a:ext uri="{FF2B5EF4-FFF2-40B4-BE49-F238E27FC236}">
                <a16:creationId xmlns:a16="http://schemas.microsoft.com/office/drawing/2014/main" id="{4BA9CC62-BF4F-484C-9FC3-B7ABF077ADD9}"/>
              </a:ext>
            </a:extLst>
          </p:cNvPr>
          <p:cNvSpPr>
            <a:spLocks noChangeAspect="1"/>
          </p:cNvSpPr>
          <p:nvPr/>
        </p:nvSpPr>
        <p:spPr>
          <a:xfrm>
            <a:off x="19879175" y="7761809"/>
            <a:ext cx="850748" cy="696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AF124098-CC07-2146-AB2F-25EFB2036D97}"/>
              </a:ext>
            </a:extLst>
          </p:cNvPr>
          <p:cNvSpPr/>
          <p:nvPr/>
        </p:nvSpPr>
        <p:spPr>
          <a:xfrm>
            <a:off x="9643315" y="7588233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5CB60A6B-46E1-E647-A884-CDCE86FDB5D4}"/>
              </a:ext>
            </a:extLst>
          </p:cNvPr>
          <p:cNvSpPr/>
          <p:nvPr/>
        </p:nvSpPr>
        <p:spPr>
          <a:xfrm>
            <a:off x="5535821" y="7588233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4D09A5-38AE-4E44-B30E-251AA0F49194}"/>
              </a:ext>
            </a:extLst>
          </p:cNvPr>
          <p:cNvSpPr txBox="1"/>
          <p:nvPr/>
        </p:nvSpPr>
        <p:spPr>
          <a:xfrm>
            <a:off x="3138392" y="9505313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AF373B0-ACDC-694B-83D9-03FFA2BD8A18}"/>
              </a:ext>
            </a:extLst>
          </p:cNvPr>
          <p:cNvSpPr txBox="1">
            <a:spLocks/>
          </p:cNvSpPr>
          <p:nvPr/>
        </p:nvSpPr>
        <p:spPr>
          <a:xfrm>
            <a:off x="2305240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8E7048-8CDF-A749-98B0-0A5868B219AF}"/>
              </a:ext>
            </a:extLst>
          </p:cNvPr>
          <p:cNvSpPr txBox="1"/>
          <p:nvPr/>
        </p:nvSpPr>
        <p:spPr>
          <a:xfrm>
            <a:off x="7245886" y="9505313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737830E-70A9-9640-82AE-83E3860783C1}"/>
              </a:ext>
            </a:extLst>
          </p:cNvPr>
          <p:cNvSpPr txBox="1">
            <a:spLocks/>
          </p:cNvSpPr>
          <p:nvPr/>
        </p:nvSpPr>
        <p:spPr>
          <a:xfrm>
            <a:off x="6412734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2EEED0-BE7F-D94E-95C6-663651DCF541}"/>
              </a:ext>
            </a:extLst>
          </p:cNvPr>
          <p:cNvSpPr txBox="1"/>
          <p:nvPr/>
        </p:nvSpPr>
        <p:spPr>
          <a:xfrm>
            <a:off x="10880495" y="9505313"/>
            <a:ext cx="281519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 SCRUM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7F494B0-5A78-764F-A8DB-2AA745BD14A6}"/>
              </a:ext>
            </a:extLst>
          </p:cNvPr>
          <p:cNvSpPr txBox="1">
            <a:spLocks/>
          </p:cNvSpPr>
          <p:nvPr/>
        </p:nvSpPr>
        <p:spPr>
          <a:xfrm>
            <a:off x="10520228" y="10658499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E6973B-9074-6E4A-BDCF-9B76216E4704}"/>
              </a:ext>
            </a:extLst>
          </p:cNvPr>
          <p:cNvSpPr txBox="1"/>
          <p:nvPr/>
        </p:nvSpPr>
        <p:spPr>
          <a:xfrm>
            <a:off x="17993662" y="9505313"/>
            <a:ext cx="4621778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 Shippable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 Increment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97B6D90-7CA8-D545-A4A8-EEC01F3B2D29}"/>
              </a:ext>
            </a:extLst>
          </p:cNvPr>
          <p:cNvSpPr txBox="1">
            <a:spLocks/>
          </p:cNvSpPr>
          <p:nvPr/>
        </p:nvSpPr>
        <p:spPr>
          <a:xfrm>
            <a:off x="17752273" y="10658499"/>
            <a:ext cx="5104550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35FDC6F-CE72-284D-AA9A-8428773E98CB}"/>
              </a:ext>
            </a:extLst>
          </p:cNvPr>
          <p:cNvSpPr/>
          <p:nvPr/>
        </p:nvSpPr>
        <p:spPr>
          <a:xfrm>
            <a:off x="14828199" y="5257502"/>
            <a:ext cx="2078484" cy="20784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hape 2615">
            <a:extLst>
              <a:ext uri="{FF2B5EF4-FFF2-40B4-BE49-F238E27FC236}">
                <a16:creationId xmlns:a16="http://schemas.microsoft.com/office/drawing/2014/main" id="{AE36A9BB-EDEA-DF4C-95CF-BCAF82BC5BC8}"/>
              </a:ext>
            </a:extLst>
          </p:cNvPr>
          <p:cNvSpPr>
            <a:spLocks noChangeAspect="1"/>
          </p:cNvSpPr>
          <p:nvPr/>
        </p:nvSpPr>
        <p:spPr>
          <a:xfrm>
            <a:off x="15442127" y="5871430"/>
            <a:ext cx="850629" cy="8506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2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554E39-2987-2B42-B494-34F7EA3E4820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9226B6-8AC6-EC44-954D-DB2C4AF693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B93B5509-A6BB-BD4A-B715-C9D912B20C54}"/>
              </a:ext>
            </a:extLst>
          </p:cNvPr>
          <p:cNvSpPr/>
          <p:nvPr/>
        </p:nvSpPr>
        <p:spPr>
          <a:xfrm>
            <a:off x="11455754" y="3472919"/>
            <a:ext cx="6587788" cy="6721503"/>
          </a:xfrm>
          <a:custGeom>
            <a:avLst/>
            <a:gdLst>
              <a:gd name="connsiteX0" fmla="*/ 1189392 w 6587788"/>
              <a:gd name="connsiteY0" fmla="*/ 135 h 6721503"/>
              <a:gd name="connsiteX1" fmla="*/ 1992491 w 6587788"/>
              <a:gd name="connsiteY1" fmla="*/ 315059 h 6721503"/>
              <a:gd name="connsiteX2" fmla="*/ 2101818 w 6587788"/>
              <a:gd name="connsiteY2" fmla="*/ 258045 h 6721503"/>
              <a:gd name="connsiteX3" fmla="*/ 2012415 w 6587788"/>
              <a:gd name="connsiteY3" fmla="*/ 715464 h 6721503"/>
              <a:gd name="connsiteX4" fmla="*/ 1450583 w 6587788"/>
              <a:gd name="connsiteY4" fmla="*/ 597672 h 6721503"/>
              <a:gd name="connsiteX5" fmla="*/ 1548176 w 6587788"/>
              <a:gd name="connsiteY5" fmla="*/ 546776 h 6721503"/>
              <a:gd name="connsiteX6" fmla="*/ 797780 w 6587788"/>
              <a:gd name="connsiteY6" fmla="*/ 592152 h 6721503"/>
              <a:gd name="connsiteX7" fmla="*/ 547211 w 6587788"/>
              <a:gd name="connsiteY7" fmla="*/ 1301122 h 6721503"/>
              <a:gd name="connsiteX8" fmla="*/ 1004295 w 6587788"/>
              <a:gd name="connsiteY8" fmla="*/ 1784535 h 6721503"/>
              <a:gd name="connsiteX9" fmla="*/ 1095120 w 6587788"/>
              <a:gd name="connsiteY9" fmla="*/ 1805600 h 6721503"/>
              <a:gd name="connsiteX10" fmla="*/ 1235157 w 6587788"/>
              <a:gd name="connsiteY10" fmla="*/ 1714551 h 6721503"/>
              <a:gd name="connsiteX11" fmla="*/ 2505995 w 6587788"/>
              <a:gd name="connsiteY11" fmla="*/ 1375245 h 6721503"/>
              <a:gd name="connsiteX12" fmla="*/ 3826480 w 6587788"/>
              <a:gd name="connsiteY12" fmla="*/ 1770023 h 6721503"/>
              <a:gd name="connsiteX13" fmla="*/ 4855884 w 6587788"/>
              <a:gd name="connsiteY13" fmla="*/ 4555651 h 6721503"/>
              <a:gd name="connsiteX14" fmla="*/ 4252247 w 6587788"/>
              <a:gd name="connsiteY14" fmla="*/ 5579734 h 6721503"/>
              <a:gd name="connsiteX15" fmla="*/ 4182636 w 6587788"/>
              <a:gd name="connsiteY15" fmla="*/ 5645299 h 6721503"/>
              <a:gd name="connsiteX16" fmla="*/ 5870318 w 6587788"/>
              <a:gd name="connsiteY16" fmla="*/ 5645299 h 6721503"/>
              <a:gd name="connsiteX17" fmla="*/ 5870318 w 6587788"/>
              <a:gd name="connsiteY17" fmla="*/ 5286564 h 6721503"/>
              <a:gd name="connsiteX18" fmla="*/ 6587788 w 6587788"/>
              <a:gd name="connsiteY18" fmla="*/ 6004034 h 6721503"/>
              <a:gd name="connsiteX19" fmla="*/ 5870318 w 6587788"/>
              <a:gd name="connsiteY19" fmla="*/ 6721503 h 6721503"/>
              <a:gd name="connsiteX20" fmla="*/ 5870318 w 6587788"/>
              <a:gd name="connsiteY20" fmla="*/ 6362768 h 6721503"/>
              <a:gd name="connsiteX21" fmla="*/ 2482668 w 6587788"/>
              <a:gd name="connsiteY21" fmla="*/ 6362768 h 6721503"/>
              <a:gd name="connsiteX22" fmla="*/ 2482668 w 6587788"/>
              <a:gd name="connsiteY22" fmla="*/ 6321149 h 6721503"/>
              <a:gd name="connsiteX23" fmla="*/ 2468273 w 6587788"/>
              <a:gd name="connsiteY23" fmla="*/ 6321639 h 6721503"/>
              <a:gd name="connsiteX24" fmla="*/ 2473002 w 6587788"/>
              <a:gd name="connsiteY24" fmla="*/ 5657912 h 6721503"/>
              <a:gd name="connsiteX25" fmla="*/ 2482668 w 6587788"/>
              <a:gd name="connsiteY25" fmla="*/ 5657588 h 6721503"/>
              <a:gd name="connsiteX26" fmla="*/ 2482668 w 6587788"/>
              <a:gd name="connsiteY26" fmla="*/ 5645299 h 6721503"/>
              <a:gd name="connsiteX27" fmla="*/ 2687390 w 6587788"/>
              <a:gd name="connsiteY27" fmla="*/ 5645299 h 6721503"/>
              <a:gd name="connsiteX28" fmla="*/ 2765744 w 6587788"/>
              <a:gd name="connsiteY28" fmla="*/ 5636288 h 6721503"/>
              <a:gd name="connsiteX29" fmla="*/ 4211031 w 6587788"/>
              <a:gd name="connsiteY29" fmla="*/ 4394549 h 6721503"/>
              <a:gd name="connsiteX30" fmla="*/ 3516605 w 6587788"/>
              <a:gd name="connsiteY30" fmla="*/ 2361176 h 6721503"/>
              <a:gd name="connsiteX31" fmla="*/ 1368867 w 6587788"/>
              <a:gd name="connsiteY31" fmla="*/ 2424859 h 6721503"/>
              <a:gd name="connsiteX32" fmla="*/ 796139 w 6587788"/>
              <a:gd name="connsiteY32" fmla="*/ 4495804 h 6721503"/>
              <a:gd name="connsiteX33" fmla="*/ 1034280 w 6587788"/>
              <a:gd name="connsiteY33" fmla="*/ 4329369 h 6721503"/>
              <a:gd name="connsiteX34" fmla="*/ 730686 w 6587788"/>
              <a:gd name="connsiteY34" fmla="*/ 5075143 h 6721503"/>
              <a:gd name="connsiteX35" fmla="*/ 0 w 6587788"/>
              <a:gd name="connsiteY35" fmla="*/ 5052219 h 6721503"/>
              <a:gd name="connsiteX36" fmla="*/ 240067 w 6587788"/>
              <a:gd name="connsiteY36" fmla="*/ 4884438 h 6721503"/>
              <a:gd name="connsiteX37" fmla="*/ 580044 w 6587788"/>
              <a:gd name="connsiteY37" fmla="*/ 2271899 h 6721503"/>
              <a:gd name="connsiteX38" fmla="*/ 692137 w 6587788"/>
              <a:gd name="connsiteY38" fmla="*/ 2147262 h 6721503"/>
              <a:gd name="connsiteX39" fmla="*/ 542753 w 6587788"/>
              <a:gd name="connsiteY39" fmla="*/ 2056180 h 6721503"/>
              <a:gd name="connsiteX40" fmla="*/ 87151 w 6587788"/>
              <a:gd name="connsiteY40" fmla="*/ 1323630 h 6721503"/>
              <a:gd name="connsiteX41" fmla="*/ 676004 w 6587788"/>
              <a:gd name="connsiteY41" fmla="*/ 131861 h 6721503"/>
              <a:gd name="connsiteX42" fmla="*/ 1189392 w 6587788"/>
              <a:gd name="connsiteY42" fmla="*/ 135 h 672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587788" h="6721503">
                <a:moveTo>
                  <a:pt x="1189392" y="135"/>
                </a:moveTo>
                <a:cubicBezTo>
                  <a:pt x="1481460" y="-4370"/>
                  <a:pt x="1771529" y="103717"/>
                  <a:pt x="1992491" y="315059"/>
                </a:cubicBezTo>
                <a:lnTo>
                  <a:pt x="2101818" y="258045"/>
                </a:lnTo>
                <a:lnTo>
                  <a:pt x="2012415" y="715464"/>
                </a:lnTo>
                <a:lnTo>
                  <a:pt x="1450583" y="597672"/>
                </a:lnTo>
                <a:lnTo>
                  <a:pt x="1548176" y="546776"/>
                </a:lnTo>
                <a:cubicBezTo>
                  <a:pt x="1311621" y="409946"/>
                  <a:pt x="1016099" y="427816"/>
                  <a:pt x="797780" y="592152"/>
                </a:cubicBezTo>
                <a:cubicBezTo>
                  <a:pt x="579238" y="756656"/>
                  <a:pt x="480528" y="1035951"/>
                  <a:pt x="547211" y="1301122"/>
                </a:cubicBezTo>
                <a:cubicBezTo>
                  <a:pt x="605530" y="1533030"/>
                  <a:pt x="780437" y="1714706"/>
                  <a:pt x="1004295" y="1784535"/>
                </a:cubicBezTo>
                <a:lnTo>
                  <a:pt x="1095120" y="1805600"/>
                </a:lnTo>
                <a:lnTo>
                  <a:pt x="1235157" y="1714551"/>
                </a:lnTo>
                <a:cubicBezTo>
                  <a:pt x="1624750" y="1486028"/>
                  <a:pt x="2064864" y="1371750"/>
                  <a:pt x="2505995" y="1375245"/>
                </a:cubicBezTo>
                <a:cubicBezTo>
                  <a:pt x="2963465" y="1378870"/>
                  <a:pt x="3422030" y="1509151"/>
                  <a:pt x="3826480" y="1770023"/>
                </a:cubicBezTo>
                <a:cubicBezTo>
                  <a:pt x="4750937" y="2366301"/>
                  <a:pt x="5170442" y="3501506"/>
                  <a:pt x="4855884" y="4555651"/>
                </a:cubicBezTo>
                <a:cubicBezTo>
                  <a:pt x="4737925" y="4950955"/>
                  <a:pt x="4527372" y="5299225"/>
                  <a:pt x="4252247" y="5579734"/>
                </a:cubicBezTo>
                <a:lnTo>
                  <a:pt x="4182636" y="5645299"/>
                </a:lnTo>
                <a:lnTo>
                  <a:pt x="5870318" y="5645299"/>
                </a:lnTo>
                <a:lnTo>
                  <a:pt x="5870318" y="5286564"/>
                </a:lnTo>
                <a:lnTo>
                  <a:pt x="6587788" y="6004034"/>
                </a:lnTo>
                <a:lnTo>
                  <a:pt x="5870318" y="6721503"/>
                </a:lnTo>
                <a:lnTo>
                  <a:pt x="5870318" y="6362768"/>
                </a:lnTo>
                <a:lnTo>
                  <a:pt x="2482668" y="6362768"/>
                </a:lnTo>
                <a:lnTo>
                  <a:pt x="2482668" y="6321149"/>
                </a:lnTo>
                <a:lnTo>
                  <a:pt x="2468273" y="6321639"/>
                </a:lnTo>
                <a:cubicBezTo>
                  <a:pt x="2469849" y="6100397"/>
                  <a:pt x="2471426" y="5879154"/>
                  <a:pt x="2473002" y="5657912"/>
                </a:cubicBezTo>
                <a:lnTo>
                  <a:pt x="2482668" y="5657588"/>
                </a:lnTo>
                <a:lnTo>
                  <a:pt x="2482668" y="5645299"/>
                </a:lnTo>
                <a:lnTo>
                  <a:pt x="2687390" y="5645299"/>
                </a:lnTo>
                <a:lnTo>
                  <a:pt x="2765744" y="5636288"/>
                </a:lnTo>
                <a:cubicBezTo>
                  <a:pt x="3435648" y="5531676"/>
                  <a:pt x="4001425" y="5056694"/>
                  <a:pt x="4211031" y="4394549"/>
                </a:cubicBezTo>
                <a:cubicBezTo>
                  <a:pt x="4450581" y="3637812"/>
                  <a:pt x="4168999" y="2813301"/>
                  <a:pt x="3516605" y="2361176"/>
                </a:cubicBezTo>
                <a:cubicBezTo>
                  <a:pt x="2864211" y="1909051"/>
                  <a:pt x="1993326" y="1934874"/>
                  <a:pt x="1368867" y="2424859"/>
                </a:cubicBezTo>
                <a:cubicBezTo>
                  <a:pt x="744408" y="2914844"/>
                  <a:pt x="512173" y="3754590"/>
                  <a:pt x="796139" y="4495804"/>
                </a:cubicBezTo>
                <a:lnTo>
                  <a:pt x="1034280" y="4329369"/>
                </a:lnTo>
                <a:lnTo>
                  <a:pt x="730686" y="5075143"/>
                </a:lnTo>
                <a:lnTo>
                  <a:pt x="0" y="5052219"/>
                </a:lnTo>
                <a:lnTo>
                  <a:pt x="240067" y="4884438"/>
                </a:lnTo>
                <a:cubicBezTo>
                  <a:pt x="-163131" y="4010386"/>
                  <a:pt x="-18784" y="2995239"/>
                  <a:pt x="580044" y="2271899"/>
                </a:cubicBezTo>
                <a:lnTo>
                  <a:pt x="692137" y="2147262"/>
                </a:lnTo>
                <a:lnTo>
                  <a:pt x="542753" y="2056180"/>
                </a:lnTo>
                <a:cubicBezTo>
                  <a:pt x="305831" y="1885247"/>
                  <a:pt x="137878" y="1625189"/>
                  <a:pt x="87151" y="1323630"/>
                </a:cubicBezTo>
                <a:cubicBezTo>
                  <a:pt x="5971" y="841035"/>
                  <a:pt x="243281" y="360747"/>
                  <a:pt x="676004" y="131861"/>
                </a:cubicBezTo>
                <a:cubicBezTo>
                  <a:pt x="838190" y="46074"/>
                  <a:pt x="1014151" y="2838"/>
                  <a:pt x="1189392" y="1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A5060A1-8065-2A42-A204-6E1428D44E1A}"/>
              </a:ext>
            </a:extLst>
          </p:cNvPr>
          <p:cNvGrpSpPr/>
          <p:nvPr/>
        </p:nvGrpSpPr>
        <p:grpSpPr>
          <a:xfrm>
            <a:off x="3588746" y="7852692"/>
            <a:ext cx="1954532" cy="2240978"/>
            <a:chOff x="1673866" y="6547080"/>
            <a:chExt cx="1954532" cy="224097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95226EF-8C87-474B-B8F9-1BC980838E96}"/>
                </a:ext>
              </a:extLst>
            </p:cNvPr>
            <p:cNvGrpSpPr/>
            <p:nvPr/>
          </p:nvGrpSpPr>
          <p:grpSpPr>
            <a:xfrm>
              <a:off x="1692944" y="7188327"/>
              <a:ext cx="986762" cy="943300"/>
              <a:chOff x="5060609" y="5570162"/>
              <a:chExt cx="1347176" cy="1287840"/>
            </a:xfrm>
          </p:grpSpPr>
          <p:sp>
            <p:nvSpPr>
              <p:cNvPr id="7" name="Parallelogram 6">
                <a:extLst>
                  <a:ext uri="{FF2B5EF4-FFF2-40B4-BE49-F238E27FC236}">
                    <a16:creationId xmlns:a16="http://schemas.microsoft.com/office/drawing/2014/main" id="{35562F04-5DEC-B14C-82B5-BBA84C35C0EA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9F02D4-3993-FD4A-9222-3A744B0D4099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Parallelogram 8">
                <a:extLst>
                  <a:ext uri="{FF2B5EF4-FFF2-40B4-BE49-F238E27FC236}">
                    <a16:creationId xmlns:a16="http://schemas.microsoft.com/office/drawing/2014/main" id="{DF877789-B1BC-9A47-B292-8EE81ED21264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EDEC6E2-D25F-3F49-AB32-C8D9E689838F}"/>
                </a:ext>
              </a:extLst>
            </p:cNvPr>
            <p:cNvGrpSpPr/>
            <p:nvPr/>
          </p:nvGrpSpPr>
          <p:grpSpPr>
            <a:xfrm>
              <a:off x="2641634" y="7188327"/>
              <a:ext cx="986762" cy="943300"/>
              <a:chOff x="5060609" y="5570162"/>
              <a:chExt cx="1347176" cy="1287840"/>
            </a:xfrm>
          </p:grpSpPr>
          <p:sp>
            <p:nvSpPr>
              <p:cNvPr id="12" name="Parallelogram 11">
                <a:extLst>
                  <a:ext uri="{FF2B5EF4-FFF2-40B4-BE49-F238E27FC236}">
                    <a16:creationId xmlns:a16="http://schemas.microsoft.com/office/drawing/2014/main" id="{A5CC98F3-F7DC-6E44-8576-423ECDDD4837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ADF063B-669F-AB49-BF3B-134E945F2C41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BEFF7ED0-7C2A-5C4F-AB20-65EDA577455B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635D17A-63EC-2043-AA42-8F1FA6427F5A}"/>
                </a:ext>
              </a:extLst>
            </p:cNvPr>
            <p:cNvGrpSpPr/>
            <p:nvPr/>
          </p:nvGrpSpPr>
          <p:grpSpPr>
            <a:xfrm>
              <a:off x="2641634" y="7844758"/>
              <a:ext cx="986762" cy="943300"/>
              <a:chOff x="5060609" y="5570162"/>
              <a:chExt cx="1347176" cy="1287840"/>
            </a:xfrm>
          </p:grpSpPr>
          <p:sp>
            <p:nvSpPr>
              <p:cNvPr id="16" name="Parallelogram 15">
                <a:extLst>
                  <a:ext uri="{FF2B5EF4-FFF2-40B4-BE49-F238E27FC236}">
                    <a16:creationId xmlns:a16="http://schemas.microsoft.com/office/drawing/2014/main" id="{DF43FC51-5310-2046-A9A0-7BDB5871502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4330C1C-BB74-6B47-8EB7-6AB99B264D17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Parallelogram 17">
                <a:extLst>
                  <a:ext uri="{FF2B5EF4-FFF2-40B4-BE49-F238E27FC236}">
                    <a16:creationId xmlns:a16="http://schemas.microsoft.com/office/drawing/2014/main" id="{64D3A486-1417-384B-AAB0-07C1D489683B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51D2BC9-1A41-FE45-9553-9BCBEB4EBF8E}"/>
                </a:ext>
              </a:extLst>
            </p:cNvPr>
            <p:cNvGrpSpPr/>
            <p:nvPr/>
          </p:nvGrpSpPr>
          <p:grpSpPr>
            <a:xfrm>
              <a:off x="1673866" y="7844758"/>
              <a:ext cx="986762" cy="943300"/>
              <a:chOff x="5060609" y="5570162"/>
              <a:chExt cx="1347176" cy="1287840"/>
            </a:xfrm>
          </p:grpSpPr>
          <p:sp>
            <p:nvSpPr>
              <p:cNvPr id="20" name="Parallelogram 19">
                <a:extLst>
                  <a:ext uri="{FF2B5EF4-FFF2-40B4-BE49-F238E27FC236}">
                    <a16:creationId xmlns:a16="http://schemas.microsoft.com/office/drawing/2014/main" id="{554FB078-AF10-A14E-A9DC-C1E70F4FAFE4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2EA883A-EEFF-FA49-9347-A23CE5D6BDC0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Parallelogram 21">
                <a:extLst>
                  <a:ext uri="{FF2B5EF4-FFF2-40B4-BE49-F238E27FC236}">
                    <a16:creationId xmlns:a16="http://schemas.microsoft.com/office/drawing/2014/main" id="{4EB2A2D5-AFAB-0D4E-BCF4-B05DC3C11EE8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1224C94-7CEC-ED46-9C58-021DD48767AA}"/>
                </a:ext>
              </a:extLst>
            </p:cNvPr>
            <p:cNvGrpSpPr/>
            <p:nvPr/>
          </p:nvGrpSpPr>
          <p:grpSpPr>
            <a:xfrm>
              <a:off x="1692945" y="6547080"/>
              <a:ext cx="986763" cy="943301"/>
              <a:chOff x="5060609" y="5617992"/>
              <a:chExt cx="1347177" cy="1287843"/>
            </a:xfrm>
          </p:grpSpPr>
          <p:sp>
            <p:nvSpPr>
              <p:cNvPr id="24" name="Parallelogram 23">
                <a:extLst>
                  <a:ext uri="{FF2B5EF4-FFF2-40B4-BE49-F238E27FC236}">
                    <a16:creationId xmlns:a16="http://schemas.microsoft.com/office/drawing/2014/main" id="{1E31FA6F-FFC1-0346-AE6D-E18AB9A4CA07}"/>
                  </a:ext>
                </a:extLst>
              </p:cNvPr>
              <p:cNvSpPr/>
              <p:nvPr/>
            </p:nvSpPr>
            <p:spPr>
              <a:xfrm>
                <a:off x="5060610" y="5617992"/>
                <a:ext cx="1347168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D741B24-B880-4A46-98D6-37C2453DF86F}"/>
                  </a:ext>
                </a:extLst>
              </p:cNvPr>
              <p:cNvSpPr/>
              <p:nvPr/>
            </p:nvSpPr>
            <p:spPr>
              <a:xfrm>
                <a:off x="5060609" y="6176406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Parallelogram 25">
                <a:extLst>
                  <a:ext uri="{FF2B5EF4-FFF2-40B4-BE49-F238E27FC236}">
                    <a16:creationId xmlns:a16="http://schemas.microsoft.com/office/drawing/2014/main" id="{FCA592F0-3950-9C4C-9B31-DB148FC79733}"/>
                  </a:ext>
                </a:extLst>
              </p:cNvPr>
              <p:cNvSpPr/>
              <p:nvPr/>
            </p:nvSpPr>
            <p:spPr>
              <a:xfrm rot="5400000" flipV="1">
                <a:off x="5595784" y="6093833"/>
                <a:ext cx="1287837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3BBF5AD-BEA9-474A-90D9-EF184FFA7C72}"/>
                </a:ext>
              </a:extLst>
            </p:cNvPr>
            <p:cNvGrpSpPr/>
            <p:nvPr/>
          </p:nvGrpSpPr>
          <p:grpSpPr>
            <a:xfrm>
              <a:off x="2641635" y="6547087"/>
              <a:ext cx="986763" cy="943301"/>
              <a:chOff x="5060609" y="5617991"/>
              <a:chExt cx="1347177" cy="1287841"/>
            </a:xfrm>
          </p:grpSpPr>
          <p:sp>
            <p:nvSpPr>
              <p:cNvPr id="28" name="Parallelogram 27">
                <a:extLst>
                  <a:ext uri="{FF2B5EF4-FFF2-40B4-BE49-F238E27FC236}">
                    <a16:creationId xmlns:a16="http://schemas.microsoft.com/office/drawing/2014/main" id="{6A78C3EB-2AC0-724D-97F7-8C62C9FCC8AD}"/>
                  </a:ext>
                </a:extLst>
              </p:cNvPr>
              <p:cNvSpPr/>
              <p:nvPr/>
            </p:nvSpPr>
            <p:spPr>
              <a:xfrm>
                <a:off x="5060610" y="5617991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077C080-CCAA-8A47-8EE7-D5F898B0982B}"/>
                  </a:ext>
                </a:extLst>
              </p:cNvPr>
              <p:cNvSpPr/>
              <p:nvPr/>
            </p:nvSpPr>
            <p:spPr>
              <a:xfrm>
                <a:off x="5060609" y="6176404"/>
                <a:ext cx="1011006" cy="72942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58BB17C6-5A46-E444-AB38-13B4D43C94B7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3D507E0-22A8-0845-A6FF-851F7DBF70BF}"/>
                </a:ext>
              </a:extLst>
            </p:cNvPr>
            <p:cNvGrpSpPr/>
            <p:nvPr/>
          </p:nvGrpSpPr>
          <p:grpSpPr>
            <a:xfrm>
              <a:off x="2641635" y="7146368"/>
              <a:ext cx="986763" cy="943301"/>
              <a:chOff x="5060609" y="5617991"/>
              <a:chExt cx="1347177" cy="1287841"/>
            </a:xfrm>
          </p:grpSpPr>
          <p:sp>
            <p:nvSpPr>
              <p:cNvPr id="32" name="Parallelogram 31">
                <a:extLst>
                  <a:ext uri="{FF2B5EF4-FFF2-40B4-BE49-F238E27FC236}">
                    <a16:creationId xmlns:a16="http://schemas.microsoft.com/office/drawing/2014/main" id="{0CEEBD63-C46B-BF4F-866A-734684C49B28}"/>
                  </a:ext>
                </a:extLst>
              </p:cNvPr>
              <p:cNvSpPr/>
              <p:nvPr/>
            </p:nvSpPr>
            <p:spPr>
              <a:xfrm>
                <a:off x="5060610" y="5617991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3985BCF-1BFD-7A42-BDBD-3F46CD78DAE1}"/>
                  </a:ext>
                </a:extLst>
              </p:cNvPr>
              <p:cNvSpPr/>
              <p:nvPr/>
            </p:nvSpPr>
            <p:spPr>
              <a:xfrm>
                <a:off x="5060609" y="6176401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7E04D095-BDBF-6341-A4B3-CFFF114B3995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9571CC6-CF6F-194B-888A-1876DBAED9E6}"/>
                </a:ext>
              </a:extLst>
            </p:cNvPr>
            <p:cNvGrpSpPr/>
            <p:nvPr/>
          </p:nvGrpSpPr>
          <p:grpSpPr>
            <a:xfrm>
              <a:off x="1673867" y="7146370"/>
              <a:ext cx="986763" cy="943300"/>
              <a:chOff x="5060609" y="5617993"/>
              <a:chExt cx="1347177" cy="1287839"/>
            </a:xfrm>
          </p:grpSpPr>
          <p:sp>
            <p:nvSpPr>
              <p:cNvPr id="36" name="Parallelogram 35">
                <a:extLst>
                  <a:ext uri="{FF2B5EF4-FFF2-40B4-BE49-F238E27FC236}">
                    <a16:creationId xmlns:a16="http://schemas.microsoft.com/office/drawing/2014/main" id="{A7228F28-B342-6948-A218-282340D88904}"/>
                  </a:ext>
                </a:extLst>
              </p:cNvPr>
              <p:cNvSpPr/>
              <p:nvPr/>
            </p:nvSpPr>
            <p:spPr>
              <a:xfrm>
                <a:off x="5060610" y="5617993"/>
                <a:ext cx="1347169" cy="558411"/>
              </a:xfrm>
              <a:prstGeom prst="parallelogram">
                <a:avLst>
                  <a:gd name="adj" fmla="val 59885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9C7F566-A370-D34D-8755-8163B00A791F}"/>
                  </a:ext>
                </a:extLst>
              </p:cNvPr>
              <p:cNvSpPr/>
              <p:nvPr/>
            </p:nvSpPr>
            <p:spPr>
              <a:xfrm>
                <a:off x="5060609" y="6176405"/>
                <a:ext cx="1011006" cy="72942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1C8D6C25-D29D-404F-A25F-4B6EE31BF696}"/>
                  </a:ext>
                </a:extLst>
              </p:cNvPr>
              <p:cNvSpPr/>
              <p:nvPr/>
            </p:nvSpPr>
            <p:spPr>
              <a:xfrm rot="5400000" flipV="1">
                <a:off x="5595784" y="609382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9616084-6BEC-6146-9E51-253D75394E3C}"/>
              </a:ext>
            </a:extLst>
          </p:cNvPr>
          <p:cNvGrpSpPr/>
          <p:nvPr/>
        </p:nvGrpSpPr>
        <p:grpSpPr>
          <a:xfrm>
            <a:off x="8782394" y="8493939"/>
            <a:ext cx="986762" cy="943300"/>
            <a:chOff x="5060609" y="5570162"/>
            <a:chExt cx="1347176" cy="1287840"/>
          </a:xfrm>
        </p:grpSpPr>
        <p:sp>
          <p:nvSpPr>
            <p:cNvPr id="70" name="Parallelogram 69">
              <a:extLst>
                <a:ext uri="{FF2B5EF4-FFF2-40B4-BE49-F238E27FC236}">
                  <a16:creationId xmlns:a16="http://schemas.microsoft.com/office/drawing/2014/main" id="{658CCA4A-4B9A-7B4D-B3C2-B9C0EB8E38DF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8AB9866-37F7-C548-A681-DEFD3B0A4A09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Parallelogram 71">
              <a:extLst>
                <a:ext uri="{FF2B5EF4-FFF2-40B4-BE49-F238E27FC236}">
                  <a16:creationId xmlns:a16="http://schemas.microsoft.com/office/drawing/2014/main" id="{EECC5AD8-7D60-0145-9814-46CF72CDB417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834FE1F-FBB5-B84A-9A31-C9EBC402F9D4}"/>
              </a:ext>
            </a:extLst>
          </p:cNvPr>
          <p:cNvGrpSpPr/>
          <p:nvPr/>
        </p:nvGrpSpPr>
        <p:grpSpPr>
          <a:xfrm>
            <a:off x="9731084" y="8493939"/>
            <a:ext cx="986762" cy="943300"/>
            <a:chOff x="5060609" y="5570162"/>
            <a:chExt cx="1347176" cy="1287840"/>
          </a:xfrm>
        </p:grpSpPr>
        <p:sp>
          <p:nvSpPr>
            <p:cNvPr id="67" name="Parallelogram 66">
              <a:extLst>
                <a:ext uri="{FF2B5EF4-FFF2-40B4-BE49-F238E27FC236}">
                  <a16:creationId xmlns:a16="http://schemas.microsoft.com/office/drawing/2014/main" id="{277D362C-2274-854D-B4C6-01DD34A47075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9674008-20DF-8046-BF63-23783EEE8944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Parallelogram 68">
              <a:extLst>
                <a:ext uri="{FF2B5EF4-FFF2-40B4-BE49-F238E27FC236}">
                  <a16:creationId xmlns:a16="http://schemas.microsoft.com/office/drawing/2014/main" id="{BC5DADF9-6013-014B-88D9-829D3E30F625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ED54B09-007B-E542-9F94-6798BD6B24C8}"/>
              </a:ext>
            </a:extLst>
          </p:cNvPr>
          <p:cNvGrpSpPr/>
          <p:nvPr/>
        </p:nvGrpSpPr>
        <p:grpSpPr>
          <a:xfrm>
            <a:off x="9731084" y="9150370"/>
            <a:ext cx="986762" cy="943300"/>
            <a:chOff x="5060609" y="5570162"/>
            <a:chExt cx="1347176" cy="1287840"/>
          </a:xfrm>
        </p:grpSpPr>
        <p:sp>
          <p:nvSpPr>
            <p:cNvPr id="64" name="Parallelogram 63">
              <a:extLst>
                <a:ext uri="{FF2B5EF4-FFF2-40B4-BE49-F238E27FC236}">
                  <a16:creationId xmlns:a16="http://schemas.microsoft.com/office/drawing/2014/main" id="{2EC12FA7-82E2-8344-9138-4BD58C1BAE03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2506F3-2F03-D947-9F78-A97FC6D55542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Parallelogram 65">
              <a:extLst>
                <a:ext uri="{FF2B5EF4-FFF2-40B4-BE49-F238E27FC236}">
                  <a16:creationId xmlns:a16="http://schemas.microsoft.com/office/drawing/2014/main" id="{97BF83E2-D863-454D-B729-C99DF0DA7376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3137FC3-3989-3945-9131-E00FC47CDF8B}"/>
              </a:ext>
            </a:extLst>
          </p:cNvPr>
          <p:cNvGrpSpPr/>
          <p:nvPr/>
        </p:nvGrpSpPr>
        <p:grpSpPr>
          <a:xfrm>
            <a:off x="8763316" y="9150370"/>
            <a:ext cx="986762" cy="943300"/>
            <a:chOff x="5060609" y="5570162"/>
            <a:chExt cx="1347176" cy="1287840"/>
          </a:xfrm>
        </p:grpSpPr>
        <p:sp>
          <p:nvSpPr>
            <p:cNvPr id="61" name="Parallelogram 60">
              <a:extLst>
                <a:ext uri="{FF2B5EF4-FFF2-40B4-BE49-F238E27FC236}">
                  <a16:creationId xmlns:a16="http://schemas.microsoft.com/office/drawing/2014/main" id="{6F7AE973-9DB5-2A40-92E1-9F537548ED8E}"/>
                </a:ext>
              </a:extLst>
            </p:cNvPr>
            <p:cNvSpPr/>
            <p:nvPr/>
          </p:nvSpPr>
          <p:spPr>
            <a:xfrm>
              <a:off x="5060611" y="5570162"/>
              <a:ext cx="1347169" cy="558412"/>
            </a:xfrm>
            <a:prstGeom prst="parallelogram">
              <a:avLst>
                <a:gd name="adj" fmla="val 598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0D1B36A-45C2-4048-AB16-986DA85E1EA6}"/>
                </a:ext>
              </a:extLst>
            </p:cNvPr>
            <p:cNvSpPr/>
            <p:nvPr/>
          </p:nvSpPr>
          <p:spPr>
            <a:xfrm>
              <a:off x="5060609" y="6128574"/>
              <a:ext cx="1011007" cy="7294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Parallelogram 62">
              <a:extLst>
                <a:ext uri="{FF2B5EF4-FFF2-40B4-BE49-F238E27FC236}">
                  <a16:creationId xmlns:a16="http://schemas.microsoft.com/office/drawing/2014/main" id="{52AA2FA6-5AED-1249-9BE1-C31C0331843D}"/>
                </a:ext>
              </a:extLst>
            </p:cNvPr>
            <p:cNvSpPr/>
            <p:nvPr/>
          </p:nvSpPr>
          <p:spPr>
            <a:xfrm rot="5400000" flipV="1">
              <a:off x="5595783" y="6045999"/>
              <a:ext cx="1287838" cy="336167"/>
            </a:xfrm>
            <a:prstGeom prst="parallelogram">
              <a:avLst>
                <a:gd name="adj" fmla="val 163683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E3EFA1B-84B8-1F47-A4BE-E82EEEDE0B77}"/>
              </a:ext>
            </a:extLst>
          </p:cNvPr>
          <p:cNvGrpSpPr/>
          <p:nvPr/>
        </p:nvGrpSpPr>
        <p:grpSpPr>
          <a:xfrm>
            <a:off x="18484752" y="8387830"/>
            <a:ext cx="1954530" cy="1705840"/>
            <a:chOff x="1673866" y="7082218"/>
            <a:chExt cx="1954530" cy="1705840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DEC0D44-63D0-B448-BEB8-2243620EFE51}"/>
                </a:ext>
              </a:extLst>
            </p:cNvPr>
            <p:cNvGrpSpPr/>
            <p:nvPr/>
          </p:nvGrpSpPr>
          <p:grpSpPr>
            <a:xfrm>
              <a:off x="1692944" y="7188327"/>
              <a:ext cx="986762" cy="943300"/>
              <a:chOff x="5060609" y="5570162"/>
              <a:chExt cx="1347176" cy="1287840"/>
            </a:xfrm>
          </p:grpSpPr>
          <p:sp>
            <p:nvSpPr>
              <p:cNvPr id="103" name="Parallelogram 102">
                <a:extLst>
                  <a:ext uri="{FF2B5EF4-FFF2-40B4-BE49-F238E27FC236}">
                    <a16:creationId xmlns:a16="http://schemas.microsoft.com/office/drawing/2014/main" id="{3AF1E726-5DA6-134E-A88B-42DCD5FF87E8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95F4DB21-8F52-6A4C-A0F8-F8E768AB27E8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Parallelogram 104">
                <a:extLst>
                  <a:ext uri="{FF2B5EF4-FFF2-40B4-BE49-F238E27FC236}">
                    <a16:creationId xmlns:a16="http://schemas.microsoft.com/office/drawing/2014/main" id="{A1B542C5-6E30-4443-A02A-CF87B9914C73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61660CF-1899-7F45-9DE5-7776C7C0E098}"/>
                </a:ext>
              </a:extLst>
            </p:cNvPr>
            <p:cNvGrpSpPr/>
            <p:nvPr/>
          </p:nvGrpSpPr>
          <p:grpSpPr>
            <a:xfrm>
              <a:off x="2641634" y="7188327"/>
              <a:ext cx="986762" cy="943300"/>
              <a:chOff x="5060609" y="5570162"/>
              <a:chExt cx="1347176" cy="1287840"/>
            </a:xfrm>
          </p:grpSpPr>
          <p:sp>
            <p:nvSpPr>
              <p:cNvPr id="100" name="Parallelogram 99">
                <a:extLst>
                  <a:ext uri="{FF2B5EF4-FFF2-40B4-BE49-F238E27FC236}">
                    <a16:creationId xmlns:a16="http://schemas.microsoft.com/office/drawing/2014/main" id="{08BF96ED-BBDB-8940-9C67-8740F84C706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B8F95C13-3CCB-F24B-842F-0B14287BFE9D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Parallelogram 101">
                <a:extLst>
                  <a:ext uri="{FF2B5EF4-FFF2-40B4-BE49-F238E27FC236}">
                    <a16:creationId xmlns:a16="http://schemas.microsoft.com/office/drawing/2014/main" id="{3F081FB4-23C7-0F46-BC4C-DB634A06E817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6665DBE-1317-6648-B318-C4A45D40E6E0}"/>
                </a:ext>
              </a:extLst>
            </p:cNvPr>
            <p:cNvGrpSpPr/>
            <p:nvPr/>
          </p:nvGrpSpPr>
          <p:grpSpPr>
            <a:xfrm>
              <a:off x="2641634" y="7844758"/>
              <a:ext cx="986762" cy="943300"/>
              <a:chOff x="5060609" y="5570162"/>
              <a:chExt cx="1347176" cy="1287840"/>
            </a:xfrm>
          </p:grpSpPr>
          <p:sp>
            <p:nvSpPr>
              <p:cNvPr id="97" name="Parallelogram 96">
                <a:extLst>
                  <a:ext uri="{FF2B5EF4-FFF2-40B4-BE49-F238E27FC236}">
                    <a16:creationId xmlns:a16="http://schemas.microsoft.com/office/drawing/2014/main" id="{2A27341A-4B31-7C4D-A1A8-6641CF6A84CF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912CC3F7-AABA-5445-9479-158E032DA5BC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arallelogram 98">
                <a:extLst>
                  <a:ext uri="{FF2B5EF4-FFF2-40B4-BE49-F238E27FC236}">
                    <a16:creationId xmlns:a16="http://schemas.microsoft.com/office/drawing/2014/main" id="{A3593A87-6EA5-8146-B1C0-C29AF78EF35D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8845A70F-52DB-B84D-841F-05A29E29F97B}"/>
                </a:ext>
              </a:extLst>
            </p:cNvPr>
            <p:cNvGrpSpPr/>
            <p:nvPr/>
          </p:nvGrpSpPr>
          <p:grpSpPr>
            <a:xfrm>
              <a:off x="1673866" y="7844758"/>
              <a:ext cx="986762" cy="943300"/>
              <a:chOff x="5060609" y="5570162"/>
              <a:chExt cx="1347176" cy="1287840"/>
            </a:xfrm>
          </p:grpSpPr>
          <p:sp>
            <p:nvSpPr>
              <p:cNvPr id="94" name="Parallelogram 93">
                <a:extLst>
                  <a:ext uri="{FF2B5EF4-FFF2-40B4-BE49-F238E27FC236}">
                    <a16:creationId xmlns:a16="http://schemas.microsoft.com/office/drawing/2014/main" id="{1F80342D-C4A4-C14A-BBDF-B7233F52932E}"/>
                  </a:ext>
                </a:extLst>
              </p:cNvPr>
              <p:cNvSpPr/>
              <p:nvPr/>
            </p:nvSpPr>
            <p:spPr>
              <a:xfrm>
                <a:off x="5060611" y="5570162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770F1921-F8C6-9644-9DFA-D89D66C28F3B}"/>
                  </a:ext>
                </a:extLst>
              </p:cNvPr>
              <p:cNvSpPr/>
              <p:nvPr/>
            </p:nvSpPr>
            <p:spPr>
              <a:xfrm>
                <a:off x="5060609" y="6128574"/>
                <a:ext cx="1011007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Parallelogram 95">
                <a:extLst>
                  <a:ext uri="{FF2B5EF4-FFF2-40B4-BE49-F238E27FC236}">
                    <a16:creationId xmlns:a16="http://schemas.microsoft.com/office/drawing/2014/main" id="{EB194B1F-905C-DE47-8C88-F17998F44145}"/>
                  </a:ext>
                </a:extLst>
              </p:cNvPr>
              <p:cNvSpPr/>
              <p:nvPr/>
            </p:nvSpPr>
            <p:spPr>
              <a:xfrm rot="5400000" flipV="1">
                <a:off x="5595783" y="6045999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62C8C136-94FF-3342-BFAF-F1ABC789D7B8}"/>
                </a:ext>
              </a:extLst>
            </p:cNvPr>
            <p:cNvGrpSpPr/>
            <p:nvPr/>
          </p:nvGrpSpPr>
          <p:grpSpPr>
            <a:xfrm>
              <a:off x="2176784" y="7082218"/>
              <a:ext cx="986763" cy="943300"/>
              <a:chOff x="5747216" y="5530409"/>
              <a:chExt cx="1347177" cy="1287839"/>
            </a:xfrm>
          </p:grpSpPr>
          <p:sp>
            <p:nvSpPr>
              <p:cNvPr id="82" name="Parallelogram 81">
                <a:extLst>
                  <a:ext uri="{FF2B5EF4-FFF2-40B4-BE49-F238E27FC236}">
                    <a16:creationId xmlns:a16="http://schemas.microsoft.com/office/drawing/2014/main" id="{D6C6F263-7803-304F-AC5A-532CCFFA44BA}"/>
                  </a:ext>
                </a:extLst>
              </p:cNvPr>
              <p:cNvSpPr/>
              <p:nvPr/>
            </p:nvSpPr>
            <p:spPr>
              <a:xfrm>
                <a:off x="5747219" y="5530409"/>
                <a:ext cx="1347169" cy="558412"/>
              </a:xfrm>
              <a:prstGeom prst="parallelogram">
                <a:avLst>
                  <a:gd name="adj" fmla="val 59885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17B5C88-AD70-B244-AAD6-12699EB31595}"/>
                  </a:ext>
                </a:extLst>
              </p:cNvPr>
              <p:cNvSpPr/>
              <p:nvPr/>
            </p:nvSpPr>
            <p:spPr>
              <a:xfrm>
                <a:off x="5747216" y="6088816"/>
                <a:ext cx="1011006" cy="7294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Parallelogram 83">
                <a:extLst>
                  <a:ext uri="{FF2B5EF4-FFF2-40B4-BE49-F238E27FC236}">
                    <a16:creationId xmlns:a16="http://schemas.microsoft.com/office/drawing/2014/main" id="{8CABF035-D93E-0546-AA7D-B6128E1CA5E7}"/>
                  </a:ext>
                </a:extLst>
              </p:cNvPr>
              <p:cNvSpPr/>
              <p:nvPr/>
            </p:nvSpPr>
            <p:spPr>
              <a:xfrm rot="5400000" flipV="1">
                <a:off x="6282391" y="6006245"/>
                <a:ext cx="1287838" cy="336167"/>
              </a:xfrm>
              <a:prstGeom prst="parallelogram">
                <a:avLst>
                  <a:gd name="adj" fmla="val 163683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6" name="Right Arrow 105">
            <a:extLst>
              <a:ext uri="{FF2B5EF4-FFF2-40B4-BE49-F238E27FC236}">
                <a16:creationId xmlns:a16="http://schemas.microsoft.com/office/drawing/2014/main" id="{7A3D2683-1359-F744-907D-2867D746CD42}"/>
              </a:ext>
            </a:extLst>
          </p:cNvPr>
          <p:cNvSpPr/>
          <p:nvPr/>
        </p:nvSpPr>
        <p:spPr>
          <a:xfrm>
            <a:off x="6024631" y="8759483"/>
            <a:ext cx="2250090" cy="143493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E6BF4B44-87D9-E042-AC65-7E016475D525}"/>
              </a:ext>
            </a:extLst>
          </p:cNvPr>
          <p:cNvSpPr txBox="1">
            <a:spLocks/>
          </p:cNvSpPr>
          <p:nvPr/>
        </p:nvSpPr>
        <p:spPr>
          <a:xfrm>
            <a:off x="2714510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C99078F7-AB47-8543-80EA-79A308ED5EC4}"/>
              </a:ext>
            </a:extLst>
          </p:cNvPr>
          <p:cNvSpPr txBox="1">
            <a:spLocks/>
          </p:cNvSpPr>
          <p:nvPr/>
        </p:nvSpPr>
        <p:spPr>
          <a:xfrm>
            <a:off x="7982212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22B3653B-1FF3-4F4D-933B-039E068D36E8}"/>
              </a:ext>
            </a:extLst>
          </p:cNvPr>
          <p:cNvSpPr txBox="1">
            <a:spLocks/>
          </p:cNvSpPr>
          <p:nvPr/>
        </p:nvSpPr>
        <p:spPr>
          <a:xfrm>
            <a:off x="17599614" y="10792056"/>
            <a:ext cx="3535723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DFD0924-9904-0E4B-90FB-0C3357D734E7}"/>
              </a:ext>
            </a:extLst>
          </p:cNvPr>
          <p:cNvSpPr txBox="1"/>
          <p:nvPr/>
        </p:nvSpPr>
        <p:spPr>
          <a:xfrm>
            <a:off x="3547660" y="6292259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B2B9D6C-B1CB-2F4A-A29D-C929F3C918F3}"/>
              </a:ext>
            </a:extLst>
          </p:cNvPr>
          <p:cNvSpPr txBox="1"/>
          <p:nvPr/>
        </p:nvSpPr>
        <p:spPr>
          <a:xfrm>
            <a:off x="8815362" y="6292259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BB46BE3-5BA6-734E-8922-BD258F8F9D43}"/>
              </a:ext>
            </a:extLst>
          </p:cNvPr>
          <p:cNvSpPr txBox="1"/>
          <p:nvPr/>
        </p:nvSpPr>
        <p:spPr>
          <a:xfrm>
            <a:off x="16950788" y="6292259"/>
            <a:ext cx="483337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Working Code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Ready for Deployment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5D75ED9-714F-F04F-A507-05A7EE34C23D}"/>
              </a:ext>
            </a:extLst>
          </p:cNvPr>
          <p:cNvSpPr txBox="1"/>
          <p:nvPr/>
        </p:nvSpPr>
        <p:spPr>
          <a:xfrm>
            <a:off x="12459492" y="6786771"/>
            <a:ext cx="2957861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Time-boxed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Test/Develop</a:t>
            </a:r>
          </a:p>
        </p:txBody>
      </p:sp>
    </p:spTree>
    <p:extLst>
      <p:ext uri="{BB962C8B-B14F-4D97-AF65-F5344CB8AC3E}">
        <p14:creationId xmlns:p14="http://schemas.microsoft.com/office/powerpoint/2010/main" val="385910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44EFCC-BAE0-4745-B5CB-D29FF7988BE6}"/>
              </a:ext>
            </a:extLst>
          </p:cNvPr>
          <p:cNvSpPr txBox="1"/>
          <p:nvPr/>
        </p:nvSpPr>
        <p:spPr>
          <a:xfrm>
            <a:off x="1520825" y="482419"/>
            <a:ext cx="5530681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6F5B51-5CEC-FE48-8C82-CDBC688B4A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CF52E1-27A0-EE4A-BD38-C24292FE2269}"/>
              </a:ext>
            </a:extLst>
          </p:cNvPr>
          <p:cNvGrpSpPr/>
          <p:nvPr/>
        </p:nvGrpSpPr>
        <p:grpSpPr>
          <a:xfrm>
            <a:off x="1860336" y="4751092"/>
            <a:ext cx="3763874" cy="3510352"/>
            <a:chOff x="5437273" y="3722733"/>
            <a:chExt cx="7710016" cy="7190696"/>
          </a:xfrm>
        </p:grpSpPr>
        <p:sp>
          <p:nvSpPr>
            <p:cNvPr id="5" name="Right Arrow 4">
              <a:extLst>
                <a:ext uri="{FF2B5EF4-FFF2-40B4-BE49-F238E27FC236}">
                  <a16:creationId xmlns:a16="http://schemas.microsoft.com/office/drawing/2014/main" id="{04CB8AB3-5D5C-F448-8070-DD5918B9BE0F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2F562B9-2E6C-AA48-85D5-D0AA2B728F45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878ED5B1-40C6-9147-98B3-33F87DD7D6FF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87B3B3BA-3126-CA45-8392-1E3DB28C8675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3F6876B6-F0C7-5944-99DA-9532613D1027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FEC9695-003F-FE44-AC2B-CD50FBA120E2}"/>
              </a:ext>
            </a:extLst>
          </p:cNvPr>
          <p:cNvSpPr txBox="1"/>
          <p:nvPr/>
        </p:nvSpPr>
        <p:spPr>
          <a:xfrm>
            <a:off x="2058162" y="9039901"/>
            <a:ext cx="33682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Planning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79A7335-18CE-664D-8411-A32E74F266E1}"/>
              </a:ext>
            </a:extLst>
          </p:cNvPr>
          <p:cNvSpPr txBox="1">
            <a:spLocks/>
          </p:cNvSpPr>
          <p:nvPr/>
        </p:nvSpPr>
        <p:spPr>
          <a:xfrm>
            <a:off x="1520825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7B47EE2-26B2-0745-9AB0-0B686FED8025}"/>
              </a:ext>
            </a:extLst>
          </p:cNvPr>
          <p:cNvGrpSpPr/>
          <p:nvPr/>
        </p:nvGrpSpPr>
        <p:grpSpPr>
          <a:xfrm>
            <a:off x="7491371" y="4751092"/>
            <a:ext cx="3763874" cy="3510352"/>
            <a:chOff x="5437273" y="3722733"/>
            <a:chExt cx="7710016" cy="7190696"/>
          </a:xfrm>
        </p:grpSpPr>
        <p:sp>
          <p:nvSpPr>
            <p:cNvPr id="21" name="Right Arrow 20">
              <a:extLst>
                <a:ext uri="{FF2B5EF4-FFF2-40B4-BE49-F238E27FC236}">
                  <a16:creationId xmlns:a16="http://schemas.microsoft.com/office/drawing/2014/main" id="{899A64D8-E7E3-7A4E-898A-12365723411C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E1C984B-E3B9-9A4E-978E-7D2A8939C077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Donut 22">
              <a:extLst>
                <a:ext uri="{FF2B5EF4-FFF2-40B4-BE49-F238E27FC236}">
                  <a16:creationId xmlns:a16="http://schemas.microsoft.com/office/drawing/2014/main" id="{A0D9A044-DC5A-EC43-8B6E-60A4C4A21543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38844477-8B51-5944-880D-7F57E7819F5D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08EC947-BF50-6D48-8058-2445CB5043A1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7B990E9-BB32-8448-85FC-3DE177F96804}"/>
              </a:ext>
            </a:extLst>
          </p:cNvPr>
          <p:cNvSpPr txBox="1"/>
          <p:nvPr/>
        </p:nvSpPr>
        <p:spPr>
          <a:xfrm>
            <a:off x="7677978" y="9039901"/>
            <a:ext cx="339067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2882781-810C-3148-B52E-A76859510136}"/>
              </a:ext>
            </a:extLst>
          </p:cNvPr>
          <p:cNvSpPr txBox="1">
            <a:spLocks/>
          </p:cNvSpPr>
          <p:nvPr/>
        </p:nvSpPr>
        <p:spPr>
          <a:xfrm>
            <a:off x="7151860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BD6A008-86C7-C048-85B6-3DA1700FE2E0}"/>
              </a:ext>
            </a:extLst>
          </p:cNvPr>
          <p:cNvGrpSpPr/>
          <p:nvPr/>
        </p:nvGrpSpPr>
        <p:grpSpPr>
          <a:xfrm>
            <a:off x="13122406" y="4751092"/>
            <a:ext cx="3763874" cy="3510352"/>
            <a:chOff x="5437273" y="3722733"/>
            <a:chExt cx="7710016" cy="7190696"/>
          </a:xfrm>
        </p:grpSpPr>
        <p:sp>
          <p:nvSpPr>
            <p:cNvPr id="31" name="Right Arrow 30">
              <a:extLst>
                <a:ext uri="{FF2B5EF4-FFF2-40B4-BE49-F238E27FC236}">
                  <a16:creationId xmlns:a16="http://schemas.microsoft.com/office/drawing/2014/main" id="{533140F7-3D2D-384D-A93E-932359B8E07D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9D25C64-85C7-B145-A1BF-4AE9A1751F39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Donut 32">
              <a:extLst>
                <a:ext uri="{FF2B5EF4-FFF2-40B4-BE49-F238E27FC236}">
                  <a16:creationId xmlns:a16="http://schemas.microsoft.com/office/drawing/2014/main" id="{2CCDD9DE-9E16-E84C-88B2-9321A35DE5B5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5D456B1D-9066-6F4F-8617-3A44491E0D7C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E26DC22-6C38-574E-9922-D5A0D13A6E3F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1C44D1F-CAA9-AC44-BE6A-398B5C5D2CD3}"/>
              </a:ext>
            </a:extLst>
          </p:cNvPr>
          <p:cNvSpPr txBox="1"/>
          <p:nvPr/>
        </p:nvSpPr>
        <p:spPr>
          <a:xfrm>
            <a:off x="13506983" y="9039901"/>
            <a:ext cx="299473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Review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71C4CFD-DD0B-8B4E-A95A-523CFAC427DD}"/>
              </a:ext>
            </a:extLst>
          </p:cNvPr>
          <p:cNvSpPr txBox="1">
            <a:spLocks/>
          </p:cNvSpPr>
          <p:nvPr/>
        </p:nvSpPr>
        <p:spPr>
          <a:xfrm>
            <a:off x="12782895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29F43F8-FA53-A94C-B53F-991E5F144A13}"/>
              </a:ext>
            </a:extLst>
          </p:cNvPr>
          <p:cNvGrpSpPr/>
          <p:nvPr/>
        </p:nvGrpSpPr>
        <p:grpSpPr>
          <a:xfrm>
            <a:off x="18753440" y="4751092"/>
            <a:ext cx="3763874" cy="3510352"/>
            <a:chOff x="5437273" y="3722733"/>
            <a:chExt cx="7710016" cy="7190696"/>
          </a:xfrm>
        </p:grpSpPr>
        <p:sp>
          <p:nvSpPr>
            <p:cNvPr id="41" name="Right Arrow 40">
              <a:extLst>
                <a:ext uri="{FF2B5EF4-FFF2-40B4-BE49-F238E27FC236}">
                  <a16:creationId xmlns:a16="http://schemas.microsoft.com/office/drawing/2014/main" id="{A8EEB92E-1B94-6745-B3EE-4519F7794271}"/>
                </a:ext>
              </a:extLst>
            </p:cNvPr>
            <p:cNvSpPr/>
            <p:nvPr/>
          </p:nvSpPr>
          <p:spPr>
            <a:xfrm>
              <a:off x="5437273" y="10105240"/>
              <a:ext cx="7710016" cy="808189"/>
            </a:xfrm>
            <a:prstGeom prst="rightArrow">
              <a:avLst>
                <a:gd name="adj1" fmla="val 21021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75E1CB0-2C7A-B643-84FA-E7BD2D27B855}"/>
                </a:ext>
              </a:extLst>
            </p:cNvPr>
            <p:cNvSpPr/>
            <p:nvPr/>
          </p:nvSpPr>
          <p:spPr>
            <a:xfrm>
              <a:off x="5943420" y="4089907"/>
              <a:ext cx="6697722" cy="669772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nut 42">
              <a:extLst>
                <a:ext uri="{FF2B5EF4-FFF2-40B4-BE49-F238E27FC236}">
                  <a16:creationId xmlns:a16="http://schemas.microsoft.com/office/drawing/2014/main" id="{C6B00319-18A6-8E40-86DF-DCCE6C18441A}"/>
                </a:ext>
              </a:extLst>
            </p:cNvPr>
            <p:cNvSpPr/>
            <p:nvPr/>
          </p:nvSpPr>
          <p:spPr>
            <a:xfrm>
              <a:off x="6128951" y="4275438"/>
              <a:ext cx="6326660" cy="6326660"/>
            </a:xfrm>
            <a:prstGeom prst="donut">
              <a:avLst>
                <a:gd name="adj" fmla="val 299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69D50F75-7EAF-024D-8D4D-51507065F433}"/>
                </a:ext>
              </a:extLst>
            </p:cNvPr>
            <p:cNvSpPr/>
            <p:nvPr/>
          </p:nvSpPr>
          <p:spPr>
            <a:xfrm rot="16200000">
              <a:off x="8673889" y="4039826"/>
              <a:ext cx="1293237" cy="659051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0B223A27-72FD-3B42-8FFE-D6931A67C193}"/>
                </a:ext>
              </a:extLst>
            </p:cNvPr>
            <p:cNvSpPr/>
            <p:nvPr/>
          </p:nvSpPr>
          <p:spPr>
            <a:xfrm rot="16200000">
              <a:off x="8899549" y="4116074"/>
              <a:ext cx="994000" cy="506558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7CD0AE9E-9201-EC47-98C2-5F816868A4AE}"/>
              </a:ext>
            </a:extLst>
          </p:cNvPr>
          <p:cNvSpPr txBox="1"/>
          <p:nvPr/>
        </p:nvSpPr>
        <p:spPr>
          <a:xfrm>
            <a:off x="18437506" y="9039901"/>
            <a:ext cx="43957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Retrospective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6913B21-27BF-CF4E-B735-A5E6D45501A7}"/>
              </a:ext>
            </a:extLst>
          </p:cNvPr>
          <p:cNvSpPr txBox="1">
            <a:spLocks/>
          </p:cNvSpPr>
          <p:nvPr/>
        </p:nvSpPr>
        <p:spPr>
          <a:xfrm>
            <a:off x="18413929" y="9723727"/>
            <a:ext cx="444289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94810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AA8859-FEFF-EB40-AAC8-A08D49A75307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B11BC-4A52-1E48-BF90-A987C255279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5490568-D8DD-A245-B479-90C53E4A42B8}"/>
              </a:ext>
            </a:extLst>
          </p:cNvPr>
          <p:cNvSpPr/>
          <p:nvPr/>
        </p:nvSpPr>
        <p:spPr>
          <a:xfrm>
            <a:off x="7987884" y="4482947"/>
            <a:ext cx="7251347" cy="6679996"/>
          </a:xfrm>
          <a:custGeom>
            <a:avLst/>
            <a:gdLst>
              <a:gd name="connsiteX0" fmla="*/ 6050148 w 7251347"/>
              <a:gd name="connsiteY0" fmla="*/ 582 h 6679996"/>
              <a:gd name="connsiteX1" fmla="*/ 7001891 w 7251347"/>
              <a:gd name="connsiteY1" fmla="*/ 442937 h 6679996"/>
              <a:gd name="connsiteX2" fmla="*/ 6864395 w 7251347"/>
              <a:gd name="connsiteY2" fmla="*/ 2026428 h 6679996"/>
              <a:gd name="connsiteX3" fmla="*/ 6927221 w 7251347"/>
              <a:gd name="connsiteY3" fmla="*/ 2170460 h 6679996"/>
              <a:gd name="connsiteX4" fmla="*/ 6478670 w 7251347"/>
              <a:gd name="connsiteY4" fmla="*/ 2057716 h 6679996"/>
              <a:gd name="connsiteX5" fmla="*/ 6644949 w 7251347"/>
              <a:gd name="connsiteY5" fmla="*/ 1523329 h 6679996"/>
              <a:gd name="connsiteX6" fmla="*/ 6705250 w 7251347"/>
              <a:gd name="connsiteY6" fmla="*/ 1661575 h 6679996"/>
              <a:gd name="connsiteX7" fmla="*/ 6657038 w 7251347"/>
              <a:gd name="connsiteY7" fmla="*/ 607506 h 6679996"/>
              <a:gd name="connsiteX8" fmla="*/ 5604961 w 7251347"/>
              <a:gd name="connsiteY8" fmla="*/ 531106 h 6679996"/>
              <a:gd name="connsiteX9" fmla="*/ 5340338 w 7251347"/>
              <a:gd name="connsiteY9" fmla="*/ 1433121 h 6679996"/>
              <a:gd name="connsiteX10" fmla="*/ 5399768 w 7251347"/>
              <a:gd name="connsiteY10" fmla="*/ 1557873 h 6679996"/>
              <a:gd name="connsiteX11" fmla="*/ 5509823 w 7251347"/>
              <a:gd name="connsiteY11" fmla="*/ 1685883 h 6679996"/>
              <a:gd name="connsiteX12" fmla="*/ 6111444 w 7251347"/>
              <a:gd name="connsiteY12" fmla="*/ 4203980 h 6679996"/>
              <a:gd name="connsiteX13" fmla="*/ 3030534 w 7251347"/>
              <a:gd name="connsiteY13" fmla="*/ 6679490 h 6679996"/>
              <a:gd name="connsiteX14" fmla="*/ 3042344 w 7251347"/>
              <a:gd name="connsiteY14" fmla="*/ 6024080 h 6679996"/>
              <a:gd name="connsiteX15" fmla="*/ 5461961 w 7251347"/>
              <a:gd name="connsiteY15" fmla="*/ 4107510 h 6679996"/>
              <a:gd name="connsiteX16" fmla="*/ 4046726 w 7251347"/>
              <a:gd name="connsiteY16" fmla="*/ 1364193 h 6679996"/>
              <a:gd name="connsiteX17" fmla="*/ 1081637 w 7251347"/>
              <a:gd name="connsiteY17" fmla="*/ 2221720 h 6679996"/>
              <a:gd name="connsiteX18" fmla="*/ 1351437 w 7251347"/>
              <a:gd name="connsiteY18" fmla="*/ 5296834 h 6679996"/>
              <a:gd name="connsiteX19" fmla="*/ 1488674 w 7251347"/>
              <a:gd name="connsiteY19" fmla="*/ 5067639 h 6679996"/>
              <a:gd name="connsiteX20" fmla="*/ 1669672 w 7251347"/>
              <a:gd name="connsiteY20" fmla="*/ 5960973 h 6679996"/>
              <a:gd name="connsiteX21" fmla="*/ 867589 w 7251347"/>
              <a:gd name="connsiteY21" fmla="*/ 6104894 h 6679996"/>
              <a:gd name="connsiteX22" fmla="*/ 1005909 w 7251347"/>
              <a:gd name="connsiteY22" fmla="*/ 5873889 h 6679996"/>
              <a:gd name="connsiteX23" fmla="*/ 470934 w 7251347"/>
              <a:gd name="connsiteY23" fmla="*/ 1957831 h 6679996"/>
              <a:gd name="connsiteX24" fmla="*/ 4227367 w 7251347"/>
              <a:gd name="connsiteY24" fmla="*/ 729586 h 6679996"/>
              <a:gd name="connsiteX25" fmla="*/ 4718114 w 7251347"/>
              <a:gd name="connsiteY25" fmla="*/ 977190 h 6679996"/>
              <a:gd name="connsiteX26" fmla="*/ 4925107 w 7251347"/>
              <a:gd name="connsiteY26" fmla="*/ 1118904 h 6679996"/>
              <a:gd name="connsiteX27" fmla="*/ 4933287 w 7251347"/>
              <a:gd name="connsiteY27" fmla="*/ 1016534 h 6679996"/>
              <a:gd name="connsiteX28" fmla="*/ 5430858 w 7251347"/>
              <a:gd name="connsiteY28" fmla="*/ 202875 h 6679996"/>
              <a:gd name="connsiteX29" fmla="*/ 6050148 w 7251347"/>
              <a:gd name="connsiteY29" fmla="*/ 582 h 667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51347" h="6679996">
                <a:moveTo>
                  <a:pt x="6050148" y="582"/>
                </a:moveTo>
                <a:cubicBezTo>
                  <a:pt x="6408045" y="-10713"/>
                  <a:pt x="6765123" y="142825"/>
                  <a:pt x="7001891" y="442937"/>
                </a:cubicBezTo>
                <a:cubicBezTo>
                  <a:pt x="7381682" y="924335"/>
                  <a:pt x="7321499" y="1617438"/>
                  <a:pt x="6864395" y="2026428"/>
                </a:cubicBezTo>
                <a:lnTo>
                  <a:pt x="6927221" y="2170460"/>
                </a:lnTo>
                <a:lnTo>
                  <a:pt x="6478670" y="2057716"/>
                </a:lnTo>
                <a:lnTo>
                  <a:pt x="6644949" y="1523329"/>
                </a:lnTo>
                <a:lnTo>
                  <a:pt x="6705250" y="1661575"/>
                </a:lnTo>
                <a:cubicBezTo>
                  <a:pt x="6959749" y="1348943"/>
                  <a:pt x="6939020" y="895729"/>
                  <a:pt x="6657038" y="607506"/>
                </a:cubicBezTo>
                <a:cubicBezTo>
                  <a:pt x="6376151" y="320403"/>
                  <a:pt x="5924582" y="287610"/>
                  <a:pt x="5604961" y="531106"/>
                </a:cubicBezTo>
                <a:cubicBezTo>
                  <a:pt x="5324240" y="744967"/>
                  <a:pt x="5223033" y="1112679"/>
                  <a:pt x="5340338" y="1433121"/>
                </a:cubicBezTo>
                <a:lnTo>
                  <a:pt x="5399768" y="1557873"/>
                </a:lnTo>
                <a:lnTo>
                  <a:pt x="5509823" y="1685883"/>
                </a:lnTo>
                <a:cubicBezTo>
                  <a:pt x="6054482" y="2377244"/>
                  <a:pt x="6295287" y="3290861"/>
                  <a:pt x="6111444" y="4203980"/>
                </a:cubicBezTo>
                <a:cubicBezTo>
                  <a:pt x="5817376" y="5664569"/>
                  <a:pt x="4520865" y="6706316"/>
                  <a:pt x="3030534" y="6679490"/>
                </a:cubicBezTo>
                <a:lnTo>
                  <a:pt x="3042344" y="6024080"/>
                </a:lnTo>
                <a:cubicBezTo>
                  <a:pt x="4203457" y="6044974"/>
                  <a:pt x="5217146" y="5242035"/>
                  <a:pt x="5461961" y="4107510"/>
                </a:cubicBezTo>
                <a:cubicBezTo>
                  <a:pt x="5706867" y="2972561"/>
                  <a:pt x="5113870" y="1823084"/>
                  <a:pt x="4046726" y="1364193"/>
                </a:cubicBezTo>
                <a:cubicBezTo>
                  <a:pt x="2980285" y="905604"/>
                  <a:pt x="1738218" y="1264819"/>
                  <a:pt x="1081637" y="2221720"/>
                </a:cubicBezTo>
                <a:cubicBezTo>
                  <a:pt x="424501" y="3179430"/>
                  <a:pt x="537558" y="4468031"/>
                  <a:pt x="1351437" y="5296834"/>
                </a:cubicBezTo>
                <a:lnTo>
                  <a:pt x="1488674" y="5067639"/>
                </a:lnTo>
                <a:lnTo>
                  <a:pt x="1669672" y="5960973"/>
                </a:lnTo>
                <a:lnTo>
                  <a:pt x="867589" y="6104894"/>
                </a:lnTo>
                <a:lnTo>
                  <a:pt x="1005909" y="5873889"/>
                </a:lnTo>
                <a:cubicBezTo>
                  <a:pt x="-95594" y="4869179"/>
                  <a:pt x="-320762" y="3220928"/>
                  <a:pt x="470934" y="1957831"/>
                </a:cubicBezTo>
                <a:cubicBezTo>
                  <a:pt x="1262124" y="695542"/>
                  <a:pt x="2842769" y="178717"/>
                  <a:pt x="4227367" y="729586"/>
                </a:cubicBezTo>
                <a:cubicBezTo>
                  <a:pt x="4400526" y="798479"/>
                  <a:pt x="4564431" y="881607"/>
                  <a:pt x="4718114" y="977190"/>
                </a:cubicBezTo>
                <a:lnTo>
                  <a:pt x="4925107" y="1118904"/>
                </a:lnTo>
                <a:lnTo>
                  <a:pt x="4933287" y="1016534"/>
                </a:lnTo>
                <a:cubicBezTo>
                  <a:pt x="4973652" y="697490"/>
                  <a:pt x="5145887" y="397448"/>
                  <a:pt x="5430858" y="202875"/>
                </a:cubicBezTo>
                <a:cubicBezTo>
                  <a:pt x="5620377" y="73475"/>
                  <a:pt x="5835410" y="7359"/>
                  <a:pt x="6050148" y="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7143A8AF-0EE5-E74F-B322-F1A525D9290F}"/>
              </a:ext>
            </a:extLst>
          </p:cNvPr>
          <p:cNvSpPr/>
          <p:nvPr/>
        </p:nvSpPr>
        <p:spPr>
          <a:xfrm>
            <a:off x="13881876" y="10734938"/>
            <a:ext cx="4376102" cy="1409470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D6EA1304-DDF2-A64F-9167-ED937CBC55F2}"/>
              </a:ext>
            </a:extLst>
          </p:cNvPr>
          <p:cNvSpPr/>
          <p:nvPr/>
        </p:nvSpPr>
        <p:spPr>
          <a:xfrm>
            <a:off x="4678453" y="10734938"/>
            <a:ext cx="3633022" cy="1409470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18FC80-E1B0-2C4A-B4BE-1ADE3B6E6CE0}"/>
              </a:ext>
            </a:extLst>
          </p:cNvPr>
          <p:cNvSpPr txBox="1"/>
          <p:nvPr/>
        </p:nvSpPr>
        <p:spPr>
          <a:xfrm>
            <a:off x="5763833" y="10901063"/>
            <a:ext cx="146226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Initial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8585E-9BD9-0249-B13F-4E7744D37233}"/>
              </a:ext>
            </a:extLst>
          </p:cNvPr>
          <p:cNvSpPr txBox="1"/>
          <p:nvPr/>
        </p:nvSpPr>
        <p:spPr>
          <a:xfrm>
            <a:off x="14896370" y="10901063"/>
            <a:ext cx="234711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A26C6CE-2BDD-3848-AE7F-D077D937786E}"/>
              </a:ext>
            </a:extLst>
          </p:cNvPr>
          <p:cNvSpPr txBox="1">
            <a:spLocks/>
          </p:cNvSpPr>
          <p:nvPr/>
        </p:nvSpPr>
        <p:spPr>
          <a:xfrm>
            <a:off x="2980269" y="3735920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28B0121-5654-494C-BBB8-84679141B428}"/>
              </a:ext>
            </a:extLst>
          </p:cNvPr>
          <p:cNvSpPr txBox="1">
            <a:spLocks/>
          </p:cNvSpPr>
          <p:nvPr/>
        </p:nvSpPr>
        <p:spPr>
          <a:xfrm>
            <a:off x="2980269" y="6201402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0787357-B458-1C49-93A5-387780DAB0E9}"/>
              </a:ext>
            </a:extLst>
          </p:cNvPr>
          <p:cNvSpPr txBox="1">
            <a:spLocks/>
          </p:cNvSpPr>
          <p:nvPr/>
        </p:nvSpPr>
        <p:spPr>
          <a:xfrm>
            <a:off x="2980269" y="8666883"/>
            <a:ext cx="4690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F4A1BC-0DF7-4445-B8F8-12DBE7438920}"/>
              </a:ext>
            </a:extLst>
          </p:cNvPr>
          <p:cNvSpPr txBox="1"/>
          <p:nvPr/>
        </p:nvSpPr>
        <p:spPr>
          <a:xfrm>
            <a:off x="10101601" y="7539783"/>
            <a:ext cx="194476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Weeks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34FAB5-DE2A-9246-A5A4-63EE2F880BBE}"/>
              </a:ext>
            </a:extLst>
          </p:cNvPr>
          <p:cNvSpPr txBox="1"/>
          <p:nvPr/>
        </p:nvSpPr>
        <p:spPr>
          <a:xfrm>
            <a:off x="13533675" y="5352098"/>
            <a:ext cx="10839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 H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E918B-00F9-FB43-BAD7-A85AF2B4C113}"/>
              </a:ext>
            </a:extLst>
          </p:cNvPr>
          <p:cNvSpPr txBox="1">
            <a:spLocks/>
          </p:cNvSpPr>
          <p:nvPr/>
        </p:nvSpPr>
        <p:spPr>
          <a:xfrm>
            <a:off x="15408128" y="5352098"/>
            <a:ext cx="4307589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Development &amp; test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40D2435C-B66D-4746-9BCA-962CB1FDB94F}"/>
              </a:ext>
            </a:extLst>
          </p:cNvPr>
          <p:cNvSpPr txBox="1">
            <a:spLocks/>
          </p:cNvSpPr>
          <p:nvPr/>
        </p:nvSpPr>
        <p:spPr>
          <a:xfrm>
            <a:off x="9316356" y="11512170"/>
            <a:ext cx="181652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Owner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5B9B82C-8A35-004D-BF6E-91875C175001}"/>
              </a:ext>
            </a:extLst>
          </p:cNvPr>
          <p:cNvSpPr txBox="1">
            <a:spLocks/>
          </p:cNvSpPr>
          <p:nvPr/>
        </p:nvSpPr>
        <p:spPr>
          <a:xfrm>
            <a:off x="10016032" y="4058569"/>
            <a:ext cx="2709395" cy="584775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Agile Coach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5989E91-9BF1-8E45-AAC8-5EA51874F2D6}"/>
              </a:ext>
            </a:extLst>
          </p:cNvPr>
          <p:cNvSpPr txBox="1">
            <a:spLocks/>
          </p:cNvSpPr>
          <p:nvPr/>
        </p:nvSpPr>
        <p:spPr>
          <a:xfrm>
            <a:off x="19683421" y="8690730"/>
            <a:ext cx="166744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Team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0CAB22A-5E4F-9647-A779-3134383D553C}"/>
              </a:ext>
            </a:extLst>
          </p:cNvPr>
          <p:cNvSpPr txBox="1">
            <a:spLocks/>
          </p:cNvSpPr>
          <p:nvPr/>
        </p:nvSpPr>
        <p:spPr>
          <a:xfrm>
            <a:off x="16212498" y="8690730"/>
            <a:ext cx="1667443" cy="107721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Master</a:t>
            </a:r>
          </a:p>
        </p:txBody>
      </p:sp>
      <p:sp>
        <p:nvSpPr>
          <p:cNvPr id="21" name="Shape 2615">
            <a:extLst>
              <a:ext uri="{FF2B5EF4-FFF2-40B4-BE49-F238E27FC236}">
                <a16:creationId xmlns:a16="http://schemas.microsoft.com/office/drawing/2014/main" id="{9D981A1B-771F-F148-AB59-4CB10977E14F}"/>
              </a:ext>
            </a:extLst>
          </p:cNvPr>
          <p:cNvSpPr>
            <a:spLocks noChangeAspect="1"/>
          </p:cNvSpPr>
          <p:nvPr/>
        </p:nvSpPr>
        <p:spPr>
          <a:xfrm>
            <a:off x="10904938" y="2855312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617">
            <a:extLst>
              <a:ext uri="{FF2B5EF4-FFF2-40B4-BE49-F238E27FC236}">
                <a16:creationId xmlns:a16="http://schemas.microsoft.com/office/drawing/2014/main" id="{3608E36C-D2AF-8640-A842-2116EEB87455}"/>
              </a:ext>
            </a:extLst>
          </p:cNvPr>
          <p:cNvSpPr>
            <a:spLocks noChangeAspect="1"/>
          </p:cNvSpPr>
          <p:nvPr/>
        </p:nvSpPr>
        <p:spPr>
          <a:xfrm>
            <a:off x="20051351" y="7567882"/>
            <a:ext cx="931584" cy="762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5">
            <a:extLst>
              <a:ext uri="{FF2B5EF4-FFF2-40B4-BE49-F238E27FC236}">
                <a16:creationId xmlns:a16="http://schemas.microsoft.com/office/drawing/2014/main" id="{F43D0118-92BA-2042-B6D1-FD75D4D3ED3B}"/>
              </a:ext>
            </a:extLst>
          </p:cNvPr>
          <p:cNvSpPr>
            <a:spLocks noChangeAspect="1"/>
          </p:cNvSpPr>
          <p:nvPr/>
        </p:nvSpPr>
        <p:spPr>
          <a:xfrm>
            <a:off x="9758823" y="10326342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5">
            <a:extLst>
              <a:ext uri="{FF2B5EF4-FFF2-40B4-BE49-F238E27FC236}">
                <a16:creationId xmlns:a16="http://schemas.microsoft.com/office/drawing/2014/main" id="{CA26F6F5-CAC1-DE49-B7F2-99663A26E4AB}"/>
              </a:ext>
            </a:extLst>
          </p:cNvPr>
          <p:cNvSpPr>
            <a:spLocks noChangeAspect="1"/>
          </p:cNvSpPr>
          <p:nvPr/>
        </p:nvSpPr>
        <p:spPr>
          <a:xfrm>
            <a:off x="16580428" y="7456523"/>
            <a:ext cx="931584" cy="931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70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317CF2-1B56-C745-B7B6-249A4394FDBA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2E224C-630F-B047-B764-A06FC9F81E1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21A2C4-F51D-ED4D-A864-D1519534D0D0}"/>
              </a:ext>
            </a:extLst>
          </p:cNvPr>
          <p:cNvGrpSpPr/>
          <p:nvPr/>
        </p:nvGrpSpPr>
        <p:grpSpPr>
          <a:xfrm>
            <a:off x="9431075" y="2443548"/>
            <a:ext cx="10686442" cy="10613703"/>
            <a:chOff x="9431075" y="2443548"/>
            <a:chExt cx="10686442" cy="1061370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6ACC77F-D71A-184A-B320-FE14B96D7E5A}"/>
                </a:ext>
              </a:extLst>
            </p:cNvPr>
            <p:cNvSpPr/>
            <p:nvPr/>
          </p:nvSpPr>
          <p:spPr>
            <a:xfrm rot="1800000">
              <a:off x="14236936" y="3498368"/>
              <a:ext cx="4611109" cy="2383183"/>
            </a:xfrm>
            <a:custGeom>
              <a:avLst/>
              <a:gdLst>
                <a:gd name="connsiteX0" fmla="*/ 2307169 w 4611109"/>
                <a:gd name="connsiteY0" fmla="*/ 0 h 2383183"/>
                <a:gd name="connsiteX1" fmla="*/ 4558539 w 4611109"/>
                <a:gd name="connsiteY1" fmla="*/ 570068 h 2383183"/>
                <a:gd name="connsiteX2" fmla="*/ 4611109 w 4611109"/>
                <a:gd name="connsiteY2" fmla="*/ 600295 h 2383183"/>
                <a:gd name="connsiteX3" fmla="*/ 3582875 w 4611109"/>
                <a:gd name="connsiteY3" fmla="*/ 2381249 h 2383183"/>
                <a:gd name="connsiteX4" fmla="*/ 3578247 w 4611109"/>
                <a:gd name="connsiteY4" fmla="*/ 2378437 h 2383183"/>
                <a:gd name="connsiteX5" fmla="*/ 2307169 w 4611109"/>
                <a:gd name="connsiteY5" fmla="*/ 2056588 h 2383183"/>
                <a:gd name="connsiteX6" fmla="*/ 1036091 w 4611109"/>
                <a:gd name="connsiteY6" fmla="*/ 2378437 h 2383183"/>
                <a:gd name="connsiteX7" fmla="*/ 1028279 w 4611109"/>
                <a:gd name="connsiteY7" fmla="*/ 2383183 h 2383183"/>
                <a:gd name="connsiteX8" fmla="*/ 0 w 4611109"/>
                <a:gd name="connsiteY8" fmla="*/ 602151 h 2383183"/>
                <a:gd name="connsiteX9" fmla="*/ 55799 w 4611109"/>
                <a:gd name="connsiteY9" fmla="*/ 570068 h 2383183"/>
                <a:gd name="connsiteX10" fmla="*/ 2307169 w 4611109"/>
                <a:gd name="connsiteY10" fmla="*/ 0 h 23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611109" h="2383183">
                  <a:moveTo>
                    <a:pt x="2307169" y="0"/>
                  </a:moveTo>
                  <a:cubicBezTo>
                    <a:pt x="3122346" y="0"/>
                    <a:pt x="3889290" y="206510"/>
                    <a:pt x="4558539" y="570068"/>
                  </a:cubicBezTo>
                  <a:lnTo>
                    <a:pt x="4611109" y="600295"/>
                  </a:lnTo>
                  <a:lnTo>
                    <a:pt x="3582875" y="2381249"/>
                  </a:lnTo>
                  <a:lnTo>
                    <a:pt x="3578247" y="2378437"/>
                  </a:lnTo>
                  <a:cubicBezTo>
                    <a:pt x="3200403" y="2173179"/>
                    <a:pt x="2767402" y="2056588"/>
                    <a:pt x="2307169" y="2056588"/>
                  </a:cubicBezTo>
                  <a:cubicBezTo>
                    <a:pt x="1846936" y="2056588"/>
                    <a:pt x="1413935" y="2173179"/>
                    <a:pt x="1036091" y="2378437"/>
                  </a:cubicBezTo>
                  <a:lnTo>
                    <a:pt x="1028279" y="2383183"/>
                  </a:lnTo>
                  <a:lnTo>
                    <a:pt x="0" y="602151"/>
                  </a:lnTo>
                  <a:lnTo>
                    <a:pt x="55799" y="570068"/>
                  </a:lnTo>
                  <a:cubicBezTo>
                    <a:pt x="725048" y="206510"/>
                    <a:pt x="1491992" y="0"/>
                    <a:pt x="23071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23726D4-D414-ED42-B879-2555AD3F33A7}"/>
                </a:ext>
              </a:extLst>
            </p:cNvPr>
            <p:cNvSpPr/>
            <p:nvPr/>
          </p:nvSpPr>
          <p:spPr>
            <a:xfrm rot="1800000">
              <a:off x="16792534" y="5501886"/>
              <a:ext cx="3324983" cy="3994483"/>
            </a:xfrm>
            <a:custGeom>
              <a:avLst/>
              <a:gdLst>
                <a:gd name="connsiteX0" fmla="*/ 1029941 w 3324983"/>
                <a:gd name="connsiteY0" fmla="*/ 0 h 3994483"/>
                <a:gd name="connsiteX1" fmla="*/ 1052383 w 3324983"/>
                <a:gd name="connsiteY1" fmla="*/ 12904 h 3994483"/>
                <a:gd name="connsiteX2" fmla="*/ 3320299 w 3324983"/>
                <a:gd name="connsiteY2" fmla="*/ 3809277 h 3994483"/>
                <a:gd name="connsiteX3" fmla="*/ 3324983 w 3324983"/>
                <a:gd name="connsiteY3" fmla="*/ 3994483 h 3994483"/>
                <a:gd name="connsiteX4" fmla="*/ 1266936 w 3324983"/>
                <a:gd name="connsiteY4" fmla="*/ 3994483 h 3994483"/>
                <a:gd name="connsiteX5" fmla="*/ 1256089 w 3324983"/>
                <a:gd name="connsiteY5" fmla="*/ 3779686 h 3994483"/>
                <a:gd name="connsiteX6" fmla="*/ 94161 w 3324983"/>
                <a:gd name="connsiteY6" fmla="*/ 1841115 h 3994483"/>
                <a:gd name="connsiteX7" fmla="*/ 0 w 3324983"/>
                <a:gd name="connsiteY7" fmla="*/ 1783911 h 3994483"/>
                <a:gd name="connsiteX8" fmla="*/ 1029941 w 3324983"/>
                <a:gd name="connsiteY8" fmla="*/ 0 h 3994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4983" h="3994483">
                  <a:moveTo>
                    <a:pt x="1029941" y="0"/>
                  </a:moveTo>
                  <a:lnTo>
                    <a:pt x="1052383" y="12904"/>
                  </a:lnTo>
                  <a:cubicBezTo>
                    <a:pt x="2350815" y="801851"/>
                    <a:pt x="3238685" y="2199206"/>
                    <a:pt x="3320299" y="3809277"/>
                  </a:cubicBezTo>
                  <a:lnTo>
                    <a:pt x="3324983" y="3994483"/>
                  </a:lnTo>
                  <a:lnTo>
                    <a:pt x="1266936" y="3994483"/>
                  </a:lnTo>
                  <a:lnTo>
                    <a:pt x="1256089" y="3779686"/>
                  </a:lnTo>
                  <a:cubicBezTo>
                    <a:pt x="1174154" y="2972885"/>
                    <a:pt x="732559" y="2272408"/>
                    <a:pt x="94161" y="1841115"/>
                  </a:cubicBezTo>
                  <a:lnTo>
                    <a:pt x="0" y="1783911"/>
                  </a:lnTo>
                  <a:lnTo>
                    <a:pt x="10299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A4345A-8C40-1643-B659-1577AD60B487}"/>
                </a:ext>
              </a:extLst>
            </p:cNvPr>
            <p:cNvSpPr/>
            <p:nvPr/>
          </p:nvSpPr>
          <p:spPr>
            <a:xfrm rot="1800000">
              <a:off x="11493466" y="2443548"/>
              <a:ext cx="3321800" cy="3992627"/>
            </a:xfrm>
            <a:custGeom>
              <a:avLst/>
              <a:gdLst>
                <a:gd name="connsiteX0" fmla="*/ 2291814 w 3321800"/>
                <a:gd name="connsiteY0" fmla="*/ 0 h 3992627"/>
                <a:gd name="connsiteX1" fmla="*/ 3321800 w 3321800"/>
                <a:gd name="connsiteY1" fmla="*/ 1783988 h 3992627"/>
                <a:gd name="connsiteX2" fmla="*/ 3230821 w 3321800"/>
                <a:gd name="connsiteY2" fmla="*/ 1839259 h 3992627"/>
                <a:gd name="connsiteX3" fmla="*/ 2068893 w 3321800"/>
                <a:gd name="connsiteY3" fmla="*/ 3777830 h 3992627"/>
                <a:gd name="connsiteX4" fmla="*/ 2058046 w 3321800"/>
                <a:gd name="connsiteY4" fmla="*/ 3992627 h 3992627"/>
                <a:gd name="connsiteX5" fmla="*/ 0 w 3321800"/>
                <a:gd name="connsiteY5" fmla="*/ 3992627 h 3992627"/>
                <a:gd name="connsiteX6" fmla="*/ 4683 w 3321800"/>
                <a:gd name="connsiteY6" fmla="*/ 3807421 h 3992627"/>
                <a:gd name="connsiteX7" fmla="*/ 2272599 w 3321800"/>
                <a:gd name="connsiteY7" fmla="*/ 11048 h 3992627"/>
                <a:gd name="connsiteX8" fmla="*/ 2291814 w 3321800"/>
                <a:gd name="connsiteY8" fmla="*/ 0 h 3992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1800" h="3992627">
                  <a:moveTo>
                    <a:pt x="2291814" y="0"/>
                  </a:moveTo>
                  <a:lnTo>
                    <a:pt x="3321800" y="1783988"/>
                  </a:lnTo>
                  <a:lnTo>
                    <a:pt x="3230821" y="1839259"/>
                  </a:lnTo>
                  <a:cubicBezTo>
                    <a:pt x="2592423" y="2270552"/>
                    <a:pt x="2150828" y="2971029"/>
                    <a:pt x="2068893" y="3777830"/>
                  </a:cubicBezTo>
                  <a:lnTo>
                    <a:pt x="2058046" y="3992627"/>
                  </a:lnTo>
                  <a:lnTo>
                    <a:pt x="0" y="3992627"/>
                  </a:lnTo>
                  <a:lnTo>
                    <a:pt x="4683" y="3807421"/>
                  </a:lnTo>
                  <a:cubicBezTo>
                    <a:pt x="86298" y="2197350"/>
                    <a:pt x="974167" y="799995"/>
                    <a:pt x="2272599" y="11048"/>
                  </a:cubicBezTo>
                  <a:lnTo>
                    <a:pt x="22918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CF65EBE-9338-E348-9075-A380716A415A}"/>
                </a:ext>
              </a:extLst>
            </p:cNvPr>
            <p:cNvSpPr/>
            <p:nvPr/>
          </p:nvSpPr>
          <p:spPr>
            <a:xfrm rot="1800000">
              <a:off x="9431075" y="6028160"/>
              <a:ext cx="3332227" cy="3973160"/>
            </a:xfrm>
            <a:custGeom>
              <a:avLst/>
              <a:gdLst>
                <a:gd name="connsiteX0" fmla="*/ 0 w 3332227"/>
                <a:gd name="connsiteY0" fmla="*/ 0 h 3973160"/>
                <a:gd name="connsiteX1" fmla="*/ 2058700 w 3332227"/>
                <a:gd name="connsiteY1" fmla="*/ 0 h 3973160"/>
                <a:gd name="connsiteX2" fmla="*/ 2068237 w 3332227"/>
                <a:gd name="connsiteY2" fmla="*/ 188867 h 3973160"/>
                <a:gd name="connsiteX3" fmla="*/ 3230165 w 3332227"/>
                <a:gd name="connsiteY3" fmla="*/ 2127438 h 3973160"/>
                <a:gd name="connsiteX4" fmla="*/ 3332227 w 3332227"/>
                <a:gd name="connsiteY4" fmla="*/ 2189442 h 3973160"/>
                <a:gd name="connsiteX5" fmla="*/ 2302397 w 3332227"/>
                <a:gd name="connsiteY5" fmla="*/ 3973160 h 3973160"/>
                <a:gd name="connsiteX6" fmla="*/ 2271943 w 3332227"/>
                <a:gd name="connsiteY6" fmla="*/ 3955649 h 3973160"/>
                <a:gd name="connsiteX7" fmla="*/ 4027 w 3332227"/>
                <a:gd name="connsiteY7" fmla="*/ 159276 h 3973160"/>
                <a:gd name="connsiteX8" fmla="*/ 0 w 3332227"/>
                <a:gd name="connsiteY8" fmla="*/ 0 h 397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32227" h="3973160">
                  <a:moveTo>
                    <a:pt x="0" y="0"/>
                  </a:moveTo>
                  <a:lnTo>
                    <a:pt x="2058700" y="0"/>
                  </a:lnTo>
                  <a:lnTo>
                    <a:pt x="2068237" y="188867"/>
                  </a:lnTo>
                  <a:cubicBezTo>
                    <a:pt x="2150172" y="995669"/>
                    <a:pt x="2591767" y="1696145"/>
                    <a:pt x="3230165" y="2127438"/>
                  </a:cubicBezTo>
                  <a:lnTo>
                    <a:pt x="3332227" y="2189442"/>
                  </a:lnTo>
                  <a:lnTo>
                    <a:pt x="2302397" y="3973160"/>
                  </a:lnTo>
                  <a:lnTo>
                    <a:pt x="2271943" y="3955649"/>
                  </a:lnTo>
                  <a:cubicBezTo>
                    <a:pt x="973511" y="3166702"/>
                    <a:pt x="85642" y="1769347"/>
                    <a:pt x="4027" y="1592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ADF9196-6243-844A-B39C-6EBAB8AD8122}"/>
                </a:ext>
              </a:extLst>
            </p:cNvPr>
            <p:cNvSpPr/>
            <p:nvPr/>
          </p:nvSpPr>
          <p:spPr>
            <a:xfrm rot="1800000">
              <a:off x="14719046" y="9082235"/>
              <a:ext cx="3335411" cy="3975016"/>
            </a:xfrm>
            <a:custGeom>
              <a:avLst/>
              <a:gdLst>
                <a:gd name="connsiteX0" fmla="*/ 1276710 w 3335411"/>
                <a:gd name="connsiteY0" fmla="*/ 0 h 3975016"/>
                <a:gd name="connsiteX1" fmla="*/ 3335411 w 3335411"/>
                <a:gd name="connsiteY1" fmla="*/ 0 h 3975016"/>
                <a:gd name="connsiteX2" fmla="*/ 3331383 w 3335411"/>
                <a:gd name="connsiteY2" fmla="*/ 159276 h 3975016"/>
                <a:gd name="connsiteX3" fmla="*/ 1063467 w 3335411"/>
                <a:gd name="connsiteY3" fmla="*/ 3955649 h 3975016"/>
                <a:gd name="connsiteX4" fmla="*/ 1029785 w 3335411"/>
                <a:gd name="connsiteY4" fmla="*/ 3975016 h 3975016"/>
                <a:gd name="connsiteX5" fmla="*/ 0 w 3335411"/>
                <a:gd name="connsiteY5" fmla="*/ 2191376 h 3975016"/>
                <a:gd name="connsiteX6" fmla="*/ 105245 w 3335411"/>
                <a:gd name="connsiteY6" fmla="*/ 2127438 h 3975016"/>
                <a:gd name="connsiteX7" fmla="*/ 1267173 w 3335411"/>
                <a:gd name="connsiteY7" fmla="*/ 188867 h 3975016"/>
                <a:gd name="connsiteX8" fmla="*/ 1276710 w 3335411"/>
                <a:gd name="connsiteY8" fmla="*/ 0 h 3975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35411" h="3975016">
                  <a:moveTo>
                    <a:pt x="1276710" y="0"/>
                  </a:moveTo>
                  <a:lnTo>
                    <a:pt x="3335411" y="0"/>
                  </a:lnTo>
                  <a:lnTo>
                    <a:pt x="3331383" y="159276"/>
                  </a:lnTo>
                  <a:cubicBezTo>
                    <a:pt x="3249769" y="1769347"/>
                    <a:pt x="2361899" y="3166702"/>
                    <a:pt x="1063467" y="3955649"/>
                  </a:cubicBezTo>
                  <a:lnTo>
                    <a:pt x="1029785" y="3975016"/>
                  </a:lnTo>
                  <a:lnTo>
                    <a:pt x="0" y="2191376"/>
                  </a:lnTo>
                  <a:lnTo>
                    <a:pt x="105245" y="2127438"/>
                  </a:lnTo>
                  <a:cubicBezTo>
                    <a:pt x="743643" y="1696145"/>
                    <a:pt x="1185238" y="995669"/>
                    <a:pt x="1267173" y="188867"/>
                  </a:cubicBezTo>
                  <a:lnTo>
                    <a:pt x="12767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926A23B-4A18-6E48-ABEC-DD4DF2115483}"/>
                </a:ext>
              </a:extLst>
            </p:cNvPr>
            <p:cNvSpPr/>
            <p:nvPr/>
          </p:nvSpPr>
          <p:spPr>
            <a:xfrm rot="1800000">
              <a:off x="10714938" y="9621323"/>
              <a:ext cx="4588629" cy="2376771"/>
            </a:xfrm>
            <a:custGeom>
              <a:avLst/>
              <a:gdLst>
                <a:gd name="connsiteX0" fmla="*/ 1028308 w 4588629"/>
                <a:gd name="connsiteY0" fmla="*/ 0 h 2376771"/>
                <a:gd name="connsiteX1" fmla="*/ 1257952 w 4588629"/>
                <a:gd name="connsiteY1" fmla="*/ 110625 h 2376771"/>
                <a:gd name="connsiteX2" fmla="*/ 2295928 w 4588629"/>
                <a:gd name="connsiteY2" fmla="*/ 320183 h 2376771"/>
                <a:gd name="connsiteX3" fmla="*/ 3333904 w 4588629"/>
                <a:gd name="connsiteY3" fmla="*/ 110625 h 2376771"/>
                <a:gd name="connsiteX4" fmla="*/ 3560185 w 4588629"/>
                <a:gd name="connsiteY4" fmla="*/ 1620 h 2376771"/>
                <a:gd name="connsiteX5" fmla="*/ 4588629 w 4588629"/>
                <a:gd name="connsiteY5" fmla="*/ 1782938 h 2376771"/>
                <a:gd name="connsiteX6" fmla="*/ 4547298 w 4588629"/>
                <a:gd name="connsiteY6" fmla="*/ 1806703 h 2376771"/>
                <a:gd name="connsiteX7" fmla="*/ 2295928 w 4588629"/>
                <a:gd name="connsiteY7" fmla="*/ 2376771 h 2376771"/>
                <a:gd name="connsiteX8" fmla="*/ 44558 w 4588629"/>
                <a:gd name="connsiteY8" fmla="*/ 1806703 h 2376771"/>
                <a:gd name="connsiteX9" fmla="*/ 0 w 4588629"/>
                <a:gd name="connsiteY9" fmla="*/ 1781083 h 2376771"/>
                <a:gd name="connsiteX10" fmla="*/ 1028308 w 4588629"/>
                <a:gd name="connsiteY10" fmla="*/ 0 h 23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88629" h="2376771">
                  <a:moveTo>
                    <a:pt x="1028308" y="0"/>
                  </a:moveTo>
                  <a:lnTo>
                    <a:pt x="1257952" y="110625"/>
                  </a:lnTo>
                  <a:cubicBezTo>
                    <a:pt x="1576984" y="245565"/>
                    <a:pt x="1927742" y="320183"/>
                    <a:pt x="2295928" y="320183"/>
                  </a:cubicBezTo>
                  <a:cubicBezTo>
                    <a:pt x="2664114" y="320183"/>
                    <a:pt x="3014872" y="245565"/>
                    <a:pt x="3333904" y="110625"/>
                  </a:cubicBezTo>
                  <a:lnTo>
                    <a:pt x="3560185" y="1620"/>
                  </a:lnTo>
                  <a:lnTo>
                    <a:pt x="4588629" y="1782938"/>
                  </a:lnTo>
                  <a:lnTo>
                    <a:pt x="4547298" y="1806703"/>
                  </a:lnTo>
                  <a:cubicBezTo>
                    <a:pt x="3878049" y="2170261"/>
                    <a:pt x="3111105" y="2376771"/>
                    <a:pt x="2295928" y="2376771"/>
                  </a:cubicBezTo>
                  <a:cubicBezTo>
                    <a:pt x="1480751" y="2376771"/>
                    <a:pt x="713807" y="2170261"/>
                    <a:pt x="44558" y="1806703"/>
                  </a:cubicBezTo>
                  <a:lnTo>
                    <a:pt x="0" y="1781083"/>
                  </a:lnTo>
                  <a:lnTo>
                    <a:pt x="10283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8E3D47F5-AAA9-B14C-BE47-8981A6AC64B6}"/>
                </a:ext>
              </a:extLst>
            </p:cNvPr>
            <p:cNvSpPr/>
            <p:nvPr/>
          </p:nvSpPr>
          <p:spPr>
            <a:xfrm rot="5400000">
              <a:off x="13554325" y="11014102"/>
              <a:ext cx="3017474" cy="86232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F04966-2FA3-DE4B-AF07-4A69DCA152D0}"/>
              </a:ext>
            </a:extLst>
          </p:cNvPr>
          <p:cNvSpPr txBox="1"/>
          <p:nvPr/>
        </p:nvSpPr>
        <p:spPr>
          <a:xfrm rot="1800000">
            <a:off x="11831118" y="10349013"/>
            <a:ext cx="234711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0EE248-11AA-1248-8F1C-AD5208DD4C57}"/>
              </a:ext>
            </a:extLst>
          </p:cNvPr>
          <p:cNvSpPr txBox="1"/>
          <p:nvPr/>
        </p:nvSpPr>
        <p:spPr>
          <a:xfrm rot="19800000">
            <a:off x="15813391" y="10349013"/>
            <a:ext cx="1659429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83CD99-412A-E849-995D-5A5AF57932F3}"/>
              </a:ext>
            </a:extLst>
          </p:cNvPr>
          <p:cNvSpPr txBox="1"/>
          <p:nvPr/>
        </p:nvSpPr>
        <p:spPr>
          <a:xfrm rot="19800000">
            <a:off x="11320564" y="4064334"/>
            <a:ext cx="336823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Planning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Meeting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CD4A05-51B1-7641-99DE-CF080472E4C3}"/>
              </a:ext>
            </a:extLst>
          </p:cNvPr>
          <p:cNvSpPr txBox="1"/>
          <p:nvPr/>
        </p:nvSpPr>
        <p:spPr>
          <a:xfrm rot="1800000">
            <a:off x="14918914" y="4064334"/>
            <a:ext cx="344838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Update 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121282-FC5C-E948-BAA7-4F1641ED2F9B}"/>
              </a:ext>
            </a:extLst>
          </p:cNvPr>
          <p:cNvSpPr txBox="1"/>
          <p:nvPr/>
        </p:nvSpPr>
        <p:spPr>
          <a:xfrm rot="5400000">
            <a:off x="16924802" y="7204358"/>
            <a:ext cx="306045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Retrospective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1AD6AF-16F8-F04C-9AAD-265D6488EC55}"/>
              </a:ext>
            </a:extLst>
          </p:cNvPr>
          <p:cNvSpPr txBox="1"/>
          <p:nvPr/>
        </p:nvSpPr>
        <p:spPr>
          <a:xfrm rot="16200000">
            <a:off x="10429770" y="7204358"/>
            <a:ext cx="13628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E7B86518-6579-A04B-9E6C-BBA847DC5321}"/>
              </a:ext>
            </a:extLst>
          </p:cNvPr>
          <p:cNvSpPr/>
          <p:nvPr/>
        </p:nvSpPr>
        <p:spPr>
          <a:xfrm>
            <a:off x="19771783" y="7045689"/>
            <a:ext cx="2980538" cy="1415008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F5250A-BC23-2943-9FCA-6CE5A825B44E}"/>
              </a:ext>
            </a:extLst>
          </p:cNvPr>
          <p:cNvSpPr txBox="1"/>
          <p:nvPr/>
        </p:nvSpPr>
        <p:spPr>
          <a:xfrm>
            <a:off x="20242910" y="7460806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E36D454B-8B4A-0D4A-9CEF-C5FD9BBAB4F6}"/>
              </a:ext>
            </a:extLst>
          </p:cNvPr>
          <p:cNvSpPr/>
          <p:nvPr/>
        </p:nvSpPr>
        <p:spPr>
          <a:xfrm>
            <a:off x="4685500" y="5095490"/>
            <a:ext cx="5162255" cy="5315406"/>
          </a:xfrm>
          <a:prstGeom prst="homePlate">
            <a:avLst>
              <a:gd name="adj" fmla="val 2057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D93EA60-8AA1-1548-8C12-A7FFEFC75582}"/>
              </a:ext>
            </a:extLst>
          </p:cNvPr>
          <p:cNvSpPr txBox="1">
            <a:spLocks/>
          </p:cNvSpPr>
          <p:nvPr/>
        </p:nvSpPr>
        <p:spPr>
          <a:xfrm>
            <a:off x="4877263" y="5374305"/>
            <a:ext cx="3876442" cy="4757777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case &amp; funding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Contractual Agreement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Vision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Initial product backlog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Initial release plan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Stakeholder buy-in</a:t>
            </a:r>
          </a:p>
          <a:p>
            <a:pPr marL="342900" indent="-342900" algn="l">
              <a:lnSpc>
                <a:spcPts val="4100"/>
              </a:lnSpc>
              <a:buFontTx/>
              <a:buChar char="-"/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Assemble team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46D821-AA92-E249-ADDA-C3374AA6FD45}"/>
              </a:ext>
            </a:extLst>
          </p:cNvPr>
          <p:cNvGrpSpPr/>
          <p:nvPr/>
        </p:nvGrpSpPr>
        <p:grpSpPr>
          <a:xfrm>
            <a:off x="1625329" y="6538287"/>
            <a:ext cx="2407369" cy="2429812"/>
            <a:chOff x="1625329" y="6564154"/>
            <a:chExt cx="2407369" cy="242981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15661F8-0F33-2F41-8273-DEFCCB2FE98B}"/>
                </a:ext>
              </a:extLst>
            </p:cNvPr>
            <p:cNvGrpSpPr/>
            <p:nvPr/>
          </p:nvGrpSpPr>
          <p:grpSpPr>
            <a:xfrm>
              <a:off x="1625329" y="7553680"/>
              <a:ext cx="1262866" cy="1440286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14E5AF94-A275-D548-BACE-6DC970A29E8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7EF50274-88D2-0344-B3E7-BD561B6DBAE8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F5D2CE0-98F3-094D-988C-1A196C60893A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0ECC37F-35DD-FD49-A68A-D6E2DDA7C6E6}"/>
                </a:ext>
              </a:extLst>
            </p:cNvPr>
            <p:cNvGrpSpPr/>
            <p:nvPr/>
          </p:nvGrpSpPr>
          <p:grpSpPr>
            <a:xfrm>
              <a:off x="2769832" y="7553680"/>
              <a:ext cx="1262866" cy="1440286"/>
              <a:chOff x="3088982" y="5763025"/>
              <a:chExt cx="2416595" cy="2051638"/>
            </a:xfrm>
          </p:grpSpPr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E1E1E39D-FE59-A84F-B9F4-635C0A288B8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arallelogram 38">
                <a:extLst>
                  <a:ext uri="{FF2B5EF4-FFF2-40B4-BE49-F238E27FC236}">
                    <a16:creationId xmlns:a16="http://schemas.microsoft.com/office/drawing/2014/main" id="{FD8AF491-9EDF-5C43-86D4-45D595FE0319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3C70915-AD00-884C-BB84-47E219E783EF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F173874-0E5F-C144-AABD-62EA83C5613D}"/>
                </a:ext>
              </a:extLst>
            </p:cNvPr>
            <p:cNvGrpSpPr/>
            <p:nvPr/>
          </p:nvGrpSpPr>
          <p:grpSpPr>
            <a:xfrm>
              <a:off x="1625329" y="6564154"/>
              <a:ext cx="1262866" cy="1440286"/>
              <a:chOff x="3088982" y="5763025"/>
              <a:chExt cx="2416595" cy="2051638"/>
            </a:xfrm>
          </p:grpSpPr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BE39E1E5-9C32-8443-A444-1AD752DFCD1F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E5D7607B-B8F3-5447-81EF-45B44572BE88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AAA98EA0-5255-2349-818A-D6B10EC8046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8B2A7C1-AA18-8542-912C-76C53AE343F7}"/>
                </a:ext>
              </a:extLst>
            </p:cNvPr>
            <p:cNvGrpSpPr/>
            <p:nvPr/>
          </p:nvGrpSpPr>
          <p:grpSpPr>
            <a:xfrm>
              <a:off x="2769832" y="6564154"/>
              <a:ext cx="1262866" cy="1440286"/>
              <a:chOff x="3088982" y="5763025"/>
              <a:chExt cx="2416595" cy="2051638"/>
            </a:xfrm>
          </p:grpSpPr>
          <p:sp>
            <p:nvSpPr>
              <p:cNvPr id="42" name="Parallelogram 41">
                <a:extLst>
                  <a:ext uri="{FF2B5EF4-FFF2-40B4-BE49-F238E27FC236}">
                    <a16:creationId xmlns:a16="http://schemas.microsoft.com/office/drawing/2014/main" id="{7E48C963-6134-524C-93AF-AC69F2268333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4952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Parallelogram 42">
                <a:extLst>
                  <a:ext uri="{FF2B5EF4-FFF2-40B4-BE49-F238E27FC236}">
                    <a16:creationId xmlns:a16="http://schemas.microsoft.com/office/drawing/2014/main" id="{8843F7D6-A5C3-7741-A7EA-525722DBC380}"/>
                  </a:ext>
                </a:extLst>
              </p:cNvPr>
              <p:cNvSpPr/>
              <p:nvPr/>
            </p:nvSpPr>
            <p:spPr>
              <a:xfrm rot="16200000" flipV="1">
                <a:off x="4136857" y="6445944"/>
                <a:ext cx="2051637" cy="685800"/>
              </a:xfrm>
              <a:prstGeom prst="parallelogram">
                <a:avLst>
                  <a:gd name="adj" fmla="val 200674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D4CBAE2-9AAA-474F-8FFD-067712985A1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4016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097DF-DC0C-4D45-B1D0-29D5DF4070A5}"/>
              </a:ext>
            </a:extLst>
          </p:cNvPr>
          <p:cNvSpPr txBox="1"/>
          <p:nvPr/>
        </p:nvSpPr>
        <p:spPr>
          <a:xfrm>
            <a:off x="1520825" y="482419"/>
            <a:ext cx="747191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Workflow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57F252-579D-6B48-AC0E-449BB909E5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0240957D-5BC7-1341-8F12-3D09E35C0913}"/>
              </a:ext>
            </a:extLst>
          </p:cNvPr>
          <p:cNvSpPr/>
          <p:nvPr/>
        </p:nvSpPr>
        <p:spPr>
          <a:xfrm>
            <a:off x="2816286" y="2246406"/>
            <a:ext cx="15118525" cy="9208248"/>
          </a:xfrm>
          <a:custGeom>
            <a:avLst/>
            <a:gdLst>
              <a:gd name="connsiteX0" fmla="*/ 13440894 w 15118525"/>
              <a:gd name="connsiteY0" fmla="*/ 432 h 9208248"/>
              <a:gd name="connsiteX1" fmla="*/ 14636930 w 15118525"/>
              <a:gd name="connsiteY1" fmla="*/ 523046 h 9208248"/>
              <a:gd name="connsiteX2" fmla="*/ 14918694 w 15118525"/>
              <a:gd name="connsiteY2" fmla="*/ 2515274 h 9208248"/>
              <a:gd name="connsiteX3" fmla="*/ 14466250 w 15118525"/>
              <a:gd name="connsiteY3" fmla="*/ 2275820 h 9208248"/>
              <a:gd name="connsiteX4" fmla="*/ 14268434 w 15118525"/>
              <a:gd name="connsiteY4" fmla="*/ 878370 h 9208248"/>
              <a:gd name="connsiteX5" fmla="*/ 12879797 w 15118525"/>
              <a:gd name="connsiteY5" fmla="*/ 631267 h 9208248"/>
              <a:gd name="connsiteX6" fmla="*/ 12219258 w 15118525"/>
              <a:gd name="connsiteY6" fmla="*/ 1493709 h 9208248"/>
              <a:gd name="connsiteX7" fmla="*/ 12200826 w 15118525"/>
              <a:gd name="connsiteY7" fmla="*/ 1668380 h 9208248"/>
              <a:gd name="connsiteX8" fmla="*/ 12401858 w 15118525"/>
              <a:gd name="connsiteY8" fmla="*/ 1810357 h 9208248"/>
              <a:gd name="connsiteX9" fmla="*/ 13701065 w 15118525"/>
              <a:gd name="connsiteY9" fmla="*/ 4828594 h 9208248"/>
              <a:gd name="connsiteX10" fmla="*/ 13015762 w 15118525"/>
              <a:gd name="connsiteY10" fmla="*/ 6565369 h 9208248"/>
              <a:gd name="connsiteX11" fmla="*/ 13009805 w 15118525"/>
              <a:gd name="connsiteY11" fmla="*/ 6572443 h 9208248"/>
              <a:gd name="connsiteX12" fmla="*/ 12955361 w 15118525"/>
              <a:gd name="connsiteY12" fmla="*/ 6653486 h 9208248"/>
              <a:gd name="connsiteX13" fmla="*/ 12862811 w 15118525"/>
              <a:gd name="connsiteY13" fmla="*/ 7616382 h 9208248"/>
              <a:gd name="connsiteX14" fmla="*/ 13674024 w 15118525"/>
              <a:gd name="connsiteY14" fmla="*/ 8354473 h 9208248"/>
              <a:gd name="connsiteX15" fmla="*/ 13628552 w 15118525"/>
              <a:gd name="connsiteY15" fmla="*/ 8179896 h 9208248"/>
              <a:gd name="connsiteX16" fmla="*/ 14322030 w 15118525"/>
              <a:gd name="connsiteY16" fmla="*/ 8658731 h 9208248"/>
              <a:gd name="connsiteX17" fmla="*/ 13896410 w 15118525"/>
              <a:gd name="connsiteY17" fmla="*/ 9208248 h 9208248"/>
              <a:gd name="connsiteX18" fmla="*/ 13847684 w 15118525"/>
              <a:gd name="connsiteY18" fmla="*/ 9021180 h 9208248"/>
              <a:gd name="connsiteX19" fmla="*/ 12324473 w 15118525"/>
              <a:gd name="connsiteY19" fmla="*/ 7979930 h 9208248"/>
              <a:gd name="connsiteX20" fmla="*/ 12183757 w 15118525"/>
              <a:gd name="connsiteY20" fmla="*/ 7513267 h 9208248"/>
              <a:gd name="connsiteX21" fmla="*/ 12168839 w 15118525"/>
              <a:gd name="connsiteY21" fmla="*/ 7345570 h 9208248"/>
              <a:gd name="connsiteX22" fmla="*/ 12109631 w 15118525"/>
              <a:gd name="connsiteY22" fmla="*/ 7386173 h 9208248"/>
              <a:gd name="connsiteX23" fmla="*/ 10313192 w 15118525"/>
              <a:gd name="connsiteY23" fmla="*/ 7897449 h 9208248"/>
              <a:gd name="connsiteX24" fmla="*/ 10313193 w 15118525"/>
              <a:gd name="connsiteY24" fmla="*/ 7895036 h 9208248"/>
              <a:gd name="connsiteX25" fmla="*/ 0 w 15118525"/>
              <a:gd name="connsiteY25" fmla="*/ 7895036 h 9208248"/>
              <a:gd name="connsiteX26" fmla="*/ 0 w 15118525"/>
              <a:gd name="connsiteY26" fmla="*/ 7116662 h 9208248"/>
              <a:gd name="connsiteX27" fmla="*/ 10313616 w 15118525"/>
              <a:gd name="connsiteY27" fmla="*/ 7116662 h 9208248"/>
              <a:gd name="connsiteX28" fmla="*/ 10313618 w 15118525"/>
              <a:gd name="connsiteY28" fmla="*/ 7113247 h 9208248"/>
              <a:gd name="connsiteX29" fmla="*/ 12914901 w 15118525"/>
              <a:gd name="connsiteY29" fmla="*/ 4804710 h 9208248"/>
              <a:gd name="connsiteX30" fmla="*/ 10924906 w 15118525"/>
              <a:gd name="connsiteY30" fmla="*/ 1952284 h 9208248"/>
              <a:gd name="connsiteX31" fmla="*/ 7858223 w 15118525"/>
              <a:gd name="connsiteY31" fmla="*/ 3592740 h 9208248"/>
              <a:gd name="connsiteX32" fmla="*/ 8112978 w 15118525"/>
              <a:gd name="connsiteY32" fmla="*/ 3616654 h 9208248"/>
              <a:gd name="connsiteX33" fmla="*/ 7318071 w 15118525"/>
              <a:gd name="connsiteY33" fmla="*/ 4215446 h 9208248"/>
              <a:gd name="connsiteX34" fmla="*/ 6799348 w 15118525"/>
              <a:gd name="connsiteY34" fmla="*/ 3493343 h 9208248"/>
              <a:gd name="connsiteX35" fmla="*/ 7056892 w 15118525"/>
              <a:gd name="connsiteY35" fmla="*/ 3517519 h 9208248"/>
              <a:gd name="connsiteX36" fmla="*/ 10332594 w 15118525"/>
              <a:gd name="connsiteY36" fmla="*/ 1095688 h 9208248"/>
              <a:gd name="connsiteX37" fmla="*/ 10973407 w 15118525"/>
              <a:gd name="connsiteY37" fmla="*/ 1160379 h 9208248"/>
              <a:gd name="connsiteX38" fmla="*/ 11590954 w 15118525"/>
              <a:gd name="connsiteY38" fmla="*/ 1343798 h 9208248"/>
              <a:gd name="connsiteX39" fmla="*/ 11715838 w 15118525"/>
              <a:gd name="connsiteY39" fmla="*/ 1401084 h 9208248"/>
              <a:gd name="connsiteX40" fmla="*/ 11715927 w 15118525"/>
              <a:gd name="connsiteY40" fmla="*/ 1400241 h 9208248"/>
              <a:gd name="connsiteX41" fmla="*/ 12656963 w 15118525"/>
              <a:gd name="connsiteY41" fmla="*/ 170410 h 9208248"/>
              <a:gd name="connsiteX42" fmla="*/ 13440894 w 15118525"/>
              <a:gd name="connsiteY42" fmla="*/ 432 h 9208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118525" h="9208248">
                <a:moveTo>
                  <a:pt x="13440894" y="432"/>
                </a:moveTo>
                <a:cubicBezTo>
                  <a:pt x="13882869" y="10349"/>
                  <a:pt x="14315334" y="190572"/>
                  <a:pt x="14636930" y="523046"/>
                </a:cubicBezTo>
                <a:cubicBezTo>
                  <a:pt x="15152720" y="1056287"/>
                  <a:pt x="15266430" y="1860284"/>
                  <a:pt x="14918694" y="2515274"/>
                </a:cubicBezTo>
                <a:lnTo>
                  <a:pt x="14466250" y="2275820"/>
                </a:lnTo>
                <a:cubicBezTo>
                  <a:pt x="14710486" y="1816397"/>
                  <a:pt x="14630638" y="1252330"/>
                  <a:pt x="14268434" y="878370"/>
                </a:cubicBezTo>
                <a:cubicBezTo>
                  <a:pt x="13907469" y="505690"/>
                  <a:pt x="13347628" y="406069"/>
                  <a:pt x="12879797" y="631267"/>
                </a:cubicBezTo>
                <a:cubicBezTo>
                  <a:pt x="12527979" y="800621"/>
                  <a:pt x="12287958" y="1124887"/>
                  <a:pt x="12219258" y="1493709"/>
                </a:cubicBezTo>
                <a:lnTo>
                  <a:pt x="12200826" y="1668380"/>
                </a:lnTo>
                <a:lnTo>
                  <a:pt x="12401858" y="1810357"/>
                </a:lnTo>
                <a:cubicBezTo>
                  <a:pt x="13297405" y="2506294"/>
                  <a:pt x="13818552" y="3630822"/>
                  <a:pt x="13701065" y="4828594"/>
                </a:cubicBezTo>
                <a:cubicBezTo>
                  <a:pt x="13636990" y="5481837"/>
                  <a:pt x="13390807" y="6076839"/>
                  <a:pt x="13015762" y="6565369"/>
                </a:cubicBezTo>
                <a:lnTo>
                  <a:pt x="13009805" y="6572443"/>
                </a:lnTo>
                <a:lnTo>
                  <a:pt x="12955361" y="6653486"/>
                </a:lnTo>
                <a:cubicBezTo>
                  <a:pt x="12786069" y="6943239"/>
                  <a:pt x="12750267" y="7295161"/>
                  <a:pt x="12862811" y="7616382"/>
                </a:cubicBezTo>
                <a:cubicBezTo>
                  <a:pt x="12991424" y="7983467"/>
                  <a:pt x="13296438" y="8260986"/>
                  <a:pt x="13674024" y="8354473"/>
                </a:cubicBezTo>
                <a:lnTo>
                  <a:pt x="13628552" y="8179896"/>
                </a:lnTo>
                <a:lnTo>
                  <a:pt x="14322030" y="8658731"/>
                </a:lnTo>
                <a:lnTo>
                  <a:pt x="13896410" y="9208248"/>
                </a:lnTo>
                <a:lnTo>
                  <a:pt x="13847684" y="9021180"/>
                </a:lnTo>
                <a:cubicBezTo>
                  <a:pt x="13186322" y="8982849"/>
                  <a:pt x="12600273" y="8582232"/>
                  <a:pt x="12324473" y="7979930"/>
                </a:cubicBezTo>
                <a:cubicBezTo>
                  <a:pt x="12255519" y="7829346"/>
                  <a:pt x="12208780" y="7672319"/>
                  <a:pt x="12183757" y="7513267"/>
                </a:cubicBezTo>
                <a:lnTo>
                  <a:pt x="12168839" y="7345570"/>
                </a:lnTo>
                <a:lnTo>
                  <a:pt x="12109631" y="7386173"/>
                </a:lnTo>
                <a:cubicBezTo>
                  <a:pt x="11586435" y="7711303"/>
                  <a:pt x="10969873" y="7897806"/>
                  <a:pt x="10313192" y="7897449"/>
                </a:cubicBezTo>
                <a:lnTo>
                  <a:pt x="10313193" y="7895036"/>
                </a:lnTo>
                <a:lnTo>
                  <a:pt x="0" y="7895036"/>
                </a:lnTo>
                <a:lnTo>
                  <a:pt x="0" y="7116662"/>
                </a:lnTo>
                <a:lnTo>
                  <a:pt x="10313616" y="7116662"/>
                </a:lnTo>
                <a:lnTo>
                  <a:pt x="10313618" y="7113247"/>
                </a:lnTo>
                <a:cubicBezTo>
                  <a:pt x="11640886" y="7113967"/>
                  <a:pt x="12758694" y="6121956"/>
                  <a:pt x="12914901" y="4804710"/>
                </a:cubicBezTo>
                <a:cubicBezTo>
                  <a:pt x="13071141" y="3487187"/>
                  <a:pt x="12215932" y="2261344"/>
                  <a:pt x="10924906" y="1952284"/>
                </a:cubicBezTo>
                <a:cubicBezTo>
                  <a:pt x="9634406" y="1643350"/>
                  <a:pt x="8316726" y="2348215"/>
                  <a:pt x="7858223" y="3592740"/>
                </a:cubicBezTo>
                <a:lnTo>
                  <a:pt x="8112978" y="3616654"/>
                </a:lnTo>
                <a:lnTo>
                  <a:pt x="7318071" y="4215446"/>
                </a:lnTo>
                <a:lnTo>
                  <a:pt x="6799348" y="3493343"/>
                </a:lnTo>
                <a:lnTo>
                  <a:pt x="7056892" y="3517519"/>
                </a:lnTo>
                <a:cubicBezTo>
                  <a:pt x="7498063" y="2051037"/>
                  <a:pt x="8850552" y="1086926"/>
                  <a:pt x="10332594" y="1095688"/>
                </a:cubicBezTo>
                <a:cubicBezTo>
                  <a:pt x="10544314" y="1096940"/>
                  <a:pt x="10758678" y="1118047"/>
                  <a:pt x="10973407" y="1160379"/>
                </a:cubicBezTo>
                <a:cubicBezTo>
                  <a:pt x="11188192" y="1202723"/>
                  <a:pt x="11394570" y="1264575"/>
                  <a:pt x="11590954" y="1343798"/>
                </a:cubicBezTo>
                <a:lnTo>
                  <a:pt x="11715838" y="1401084"/>
                </a:lnTo>
                <a:lnTo>
                  <a:pt x="11715927" y="1400241"/>
                </a:lnTo>
                <a:cubicBezTo>
                  <a:pt x="11813814" y="874368"/>
                  <a:pt x="12155743" y="412002"/>
                  <a:pt x="12656963" y="170410"/>
                </a:cubicBezTo>
                <a:cubicBezTo>
                  <a:pt x="12907100" y="49841"/>
                  <a:pt x="13175709" y="-5518"/>
                  <a:pt x="13440894" y="43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6B9C16F-4661-DD48-BBD1-7333F1DB5521}"/>
              </a:ext>
            </a:extLst>
          </p:cNvPr>
          <p:cNvSpPr/>
          <p:nvPr/>
        </p:nvSpPr>
        <p:spPr>
          <a:xfrm>
            <a:off x="4518910" y="8766000"/>
            <a:ext cx="1972514" cy="19725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A5BFAB-25F5-1040-B80B-DA2B9A05F446}"/>
              </a:ext>
            </a:extLst>
          </p:cNvPr>
          <p:cNvSpPr/>
          <p:nvPr/>
        </p:nvSpPr>
        <p:spPr>
          <a:xfrm>
            <a:off x="9289044" y="8766000"/>
            <a:ext cx="1972514" cy="19725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BEFAE5E-73C8-E34C-8166-2EC54BD394C2}"/>
              </a:ext>
            </a:extLst>
          </p:cNvPr>
          <p:cNvSpPr/>
          <p:nvPr/>
        </p:nvSpPr>
        <p:spPr>
          <a:xfrm>
            <a:off x="17431399" y="4933286"/>
            <a:ext cx="1972514" cy="19725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1ED428B-80A1-BE45-A7A3-046C5260940D}"/>
              </a:ext>
            </a:extLst>
          </p:cNvPr>
          <p:cNvSpPr txBox="1">
            <a:spLocks/>
          </p:cNvSpPr>
          <p:nvPr/>
        </p:nvSpPr>
        <p:spPr>
          <a:xfrm>
            <a:off x="3598871" y="11187513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B4FDCFC-B083-8F4F-9248-8392B99B45AD}"/>
              </a:ext>
            </a:extLst>
          </p:cNvPr>
          <p:cNvSpPr txBox="1">
            <a:spLocks/>
          </p:cNvSpPr>
          <p:nvPr/>
        </p:nvSpPr>
        <p:spPr>
          <a:xfrm>
            <a:off x="8369005" y="11187513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565">
            <a:extLst>
              <a:ext uri="{FF2B5EF4-FFF2-40B4-BE49-F238E27FC236}">
                <a16:creationId xmlns:a16="http://schemas.microsoft.com/office/drawing/2014/main" id="{CC861115-5C7F-634F-BB85-36776FDC0709}"/>
              </a:ext>
            </a:extLst>
          </p:cNvPr>
          <p:cNvSpPr>
            <a:spLocks noChangeAspect="1"/>
          </p:cNvSpPr>
          <p:nvPr/>
        </p:nvSpPr>
        <p:spPr>
          <a:xfrm>
            <a:off x="5022285" y="9357159"/>
            <a:ext cx="965764" cy="7901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5">
            <a:extLst>
              <a:ext uri="{FF2B5EF4-FFF2-40B4-BE49-F238E27FC236}">
                <a16:creationId xmlns:a16="http://schemas.microsoft.com/office/drawing/2014/main" id="{F54CC6B7-EBE0-754C-8694-C348AF6DD84B}"/>
              </a:ext>
            </a:extLst>
          </p:cNvPr>
          <p:cNvSpPr>
            <a:spLocks noChangeAspect="1"/>
          </p:cNvSpPr>
          <p:nvPr/>
        </p:nvSpPr>
        <p:spPr>
          <a:xfrm>
            <a:off x="17934775" y="5436661"/>
            <a:ext cx="965762" cy="965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7">
            <a:extLst>
              <a:ext uri="{FF2B5EF4-FFF2-40B4-BE49-F238E27FC236}">
                <a16:creationId xmlns:a16="http://schemas.microsoft.com/office/drawing/2014/main" id="{FA0C0524-843D-254A-B9DA-D2B7FF644E99}"/>
              </a:ext>
            </a:extLst>
          </p:cNvPr>
          <p:cNvSpPr>
            <a:spLocks noChangeAspect="1"/>
          </p:cNvSpPr>
          <p:nvPr/>
        </p:nvSpPr>
        <p:spPr>
          <a:xfrm>
            <a:off x="9792419" y="9357128"/>
            <a:ext cx="965764" cy="7902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892F93B-E162-2349-8339-9DA5105FDB67}"/>
              </a:ext>
            </a:extLst>
          </p:cNvPr>
          <p:cNvSpPr txBox="1">
            <a:spLocks/>
          </p:cNvSpPr>
          <p:nvPr/>
        </p:nvSpPr>
        <p:spPr>
          <a:xfrm>
            <a:off x="16511360" y="7290854"/>
            <a:ext cx="381259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081F311-216B-B74D-9C06-D817309FDE31}"/>
              </a:ext>
            </a:extLst>
          </p:cNvPr>
          <p:cNvSpPr txBox="1">
            <a:spLocks/>
          </p:cNvSpPr>
          <p:nvPr/>
        </p:nvSpPr>
        <p:spPr>
          <a:xfrm>
            <a:off x="15140950" y="3506989"/>
            <a:ext cx="2156361" cy="904863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Daily SCRUM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Meeting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5770DA7-4A03-F440-80C4-6AE1DD9871C0}"/>
              </a:ext>
            </a:extLst>
          </p:cNvPr>
          <p:cNvSpPr txBox="1">
            <a:spLocks/>
          </p:cNvSpPr>
          <p:nvPr/>
        </p:nvSpPr>
        <p:spPr>
          <a:xfrm>
            <a:off x="12028507" y="6270148"/>
            <a:ext cx="2133919" cy="1175706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Workflow</a:t>
            </a:r>
          </a:p>
        </p:txBody>
      </p:sp>
    </p:spTree>
    <p:extLst>
      <p:ext uri="{BB962C8B-B14F-4D97-AF65-F5344CB8AC3E}">
        <p14:creationId xmlns:p14="http://schemas.microsoft.com/office/powerpoint/2010/main" val="889541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15AC3-394C-104A-895C-AA15F4BB75FF}"/>
              </a:ext>
            </a:extLst>
          </p:cNvPr>
          <p:cNvSpPr txBox="1"/>
          <p:nvPr/>
        </p:nvSpPr>
        <p:spPr>
          <a:xfrm>
            <a:off x="1520825" y="482419"/>
            <a:ext cx="747191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Workflow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47658-FB20-F349-B6E0-9A2EB92A41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3ECDD4CE-5881-7D45-8FEC-54C4DA778C70}"/>
              </a:ext>
            </a:extLst>
          </p:cNvPr>
          <p:cNvSpPr/>
          <p:nvPr/>
        </p:nvSpPr>
        <p:spPr>
          <a:xfrm>
            <a:off x="12658432" y="4066672"/>
            <a:ext cx="3104188" cy="3433034"/>
          </a:xfrm>
          <a:custGeom>
            <a:avLst/>
            <a:gdLst>
              <a:gd name="connsiteX0" fmla="*/ 2786137 w 3104188"/>
              <a:gd name="connsiteY0" fmla="*/ 2796931 h 3433034"/>
              <a:gd name="connsiteX1" fmla="*/ 3104188 w 3104188"/>
              <a:gd name="connsiteY1" fmla="*/ 3114983 h 3433034"/>
              <a:gd name="connsiteX2" fmla="*/ 2786137 w 3104188"/>
              <a:gd name="connsiteY2" fmla="*/ 3433034 h 3433034"/>
              <a:gd name="connsiteX3" fmla="*/ 2786137 w 3104188"/>
              <a:gd name="connsiteY3" fmla="*/ 3274008 h 3433034"/>
              <a:gd name="connsiteX4" fmla="*/ 2238854 w 3104188"/>
              <a:gd name="connsiteY4" fmla="*/ 3274008 h 3433034"/>
              <a:gd name="connsiteX5" fmla="*/ 2238854 w 3104188"/>
              <a:gd name="connsiteY5" fmla="*/ 2955957 h 3433034"/>
              <a:gd name="connsiteX6" fmla="*/ 2786137 w 3104188"/>
              <a:gd name="connsiteY6" fmla="*/ 2955957 h 3433034"/>
              <a:gd name="connsiteX7" fmla="*/ 746223 w 3104188"/>
              <a:gd name="connsiteY7" fmla="*/ 23 h 3433034"/>
              <a:gd name="connsiteX8" fmla="*/ 1246212 w 3104188"/>
              <a:gd name="connsiteY8" fmla="*/ 184793 h 3433034"/>
              <a:gd name="connsiteX9" fmla="*/ 1290590 w 3104188"/>
              <a:gd name="connsiteY9" fmla="*/ 153618 h 3433034"/>
              <a:gd name="connsiteX10" fmla="*/ 1284701 w 3104188"/>
              <a:gd name="connsiteY10" fmla="*/ 377987 h 3433034"/>
              <a:gd name="connsiteX11" fmla="*/ 1029834 w 3104188"/>
              <a:gd name="connsiteY11" fmla="*/ 336796 h 3433034"/>
              <a:gd name="connsiteX12" fmla="*/ 1073053 w 3104188"/>
              <a:gd name="connsiteY12" fmla="*/ 306435 h 3433034"/>
              <a:gd name="connsiteX13" fmla="*/ 485566 w 3104188"/>
              <a:gd name="connsiteY13" fmla="*/ 272167 h 3433034"/>
              <a:gd name="connsiteX14" fmla="*/ 204345 w 3104188"/>
              <a:gd name="connsiteY14" fmla="*/ 789229 h 3433034"/>
              <a:gd name="connsiteX15" fmla="*/ 309681 w 3104188"/>
              <a:gd name="connsiteY15" fmla="*/ 1076982 h 3433034"/>
              <a:gd name="connsiteX16" fmla="*/ 354722 w 3104188"/>
              <a:gd name="connsiteY16" fmla="*/ 1130062 h 3433034"/>
              <a:gd name="connsiteX17" fmla="*/ 433502 w 3104188"/>
              <a:gd name="connsiteY17" fmla="*/ 1047988 h 3433034"/>
              <a:gd name="connsiteX18" fmla="*/ 1284556 w 3104188"/>
              <a:gd name="connsiteY18" fmla="*/ 726342 h 3433034"/>
              <a:gd name="connsiteX19" fmla="*/ 1972421 w 3104188"/>
              <a:gd name="connsiteY19" fmla="*/ 927191 h 3433034"/>
              <a:gd name="connsiteX20" fmla="*/ 2513769 w 3104188"/>
              <a:gd name="connsiteY20" fmla="*/ 2372808 h 3433034"/>
              <a:gd name="connsiteX21" fmla="*/ 1380452 w 3104188"/>
              <a:gd name="connsiteY21" fmla="*/ 3288919 h 3433034"/>
              <a:gd name="connsiteX22" fmla="*/ 1283197 w 3104188"/>
              <a:gd name="connsiteY22" fmla="*/ 3292237 h 3433034"/>
              <a:gd name="connsiteX23" fmla="*/ 1283197 w 3104188"/>
              <a:gd name="connsiteY23" fmla="*/ 3292581 h 3433034"/>
              <a:gd name="connsiteX24" fmla="*/ 0 w 3104188"/>
              <a:gd name="connsiteY24" fmla="*/ 3292581 h 3433034"/>
              <a:gd name="connsiteX25" fmla="*/ 0 w 3104188"/>
              <a:gd name="connsiteY25" fmla="*/ 2949590 h 3433034"/>
              <a:gd name="connsiteX26" fmla="*/ 1276476 w 3104188"/>
              <a:gd name="connsiteY26" fmla="*/ 2949590 h 3433034"/>
              <a:gd name="connsiteX27" fmla="*/ 1276486 w 3104188"/>
              <a:gd name="connsiteY27" fmla="*/ 2948211 h 3433034"/>
              <a:gd name="connsiteX28" fmla="*/ 2177005 w 3104188"/>
              <a:gd name="connsiteY28" fmla="*/ 2296429 h 3433034"/>
              <a:gd name="connsiteX29" fmla="*/ 1824173 w 3104188"/>
              <a:gd name="connsiteY29" fmla="*/ 1242264 h 3433034"/>
              <a:gd name="connsiteX30" fmla="*/ 712739 w 3104188"/>
              <a:gd name="connsiteY30" fmla="*/ 1263890 h 3433034"/>
              <a:gd name="connsiteX31" fmla="*/ 401182 w 3104188"/>
              <a:gd name="connsiteY31" fmla="*/ 2330982 h 3433034"/>
              <a:gd name="connsiteX32" fmla="*/ 513837 w 3104188"/>
              <a:gd name="connsiteY32" fmla="*/ 2237637 h 3433034"/>
              <a:gd name="connsiteX33" fmla="*/ 427731 w 3104188"/>
              <a:gd name="connsiteY33" fmla="*/ 2718273 h 3433034"/>
              <a:gd name="connsiteX34" fmla="*/ 9755 w 3104188"/>
              <a:gd name="connsiteY34" fmla="*/ 2655312 h 3433034"/>
              <a:gd name="connsiteX35" fmla="*/ 124341 w 3104188"/>
              <a:gd name="connsiteY35" fmla="*/ 2560366 h 3433034"/>
              <a:gd name="connsiteX36" fmla="*/ 169804 w 3104188"/>
              <a:gd name="connsiteY36" fmla="*/ 1371460 h 3433034"/>
              <a:gd name="connsiteX37" fmla="*/ 226893 w 3104188"/>
              <a:gd name="connsiteY37" fmla="*/ 1288251 h 3433034"/>
              <a:gd name="connsiteX38" fmla="*/ 207842 w 3104188"/>
              <a:gd name="connsiteY38" fmla="*/ 1270957 h 3433034"/>
              <a:gd name="connsiteX39" fmla="*/ 519 w 3104188"/>
              <a:gd name="connsiteY39" fmla="*/ 779836 h 3433034"/>
              <a:gd name="connsiteX40" fmla="*/ 428104 w 3104188"/>
              <a:gd name="connsiteY40" fmla="*/ 73418 h 3433034"/>
              <a:gd name="connsiteX41" fmla="*/ 746223 w 3104188"/>
              <a:gd name="connsiteY41" fmla="*/ 23 h 343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104188" h="3433034">
                <a:moveTo>
                  <a:pt x="2786137" y="2796931"/>
                </a:moveTo>
                <a:lnTo>
                  <a:pt x="3104188" y="3114983"/>
                </a:lnTo>
                <a:lnTo>
                  <a:pt x="2786137" y="3433034"/>
                </a:lnTo>
                <a:lnTo>
                  <a:pt x="2786137" y="3274008"/>
                </a:lnTo>
                <a:lnTo>
                  <a:pt x="2238854" y="3274008"/>
                </a:lnTo>
                <a:lnTo>
                  <a:pt x="2238854" y="2955957"/>
                </a:lnTo>
                <a:lnTo>
                  <a:pt x="2786137" y="2955957"/>
                </a:lnTo>
                <a:close/>
                <a:moveTo>
                  <a:pt x="746223" y="23"/>
                </a:moveTo>
                <a:cubicBezTo>
                  <a:pt x="926317" y="-1393"/>
                  <a:pt x="1104876" y="61817"/>
                  <a:pt x="1246212" y="184793"/>
                </a:cubicBezTo>
                <a:lnTo>
                  <a:pt x="1290590" y="153618"/>
                </a:lnTo>
                <a:lnTo>
                  <a:pt x="1284701" y="377987"/>
                </a:lnTo>
                <a:lnTo>
                  <a:pt x="1029834" y="336796"/>
                </a:lnTo>
                <a:lnTo>
                  <a:pt x="1073053" y="306435"/>
                </a:lnTo>
                <a:cubicBezTo>
                  <a:pt x="900388" y="182269"/>
                  <a:pt x="671511" y="168919"/>
                  <a:pt x="485566" y="272167"/>
                </a:cubicBezTo>
                <a:cubicBezTo>
                  <a:pt x="299490" y="375489"/>
                  <a:pt x="189908" y="576970"/>
                  <a:pt x="204345" y="789229"/>
                </a:cubicBezTo>
                <a:cubicBezTo>
                  <a:pt x="211563" y="895346"/>
                  <a:pt x="249129" y="994603"/>
                  <a:pt x="309681" y="1076982"/>
                </a:cubicBezTo>
                <a:lnTo>
                  <a:pt x="354722" y="1130062"/>
                </a:lnTo>
                <a:lnTo>
                  <a:pt x="433502" y="1047988"/>
                </a:lnTo>
                <a:cubicBezTo>
                  <a:pt x="674636" y="834894"/>
                  <a:pt x="978738" y="726076"/>
                  <a:pt x="1284556" y="726342"/>
                </a:cubicBezTo>
                <a:cubicBezTo>
                  <a:pt x="1522414" y="726549"/>
                  <a:pt x="1761309" y="792744"/>
                  <a:pt x="1972421" y="927191"/>
                </a:cubicBezTo>
                <a:cubicBezTo>
                  <a:pt x="2454963" y="1234498"/>
                  <a:pt x="2675768" y="1824136"/>
                  <a:pt x="2513769" y="2372808"/>
                </a:cubicBezTo>
                <a:cubicBezTo>
                  <a:pt x="2361895" y="2887189"/>
                  <a:pt x="1907973" y="3249053"/>
                  <a:pt x="1380452" y="3288919"/>
                </a:cubicBezTo>
                <a:lnTo>
                  <a:pt x="1283197" y="3292237"/>
                </a:lnTo>
                <a:lnTo>
                  <a:pt x="1283197" y="3292581"/>
                </a:lnTo>
                <a:lnTo>
                  <a:pt x="0" y="3292581"/>
                </a:lnTo>
                <a:lnTo>
                  <a:pt x="0" y="2949590"/>
                </a:lnTo>
                <a:lnTo>
                  <a:pt x="1276476" y="2949590"/>
                </a:lnTo>
                <a:lnTo>
                  <a:pt x="1276486" y="2948211"/>
                </a:lnTo>
                <a:cubicBezTo>
                  <a:pt x="1686855" y="2951134"/>
                  <a:pt x="2051561" y="2687165"/>
                  <a:pt x="2177005" y="2296429"/>
                </a:cubicBezTo>
                <a:cubicBezTo>
                  <a:pt x="2302450" y="1905692"/>
                  <a:pt x="2159554" y="1478760"/>
                  <a:pt x="1824173" y="1242264"/>
                </a:cubicBezTo>
                <a:cubicBezTo>
                  <a:pt x="1488792" y="1005767"/>
                  <a:pt x="1038666" y="1014525"/>
                  <a:pt x="712739" y="1263890"/>
                </a:cubicBezTo>
                <a:cubicBezTo>
                  <a:pt x="386812" y="1513254"/>
                  <a:pt x="260632" y="1945421"/>
                  <a:pt x="401182" y="2330982"/>
                </a:cubicBezTo>
                <a:lnTo>
                  <a:pt x="513837" y="2237637"/>
                </a:lnTo>
                <a:lnTo>
                  <a:pt x="427731" y="2718273"/>
                </a:lnTo>
                <a:lnTo>
                  <a:pt x="9755" y="2655312"/>
                </a:lnTo>
                <a:lnTo>
                  <a:pt x="124341" y="2560366"/>
                </a:lnTo>
                <a:cubicBezTo>
                  <a:pt x="-59876" y="2172859"/>
                  <a:pt x="-34999" y="1728994"/>
                  <a:pt x="169804" y="1371460"/>
                </a:cubicBezTo>
                <a:lnTo>
                  <a:pt x="226893" y="1288251"/>
                </a:lnTo>
                <a:lnTo>
                  <a:pt x="207842" y="1270957"/>
                </a:lnTo>
                <a:cubicBezTo>
                  <a:pt x="83532" y="1140593"/>
                  <a:pt x="7458" y="967093"/>
                  <a:pt x="519" y="779836"/>
                </a:cubicBezTo>
                <a:cubicBezTo>
                  <a:pt x="-10584" y="480211"/>
                  <a:pt x="157435" y="202625"/>
                  <a:pt x="428104" y="73418"/>
                </a:cubicBezTo>
                <a:cubicBezTo>
                  <a:pt x="529557" y="24988"/>
                  <a:pt x="638167" y="873"/>
                  <a:pt x="746223" y="2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D243EDE-F4E7-E344-8888-CD08BDDD0011}"/>
              </a:ext>
            </a:extLst>
          </p:cNvPr>
          <p:cNvSpPr/>
          <p:nvPr/>
        </p:nvSpPr>
        <p:spPr>
          <a:xfrm>
            <a:off x="8618394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6393A7DD-3772-F142-9A4A-070BC423BBD6}"/>
              </a:ext>
            </a:extLst>
          </p:cNvPr>
          <p:cNvSpPr/>
          <p:nvPr/>
        </p:nvSpPr>
        <p:spPr>
          <a:xfrm>
            <a:off x="4601300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1E607B-D694-0840-85D9-C8B980D86290}"/>
              </a:ext>
            </a:extLst>
          </p:cNvPr>
          <p:cNvSpPr/>
          <p:nvPr/>
        </p:nvSpPr>
        <p:spPr>
          <a:xfrm>
            <a:off x="2144539" y="6108085"/>
            <a:ext cx="2078484" cy="20784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114FBC-D99B-7441-9EF1-625984DFE8CA}"/>
              </a:ext>
            </a:extLst>
          </p:cNvPr>
          <p:cNvSpPr txBox="1"/>
          <p:nvPr/>
        </p:nvSpPr>
        <p:spPr>
          <a:xfrm>
            <a:off x="2249071" y="8542787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534B749-8037-674F-AF92-1AB86F273951}"/>
              </a:ext>
            </a:extLst>
          </p:cNvPr>
          <p:cNvSpPr txBox="1">
            <a:spLocks/>
          </p:cNvSpPr>
          <p:nvPr/>
        </p:nvSpPr>
        <p:spPr>
          <a:xfrm>
            <a:off x="1569604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1EF63-2857-A34D-8C00-2D22170D4F1B}"/>
              </a:ext>
            </a:extLst>
          </p:cNvPr>
          <p:cNvSpPr/>
          <p:nvPr/>
        </p:nvSpPr>
        <p:spPr>
          <a:xfrm>
            <a:off x="6161634" y="6108086"/>
            <a:ext cx="2078484" cy="20784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608">
            <a:extLst>
              <a:ext uri="{FF2B5EF4-FFF2-40B4-BE49-F238E27FC236}">
                <a16:creationId xmlns:a16="http://schemas.microsoft.com/office/drawing/2014/main" id="{37F45714-CD90-7E46-AD5E-21EEE815B2BE}"/>
              </a:ext>
            </a:extLst>
          </p:cNvPr>
          <p:cNvSpPr>
            <a:spLocks noChangeAspect="1"/>
          </p:cNvSpPr>
          <p:nvPr/>
        </p:nvSpPr>
        <p:spPr>
          <a:xfrm>
            <a:off x="6775504" y="6799298"/>
            <a:ext cx="850751" cy="696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DAE0F7-4786-8347-9E08-E435FFE091D8}"/>
              </a:ext>
            </a:extLst>
          </p:cNvPr>
          <p:cNvSpPr txBox="1"/>
          <p:nvPr/>
        </p:nvSpPr>
        <p:spPr>
          <a:xfrm>
            <a:off x="6266165" y="8542787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78AECE5-0F62-C346-ABE4-496820FE419B}"/>
              </a:ext>
            </a:extLst>
          </p:cNvPr>
          <p:cNvSpPr txBox="1">
            <a:spLocks/>
          </p:cNvSpPr>
          <p:nvPr/>
        </p:nvSpPr>
        <p:spPr>
          <a:xfrm>
            <a:off x="5586698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403C02-D6ED-574A-BF2A-E951E821FA26}"/>
              </a:ext>
            </a:extLst>
          </p:cNvPr>
          <p:cNvSpPr/>
          <p:nvPr/>
        </p:nvSpPr>
        <p:spPr>
          <a:xfrm>
            <a:off x="10178729" y="6108085"/>
            <a:ext cx="2078484" cy="207848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B71C30-3093-334D-B255-A1D4B393CCF5}"/>
              </a:ext>
            </a:extLst>
          </p:cNvPr>
          <p:cNvSpPr txBox="1"/>
          <p:nvPr/>
        </p:nvSpPr>
        <p:spPr>
          <a:xfrm>
            <a:off x="10412305" y="8542787"/>
            <a:ext cx="1611339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Stories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E3BD132-F65E-4841-9497-35C8F5A6162E}"/>
              </a:ext>
            </a:extLst>
          </p:cNvPr>
          <p:cNvSpPr txBox="1">
            <a:spLocks/>
          </p:cNvSpPr>
          <p:nvPr/>
        </p:nvSpPr>
        <p:spPr>
          <a:xfrm>
            <a:off x="9603794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E4264D7-8D8A-5C45-B255-8CEF6510596E}"/>
              </a:ext>
            </a:extLst>
          </p:cNvPr>
          <p:cNvSpPr/>
          <p:nvPr/>
        </p:nvSpPr>
        <p:spPr>
          <a:xfrm>
            <a:off x="16186308" y="6108084"/>
            <a:ext cx="2078484" cy="20784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9704CA86-321F-AD44-BA8E-9811E815797E}"/>
              </a:ext>
            </a:extLst>
          </p:cNvPr>
          <p:cNvSpPr/>
          <p:nvPr/>
        </p:nvSpPr>
        <p:spPr>
          <a:xfrm>
            <a:off x="18643071" y="6625707"/>
            <a:ext cx="1182056" cy="104324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9743E0-614E-C647-A48D-98AE23F40FB7}"/>
              </a:ext>
            </a:extLst>
          </p:cNvPr>
          <p:cNvSpPr txBox="1"/>
          <p:nvPr/>
        </p:nvSpPr>
        <p:spPr>
          <a:xfrm>
            <a:off x="16513660" y="9035230"/>
            <a:ext cx="142378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Demo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3F62A6F-03B7-8549-92C6-7EB103741184}"/>
              </a:ext>
            </a:extLst>
          </p:cNvPr>
          <p:cNvSpPr txBox="1">
            <a:spLocks/>
          </p:cNvSpPr>
          <p:nvPr/>
        </p:nvSpPr>
        <p:spPr>
          <a:xfrm>
            <a:off x="15611375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9807F9-4920-9345-AD23-221F269738B9}"/>
              </a:ext>
            </a:extLst>
          </p:cNvPr>
          <p:cNvSpPr/>
          <p:nvPr/>
        </p:nvSpPr>
        <p:spPr>
          <a:xfrm>
            <a:off x="20203406" y="6108085"/>
            <a:ext cx="2078484" cy="20784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hape 2783">
            <a:extLst>
              <a:ext uri="{FF2B5EF4-FFF2-40B4-BE49-F238E27FC236}">
                <a16:creationId xmlns:a16="http://schemas.microsoft.com/office/drawing/2014/main" id="{2E027A22-7434-5247-B2A7-DC913DB1E8C1}"/>
              </a:ext>
            </a:extLst>
          </p:cNvPr>
          <p:cNvSpPr>
            <a:spLocks noChangeAspect="1"/>
          </p:cNvSpPr>
          <p:nvPr/>
        </p:nvSpPr>
        <p:spPr>
          <a:xfrm>
            <a:off x="16755399" y="6741287"/>
            <a:ext cx="940302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8F8BBF-9190-0A4D-8A56-D37FDDAB5D5B}"/>
              </a:ext>
            </a:extLst>
          </p:cNvPr>
          <p:cNvSpPr txBox="1"/>
          <p:nvPr/>
        </p:nvSpPr>
        <p:spPr>
          <a:xfrm>
            <a:off x="20420150" y="9035230"/>
            <a:ext cx="16450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Output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357C5B4-6085-C64A-8C25-8A0CDE18B949}"/>
              </a:ext>
            </a:extLst>
          </p:cNvPr>
          <p:cNvSpPr txBox="1">
            <a:spLocks/>
          </p:cNvSpPr>
          <p:nvPr/>
        </p:nvSpPr>
        <p:spPr>
          <a:xfrm>
            <a:off x="19628471" y="9695973"/>
            <a:ext cx="322835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hape 2568">
            <a:extLst>
              <a:ext uri="{FF2B5EF4-FFF2-40B4-BE49-F238E27FC236}">
                <a16:creationId xmlns:a16="http://schemas.microsoft.com/office/drawing/2014/main" id="{A6DA45D5-534E-2749-BED9-077FBE00C04E}"/>
              </a:ext>
            </a:extLst>
          </p:cNvPr>
          <p:cNvSpPr>
            <a:spLocks noChangeAspect="1"/>
          </p:cNvSpPr>
          <p:nvPr/>
        </p:nvSpPr>
        <p:spPr>
          <a:xfrm>
            <a:off x="20826985" y="6722012"/>
            <a:ext cx="831326" cy="83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554">
            <a:extLst>
              <a:ext uri="{FF2B5EF4-FFF2-40B4-BE49-F238E27FC236}">
                <a16:creationId xmlns:a16="http://schemas.microsoft.com/office/drawing/2014/main" id="{DCB068DA-3772-6549-AB97-67FA5DFD29F4}"/>
              </a:ext>
            </a:extLst>
          </p:cNvPr>
          <p:cNvSpPr>
            <a:spLocks noChangeAspect="1"/>
          </p:cNvSpPr>
          <p:nvPr/>
        </p:nvSpPr>
        <p:spPr>
          <a:xfrm>
            <a:off x="10751941" y="6723663"/>
            <a:ext cx="932061" cy="847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274B1E2-6231-9240-AB89-C1C0F01F6C29}"/>
              </a:ext>
            </a:extLst>
          </p:cNvPr>
          <p:cNvSpPr txBox="1"/>
          <p:nvPr/>
        </p:nvSpPr>
        <p:spPr>
          <a:xfrm>
            <a:off x="13230539" y="5783746"/>
            <a:ext cx="14221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</p:txBody>
      </p:sp>
      <p:sp>
        <p:nvSpPr>
          <p:cNvPr id="46" name="Shape 2533">
            <a:extLst>
              <a:ext uri="{FF2B5EF4-FFF2-40B4-BE49-F238E27FC236}">
                <a16:creationId xmlns:a16="http://schemas.microsoft.com/office/drawing/2014/main" id="{C8CDA093-A5B1-3A44-9EDB-04E72B24BBA6}"/>
              </a:ext>
            </a:extLst>
          </p:cNvPr>
          <p:cNvSpPr>
            <a:spLocks noChangeAspect="1"/>
          </p:cNvSpPr>
          <p:nvPr/>
        </p:nvSpPr>
        <p:spPr>
          <a:xfrm>
            <a:off x="2851567" y="6741288"/>
            <a:ext cx="664429" cy="812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51D8D30-D359-5E4C-B458-D6FC4785B443}"/>
              </a:ext>
            </a:extLst>
          </p:cNvPr>
          <p:cNvSpPr txBox="1">
            <a:spLocks/>
          </p:cNvSpPr>
          <p:nvPr/>
        </p:nvSpPr>
        <p:spPr>
          <a:xfrm>
            <a:off x="15089095" y="4478954"/>
            <a:ext cx="2321469" cy="615618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Daily gathering</a:t>
            </a:r>
          </a:p>
        </p:txBody>
      </p:sp>
    </p:spTree>
    <p:extLst>
      <p:ext uri="{BB962C8B-B14F-4D97-AF65-F5344CB8AC3E}">
        <p14:creationId xmlns:p14="http://schemas.microsoft.com/office/powerpoint/2010/main" val="990249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F4954D-9797-1746-9AD8-B58CF3DFA614}"/>
              </a:ext>
            </a:extLst>
          </p:cNvPr>
          <p:cNvSpPr txBox="1"/>
          <p:nvPr/>
        </p:nvSpPr>
        <p:spPr>
          <a:xfrm>
            <a:off x="1520825" y="482419"/>
            <a:ext cx="7173759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Lifecycle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758F38-AEAF-4B4C-9608-0135D425B5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08D42794-D7C2-4F40-899D-5C79D710C30D}"/>
              </a:ext>
            </a:extLst>
          </p:cNvPr>
          <p:cNvSpPr/>
          <p:nvPr/>
        </p:nvSpPr>
        <p:spPr>
          <a:xfrm>
            <a:off x="7060919" y="2425475"/>
            <a:ext cx="10255812" cy="10255810"/>
          </a:xfrm>
          <a:prstGeom prst="blockArc">
            <a:avLst>
              <a:gd name="adj1" fmla="val 10800000"/>
              <a:gd name="adj2" fmla="val 0"/>
              <a:gd name="adj3" fmla="val 1851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0DD81B68-06EF-2D44-9FD2-44EC64CD40CC}"/>
              </a:ext>
            </a:extLst>
          </p:cNvPr>
          <p:cNvSpPr/>
          <p:nvPr/>
        </p:nvSpPr>
        <p:spPr>
          <a:xfrm rot="10800000">
            <a:off x="7060919" y="2425475"/>
            <a:ext cx="10255812" cy="10255810"/>
          </a:xfrm>
          <a:prstGeom prst="blockArc">
            <a:avLst>
              <a:gd name="adj1" fmla="val 10800000"/>
              <a:gd name="adj2" fmla="val 0"/>
              <a:gd name="adj3" fmla="val 1851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23E3F685-3F5A-3A45-80A8-C110331BDFBC}"/>
              </a:ext>
            </a:extLst>
          </p:cNvPr>
          <p:cNvSpPr/>
          <p:nvPr/>
        </p:nvSpPr>
        <p:spPr>
          <a:xfrm>
            <a:off x="6288403" y="6274378"/>
            <a:ext cx="3412375" cy="130458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9B66532-89C5-4543-BF17-1724055C1B14}"/>
              </a:ext>
            </a:extLst>
          </p:cNvPr>
          <p:cNvSpPr/>
          <p:nvPr/>
        </p:nvSpPr>
        <p:spPr>
          <a:xfrm rot="10800000">
            <a:off x="14676872" y="7527797"/>
            <a:ext cx="3412375" cy="130458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1EAD15-882A-CB40-B87D-843E99EA6536}"/>
              </a:ext>
            </a:extLst>
          </p:cNvPr>
          <p:cNvGrpSpPr/>
          <p:nvPr/>
        </p:nvGrpSpPr>
        <p:grpSpPr>
          <a:xfrm>
            <a:off x="7717504" y="2401109"/>
            <a:ext cx="8933825" cy="9612045"/>
            <a:chOff x="8123274" y="3444949"/>
            <a:chExt cx="8123275" cy="8739963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1988E91-2D6E-A447-ABB5-29E38EC22D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15306" y="5794240"/>
              <a:ext cx="3831243" cy="2196683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CC82DD-8610-194B-BCC9-35077B4F08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48316" y="4072270"/>
              <a:ext cx="4681018" cy="8112642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6248AA8-633F-7E4E-964F-1B2F27C0F01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8825" y="3444949"/>
              <a:ext cx="0" cy="470807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5A123FA-EC4B-584C-BA82-385805D20FEE}"/>
                </a:ext>
              </a:extLst>
            </p:cNvPr>
            <p:cNvCxnSpPr>
              <a:cxnSpLocks/>
            </p:cNvCxnSpPr>
            <p:nvPr/>
          </p:nvCxnSpPr>
          <p:spPr>
            <a:xfrm>
              <a:off x="9848316" y="4072270"/>
              <a:ext cx="4681018" cy="8112642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CA7C9D-F30D-0648-9C66-FF9F46F6AC9F}"/>
                </a:ext>
              </a:extLst>
            </p:cNvPr>
            <p:cNvCxnSpPr>
              <a:cxnSpLocks/>
            </p:cNvCxnSpPr>
            <p:nvPr/>
          </p:nvCxnSpPr>
          <p:spPr>
            <a:xfrm>
              <a:off x="8123274" y="5794744"/>
              <a:ext cx="4065648" cy="2330829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81BB0D88-1C70-C540-B214-1E5863752941}"/>
              </a:ext>
            </a:extLst>
          </p:cNvPr>
          <p:cNvSpPr txBox="1"/>
          <p:nvPr/>
        </p:nvSpPr>
        <p:spPr>
          <a:xfrm>
            <a:off x="10500601" y="11277553"/>
            <a:ext cx="3376244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Adjust &amp; Make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Reprioritize 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7D614D-E2E4-E14F-B3C7-7FC8A700AE3F}"/>
              </a:ext>
            </a:extLst>
          </p:cNvPr>
          <p:cNvSpPr txBox="1"/>
          <p:nvPr/>
        </p:nvSpPr>
        <p:spPr>
          <a:xfrm rot="18000000">
            <a:off x="14515896" y="9111446"/>
            <a:ext cx="2529859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Record &amp;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Make Changes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FD93DD-A17E-CC49-835D-32E8B8325551}"/>
              </a:ext>
            </a:extLst>
          </p:cNvPr>
          <p:cNvSpPr txBox="1"/>
          <p:nvPr/>
        </p:nvSpPr>
        <p:spPr>
          <a:xfrm rot="3600000">
            <a:off x="7092158" y="9111446"/>
            <a:ext cx="3124573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Next Iteration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Onto Development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329178-167E-BB41-8145-FEDF1F0A12A7}"/>
              </a:ext>
            </a:extLst>
          </p:cNvPr>
          <p:cNvSpPr txBox="1"/>
          <p:nvPr/>
        </p:nvSpPr>
        <p:spPr>
          <a:xfrm rot="18900000">
            <a:off x="7777596" y="4237097"/>
            <a:ext cx="3124573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Next Iteration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Onto Development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853B0A-4A47-DE43-95E0-218C1703DA73}"/>
              </a:ext>
            </a:extLst>
          </p:cNvPr>
          <p:cNvSpPr txBox="1"/>
          <p:nvPr/>
        </p:nvSpPr>
        <p:spPr>
          <a:xfrm rot="900000">
            <a:off x="12613331" y="3274555"/>
            <a:ext cx="128913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8E115C-8442-2845-AEF5-60F252902FDE}"/>
              </a:ext>
            </a:extLst>
          </p:cNvPr>
          <p:cNvSpPr txBox="1"/>
          <p:nvPr/>
        </p:nvSpPr>
        <p:spPr>
          <a:xfrm rot="2700000">
            <a:off x="14290459" y="4421207"/>
            <a:ext cx="171713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Feedback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469AAA-8C93-1447-AAF1-E8A2BA72ECCD}"/>
              </a:ext>
            </a:extLst>
          </p:cNvPr>
          <p:cNvSpPr txBox="1"/>
          <p:nvPr/>
        </p:nvSpPr>
        <p:spPr>
          <a:xfrm rot="4500000">
            <a:off x="15527435" y="6601223"/>
            <a:ext cx="1515158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Approve</a:t>
            </a:r>
          </a:p>
        </p:txBody>
      </p:sp>
      <p:sp>
        <p:nvSpPr>
          <p:cNvPr id="44" name="Pentagon 43">
            <a:extLst>
              <a:ext uri="{FF2B5EF4-FFF2-40B4-BE49-F238E27FC236}">
                <a16:creationId xmlns:a16="http://schemas.microsoft.com/office/drawing/2014/main" id="{9EF371E9-3716-E54C-A0FB-4B5CE84350E6}"/>
              </a:ext>
            </a:extLst>
          </p:cNvPr>
          <p:cNvSpPr/>
          <p:nvPr/>
        </p:nvSpPr>
        <p:spPr>
          <a:xfrm>
            <a:off x="1566844" y="6504100"/>
            <a:ext cx="4215384" cy="213291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entagon 44">
            <a:extLst>
              <a:ext uri="{FF2B5EF4-FFF2-40B4-BE49-F238E27FC236}">
                <a16:creationId xmlns:a16="http://schemas.microsoft.com/office/drawing/2014/main" id="{46DB7553-C777-584F-BDF1-A609446A9153}"/>
              </a:ext>
            </a:extLst>
          </p:cNvPr>
          <p:cNvSpPr/>
          <p:nvPr/>
        </p:nvSpPr>
        <p:spPr>
          <a:xfrm>
            <a:off x="18641441" y="6474167"/>
            <a:ext cx="4215384" cy="213291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B28BA2D-5538-E444-880A-76F78C4FCE28}"/>
              </a:ext>
            </a:extLst>
          </p:cNvPr>
          <p:cNvSpPr txBox="1"/>
          <p:nvPr/>
        </p:nvSpPr>
        <p:spPr>
          <a:xfrm>
            <a:off x="19668424" y="7248237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A73E3C-8066-B04A-A1CC-28ED598181A1}"/>
              </a:ext>
            </a:extLst>
          </p:cNvPr>
          <p:cNvSpPr txBox="1"/>
          <p:nvPr/>
        </p:nvSpPr>
        <p:spPr>
          <a:xfrm>
            <a:off x="2176244" y="727816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</p:spTree>
    <p:extLst>
      <p:ext uri="{BB962C8B-B14F-4D97-AF65-F5344CB8AC3E}">
        <p14:creationId xmlns:p14="http://schemas.microsoft.com/office/powerpoint/2010/main" val="1844155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1D0E2A-C5DB-7347-8D26-0EC82885052C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E65864-7A1A-DB46-AE6D-C8F4358DC2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9" name="Circular Arrow 78">
            <a:extLst>
              <a:ext uri="{FF2B5EF4-FFF2-40B4-BE49-F238E27FC236}">
                <a16:creationId xmlns:a16="http://schemas.microsoft.com/office/drawing/2014/main" id="{8DB1C6E6-BCA3-4E4C-806A-86326AED3D9E}"/>
              </a:ext>
            </a:extLst>
          </p:cNvPr>
          <p:cNvSpPr/>
          <p:nvPr/>
        </p:nvSpPr>
        <p:spPr>
          <a:xfrm>
            <a:off x="10717367" y="2378797"/>
            <a:ext cx="2955878" cy="2954787"/>
          </a:xfrm>
          <a:prstGeom prst="circularArrow">
            <a:avLst>
              <a:gd name="adj1" fmla="val 12539"/>
              <a:gd name="adj2" fmla="val 707115"/>
              <a:gd name="adj3" fmla="val 18529848"/>
              <a:gd name="adj4" fmla="val 6677676"/>
              <a:gd name="adj5" fmla="val 98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>
            <a:extLst>
              <a:ext uri="{FF2B5EF4-FFF2-40B4-BE49-F238E27FC236}">
                <a16:creationId xmlns:a16="http://schemas.microsoft.com/office/drawing/2014/main" id="{37104751-B307-2446-9C45-FEDC1845211A}"/>
              </a:ext>
            </a:extLst>
          </p:cNvPr>
          <p:cNvSpPr/>
          <p:nvPr/>
        </p:nvSpPr>
        <p:spPr>
          <a:xfrm flipH="1">
            <a:off x="11067548" y="3932261"/>
            <a:ext cx="4186346" cy="4186345"/>
          </a:xfrm>
          <a:prstGeom prst="circularArrow">
            <a:avLst>
              <a:gd name="adj1" fmla="val 11971"/>
              <a:gd name="adj2" fmla="val 707115"/>
              <a:gd name="adj3" fmla="val 1389850"/>
              <a:gd name="adj4" fmla="val 5375512"/>
              <a:gd name="adj5" fmla="val 1137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12928655-C822-0146-A788-F06C315A6C8D}"/>
              </a:ext>
            </a:extLst>
          </p:cNvPr>
          <p:cNvSpPr/>
          <p:nvPr/>
        </p:nvSpPr>
        <p:spPr>
          <a:xfrm>
            <a:off x="10863656" y="7111256"/>
            <a:ext cx="4642184" cy="108342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35A260-2C11-294A-AD9D-41B5F6F6A1D0}"/>
              </a:ext>
            </a:extLst>
          </p:cNvPr>
          <p:cNvSpPr txBox="1"/>
          <p:nvPr/>
        </p:nvSpPr>
        <p:spPr>
          <a:xfrm>
            <a:off x="12372685" y="5486826"/>
            <a:ext cx="157607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2 - 4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6D7F2A-ADF0-614C-ACFC-3C53FF808B6E}"/>
              </a:ext>
            </a:extLst>
          </p:cNvPr>
          <p:cNvSpPr txBox="1"/>
          <p:nvPr/>
        </p:nvSpPr>
        <p:spPr>
          <a:xfrm>
            <a:off x="11646117" y="3283937"/>
            <a:ext cx="1098378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24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Hours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467BFC0-3E4D-B44A-81F8-3411233E42F7}"/>
              </a:ext>
            </a:extLst>
          </p:cNvPr>
          <p:cNvSpPr/>
          <p:nvPr/>
        </p:nvSpPr>
        <p:spPr>
          <a:xfrm>
            <a:off x="6832026" y="7197406"/>
            <a:ext cx="1204685" cy="953743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9F7082-F32D-C342-8634-E3A1EF93FADE}"/>
              </a:ext>
            </a:extLst>
          </p:cNvPr>
          <p:cNvSpPr txBox="1"/>
          <p:nvPr/>
        </p:nvSpPr>
        <p:spPr>
          <a:xfrm>
            <a:off x="15824184" y="6818824"/>
            <a:ext cx="403187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Shippable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7F8BE4-2D88-D247-8598-D7EEDAB2E621}"/>
              </a:ext>
            </a:extLst>
          </p:cNvPr>
          <p:cNvGrpSpPr/>
          <p:nvPr/>
        </p:nvGrpSpPr>
        <p:grpSpPr>
          <a:xfrm>
            <a:off x="16923662" y="5106353"/>
            <a:ext cx="1832912" cy="1263968"/>
            <a:chOff x="3088982" y="5763025"/>
            <a:chExt cx="2416595" cy="2051638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F9D201D0-1FFD-C04B-8276-D6D5E30973F1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5820976B-6353-8D45-B889-89543DC5FE1C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5AE3C11-7FF0-B44B-BACC-D38E01F614E8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6C695D-2CA4-DC47-952A-A915011C2362}"/>
              </a:ext>
            </a:extLst>
          </p:cNvPr>
          <p:cNvSpPr txBox="1"/>
          <p:nvPr/>
        </p:nvSpPr>
        <p:spPr>
          <a:xfrm>
            <a:off x="4559610" y="4633767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914297-0BEC-1F45-A047-EB6DF66B18F9}"/>
              </a:ext>
            </a:extLst>
          </p:cNvPr>
          <p:cNvSpPr txBox="1"/>
          <p:nvPr/>
        </p:nvSpPr>
        <p:spPr>
          <a:xfrm>
            <a:off x="8492812" y="4633767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DCD5C51-2F55-DC4A-A171-FC83633BA145}"/>
              </a:ext>
            </a:extLst>
          </p:cNvPr>
          <p:cNvGrpSpPr/>
          <p:nvPr/>
        </p:nvGrpSpPr>
        <p:grpSpPr>
          <a:xfrm>
            <a:off x="4521594" y="6114072"/>
            <a:ext cx="1945458" cy="2261770"/>
            <a:chOff x="1077148" y="10324837"/>
            <a:chExt cx="2053021" cy="238682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0329FD6-59F5-6045-8939-11408806458F}"/>
                </a:ext>
              </a:extLst>
            </p:cNvPr>
            <p:cNvGrpSpPr/>
            <p:nvPr/>
          </p:nvGrpSpPr>
          <p:grpSpPr>
            <a:xfrm>
              <a:off x="1077148" y="11332463"/>
              <a:ext cx="1113117" cy="767600"/>
              <a:chOff x="3088982" y="5763025"/>
              <a:chExt cx="2416595" cy="2051638"/>
            </a:xfrm>
          </p:grpSpPr>
          <p:sp>
            <p:nvSpPr>
              <p:cNvPr id="55" name="Parallelogram 54">
                <a:extLst>
                  <a:ext uri="{FF2B5EF4-FFF2-40B4-BE49-F238E27FC236}">
                    <a16:creationId xmlns:a16="http://schemas.microsoft.com/office/drawing/2014/main" id="{02FC48EC-2631-1B46-ACD9-56AB4E8F9835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arallelogram 55">
                <a:extLst>
                  <a:ext uri="{FF2B5EF4-FFF2-40B4-BE49-F238E27FC236}">
                    <a16:creationId xmlns:a16="http://schemas.microsoft.com/office/drawing/2014/main" id="{54A54F92-1CD2-0B43-A150-7F2FB0A538A2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75A2EE8-7058-5A48-B92C-A570085653C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91C1300-A2AB-594D-BFEB-3F4608635D82}"/>
                </a:ext>
              </a:extLst>
            </p:cNvPr>
            <p:cNvGrpSpPr/>
            <p:nvPr/>
          </p:nvGrpSpPr>
          <p:grpSpPr>
            <a:xfrm>
              <a:off x="1077148" y="10828650"/>
              <a:ext cx="1113117" cy="767600"/>
              <a:chOff x="3088982" y="5763025"/>
              <a:chExt cx="2416595" cy="2051638"/>
            </a:xfrm>
          </p:grpSpPr>
          <p:sp>
            <p:nvSpPr>
              <p:cNvPr id="52" name="Parallelogram 51">
                <a:extLst>
                  <a:ext uri="{FF2B5EF4-FFF2-40B4-BE49-F238E27FC236}">
                    <a16:creationId xmlns:a16="http://schemas.microsoft.com/office/drawing/2014/main" id="{A225BAB1-7E95-B742-AFC4-B59CC713B00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Parallelogram 52">
                <a:extLst>
                  <a:ext uri="{FF2B5EF4-FFF2-40B4-BE49-F238E27FC236}">
                    <a16:creationId xmlns:a16="http://schemas.microsoft.com/office/drawing/2014/main" id="{029B56E2-172A-8B47-9AF1-A16166050F58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C4545EE-C760-8641-93C4-9308232FEF4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F40B01C-BF78-9C47-87FB-B1386A445EEE}"/>
                </a:ext>
              </a:extLst>
            </p:cNvPr>
            <p:cNvGrpSpPr/>
            <p:nvPr/>
          </p:nvGrpSpPr>
          <p:grpSpPr>
            <a:xfrm>
              <a:off x="1077148" y="10324837"/>
              <a:ext cx="1113117" cy="767600"/>
              <a:chOff x="3088982" y="5763025"/>
              <a:chExt cx="2416595" cy="2051638"/>
            </a:xfrm>
          </p:grpSpPr>
          <p:sp>
            <p:nvSpPr>
              <p:cNvPr id="49" name="Parallelogram 48">
                <a:extLst>
                  <a:ext uri="{FF2B5EF4-FFF2-40B4-BE49-F238E27FC236}">
                    <a16:creationId xmlns:a16="http://schemas.microsoft.com/office/drawing/2014/main" id="{935F000E-C1D3-C24F-9A28-8299E83F4769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Parallelogram 49">
                <a:extLst>
                  <a:ext uri="{FF2B5EF4-FFF2-40B4-BE49-F238E27FC236}">
                    <a16:creationId xmlns:a16="http://schemas.microsoft.com/office/drawing/2014/main" id="{6853591E-4A61-EB4C-B0EB-43E49B28F20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05813EF-B03F-A849-AD7D-6EB88529A2A9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CE078A4-1519-904C-8181-2C78049309A4}"/>
                </a:ext>
              </a:extLst>
            </p:cNvPr>
            <p:cNvGrpSpPr/>
            <p:nvPr/>
          </p:nvGrpSpPr>
          <p:grpSpPr>
            <a:xfrm>
              <a:off x="2017052" y="11332463"/>
              <a:ext cx="1113117" cy="767600"/>
              <a:chOff x="3088982" y="5763025"/>
              <a:chExt cx="2416595" cy="2051638"/>
            </a:xfrm>
          </p:grpSpPr>
          <p:sp>
            <p:nvSpPr>
              <p:cNvPr id="46" name="Parallelogram 45">
                <a:extLst>
                  <a:ext uri="{FF2B5EF4-FFF2-40B4-BE49-F238E27FC236}">
                    <a16:creationId xmlns:a16="http://schemas.microsoft.com/office/drawing/2014/main" id="{D1EA0E03-E008-9044-AACD-CCCB97C5D6B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Parallelogram 46">
                <a:extLst>
                  <a:ext uri="{FF2B5EF4-FFF2-40B4-BE49-F238E27FC236}">
                    <a16:creationId xmlns:a16="http://schemas.microsoft.com/office/drawing/2014/main" id="{825DDD1F-2C3A-3348-AF60-D2383F559793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B2FCFAF-6643-6B42-994D-215019F2BF2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818D059-D404-714B-B42A-2BC5747E67D1}"/>
                </a:ext>
              </a:extLst>
            </p:cNvPr>
            <p:cNvGrpSpPr/>
            <p:nvPr/>
          </p:nvGrpSpPr>
          <p:grpSpPr>
            <a:xfrm>
              <a:off x="2017052" y="10828650"/>
              <a:ext cx="1113117" cy="767600"/>
              <a:chOff x="3088982" y="5763025"/>
              <a:chExt cx="2416595" cy="2051638"/>
            </a:xfrm>
          </p:grpSpPr>
          <p:sp>
            <p:nvSpPr>
              <p:cNvPr id="43" name="Parallelogram 42">
                <a:extLst>
                  <a:ext uri="{FF2B5EF4-FFF2-40B4-BE49-F238E27FC236}">
                    <a16:creationId xmlns:a16="http://schemas.microsoft.com/office/drawing/2014/main" id="{C412BBA6-C561-3142-BF40-70074166BCB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Parallelogram 43">
                <a:extLst>
                  <a:ext uri="{FF2B5EF4-FFF2-40B4-BE49-F238E27FC236}">
                    <a16:creationId xmlns:a16="http://schemas.microsoft.com/office/drawing/2014/main" id="{7667C887-38AA-6541-B8AB-511A4F9DDF69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7A3F1AB-37A9-1A42-9791-8B516A291FB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AFB6914-FF06-8948-BC9B-2ABEBF61F592}"/>
                </a:ext>
              </a:extLst>
            </p:cNvPr>
            <p:cNvGrpSpPr/>
            <p:nvPr/>
          </p:nvGrpSpPr>
          <p:grpSpPr>
            <a:xfrm>
              <a:off x="2017052" y="10324837"/>
              <a:ext cx="1113117" cy="767600"/>
              <a:chOff x="3088982" y="5763025"/>
              <a:chExt cx="2416595" cy="2051638"/>
            </a:xfrm>
          </p:grpSpPr>
          <p:sp>
            <p:nvSpPr>
              <p:cNvPr id="40" name="Parallelogram 39">
                <a:extLst>
                  <a:ext uri="{FF2B5EF4-FFF2-40B4-BE49-F238E27FC236}">
                    <a16:creationId xmlns:a16="http://schemas.microsoft.com/office/drawing/2014/main" id="{D62AE3A1-5434-4D4F-A18B-F22B6590562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Parallelogram 40">
                <a:extLst>
                  <a:ext uri="{FF2B5EF4-FFF2-40B4-BE49-F238E27FC236}">
                    <a16:creationId xmlns:a16="http://schemas.microsoft.com/office/drawing/2014/main" id="{787BC511-2CB3-7D4F-922D-A8C04A89002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9F57CC5-2940-6F4C-BE22-E10D0135164F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D0FE0F3-1F41-DF4B-8B48-E4D9B8B46907}"/>
                </a:ext>
              </a:extLst>
            </p:cNvPr>
            <p:cNvGrpSpPr/>
            <p:nvPr/>
          </p:nvGrpSpPr>
          <p:grpSpPr>
            <a:xfrm>
              <a:off x="1475761" y="11944059"/>
              <a:ext cx="1113117" cy="767600"/>
              <a:chOff x="3088982" y="5763025"/>
              <a:chExt cx="2416595" cy="2051638"/>
            </a:xfrm>
          </p:grpSpPr>
          <p:sp>
            <p:nvSpPr>
              <p:cNvPr id="37" name="Parallelogram 36">
                <a:extLst>
                  <a:ext uri="{FF2B5EF4-FFF2-40B4-BE49-F238E27FC236}">
                    <a16:creationId xmlns:a16="http://schemas.microsoft.com/office/drawing/2014/main" id="{4540EDE0-78F4-814E-81B9-AAE7BF95E74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DEC9CBC4-AC22-E442-B133-B440D034A69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4876BA3-5664-C643-8D25-529605EA85B8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6816D1F-D252-564D-BFAA-8EBCA8E2DCFC}"/>
                </a:ext>
              </a:extLst>
            </p:cNvPr>
            <p:cNvGrpSpPr/>
            <p:nvPr/>
          </p:nvGrpSpPr>
          <p:grpSpPr>
            <a:xfrm>
              <a:off x="1475761" y="11440246"/>
              <a:ext cx="1113117" cy="767600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DA021348-A1AB-D74B-8FB1-20A5E697A5C2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53CDF46A-0691-6544-BBE0-F0EF5ABFA623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4BFEC09-1601-044B-B3D5-C5EA39EB1C3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E688B15-08DF-E647-B144-FBA3BFA6D2B7}"/>
                </a:ext>
              </a:extLst>
            </p:cNvPr>
            <p:cNvGrpSpPr/>
            <p:nvPr/>
          </p:nvGrpSpPr>
          <p:grpSpPr>
            <a:xfrm>
              <a:off x="1475761" y="10936433"/>
              <a:ext cx="1113117" cy="767600"/>
              <a:chOff x="3088982" y="5763025"/>
              <a:chExt cx="2416595" cy="2051638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020B11B3-52A4-7B48-ABD0-4D8A6195DB1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Parallelogram 31">
                <a:extLst>
                  <a:ext uri="{FF2B5EF4-FFF2-40B4-BE49-F238E27FC236}">
                    <a16:creationId xmlns:a16="http://schemas.microsoft.com/office/drawing/2014/main" id="{D8923801-FC66-C340-BCEA-C16C3CC77D9A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F50613C-A55D-A84D-98F8-7326D878EEE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D296B9B-B505-EA43-B43A-C79D0611BE54}"/>
              </a:ext>
            </a:extLst>
          </p:cNvPr>
          <p:cNvGrpSpPr/>
          <p:nvPr/>
        </p:nvGrpSpPr>
        <p:grpSpPr>
          <a:xfrm>
            <a:off x="8454796" y="6057297"/>
            <a:ext cx="1945458" cy="1784354"/>
            <a:chOff x="8040065" y="10828650"/>
            <a:chExt cx="2053021" cy="1883009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97E8932-8C8A-F44F-9741-1BF1ABC83976}"/>
                </a:ext>
              </a:extLst>
            </p:cNvPr>
            <p:cNvGrpSpPr/>
            <p:nvPr/>
          </p:nvGrpSpPr>
          <p:grpSpPr>
            <a:xfrm>
              <a:off x="8040065" y="11332463"/>
              <a:ext cx="1113117" cy="767600"/>
              <a:chOff x="3088982" y="5763025"/>
              <a:chExt cx="2416595" cy="2051638"/>
            </a:xfrm>
          </p:grpSpPr>
          <p:sp>
            <p:nvSpPr>
              <p:cNvPr id="72" name="Parallelogram 71">
                <a:extLst>
                  <a:ext uri="{FF2B5EF4-FFF2-40B4-BE49-F238E27FC236}">
                    <a16:creationId xmlns:a16="http://schemas.microsoft.com/office/drawing/2014/main" id="{14B67829-4D60-1E48-8084-AEF8AAD8914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Parallelogram 72">
                <a:extLst>
                  <a:ext uri="{FF2B5EF4-FFF2-40B4-BE49-F238E27FC236}">
                    <a16:creationId xmlns:a16="http://schemas.microsoft.com/office/drawing/2014/main" id="{DF4745DE-4B32-A44E-90DB-6964A981549E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0C004C87-61E9-F746-8BBE-5D72536BC1D9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D65511F7-504E-E74C-9F63-5F91D5018CFE}"/>
                </a:ext>
              </a:extLst>
            </p:cNvPr>
            <p:cNvGrpSpPr/>
            <p:nvPr/>
          </p:nvGrpSpPr>
          <p:grpSpPr>
            <a:xfrm>
              <a:off x="8979969" y="11332463"/>
              <a:ext cx="1113117" cy="767600"/>
              <a:chOff x="3088982" y="5763025"/>
              <a:chExt cx="2416595" cy="2051638"/>
            </a:xfrm>
          </p:grpSpPr>
          <p:sp>
            <p:nvSpPr>
              <p:cNvPr id="69" name="Parallelogram 68">
                <a:extLst>
                  <a:ext uri="{FF2B5EF4-FFF2-40B4-BE49-F238E27FC236}">
                    <a16:creationId xmlns:a16="http://schemas.microsoft.com/office/drawing/2014/main" id="{29403C9D-118B-9A44-9DDE-6879B176D3E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DFC19911-5D36-2649-B483-3BFB55F3780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1623DB04-BD3C-9144-9965-AC71F143B23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1B09D7A-29EA-F942-B4EC-0DAE20A82D67}"/>
                </a:ext>
              </a:extLst>
            </p:cNvPr>
            <p:cNvGrpSpPr/>
            <p:nvPr/>
          </p:nvGrpSpPr>
          <p:grpSpPr>
            <a:xfrm>
              <a:off x="8510016" y="10828650"/>
              <a:ext cx="1113117" cy="767600"/>
              <a:chOff x="3088982" y="5763025"/>
              <a:chExt cx="2416595" cy="2051638"/>
            </a:xfrm>
          </p:grpSpPr>
          <p:sp>
            <p:nvSpPr>
              <p:cNvPr id="66" name="Parallelogram 65">
                <a:extLst>
                  <a:ext uri="{FF2B5EF4-FFF2-40B4-BE49-F238E27FC236}">
                    <a16:creationId xmlns:a16="http://schemas.microsoft.com/office/drawing/2014/main" id="{89E72409-B314-9148-80CA-DD5F4ABFD02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Parallelogram 66">
                <a:extLst>
                  <a:ext uri="{FF2B5EF4-FFF2-40B4-BE49-F238E27FC236}">
                    <a16:creationId xmlns:a16="http://schemas.microsoft.com/office/drawing/2014/main" id="{EDCAA483-F53F-4B4E-9237-2F82DA2D4484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B0F5752-2451-834B-8FFB-FFD72E43944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51B0F4CB-EFAC-0D41-A3F9-248AD4C5F6DB}"/>
                </a:ext>
              </a:extLst>
            </p:cNvPr>
            <p:cNvGrpSpPr/>
            <p:nvPr/>
          </p:nvGrpSpPr>
          <p:grpSpPr>
            <a:xfrm>
              <a:off x="8194126" y="11944059"/>
              <a:ext cx="1113117" cy="767600"/>
              <a:chOff x="3088982" y="5763025"/>
              <a:chExt cx="2416595" cy="2051638"/>
            </a:xfrm>
          </p:grpSpPr>
          <p:sp>
            <p:nvSpPr>
              <p:cNvPr id="63" name="Parallelogram 62">
                <a:extLst>
                  <a:ext uri="{FF2B5EF4-FFF2-40B4-BE49-F238E27FC236}">
                    <a16:creationId xmlns:a16="http://schemas.microsoft.com/office/drawing/2014/main" id="{188D11F1-C2B3-2C49-A0D1-ED966A7D262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Parallelogram 63">
                <a:extLst>
                  <a:ext uri="{FF2B5EF4-FFF2-40B4-BE49-F238E27FC236}">
                    <a16:creationId xmlns:a16="http://schemas.microsoft.com/office/drawing/2014/main" id="{8160EE03-8763-FA43-A27E-588B18D2381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0DDF83D-949C-D74D-8CD1-BA619CFDD33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897EF030-85F6-6340-A7B2-356CA373C110}"/>
              </a:ext>
            </a:extLst>
          </p:cNvPr>
          <p:cNvSpPr/>
          <p:nvPr/>
        </p:nvSpPr>
        <p:spPr>
          <a:xfrm>
            <a:off x="1520825" y="9144000"/>
            <a:ext cx="5634556" cy="9405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A3EF508-4906-0344-9A8F-974C45AF83C5}"/>
              </a:ext>
            </a:extLst>
          </p:cNvPr>
          <p:cNvSpPr/>
          <p:nvPr/>
        </p:nvSpPr>
        <p:spPr>
          <a:xfrm>
            <a:off x="1520825" y="10084526"/>
            <a:ext cx="5634556" cy="2869474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4B761A-BE4B-714B-AC5F-5B230CF11873}"/>
              </a:ext>
            </a:extLst>
          </p:cNvPr>
          <p:cNvSpPr txBox="1"/>
          <p:nvPr/>
        </p:nvSpPr>
        <p:spPr>
          <a:xfrm>
            <a:off x="2897644" y="9316077"/>
            <a:ext cx="28809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Roles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C911193C-EF92-C74D-A11B-EA68B64F6EE4}"/>
              </a:ext>
            </a:extLst>
          </p:cNvPr>
          <p:cNvSpPr txBox="1">
            <a:spLocks/>
          </p:cNvSpPr>
          <p:nvPr/>
        </p:nvSpPr>
        <p:spPr>
          <a:xfrm>
            <a:off x="1844180" y="10256603"/>
            <a:ext cx="4987846" cy="182107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 Owner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SCRUM Master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Development Team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5AD7E16-91B2-E047-8D6D-C6E99E695408}"/>
              </a:ext>
            </a:extLst>
          </p:cNvPr>
          <p:cNvSpPr/>
          <p:nvPr/>
        </p:nvSpPr>
        <p:spPr>
          <a:xfrm>
            <a:off x="9371547" y="9144000"/>
            <a:ext cx="5634556" cy="940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6A70839-CEF3-D244-9E3E-512E623C3C71}"/>
              </a:ext>
            </a:extLst>
          </p:cNvPr>
          <p:cNvSpPr/>
          <p:nvPr/>
        </p:nvSpPr>
        <p:spPr>
          <a:xfrm>
            <a:off x="9371547" y="10084526"/>
            <a:ext cx="5634556" cy="2869474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D30E957-2A97-254D-93CF-96282104A741}"/>
              </a:ext>
            </a:extLst>
          </p:cNvPr>
          <p:cNvSpPr txBox="1"/>
          <p:nvPr/>
        </p:nvSpPr>
        <p:spPr>
          <a:xfrm>
            <a:off x="10620928" y="9316077"/>
            <a:ext cx="31357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Events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540B6C21-FC0A-2F47-B1DE-B40A63BC4FA0}"/>
              </a:ext>
            </a:extLst>
          </p:cNvPr>
          <p:cNvSpPr txBox="1">
            <a:spLocks/>
          </p:cNvSpPr>
          <p:nvPr/>
        </p:nvSpPr>
        <p:spPr>
          <a:xfrm>
            <a:off x="9694902" y="10256603"/>
            <a:ext cx="4987846" cy="2423805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Sprint, Sprint Planning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Daily SCRUM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Review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Retrospective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AB3DC06-8754-9242-97B7-95F2754EE987}"/>
              </a:ext>
            </a:extLst>
          </p:cNvPr>
          <p:cNvSpPr/>
          <p:nvPr/>
        </p:nvSpPr>
        <p:spPr>
          <a:xfrm>
            <a:off x="17222269" y="9144000"/>
            <a:ext cx="5634556" cy="940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18E634A-51F0-D349-826A-885FCFDFEF5A}"/>
              </a:ext>
            </a:extLst>
          </p:cNvPr>
          <p:cNvSpPr/>
          <p:nvPr/>
        </p:nvSpPr>
        <p:spPr>
          <a:xfrm>
            <a:off x="17222269" y="10084526"/>
            <a:ext cx="5634556" cy="2869474"/>
          </a:xfrm>
          <a:prstGeom prst="rect">
            <a:avLst/>
          </a:prstGeom>
          <a:solidFill>
            <a:schemeClr val="accent3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1513AD5-7599-FF4B-9844-BC4FB1CEE1CF}"/>
              </a:ext>
            </a:extLst>
          </p:cNvPr>
          <p:cNvSpPr txBox="1"/>
          <p:nvPr/>
        </p:nvSpPr>
        <p:spPr>
          <a:xfrm>
            <a:off x="18266466" y="9316077"/>
            <a:ext cx="354616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Artifacts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FFDB4A1D-2DBC-2446-ADE9-2B571BE8EE03}"/>
              </a:ext>
            </a:extLst>
          </p:cNvPr>
          <p:cNvSpPr txBox="1">
            <a:spLocks/>
          </p:cNvSpPr>
          <p:nvPr/>
        </p:nvSpPr>
        <p:spPr>
          <a:xfrm>
            <a:off x="17545624" y="10256603"/>
            <a:ext cx="4987846" cy="2423805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Charter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 Backlog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Sprint Backlog</a:t>
            </a:r>
          </a:p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Burn down Chart</a:t>
            </a:r>
          </a:p>
        </p:txBody>
      </p:sp>
    </p:spTree>
    <p:extLst>
      <p:ext uri="{BB962C8B-B14F-4D97-AF65-F5344CB8AC3E}">
        <p14:creationId xmlns:p14="http://schemas.microsoft.com/office/powerpoint/2010/main" val="75881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5767DC-80C1-244D-B2B7-6064099D3AC3}"/>
              </a:ext>
            </a:extLst>
          </p:cNvPr>
          <p:cNvSpPr txBox="1"/>
          <p:nvPr/>
        </p:nvSpPr>
        <p:spPr>
          <a:xfrm>
            <a:off x="1520825" y="482419"/>
            <a:ext cx="8193269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Visual Aids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F71A6E-D15F-254A-BC27-20F7F8CE88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EC6688BC-E470-F546-8B13-CD551F8FF531}"/>
              </a:ext>
            </a:extLst>
          </p:cNvPr>
          <p:cNvSpPr/>
          <p:nvPr/>
        </p:nvSpPr>
        <p:spPr>
          <a:xfrm>
            <a:off x="4591493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2C55417-E609-2B4C-B84E-76DF0CC4D931}"/>
              </a:ext>
            </a:extLst>
          </p:cNvPr>
          <p:cNvSpPr/>
          <p:nvPr/>
        </p:nvSpPr>
        <p:spPr>
          <a:xfrm>
            <a:off x="1904104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756927F-35C8-BA4C-81AE-046E48CBFA70}"/>
              </a:ext>
            </a:extLst>
          </p:cNvPr>
          <p:cNvSpPr/>
          <p:nvPr/>
        </p:nvSpPr>
        <p:spPr>
          <a:xfrm>
            <a:off x="1756956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8BFBB9A-E831-3A4D-8EF1-49E18D3C7C6F}"/>
              </a:ext>
            </a:extLst>
          </p:cNvPr>
          <p:cNvSpPr/>
          <p:nvPr/>
        </p:nvSpPr>
        <p:spPr>
          <a:xfrm>
            <a:off x="5408891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9C3F776-696A-4449-B184-99396E40CA92}"/>
              </a:ext>
            </a:extLst>
          </p:cNvPr>
          <p:cNvSpPr/>
          <p:nvPr/>
        </p:nvSpPr>
        <p:spPr>
          <a:xfrm>
            <a:off x="3099788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815A886-91CA-804C-AA98-B9615622BEE6}"/>
              </a:ext>
            </a:extLst>
          </p:cNvPr>
          <p:cNvSpPr txBox="1"/>
          <p:nvPr/>
        </p:nvSpPr>
        <p:spPr>
          <a:xfrm>
            <a:off x="4185772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F2498A4-A037-AE4B-8F9F-EFF198372455}"/>
              </a:ext>
            </a:extLst>
          </p:cNvPr>
          <p:cNvSpPr txBox="1"/>
          <p:nvPr/>
        </p:nvSpPr>
        <p:spPr>
          <a:xfrm>
            <a:off x="6006124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58E0229-6B9F-D341-938F-82A25561DEF6}"/>
              </a:ext>
            </a:extLst>
          </p:cNvPr>
          <p:cNvSpPr txBox="1"/>
          <p:nvPr/>
        </p:nvSpPr>
        <p:spPr>
          <a:xfrm>
            <a:off x="2148927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55315A-36D8-8547-BD9D-78BEAA29A4E3}"/>
              </a:ext>
            </a:extLst>
          </p:cNvPr>
          <p:cNvSpPr txBox="1"/>
          <p:nvPr/>
        </p:nvSpPr>
        <p:spPr>
          <a:xfrm>
            <a:off x="2825043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F8A9FA1-02BE-9446-AA72-9E817BFF3B8A}"/>
              </a:ext>
            </a:extLst>
          </p:cNvPr>
          <p:cNvSpPr txBox="1"/>
          <p:nvPr/>
        </p:nvSpPr>
        <p:spPr>
          <a:xfrm>
            <a:off x="5464607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C62940D4-99AD-A44C-886B-FF5522989065}"/>
              </a:ext>
            </a:extLst>
          </p:cNvPr>
          <p:cNvSpPr/>
          <p:nvPr/>
        </p:nvSpPr>
        <p:spPr>
          <a:xfrm>
            <a:off x="12188826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5C4BD4A3-2927-E045-999D-65A264A98735}"/>
              </a:ext>
            </a:extLst>
          </p:cNvPr>
          <p:cNvSpPr/>
          <p:nvPr/>
        </p:nvSpPr>
        <p:spPr>
          <a:xfrm>
            <a:off x="9501437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AB97E37-C0BC-C849-A669-4FB54BE0A6C0}"/>
              </a:ext>
            </a:extLst>
          </p:cNvPr>
          <p:cNvSpPr/>
          <p:nvPr/>
        </p:nvSpPr>
        <p:spPr>
          <a:xfrm>
            <a:off x="9354289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7F902C71-C057-DD43-AF58-D3C00CF7833B}"/>
              </a:ext>
            </a:extLst>
          </p:cNvPr>
          <p:cNvSpPr/>
          <p:nvPr/>
        </p:nvSpPr>
        <p:spPr>
          <a:xfrm>
            <a:off x="13006224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6109DE7D-9CCE-9646-AB0A-FAE4DC111748}"/>
              </a:ext>
            </a:extLst>
          </p:cNvPr>
          <p:cNvSpPr/>
          <p:nvPr/>
        </p:nvSpPr>
        <p:spPr>
          <a:xfrm>
            <a:off x="10697121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7E7F6DA-E5EF-274C-B852-5F86BBEEA458}"/>
              </a:ext>
            </a:extLst>
          </p:cNvPr>
          <p:cNvSpPr txBox="1"/>
          <p:nvPr/>
        </p:nvSpPr>
        <p:spPr>
          <a:xfrm>
            <a:off x="11783105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DEE1DC-7C0D-E041-A027-1CFE8A6D1CE4}"/>
              </a:ext>
            </a:extLst>
          </p:cNvPr>
          <p:cNvSpPr txBox="1"/>
          <p:nvPr/>
        </p:nvSpPr>
        <p:spPr>
          <a:xfrm>
            <a:off x="13603457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4B6A5CF-2B0D-1049-A1F6-E912EC5B92EE}"/>
              </a:ext>
            </a:extLst>
          </p:cNvPr>
          <p:cNvSpPr txBox="1"/>
          <p:nvPr/>
        </p:nvSpPr>
        <p:spPr>
          <a:xfrm>
            <a:off x="9746260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5CFBF98-5964-994D-B13B-44ADE28BD5CA}"/>
              </a:ext>
            </a:extLst>
          </p:cNvPr>
          <p:cNvSpPr txBox="1"/>
          <p:nvPr/>
        </p:nvSpPr>
        <p:spPr>
          <a:xfrm>
            <a:off x="10422376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3DBD8F9-AC91-8945-860B-C56634FF1CA9}"/>
              </a:ext>
            </a:extLst>
          </p:cNvPr>
          <p:cNvSpPr txBox="1"/>
          <p:nvPr/>
        </p:nvSpPr>
        <p:spPr>
          <a:xfrm>
            <a:off x="13061940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10CAB3A5-8697-B740-8B03-BAC5D0CA3266}"/>
              </a:ext>
            </a:extLst>
          </p:cNvPr>
          <p:cNvSpPr/>
          <p:nvPr/>
        </p:nvSpPr>
        <p:spPr>
          <a:xfrm>
            <a:off x="19780053" y="3624349"/>
            <a:ext cx="2695028" cy="2411218"/>
          </a:xfrm>
          <a:custGeom>
            <a:avLst/>
            <a:gdLst>
              <a:gd name="connsiteX0" fmla="*/ 0 w 4677927"/>
              <a:gd name="connsiteY0" fmla="*/ 0 h 4185301"/>
              <a:gd name="connsiteX1" fmla="*/ 4621531 w 4677927"/>
              <a:gd name="connsiteY1" fmla="*/ 3228392 h 4185301"/>
              <a:gd name="connsiteX2" fmla="*/ 4677927 w 4677927"/>
              <a:gd name="connsiteY2" fmla="*/ 3395067 h 4185301"/>
              <a:gd name="connsiteX3" fmla="*/ 3353146 w 4677927"/>
              <a:gd name="connsiteY3" fmla="*/ 4146638 h 4185301"/>
              <a:gd name="connsiteX4" fmla="*/ 1841988 w 4677927"/>
              <a:gd name="connsiteY4" fmla="*/ 4185301 h 4185301"/>
              <a:gd name="connsiteX5" fmla="*/ 1828244 w 4677927"/>
              <a:gd name="connsiteY5" fmla="*/ 4147751 h 4185301"/>
              <a:gd name="connsiteX6" fmla="*/ 202870 w 4677927"/>
              <a:gd name="connsiteY6" fmla="*/ 2946154 h 4185301"/>
              <a:gd name="connsiteX7" fmla="*/ 25998 w 4677927"/>
              <a:gd name="connsiteY7" fmla="*/ 2937223 h 4185301"/>
              <a:gd name="connsiteX8" fmla="*/ 380545 w 4677927"/>
              <a:gd name="connsiteY8" fmla="*/ 1520551 h 4185301"/>
              <a:gd name="connsiteX9" fmla="*/ 0 w 4677927"/>
              <a:gd name="connsiteY9" fmla="*/ 0 h 4185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77927" h="4185301">
                <a:moveTo>
                  <a:pt x="0" y="0"/>
                </a:moveTo>
                <a:cubicBezTo>
                  <a:pt x="2122879" y="0"/>
                  <a:pt x="3931737" y="1344479"/>
                  <a:pt x="4621531" y="3228392"/>
                </a:cubicBezTo>
                <a:lnTo>
                  <a:pt x="4677927" y="3395067"/>
                </a:lnTo>
                <a:lnTo>
                  <a:pt x="3353146" y="4146638"/>
                </a:lnTo>
                <a:lnTo>
                  <a:pt x="1841988" y="4185301"/>
                </a:lnTo>
                <a:lnTo>
                  <a:pt x="1828244" y="4147751"/>
                </a:lnTo>
                <a:cubicBezTo>
                  <a:pt x="1552132" y="3494949"/>
                  <a:pt x="936592" y="3020668"/>
                  <a:pt x="202870" y="2946154"/>
                </a:cubicBezTo>
                <a:lnTo>
                  <a:pt x="25998" y="2937223"/>
                </a:lnTo>
                <a:lnTo>
                  <a:pt x="380545" y="15205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29F95FBF-8844-1545-B85A-4DF1424A7546}"/>
              </a:ext>
            </a:extLst>
          </p:cNvPr>
          <p:cNvSpPr/>
          <p:nvPr/>
        </p:nvSpPr>
        <p:spPr>
          <a:xfrm>
            <a:off x="17092664" y="3633443"/>
            <a:ext cx="2687389" cy="2434231"/>
          </a:xfrm>
          <a:custGeom>
            <a:avLst/>
            <a:gdLst>
              <a:gd name="connsiteX0" fmla="*/ 4288072 w 4664667"/>
              <a:gd name="connsiteY0" fmla="*/ 0 h 4225246"/>
              <a:gd name="connsiteX1" fmla="*/ 4664667 w 4664667"/>
              <a:gd name="connsiteY1" fmla="*/ 1504765 h 4225246"/>
              <a:gd name="connsiteX2" fmla="*/ 4301771 w 4664667"/>
              <a:gd name="connsiteY2" fmla="*/ 2954791 h 4225246"/>
              <a:gd name="connsiteX3" fmla="*/ 4264787 w 4664667"/>
              <a:gd name="connsiteY3" fmla="*/ 2960435 h 4225246"/>
              <a:gd name="connsiteX4" fmla="*/ 2836423 w 4664667"/>
              <a:gd name="connsiteY4" fmla="*/ 4131965 h 4225246"/>
              <a:gd name="connsiteX5" fmla="*/ 2802282 w 4664667"/>
              <a:gd name="connsiteY5" fmla="*/ 4225246 h 4225246"/>
              <a:gd name="connsiteX6" fmla="*/ 1533698 w 4664667"/>
              <a:gd name="connsiteY6" fmla="*/ 3438981 h 4225246"/>
              <a:gd name="connsiteX7" fmla="*/ 0 w 4664667"/>
              <a:gd name="connsiteY7" fmla="*/ 3340093 h 4225246"/>
              <a:gd name="connsiteX8" fmla="*/ 43136 w 4664667"/>
              <a:gd name="connsiteY8" fmla="*/ 3212606 h 4225246"/>
              <a:gd name="connsiteX9" fmla="*/ 4161617 w 4664667"/>
              <a:gd name="connsiteY9" fmla="*/ 9616 h 4225246"/>
              <a:gd name="connsiteX10" fmla="*/ 4288072 w 4664667"/>
              <a:gd name="connsiteY10" fmla="*/ 0 h 422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4667" h="4225246">
                <a:moveTo>
                  <a:pt x="4288072" y="0"/>
                </a:moveTo>
                <a:lnTo>
                  <a:pt x="4664667" y="1504765"/>
                </a:lnTo>
                <a:lnTo>
                  <a:pt x="4301771" y="2954791"/>
                </a:lnTo>
                <a:lnTo>
                  <a:pt x="4264787" y="2960435"/>
                </a:lnTo>
                <a:cubicBezTo>
                  <a:pt x="3618964" y="3092590"/>
                  <a:pt x="3087434" y="3538509"/>
                  <a:pt x="2836423" y="4131965"/>
                </a:cubicBezTo>
                <a:lnTo>
                  <a:pt x="2802282" y="4225246"/>
                </a:lnTo>
                <a:lnTo>
                  <a:pt x="1533698" y="3438981"/>
                </a:lnTo>
                <a:lnTo>
                  <a:pt x="0" y="3340093"/>
                </a:lnTo>
                <a:lnTo>
                  <a:pt x="43136" y="3212606"/>
                </a:lnTo>
                <a:cubicBezTo>
                  <a:pt x="677746" y="1479407"/>
                  <a:pt x="2259533" y="202783"/>
                  <a:pt x="4161617" y="9616"/>
                </a:cubicBezTo>
                <a:lnTo>
                  <a:pt x="42880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Freeform 83">
            <a:extLst>
              <a:ext uri="{FF2B5EF4-FFF2-40B4-BE49-F238E27FC236}">
                <a16:creationId xmlns:a16="http://schemas.microsoft.com/office/drawing/2014/main" id="{36AD230C-179B-0342-AB6D-C1FCF8A42FF7}"/>
              </a:ext>
            </a:extLst>
          </p:cNvPr>
          <p:cNvSpPr/>
          <p:nvPr/>
        </p:nvSpPr>
        <p:spPr>
          <a:xfrm>
            <a:off x="16945516" y="5766867"/>
            <a:ext cx="2125913" cy="2979876"/>
          </a:xfrm>
          <a:custGeom>
            <a:avLst/>
            <a:gdLst>
              <a:gd name="connsiteX0" fmla="*/ 148336 w 3690078"/>
              <a:gd name="connsiteY0" fmla="*/ 0 h 5172355"/>
              <a:gd name="connsiteX1" fmla="*/ 1673161 w 3690078"/>
              <a:gd name="connsiteY1" fmla="*/ 98315 h 5172355"/>
              <a:gd name="connsiteX2" fmla="*/ 2961630 w 3690078"/>
              <a:gd name="connsiteY2" fmla="*/ 896906 h 5172355"/>
              <a:gd name="connsiteX3" fmla="*/ 2946154 w 3690078"/>
              <a:gd name="connsiteY3" fmla="*/ 998308 h 5172355"/>
              <a:gd name="connsiteX4" fmla="*/ 2935910 w 3690078"/>
              <a:gd name="connsiteY4" fmla="*/ 1201178 h 5172355"/>
              <a:gd name="connsiteX5" fmla="*/ 3657964 w 3690078"/>
              <a:gd name="connsiteY5" fmla="*/ 2732260 h 5172355"/>
              <a:gd name="connsiteX6" fmla="*/ 3690078 w 3690078"/>
              <a:gd name="connsiteY6" fmla="*/ 2756274 h 5172355"/>
              <a:gd name="connsiteX7" fmla="*/ 2555653 w 3690078"/>
              <a:gd name="connsiteY7" fmla="*/ 3748092 h 5172355"/>
              <a:gd name="connsiteX8" fmla="*/ 2016456 w 3690078"/>
              <a:gd name="connsiteY8" fmla="*/ 5172355 h 5172355"/>
              <a:gd name="connsiteX9" fmla="*/ 1976318 w 3690078"/>
              <a:gd name="connsiteY9" fmla="*/ 5143812 h 5172355"/>
              <a:gd name="connsiteX10" fmla="*/ 0 w 3690078"/>
              <a:gd name="connsiteY10" fmla="*/ 1201178 h 5172355"/>
              <a:gd name="connsiteX11" fmla="*/ 99959 w 3690078"/>
              <a:gd name="connsiteY11" fmla="*/ 209610 h 5172355"/>
              <a:gd name="connsiteX12" fmla="*/ 148336 w 3690078"/>
              <a:gd name="connsiteY12" fmla="*/ 0 h 51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90078" h="5172355">
                <a:moveTo>
                  <a:pt x="148336" y="0"/>
                </a:moveTo>
                <a:lnTo>
                  <a:pt x="1673161" y="98315"/>
                </a:lnTo>
                <a:lnTo>
                  <a:pt x="2961630" y="896906"/>
                </a:lnTo>
                <a:lnTo>
                  <a:pt x="2946154" y="998308"/>
                </a:lnTo>
                <a:cubicBezTo>
                  <a:pt x="2939380" y="1065010"/>
                  <a:pt x="2935910" y="1132689"/>
                  <a:pt x="2935910" y="1201178"/>
                </a:cubicBezTo>
                <a:cubicBezTo>
                  <a:pt x="2935910" y="1817581"/>
                  <a:pt x="3216987" y="2368334"/>
                  <a:pt x="3657964" y="2732260"/>
                </a:cubicBezTo>
                <a:lnTo>
                  <a:pt x="3690078" y="2756274"/>
                </a:lnTo>
                <a:lnTo>
                  <a:pt x="2555653" y="3748092"/>
                </a:lnTo>
                <a:lnTo>
                  <a:pt x="2016456" y="5172355"/>
                </a:lnTo>
                <a:lnTo>
                  <a:pt x="1976318" y="5143812"/>
                </a:lnTo>
                <a:cubicBezTo>
                  <a:pt x="776572" y="4246576"/>
                  <a:pt x="0" y="2814566"/>
                  <a:pt x="0" y="1201178"/>
                </a:cubicBezTo>
                <a:cubicBezTo>
                  <a:pt x="0" y="861518"/>
                  <a:pt x="34419" y="529896"/>
                  <a:pt x="99959" y="209610"/>
                </a:cubicBezTo>
                <a:lnTo>
                  <a:pt x="1483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76FF6062-F1C3-134E-B97D-78458C111021}"/>
              </a:ext>
            </a:extLst>
          </p:cNvPr>
          <p:cNvSpPr/>
          <p:nvPr/>
        </p:nvSpPr>
        <p:spPr>
          <a:xfrm>
            <a:off x="20597451" y="5790998"/>
            <a:ext cx="2017137" cy="2773338"/>
          </a:xfrm>
          <a:custGeom>
            <a:avLst/>
            <a:gdLst>
              <a:gd name="connsiteX0" fmla="*/ 3362600 w 3501270"/>
              <a:gd name="connsiteY0" fmla="*/ 0 h 4813854"/>
              <a:gd name="connsiteX1" fmla="*/ 3401310 w 3501270"/>
              <a:gd name="connsiteY1" fmla="*/ 167724 h 4813854"/>
              <a:gd name="connsiteX2" fmla="*/ 3501270 w 3501270"/>
              <a:gd name="connsiteY2" fmla="*/ 1159292 h 4813854"/>
              <a:gd name="connsiteX3" fmla="*/ 1889341 w 3501270"/>
              <a:gd name="connsiteY3" fmla="*/ 4801224 h 4813854"/>
              <a:gd name="connsiteX4" fmla="*/ 1874760 w 3501270"/>
              <a:gd name="connsiteY4" fmla="*/ 4813854 h 4813854"/>
              <a:gd name="connsiteX5" fmla="*/ 661195 w 3501270"/>
              <a:gd name="connsiteY5" fmla="*/ 3923316 h 4813854"/>
              <a:gd name="connsiteX6" fmla="*/ 0 w 3501270"/>
              <a:gd name="connsiteY6" fmla="*/ 2544940 h 4813854"/>
              <a:gd name="connsiteX7" fmla="*/ 112273 w 3501270"/>
              <a:gd name="connsiteY7" fmla="*/ 2421408 h 4813854"/>
              <a:gd name="connsiteX8" fmla="*/ 565361 w 3501270"/>
              <a:gd name="connsiteY8" fmla="*/ 1159292 h 4813854"/>
              <a:gd name="connsiteX9" fmla="*/ 555117 w 3501270"/>
              <a:gd name="connsiteY9" fmla="*/ 956422 h 4813854"/>
              <a:gd name="connsiteX10" fmla="*/ 529881 w 3501270"/>
              <a:gd name="connsiteY10" fmla="*/ 791065 h 4813854"/>
              <a:gd name="connsiteX11" fmla="*/ 2036138 w 3501270"/>
              <a:gd name="connsiteY11" fmla="*/ 752526 h 4813854"/>
              <a:gd name="connsiteX12" fmla="*/ 3362600 w 3501270"/>
              <a:gd name="connsiteY12" fmla="*/ 0 h 48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1270" h="4813854">
                <a:moveTo>
                  <a:pt x="3362600" y="0"/>
                </a:moveTo>
                <a:lnTo>
                  <a:pt x="3401310" y="167724"/>
                </a:lnTo>
                <a:cubicBezTo>
                  <a:pt x="3466852" y="488010"/>
                  <a:pt x="3501270" y="819632"/>
                  <a:pt x="3501270" y="1159292"/>
                </a:cubicBezTo>
                <a:cubicBezTo>
                  <a:pt x="3501270" y="2602850"/>
                  <a:pt x="2879583" y="3901205"/>
                  <a:pt x="1889341" y="4801224"/>
                </a:cubicBezTo>
                <a:lnTo>
                  <a:pt x="1874760" y="4813854"/>
                </a:lnTo>
                <a:lnTo>
                  <a:pt x="661195" y="3923316"/>
                </a:lnTo>
                <a:lnTo>
                  <a:pt x="0" y="2544940"/>
                </a:lnTo>
                <a:lnTo>
                  <a:pt x="112273" y="2421408"/>
                </a:lnTo>
                <a:cubicBezTo>
                  <a:pt x="395327" y="2078427"/>
                  <a:pt x="565361" y="1638717"/>
                  <a:pt x="565361" y="1159292"/>
                </a:cubicBezTo>
                <a:cubicBezTo>
                  <a:pt x="565361" y="1090803"/>
                  <a:pt x="561891" y="1023124"/>
                  <a:pt x="555117" y="956422"/>
                </a:cubicBezTo>
                <a:lnTo>
                  <a:pt x="529881" y="791065"/>
                </a:lnTo>
                <a:lnTo>
                  <a:pt x="2036138" y="752526"/>
                </a:lnTo>
                <a:lnTo>
                  <a:pt x="33626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Freeform 85">
            <a:extLst>
              <a:ext uri="{FF2B5EF4-FFF2-40B4-BE49-F238E27FC236}">
                <a16:creationId xmlns:a16="http://schemas.microsoft.com/office/drawing/2014/main" id="{9A5CBF3D-359C-1F43-B87E-BE3BD99F1C72}"/>
              </a:ext>
            </a:extLst>
          </p:cNvPr>
          <p:cNvSpPr/>
          <p:nvPr/>
        </p:nvSpPr>
        <p:spPr>
          <a:xfrm>
            <a:off x="18288348" y="7398983"/>
            <a:ext cx="3220588" cy="1894438"/>
          </a:xfrm>
          <a:custGeom>
            <a:avLst/>
            <a:gdLst>
              <a:gd name="connsiteX0" fmla="*/ 3716689 w 5590173"/>
              <a:gd name="connsiteY0" fmla="*/ 0 h 3288293"/>
              <a:gd name="connsiteX1" fmla="*/ 4376361 w 5590173"/>
              <a:gd name="connsiteY1" fmla="*/ 1375202 h 3288293"/>
              <a:gd name="connsiteX2" fmla="*/ 5590173 w 5590173"/>
              <a:gd name="connsiteY2" fmla="*/ 2265922 h 3288293"/>
              <a:gd name="connsiteX3" fmla="*/ 5533006 w 5590173"/>
              <a:gd name="connsiteY3" fmla="*/ 2310847 h 3288293"/>
              <a:gd name="connsiteX4" fmla="*/ 2589244 w 5590173"/>
              <a:gd name="connsiteY4" fmla="*/ 3288293 h 3288293"/>
              <a:gd name="connsiteX5" fmla="*/ 38004 w 5590173"/>
              <a:gd name="connsiteY5" fmla="*/ 2575996 h 3288293"/>
              <a:gd name="connsiteX6" fmla="*/ 0 w 5590173"/>
              <a:gd name="connsiteY6" fmla="*/ 2551632 h 3288293"/>
              <a:gd name="connsiteX7" fmla="*/ 537353 w 5590173"/>
              <a:gd name="connsiteY7" fmla="*/ 1132236 h 3288293"/>
              <a:gd name="connsiteX8" fmla="*/ 1682012 w 5590173"/>
              <a:gd name="connsiteY8" fmla="*/ 131470 h 3288293"/>
              <a:gd name="connsiteX9" fmla="*/ 1816915 w 5590173"/>
              <a:gd name="connsiteY9" fmla="*/ 196457 h 3288293"/>
              <a:gd name="connsiteX10" fmla="*/ 2589244 w 5590173"/>
              <a:gd name="connsiteY10" fmla="*/ 352383 h 3288293"/>
              <a:gd name="connsiteX11" fmla="*/ 3698612 w 5590173"/>
              <a:gd name="connsiteY11" fmla="*/ 13518 h 3288293"/>
              <a:gd name="connsiteX12" fmla="*/ 3716689 w 5590173"/>
              <a:gd name="connsiteY12" fmla="*/ 0 h 328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90173" h="3288293">
                <a:moveTo>
                  <a:pt x="3716689" y="0"/>
                </a:moveTo>
                <a:lnTo>
                  <a:pt x="4376361" y="1375202"/>
                </a:lnTo>
                <a:lnTo>
                  <a:pt x="5590173" y="2265922"/>
                </a:lnTo>
                <a:lnTo>
                  <a:pt x="5533006" y="2310847"/>
                </a:lnTo>
                <a:cubicBezTo>
                  <a:pt x="4712127" y="2924746"/>
                  <a:pt x="3693141" y="3288293"/>
                  <a:pt x="2589244" y="3288293"/>
                </a:cubicBezTo>
                <a:cubicBezTo>
                  <a:pt x="1655177" y="3288293"/>
                  <a:pt x="781905" y="3028002"/>
                  <a:pt x="38004" y="2575996"/>
                </a:cubicBezTo>
                <a:lnTo>
                  <a:pt x="0" y="2551632"/>
                </a:lnTo>
                <a:lnTo>
                  <a:pt x="537353" y="1132236"/>
                </a:lnTo>
                <a:lnTo>
                  <a:pt x="1682012" y="131470"/>
                </a:lnTo>
                <a:lnTo>
                  <a:pt x="1816915" y="196457"/>
                </a:lnTo>
                <a:cubicBezTo>
                  <a:pt x="2054298" y="296862"/>
                  <a:pt x="2315287" y="352383"/>
                  <a:pt x="2589244" y="352383"/>
                </a:cubicBezTo>
                <a:cubicBezTo>
                  <a:pt x="3000179" y="352383"/>
                  <a:pt x="3381937" y="227460"/>
                  <a:pt x="3698612" y="13518"/>
                </a:cubicBezTo>
                <a:lnTo>
                  <a:pt x="37166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13131CA-0EED-184E-855E-4BF6D696230D}"/>
              </a:ext>
            </a:extLst>
          </p:cNvPr>
          <p:cNvSpPr txBox="1"/>
          <p:nvPr/>
        </p:nvSpPr>
        <p:spPr>
          <a:xfrm>
            <a:off x="19374332" y="8226047"/>
            <a:ext cx="8114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81EA353-6BF1-0640-B381-C4B73A216FF1}"/>
              </a:ext>
            </a:extLst>
          </p:cNvPr>
          <p:cNvSpPr txBox="1"/>
          <p:nvPr/>
        </p:nvSpPr>
        <p:spPr>
          <a:xfrm>
            <a:off x="21194684" y="6962223"/>
            <a:ext cx="8996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Build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068F5B1-8FD4-2E4C-876D-14D9430CB580}"/>
              </a:ext>
            </a:extLst>
          </p:cNvPr>
          <p:cNvSpPr txBox="1"/>
          <p:nvPr/>
        </p:nvSpPr>
        <p:spPr>
          <a:xfrm>
            <a:off x="17337487" y="6962223"/>
            <a:ext cx="117051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6B132D3-734A-B94C-9964-3CEAC8463E32}"/>
              </a:ext>
            </a:extLst>
          </p:cNvPr>
          <p:cNvSpPr txBox="1"/>
          <p:nvPr/>
        </p:nvSpPr>
        <p:spPr>
          <a:xfrm>
            <a:off x="18013603" y="4635114"/>
            <a:ext cx="12009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D175F61-7CEC-5949-9D16-EAA3AC6DDAB0}"/>
              </a:ext>
            </a:extLst>
          </p:cNvPr>
          <p:cNvSpPr txBox="1"/>
          <p:nvPr/>
        </p:nvSpPr>
        <p:spPr>
          <a:xfrm>
            <a:off x="20653167" y="4635114"/>
            <a:ext cx="7857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Test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1ADBC24-A238-614F-A1F3-E3333C2367FC}"/>
              </a:ext>
            </a:extLst>
          </p:cNvPr>
          <p:cNvSpPr txBox="1"/>
          <p:nvPr/>
        </p:nvSpPr>
        <p:spPr>
          <a:xfrm>
            <a:off x="3624728" y="9990636"/>
            <a:ext cx="193354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01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F785B9EB-3086-3549-9836-9908410BE9CC}"/>
              </a:ext>
            </a:extLst>
          </p:cNvPr>
          <p:cNvSpPr txBox="1">
            <a:spLocks/>
          </p:cNvSpPr>
          <p:nvPr/>
        </p:nvSpPr>
        <p:spPr>
          <a:xfrm>
            <a:off x="1756956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13CC082-4970-A54E-973A-7D2231B4A536}"/>
              </a:ext>
            </a:extLst>
          </p:cNvPr>
          <p:cNvSpPr txBox="1"/>
          <p:nvPr/>
        </p:nvSpPr>
        <p:spPr>
          <a:xfrm>
            <a:off x="11178780" y="9990636"/>
            <a:ext cx="202010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02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B561BD7C-A598-3546-AC35-F247430BCC27}"/>
              </a:ext>
            </a:extLst>
          </p:cNvPr>
          <p:cNvSpPr txBox="1">
            <a:spLocks/>
          </p:cNvSpPr>
          <p:nvPr/>
        </p:nvSpPr>
        <p:spPr>
          <a:xfrm>
            <a:off x="9354289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CCF795C-E184-834B-8B9B-C9877867B659}"/>
              </a:ext>
            </a:extLst>
          </p:cNvPr>
          <p:cNvSpPr txBox="1"/>
          <p:nvPr/>
        </p:nvSpPr>
        <p:spPr>
          <a:xfrm>
            <a:off x="18765198" y="9990636"/>
            <a:ext cx="20297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 03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B5556A5-F918-F04F-A5F5-795F11680BD7}"/>
              </a:ext>
            </a:extLst>
          </p:cNvPr>
          <p:cNvSpPr txBox="1">
            <a:spLocks/>
          </p:cNvSpPr>
          <p:nvPr/>
        </p:nvSpPr>
        <p:spPr>
          <a:xfrm>
            <a:off x="16945516" y="10674462"/>
            <a:ext cx="566907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56003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>
            <a:extLst>
              <a:ext uri="{FF2B5EF4-FFF2-40B4-BE49-F238E27FC236}">
                <a16:creationId xmlns:a16="http://schemas.microsoft.com/office/drawing/2014/main" id="{B1BDD4CC-DE7E-144A-A098-2E7090154635}"/>
              </a:ext>
            </a:extLst>
          </p:cNvPr>
          <p:cNvSpPr/>
          <p:nvPr/>
        </p:nvSpPr>
        <p:spPr>
          <a:xfrm>
            <a:off x="12221156" y="1479558"/>
            <a:ext cx="4434846" cy="3825406"/>
          </a:xfrm>
          <a:custGeom>
            <a:avLst/>
            <a:gdLst>
              <a:gd name="connsiteX0" fmla="*/ 0 w 5726410"/>
              <a:gd name="connsiteY0" fmla="*/ 0 h 4939482"/>
              <a:gd name="connsiteX1" fmla="*/ 271951 w 5726410"/>
              <a:gd name="connsiteY1" fmla="*/ 6876 h 4939482"/>
              <a:gd name="connsiteX2" fmla="*/ 5684348 w 5726410"/>
              <a:gd name="connsiteY2" fmla="*/ 3998935 h 4939482"/>
              <a:gd name="connsiteX3" fmla="*/ 5726410 w 5726410"/>
              <a:gd name="connsiteY3" fmla="*/ 4123246 h 4939482"/>
              <a:gd name="connsiteX4" fmla="*/ 3202463 w 5726410"/>
              <a:gd name="connsiteY4" fmla="*/ 4939482 h 4939482"/>
              <a:gd name="connsiteX5" fmla="*/ 3192809 w 5726410"/>
              <a:gd name="connsiteY5" fmla="*/ 4910950 h 4939482"/>
              <a:gd name="connsiteX6" fmla="*/ 135454 w 5726410"/>
              <a:gd name="connsiteY6" fmla="*/ 2655917 h 4939482"/>
              <a:gd name="connsiteX7" fmla="*/ 0 w 5726410"/>
              <a:gd name="connsiteY7" fmla="*/ 2652492 h 4939482"/>
              <a:gd name="connsiteX8" fmla="*/ 0 w 5726410"/>
              <a:gd name="connsiteY8" fmla="*/ 0 h 493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6410" h="4939482">
                <a:moveTo>
                  <a:pt x="0" y="0"/>
                </a:moveTo>
                <a:lnTo>
                  <a:pt x="271951" y="6876"/>
                </a:lnTo>
                <a:cubicBezTo>
                  <a:pt x="2765585" y="133279"/>
                  <a:pt x="4863878" y="1758127"/>
                  <a:pt x="5684348" y="3998935"/>
                </a:cubicBezTo>
                <a:lnTo>
                  <a:pt x="5726410" y="4123246"/>
                </a:lnTo>
                <a:lnTo>
                  <a:pt x="3202463" y="4939482"/>
                </a:lnTo>
                <a:lnTo>
                  <a:pt x="3192809" y="4910950"/>
                </a:lnTo>
                <a:cubicBezTo>
                  <a:pt x="2729342" y="3645163"/>
                  <a:pt x="1544058" y="2727319"/>
                  <a:pt x="135454" y="2655917"/>
                </a:cubicBezTo>
                <a:lnTo>
                  <a:pt x="0" y="2652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3CAE3DD-D3FE-7343-9E5A-499EB4D2094D}"/>
              </a:ext>
            </a:extLst>
          </p:cNvPr>
          <p:cNvSpPr/>
          <p:nvPr/>
        </p:nvSpPr>
        <p:spPr>
          <a:xfrm>
            <a:off x="7726734" y="1481504"/>
            <a:ext cx="4352790" cy="3811969"/>
          </a:xfrm>
          <a:custGeom>
            <a:avLst/>
            <a:gdLst>
              <a:gd name="connsiteX0" fmla="*/ 5620456 w 5620456"/>
              <a:gd name="connsiteY0" fmla="*/ 0 h 4922132"/>
              <a:gd name="connsiteX1" fmla="*/ 5620456 w 5620456"/>
              <a:gd name="connsiteY1" fmla="*/ 2652492 h 4922132"/>
              <a:gd name="connsiteX2" fmla="*/ 5584386 w 5620456"/>
              <a:gd name="connsiteY2" fmla="*/ 2653404 h 4922132"/>
              <a:gd name="connsiteX3" fmla="*/ 2527031 w 5620456"/>
              <a:gd name="connsiteY3" fmla="*/ 4908437 h 4922132"/>
              <a:gd name="connsiteX4" fmla="*/ 2522397 w 5620456"/>
              <a:gd name="connsiteY4" fmla="*/ 4922132 h 4922132"/>
              <a:gd name="connsiteX5" fmla="*/ 0 w 5620456"/>
              <a:gd name="connsiteY5" fmla="*/ 4101315 h 4922132"/>
              <a:gd name="connsiteX6" fmla="*/ 35492 w 5620456"/>
              <a:gd name="connsiteY6" fmla="*/ 3996422 h 4922132"/>
              <a:gd name="connsiteX7" fmla="*/ 5447889 w 5620456"/>
              <a:gd name="connsiteY7" fmla="*/ 4363 h 4922132"/>
              <a:gd name="connsiteX8" fmla="*/ 5620456 w 5620456"/>
              <a:gd name="connsiteY8" fmla="*/ 0 h 492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0456" h="4922132">
                <a:moveTo>
                  <a:pt x="5620456" y="0"/>
                </a:moveTo>
                <a:lnTo>
                  <a:pt x="5620456" y="2652492"/>
                </a:lnTo>
                <a:lnTo>
                  <a:pt x="5584386" y="2653404"/>
                </a:lnTo>
                <a:cubicBezTo>
                  <a:pt x="4175782" y="2724806"/>
                  <a:pt x="2990498" y="3642650"/>
                  <a:pt x="2527031" y="4908437"/>
                </a:cubicBezTo>
                <a:lnTo>
                  <a:pt x="2522397" y="4922132"/>
                </a:lnTo>
                <a:lnTo>
                  <a:pt x="0" y="4101315"/>
                </a:lnTo>
                <a:lnTo>
                  <a:pt x="35492" y="3996422"/>
                </a:lnTo>
                <a:cubicBezTo>
                  <a:pt x="855962" y="1755614"/>
                  <a:pt x="2954255" y="130766"/>
                  <a:pt x="5447889" y="4363"/>
                </a:cubicBezTo>
                <a:lnTo>
                  <a:pt x="562045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0D58353A-2944-9A43-A2DB-5B5601E79149}"/>
              </a:ext>
            </a:extLst>
          </p:cNvPr>
          <p:cNvSpPr/>
          <p:nvPr/>
        </p:nvSpPr>
        <p:spPr>
          <a:xfrm>
            <a:off x="7467748" y="4791957"/>
            <a:ext cx="2961761" cy="4981944"/>
          </a:xfrm>
          <a:custGeom>
            <a:avLst/>
            <a:gdLst>
              <a:gd name="connsiteX0" fmla="*/ 275793 w 3824317"/>
              <a:gd name="connsiteY0" fmla="*/ 0 h 6432840"/>
              <a:gd name="connsiteX1" fmla="*/ 2799532 w 3824317"/>
              <a:gd name="connsiteY1" fmla="*/ 821253 h 6432840"/>
              <a:gd name="connsiteX2" fmla="*/ 2760903 w 3824317"/>
              <a:gd name="connsiteY2" fmla="*/ 957286 h 6432840"/>
              <a:gd name="connsiteX3" fmla="*/ 2652492 w 3824317"/>
              <a:gd name="connsiteY3" fmla="*/ 1817872 h 6432840"/>
              <a:gd name="connsiteX4" fmla="*/ 3661072 w 3824317"/>
              <a:gd name="connsiteY4" fmla="*/ 4252800 h 6432840"/>
              <a:gd name="connsiteX5" fmla="*/ 3824317 w 3824317"/>
              <a:gd name="connsiteY5" fmla="*/ 4401167 h 6432840"/>
              <a:gd name="connsiteX6" fmla="*/ 2115631 w 3824317"/>
              <a:gd name="connsiteY6" fmla="*/ 6432840 h 6432840"/>
              <a:gd name="connsiteX7" fmla="*/ 1997187 w 3824317"/>
              <a:gd name="connsiteY7" fmla="*/ 6330242 h 6432840"/>
              <a:gd name="connsiteX8" fmla="*/ 0 w 3824317"/>
              <a:gd name="connsiteY8" fmla="*/ 1817872 h 6432840"/>
              <a:gd name="connsiteX9" fmla="*/ 274064 w 3824317"/>
              <a:gd name="connsiteY9" fmla="*/ 5108 h 6432840"/>
              <a:gd name="connsiteX10" fmla="*/ 275793 w 3824317"/>
              <a:gd name="connsiteY10" fmla="*/ 0 h 643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24317" h="6432840">
                <a:moveTo>
                  <a:pt x="275793" y="0"/>
                </a:moveTo>
                <a:lnTo>
                  <a:pt x="2799532" y="821253"/>
                </a:lnTo>
                <a:lnTo>
                  <a:pt x="2760903" y="957286"/>
                </a:lnTo>
                <a:cubicBezTo>
                  <a:pt x="2690131" y="1232352"/>
                  <a:pt x="2652492" y="1520716"/>
                  <a:pt x="2652492" y="1817872"/>
                </a:cubicBezTo>
                <a:cubicBezTo>
                  <a:pt x="2652492" y="2768771"/>
                  <a:pt x="3037920" y="3629648"/>
                  <a:pt x="3661072" y="4252800"/>
                </a:cubicBezTo>
                <a:lnTo>
                  <a:pt x="3824317" y="4401167"/>
                </a:lnTo>
                <a:lnTo>
                  <a:pt x="2115631" y="6432840"/>
                </a:lnTo>
                <a:lnTo>
                  <a:pt x="1997187" y="6330242"/>
                </a:lnTo>
                <a:cubicBezTo>
                  <a:pt x="770273" y="5215113"/>
                  <a:pt x="0" y="3606446"/>
                  <a:pt x="0" y="1817872"/>
                </a:cubicBezTo>
                <a:cubicBezTo>
                  <a:pt x="0" y="1186611"/>
                  <a:pt x="95951" y="577760"/>
                  <a:pt x="274064" y="5108"/>
                </a:cubicBezTo>
                <a:lnTo>
                  <a:pt x="2757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B65C22DB-DFBB-8341-8F80-5010F66B6519}"/>
              </a:ext>
            </a:extLst>
          </p:cNvPr>
          <p:cNvSpPr/>
          <p:nvPr/>
        </p:nvSpPr>
        <p:spPr>
          <a:xfrm>
            <a:off x="13792855" y="4807177"/>
            <a:ext cx="3117047" cy="5184481"/>
          </a:xfrm>
          <a:custGeom>
            <a:avLst/>
            <a:gdLst>
              <a:gd name="connsiteX0" fmla="*/ 3754893 w 4024827"/>
              <a:gd name="connsiteY0" fmla="*/ 0 h 6694362"/>
              <a:gd name="connsiteX1" fmla="*/ 3832909 w 4024827"/>
              <a:gd name="connsiteY1" fmla="*/ 274735 h 6694362"/>
              <a:gd name="connsiteX2" fmla="*/ 4024827 w 4024827"/>
              <a:gd name="connsiteY2" fmla="*/ 1798220 h 6694362"/>
              <a:gd name="connsiteX3" fmla="*/ 1576161 w 4024827"/>
              <a:gd name="connsiteY3" fmla="*/ 6683161 h 6694362"/>
              <a:gd name="connsiteX4" fmla="*/ 1560410 w 4024827"/>
              <a:gd name="connsiteY4" fmla="*/ 6694362 h 6694362"/>
              <a:gd name="connsiteX5" fmla="*/ 0 w 4024827"/>
              <a:gd name="connsiteY5" fmla="*/ 4544548 h 6694362"/>
              <a:gd name="connsiteX6" fmla="*/ 119218 w 4024827"/>
              <a:gd name="connsiteY6" fmla="*/ 4455398 h 6694362"/>
              <a:gd name="connsiteX7" fmla="*/ 1372335 w 4024827"/>
              <a:gd name="connsiteY7" fmla="*/ 1798220 h 6694362"/>
              <a:gd name="connsiteX8" fmla="*/ 1263924 w 4024827"/>
              <a:gd name="connsiteY8" fmla="*/ 937634 h 6694362"/>
              <a:gd name="connsiteX9" fmla="*/ 1229577 w 4024827"/>
              <a:gd name="connsiteY9" fmla="*/ 816679 h 6694362"/>
              <a:gd name="connsiteX10" fmla="*/ 3754893 w 4024827"/>
              <a:gd name="connsiteY10" fmla="*/ 0 h 6694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24827" h="6694362">
                <a:moveTo>
                  <a:pt x="3754893" y="0"/>
                </a:moveTo>
                <a:lnTo>
                  <a:pt x="3832909" y="274735"/>
                </a:lnTo>
                <a:cubicBezTo>
                  <a:pt x="3958195" y="761681"/>
                  <a:pt x="4024827" y="1272169"/>
                  <a:pt x="4024827" y="1798220"/>
                </a:cubicBezTo>
                <a:cubicBezTo>
                  <a:pt x="4024827" y="3797215"/>
                  <a:pt x="3062653" y="5571481"/>
                  <a:pt x="1576161" y="6683161"/>
                </a:cubicBezTo>
                <a:lnTo>
                  <a:pt x="1560410" y="6694362"/>
                </a:lnTo>
                <a:lnTo>
                  <a:pt x="0" y="4544548"/>
                </a:lnTo>
                <a:lnTo>
                  <a:pt x="119218" y="4455398"/>
                </a:lnTo>
                <a:cubicBezTo>
                  <a:pt x="884528" y="3823808"/>
                  <a:pt x="1372335" y="2867981"/>
                  <a:pt x="1372335" y="1798220"/>
                </a:cubicBezTo>
                <a:cubicBezTo>
                  <a:pt x="1372335" y="1501064"/>
                  <a:pt x="1334696" y="1212700"/>
                  <a:pt x="1263924" y="937634"/>
                </a:cubicBezTo>
                <a:lnTo>
                  <a:pt x="1229577" y="816679"/>
                </a:lnTo>
                <a:lnTo>
                  <a:pt x="375489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35D2A1A-D23D-014D-99C4-5939BF40311B}"/>
              </a:ext>
            </a:extLst>
          </p:cNvPr>
          <p:cNvSpPr/>
          <p:nvPr/>
        </p:nvSpPr>
        <p:spPr>
          <a:xfrm>
            <a:off x="9214390" y="8291646"/>
            <a:ext cx="5671502" cy="2629248"/>
          </a:xfrm>
          <a:custGeom>
            <a:avLst/>
            <a:gdLst>
              <a:gd name="connsiteX0" fmla="*/ 1708935 w 7323218"/>
              <a:gd name="connsiteY0" fmla="*/ 0 h 3394967"/>
              <a:gd name="connsiteX1" fmla="*/ 1915382 w 7323218"/>
              <a:gd name="connsiteY1" fmla="*/ 154378 h 3394967"/>
              <a:gd name="connsiteX2" fmla="*/ 3840680 w 7323218"/>
              <a:gd name="connsiteY2" fmla="*/ 742475 h 3394967"/>
              <a:gd name="connsiteX3" fmla="*/ 5482060 w 7323218"/>
              <a:gd name="connsiteY3" fmla="*/ 326862 h 3394967"/>
              <a:gd name="connsiteX4" fmla="*/ 5765337 w 7323218"/>
              <a:gd name="connsiteY4" fmla="*/ 154768 h 3394967"/>
              <a:gd name="connsiteX5" fmla="*/ 7323218 w 7323218"/>
              <a:gd name="connsiteY5" fmla="*/ 2301097 h 3394967"/>
              <a:gd name="connsiteX6" fmla="*/ 7249012 w 7323218"/>
              <a:gd name="connsiteY6" fmla="*/ 2353866 h 3394967"/>
              <a:gd name="connsiteX7" fmla="*/ 3840680 w 7323218"/>
              <a:gd name="connsiteY7" fmla="*/ 3394967 h 3394967"/>
              <a:gd name="connsiteX8" fmla="*/ 193346 w 7323218"/>
              <a:gd name="connsiteY8" fmla="*/ 2183908 h 3394967"/>
              <a:gd name="connsiteX9" fmla="*/ 0 w 7323218"/>
              <a:gd name="connsiteY9" fmla="*/ 2031968 h 3394967"/>
              <a:gd name="connsiteX10" fmla="*/ 1708935 w 7323218"/>
              <a:gd name="connsiteY10" fmla="*/ 0 h 33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23218" h="3394967">
                <a:moveTo>
                  <a:pt x="1708935" y="0"/>
                </a:moveTo>
                <a:lnTo>
                  <a:pt x="1915382" y="154378"/>
                </a:lnTo>
                <a:cubicBezTo>
                  <a:pt x="2464969" y="525672"/>
                  <a:pt x="3127506" y="742475"/>
                  <a:pt x="3840680" y="742475"/>
                </a:cubicBezTo>
                <a:cubicBezTo>
                  <a:pt x="4434992" y="742475"/>
                  <a:pt x="4994138" y="591917"/>
                  <a:pt x="5482060" y="326862"/>
                </a:cubicBezTo>
                <a:lnTo>
                  <a:pt x="5765337" y="154768"/>
                </a:lnTo>
                <a:lnTo>
                  <a:pt x="7323218" y="2301097"/>
                </a:lnTo>
                <a:lnTo>
                  <a:pt x="7249012" y="2353866"/>
                </a:lnTo>
                <a:cubicBezTo>
                  <a:pt x="6276084" y="3011163"/>
                  <a:pt x="5103203" y="3394967"/>
                  <a:pt x="3840680" y="3394967"/>
                </a:cubicBezTo>
                <a:cubicBezTo>
                  <a:pt x="2472947" y="3394967"/>
                  <a:pt x="1210419" y="2944531"/>
                  <a:pt x="193346" y="2183908"/>
                </a:cubicBezTo>
                <a:lnTo>
                  <a:pt x="0" y="2031968"/>
                </a:lnTo>
                <a:lnTo>
                  <a:pt x="170893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0FD49-6463-8E4E-9C19-5E1073519753}"/>
              </a:ext>
            </a:extLst>
          </p:cNvPr>
          <p:cNvSpPr txBox="1"/>
          <p:nvPr/>
        </p:nvSpPr>
        <p:spPr>
          <a:xfrm>
            <a:off x="10391620" y="5283239"/>
            <a:ext cx="3526928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Artifacts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6FCCDB-75BD-DA46-95CC-E9094DAB5579}"/>
              </a:ext>
            </a:extLst>
          </p:cNvPr>
          <p:cNvSpPr txBox="1"/>
          <p:nvPr/>
        </p:nvSpPr>
        <p:spPr>
          <a:xfrm rot="19357738">
            <a:off x="9372116" y="2732768"/>
            <a:ext cx="149592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Risk &amp;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Issues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EE784-1BD1-9D41-967E-F01BA1F3D576}"/>
              </a:ext>
            </a:extLst>
          </p:cNvPr>
          <p:cNvSpPr txBox="1"/>
          <p:nvPr/>
        </p:nvSpPr>
        <p:spPr>
          <a:xfrm rot="2014223">
            <a:off x="13312680" y="2757342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040EE3-A188-B04C-991B-A947416975A8}"/>
              </a:ext>
            </a:extLst>
          </p:cNvPr>
          <p:cNvSpPr txBox="1"/>
          <p:nvPr/>
        </p:nvSpPr>
        <p:spPr>
          <a:xfrm>
            <a:off x="10941452" y="9277791"/>
            <a:ext cx="2427268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Burn Down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944E29-3147-4A49-A6AE-50E30B398C71}"/>
              </a:ext>
            </a:extLst>
          </p:cNvPr>
          <p:cNvSpPr txBox="1"/>
          <p:nvPr/>
        </p:nvSpPr>
        <p:spPr>
          <a:xfrm rot="17100000">
            <a:off x="14663056" y="6744319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66DE94-89E4-C94B-A989-2BADF1182495}"/>
              </a:ext>
            </a:extLst>
          </p:cNvPr>
          <p:cNvSpPr txBox="1"/>
          <p:nvPr/>
        </p:nvSpPr>
        <p:spPr>
          <a:xfrm rot="4500000">
            <a:off x="7756240" y="6700056"/>
            <a:ext cx="181812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Burn Up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F6CD53F-BED3-D041-AD7E-61202F452AF7}"/>
              </a:ext>
            </a:extLst>
          </p:cNvPr>
          <p:cNvSpPr txBox="1">
            <a:spLocks/>
          </p:cNvSpPr>
          <p:nvPr/>
        </p:nvSpPr>
        <p:spPr>
          <a:xfrm>
            <a:off x="2634128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83F17B2-87C1-8545-BDC4-3B9CF8B3F0F3}"/>
              </a:ext>
            </a:extLst>
          </p:cNvPr>
          <p:cNvSpPr txBox="1">
            <a:spLocks/>
          </p:cNvSpPr>
          <p:nvPr/>
        </p:nvSpPr>
        <p:spPr>
          <a:xfrm>
            <a:off x="17320555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03663F7-2263-1E4D-AE81-2050EB4F5356}"/>
              </a:ext>
            </a:extLst>
          </p:cNvPr>
          <p:cNvSpPr txBox="1">
            <a:spLocks/>
          </p:cNvSpPr>
          <p:nvPr/>
        </p:nvSpPr>
        <p:spPr>
          <a:xfrm>
            <a:off x="16281883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8E7DF7F-81E5-8E47-A74F-1CB6B94BB0C7}"/>
              </a:ext>
            </a:extLst>
          </p:cNvPr>
          <p:cNvSpPr txBox="1">
            <a:spLocks/>
          </p:cNvSpPr>
          <p:nvPr/>
        </p:nvSpPr>
        <p:spPr>
          <a:xfrm>
            <a:off x="3677100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184A23E-E34B-6646-9556-C3A029A7805D}"/>
              </a:ext>
            </a:extLst>
          </p:cNvPr>
          <p:cNvSpPr txBox="1">
            <a:spLocks/>
          </p:cNvSpPr>
          <p:nvPr/>
        </p:nvSpPr>
        <p:spPr>
          <a:xfrm>
            <a:off x="9979491" y="1125418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74750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DE690E-EEB9-FE40-AF7A-1CBDC58BD458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5528B3-A7DF-1F4B-8D7F-4F02A916051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99F88A-3F3B-6E41-8F5F-8728B200D928}"/>
              </a:ext>
            </a:extLst>
          </p:cNvPr>
          <p:cNvSpPr/>
          <p:nvPr/>
        </p:nvSpPr>
        <p:spPr>
          <a:xfrm>
            <a:off x="7758259" y="3478650"/>
            <a:ext cx="8861132" cy="8861132"/>
          </a:xfrm>
          <a:prstGeom prst="ellipse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AFAFFE-00E7-3F44-91A3-737389C70581}"/>
              </a:ext>
            </a:extLst>
          </p:cNvPr>
          <p:cNvSpPr/>
          <p:nvPr/>
        </p:nvSpPr>
        <p:spPr>
          <a:xfrm>
            <a:off x="9680087" y="5400478"/>
            <a:ext cx="5017476" cy="5017476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5A2F063-1D9D-C44B-A348-CAF3F11668AB}"/>
              </a:ext>
            </a:extLst>
          </p:cNvPr>
          <p:cNvSpPr/>
          <p:nvPr/>
        </p:nvSpPr>
        <p:spPr>
          <a:xfrm>
            <a:off x="10361233" y="6177635"/>
            <a:ext cx="3655184" cy="3463162"/>
          </a:xfrm>
          <a:custGeom>
            <a:avLst/>
            <a:gdLst>
              <a:gd name="connsiteX0" fmla="*/ 1695792 w 7094188"/>
              <a:gd name="connsiteY0" fmla="*/ 135 h 6721503"/>
              <a:gd name="connsiteX1" fmla="*/ 2498891 w 7094188"/>
              <a:gd name="connsiteY1" fmla="*/ 315059 h 6721503"/>
              <a:gd name="connsiteX2" fmla="*/ 2608218 w 7094188"/>
              <a:gd name="connsiteY2" fmla="*/ 258045 h 6721503"/>
              <a:gd name="connsiteX3" fmla="*/ 2518815 w 7094188"/>
              <a:gd name="connsiteY3" fmla="*/ 715464 h 6721503"/>
              <a:gd name="connsiteX4" fmla="*/ 1956983 w 7094188"/>
              <a:gd name="connsiteY4" fmla="*/ 597672 h 6721503"/>
              <a:gd name="connsiteX5" fmla="*/ 2054576 w 7094188"/>
              <a:gd name="connsiteY5" fmla="*/ 546776 h 6721503"/>
              <a:gd name="connsiteX6" fmla="*/ 1304180 w 7094188"/>
              <a:gd name="connsiteY6" fmla="*/ 592152 h 6721503"/>
              <a:gd name="connsiteX7" fmla="*/ 1053611 w 7094188"/>
              <a:gd name="connsiteY7" fmla="*/ 1301122 h 6721503"/>
              <a:gd name="connsiteX8" fmla="*/ 1510695 w 7094188"/>
              <a:gd name="connsiteY8" fmla="*/ 1784535 h 6721503"/>
              <a:gd name="connsiteX9" fmla="*/ 1601506 w 7094188"/>
              <a:gd name="connsiteY9" fmla="*/ 1805596 h 6721503"/>
              <a:gd name="connsiteX10" fmla="*/ 1698480 w 7094188"/>
              <a:gd name="connsiteY10" fmla="*/ 1740412 h 6721503"/>
              <a:gd name="connsiteX11" fmla="*/ 4332880 w 7094188"/>
              <a:gd name="connsiteY11" fmla="*/ 1770023 h 6721503"/>
              <a:gd name="connsiteX12" fmla="*/ 5362284 w 7094188"/>
              <a:gd name="connsiteY12" fmla="*/ 4555651 h 6721503"/>
              <a:gd name="connsiteX13" fmla="*/ 4758647 w 7094188"/>
              <a:gd name="connsiteY13" fmla="*/ 5579734 h 6721503"/>
              <a:gd name="connsiteX14" fmla="*/ 4689036 w 7094188"/>
              <a:gd name="connsiteY14" fmla="*/ 5645299 h 6721503"/>
              <a:gd name="connsiteX15" fmla="*/ 6376718 w 7094188"/>
              <a:gd name="connsiteY15" fmla="*/ 5645299 h 6721503"/>
              <a:gd name="connsiteX16" fmla="*/ 6376718 w 7094188"/>
              <a:gd name="connsiteY16" fmla="*/ 5286564 h 6721503"/>
              <a:gd name="connsiteX17" fmla="*/ 7094188 w 7094188"/>
              <a:gd name="connsiteY17" fmla="*/ 6004034 h 6721503"/>
              <a:gd name="connsiteX18" fmla="*/ 6376718 w 7094188"/>
              <a:gd name="connsiteY18" fmla="*/ 6721503 h 6721503"/>
              <a:gd name="connsiteX19" fmla="*/ 6376718 w 7094188"/>
              <a:gd name="connsiteY19" fmla="*/ 6362768 h 6721503"/>
              <a:gd name="connsiteX20" fmla="*/ 0 w 7094188"/>
              <a:gd name="connsiteY20" fmla="*/ 6362768 h 6721503"/>
              <a:gd name="connsiteX21" fmla="*/ 0 w 7094188"/>
              <a:gd name="connsiteY21" fmla="*/ 5645299 h 6721503"/>
              <a:gd name="connsiteX22" fmla="*/ 3193790 w 7094188"/>
              <a:gd name="connsiteY22" fmla="*/ 5645299 h 6721503"/>
              <a:gd name="connsiteX23" fmla="*/ 3272144 w 7094188"/>
              <a:gd name="connsiteY23" fmla="*/ 5636288 h 6721503"/>
              <a:gd name="connsiteX24" fmla="*/ 4717431 w 7094188"/>
              <a:gd name="connsiteY24" fmla="*/ 4394549 h 6721503"/>
              <a:gd name="connsiteX25" fmla="*/ 4023005 w 7094188"/>
              <a:gd name="connsiteY25" fmla="*/ 2361176 h 6721503"/>
              <a:gd name="connsiteX26" fmla="*/ 1875267 w 7094188"/>
              <a:gd name="connsiteY26" fmla="*/ 2424859 h 6721503"/>
              <a:gd name="connsiteX27" fmla="*/ 1302539 w 7094188"/>
              <a:gd name="connsiteY27" fmla="*/ 4495804 h 6721503"/>
              <a:gd name="connsiteX28" fmla="*/ 1540680 w 7094188"/>
              <a:gd name="connsiteY28" fmla="*/ 4329369 h 6721503"/>
              <a:gd name="connsiteX29" fmla="*/ 1237086 w 7094188"/>
              <a:gd name="connsiteY29" fmla="*/ 5075143 h 6721503"/>
              <a:gd name="connsiteX30" fmla="*/ 506400 w 7094188"/>
              <a:gd name="connsiteY30" fmla="*/ 5052219 h 6721503"/>
              <a:gd name="connsiteX31" fmla="*/ 746467 w 7094188"/>
              <a:gd name="connsiteY31" fmla="*/ 4884438 h 6721503"/>
              <a:gd name="connsiteX32" fmla="*/ 1086444 w 7094188"/>
              <a:gd name="connsiteY32" fmla="*/ 2271899 h 6721503"/>
              <a:gd name="connsiteX33" fmla="*/ 1198537 w 7094188"/>
              <a:gd name="connsiteY33" fmla="*/ 2147262 h 6721503"/>
              <a:gd name="connsiteX34" fmla="*/ 1049153 w 7094188"/>
              <a:gd name="connsiteY34" fmla="*/ 2056180 h 6721503"/>
              <a:gd name="connsiteX35" fmla="*/ 593551 w 7094188"/>
              <a:gd name="connsiteY35" fmla="*/ 1323630 h 6721503"/>
              <a:gd name="connsiteX36" fmla="*/ 1182404 w 7094188"/>
              <a:gd name="connsiteY36" fmla="*/ 131861 h 6721503"/>
              <a:gd name="connsiteX37" fmla="*/ 1695792 w 7094188"/>
              <a:gd name="connsiteY37" fmla="*/ 135 h 672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094188" h="6721503">
                <a:moveTo>
                  <a:pt x="1695792" y="135"/>
                </a:moveTo>
                <a:cubicBezTo>
                  <a:pt x="1987860" y="-4370"/>
                  <a:pt x="2277929" y="103717"/>
                  <a:pt x="2498891" y="315059"/>
                </a:cubicBezTo>
                <a:lnTo>
                  <a:pt x="2608218" y="258045"/>
                </a:lnTo>
                <a:lnTo>
                  <a:pt x="2518815" y="715464"/>
                </a:lnTo>
                <a:lnTo>
                  <a:pt x="1956983" y="597672"/>
                </a:lnTo>
                <a:lnTo>
                  <a:pt x="2054576" y="546776"/>
                </a:lnTo>
                <a:cubicBezTo>
                  <a:pt x="1818021" y="409946"/>
                  <a:pt x="1522499" y="427816"/>
                  <a:pt x="1304180" y="592152"/>
                </a:cubicBezTo>
                <a:cubicBezTo>
                  <a:pt x="1085638" y="756656"/>
                  <a:pt x="986928" y="1035951"/>
                  <a:pt x="1053611" y="1301122"/>
                </a:cubicBezTo>
                <a:cubicBezTo>
                  <a:pt x="1111930" y="1533030"/>
                  <a:pt x="1286837" y="1714706"/>
                  <a:pt x="1510695" y="1784535"/>
                </a:cubicBezTo>
                <a:lnTo>
                  <a:pt x="1601506" y="1805596"/>
                </a:lnTo>
                <a:lnTo>
                  <a:pt x="1698480" y="1740412"/>
                </a:lnTo>
                <a:cubicBezTo>
                  <a:pt x="2498621" y="1248896"/>
                  <a:pt x="3523980" y="1248280"/>
                  <a:pt x="4332880" y="1770023"/>
                </a:cubicBezTo>
                <a:cubicBezTo>
                  <a:pt x="5257337" y="2366301"/>
                  <a:pt x="5676842" y="3501506"/>
                  <a:pt x="5362284" y="4555651"/>
                </a:cubicBezTo>
                <a:cubicBezTo>
                  <a:pt x="5244325" y="4950955"/>
                  <a:pt x="5033772" y="5299225"/>
                  <a:pt x="4758647" y="5579734"/>
                </a:cubicBezTo>
                <a:lnTo>
                  <a:pt x="4689036" y="5645299"/>
                </a:lnTo>
                <a:lnTo>
                  <a:pt x="6376718" y="5645299"/>
                </a:lnTo>
                <a:lnTo>
                  <a:pt x="6376718" y="5286564"/>
                </a:lnTo>
                <a:lnTo>
                  <a:pt x="7094188" y="6004034"/>
                </a:lnTo>
                <a:lnTo>
                  <a:pt x="6376718" y="6721503"/>
                </a:lnTo>
                <a:lnTo>
                  <a:pt x="6376718" y="6362768"/>
                </a:lnTo>
                <a:lnTo>
                  <a:pt x="0" y="6362768"/>
                </a:lnTo>
                <a:lnTo>
                  <a:pt x="0" y="5645299"/>
                </a:lnTo>
                <a:lnTo>
                  <a:pt x="3193790" y="5645299"/>
                </a:lnTo>
                <a:lnTo>
                  <a:pt x="3272144" y="5636288"/>
                </a:lnTo>
                <a:cubicBezTo>
                  <a:pt x="3942048" y="5531676"/>
                  <a:pt x="4507825" y="5056694"/>
                  <a:pt x="4717431" y="4394549"/>
                </a:cubicBezTo>
                <a:cubicBezTo>
                  <a:pt x="4956981" y="3637812"/>
                  <a:pt x="4675399" y="2813301"/>
                  <a:pt x="4023005" y="2361176"/>
                </a:cubicBezTo>
                <a:cubicBezTo>
                  <a:pt x="3370611" y="1909051"/>
                  <a:pt x="2499726" y="1934874"/>
                  <a:pt x="1875267" y="2424859"/>
                </a:cubicBezTo>
                <a:cubicBezTo>
                  <a:pt x="1250808" y="2914844"/>
                  <a:pt x="1018573" y="3754590"/>
                  <a:pt x="1302539" y="4495804"/>
                </a:cubicBezTo>
                <a:lnTo>
                  <a:pt x="1540680" y="4329369"/>
                </a:lnTo>
                <a:lnTo>
                  <a:pt x="1237086" y="5075143"/>
                </a:lnTo>
                <a:lnTo>
                  <a:pt x="506400" y="5052219"/>
                </a:lnTo>
                <a:lnTo>
                  <a:pt x="746467" y="4884438"/>
                </a:lnTo>
                <a:cubicBezTo>
                  <a:pt x="343269" y="4010386"/>
                  <a:pt x="487616" y="2995239"/>
                  <a:pt x="1086444" y="2271899"/>
                </a:cubicBezTo>
                <a:lnTo>
                  <a:pt x="1198537" y="2147262"/>
                </a:lnTo>
                <a:lnTo>
                  <a:pt x="1049153" y="2056180"/>
                </a:lnTo>
                <a:cubicBezTo>
                  <a:pt x="812231" y="1885247"/>
                  <a:pt x="644278" y="1625189"/>
                  <a:pt x="593551" y="1323630"/>
                </a:cubicBezTo>
                <a:cubicBezTo>
                  <a:pt x="512371" y="841035"/>
                  <a:pt x="749681" y="360747"/>
                  <a:pt x="1182404" y="131861"/>
                </a:cubicBezTo>
                <a:cubicBezTo>
                  <a:pt x="1344590" y="46074"/>
                  <a:pt x="1520551" y="2838"/>
                  <a:pt x="1695792" y="1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FBD45F-F48D-044B-9AE5-4A391F610512}"/>
              </a:ext>
            </a:extLst>
          </p:cNvPr>
          <p:cNvSpPr/>
          <p:nvPr/>
        </p:nvSpPr>
        <p:spPr>
          <a:xfrm>
            <a:off x="8315865" y="3478650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12F290-084B-424A-9F83-30F825596EEF}"/>
              </a:ext>
            </a:extLst>
          </p:cNvPr>
          <p:cNvSpPr txBox="1"/>
          <p:nvPr/>
        </p:nvSpPr>
        <p:spPr>
          <a:xfrm>
            <a:off x="8819818" y="3947338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193C0FD-7711-3C43-ACB3-9873DA6C370E}"/>
              </a:ext>
            </a:extLst>
          </p:cNvPr>
          <p:cNvSpPr/>
          <p:nvPr/>
        </p:nvSpPr>
        <p:spPr>
          <a:xfrm>
            <a:off x="14016417" y="3478650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6D4AAA-D527-3146-ACD3-E18FED451891}"/>
              </a:ext>
            </a:extLst>
          </p:cNvPr>
          <p:cNvSpPr txBox="1"/>
          <p:nvPr/>
        </p:nvSpPr>
        <p:spPr>
          <a:xfrm>
            <a:off x="14402550" y="3947338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6">
                    <a:lumMod val="9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BA3A8CD-BAE7-944B-8B09-2D0559F6D20D}"/>
              </a:ext>
            </a:extLst>
          </p:cNvPr>
          <p:cNvSpPr/>
          <p:nvPr/>
        </p:nvSpPr>
        <p:spPr>
          <a:xfrm>
            <a:off x="8315865" y="10294414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56C1C4-1971-3240-9D58-199231EBE537}"/>
              </a:ext>
            </a:extLst>
          </p:cNvPr>
          <p:cNvSpPr txBox="1"/>
          <p:nvPr/>
        </p:nvSpPr>
        <p:spPr>
          <a:xfrm>
            <a:off x="8719631" y="1076310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32AE921-13F3-C64E-9B32-1E574B266479}"/>
              </a:ext>
            </a:extLst>
          </p:cNvPr>
          <p:cNvSpPr/>
          <p:nvPr/>
        </p:nvSpPr>
        <p:spPr>
          <a:xfrm>
            <a:off x="14016417" y="10294414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48F448-477F-2A4C-A92F-85150F51F669}"/>
              </a:ext>
            </a:extLst>
          </p:cNvPr>
          <p:cNvSpPr txBox="1"/>
          <p:nvPr/>
        </p:nvSpPr>
        <p:spPr>
          <a:xfrm>
            <a:off x="14393733" y="10763102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45AAD86-4157-4545-94D3-EDCCA1710796}"/>
              </a:ext>
            </a:extLst>
          </p:cNvPr>
          <p:cNvSpPr/>
          <p:nvPr/>
        </p:nvSpPr>
        <p:spPr>
          <a:xfrm>
            <a:off x="15596707" y="6886532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A10FE0-C981-4D4A-B8B3-48F953282558}"/>
              </a:ext>
            </a:extLst>
          </p:cNvPr>
          <p:cNvSpPr txBox="1"/>
          <p:nvPr/>
        </p:nvSpPr>
        <p:spPr>
          <a:xfrm>
            <a:off x="15981237" y="7355220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A494B59-EB52-0E49-B511-5F027971B789}"/>
              </a:ext>
            </a:extLst>
          </p:cNvPr>
          <p:cNvSpPr/>
          <p:nvPr/>
        </p:nvSpPr>
        <p:spPr>
          <a:xfrm>
            <a:off x="6735575" y="6886532"/>
            <a:ext cx="2045368" cy="2045368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6633F7-06A8-5A48-8E61-442AB96652CF}"/>
              </a:ext>
            </a:extLst>
          </p:cNvPr>
          <p:cNvSpPr txBox="1"/>
          <p:nvPr/>
        </p:nvSpPr>
        <p:spPr>
          <a:xfrm>
            <a:off x="7149760" y="7355220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8BD27-3FBE-8F44-8516-184F4F02AEEE}"/>
              </a:ext>
            </a:extLst>
          </p:cNvPr>
          <p:cNvSpPr txBox="1"/>
          <p:nvPr/>
        </p:nvSpPr>
        <p:spPr>
          <a:xfrm>
            <a:off x="18026605" y="70081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FA62D83-9093-B442-B7B4-D72F249CF944}"/>
              </a:ext>
            </a:extLst>
          </p:cNvPr>
          <p:cNvSpPr txBox="1">
            <a:spLocks/>
          </p:cNvSpPr>
          <p:nvPr/>
        </p:nvSpPr>
        <p:spPr>
          <a:xfrm>
            <a:off x="18026606" y="766888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DBF1CC-660A-D64B-A5B5-CE7F55DD51B0}"/>
              </a:ext>
            </a:extLst>
          </p:cNvPr>
          <p:cNvSpPr txBox="1"/>
          <p:nvPr/>
        </p:nvSpPr>
        <p:spPr>
          <a:xfrm>
            <a:off x="16439101" y="104110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C7700E5-CF7D-AF47-96C6-E7394D0F0EE6}"/>
              </a:ext>
            </a:extLst>
          </p:cNvPr>
          <p:cNvSpPr txBox="1">
            <a:spLocks/>
          </p:cNvSpPr>
          <p:nvPr/>
        </p:nvSpPr>
        <p:spPr>
          <a:xfrm>
            <a:off x="16439102" y="1107181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1109A92-7876-CE45-A611-60CC89608F56}"/>
              </a:ext>
            </a:extLst>
          </p:cNvPr>
          <p:cNvSpPr txBox="1"/>
          <p:nvPr/>
        </p:nvSpPr>
        <p:spPr>
          <a:xfrm>
            <a:off x="16439101" y="360026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7CA6CEFB-77B0-6345-83A7-4A6B60D62B74}"/>
              </a:ext>
            </a:extLst>
          </p:cNvPr>
          <p:cNvSpPr txBox="1">
            <a:spLocks/>
          </p:cNvSpPr>
          <p:nvPr/>
        </p:nvSpPr>
        <p:spPr>
          <a:xfrm>
            <a:off x="16439102" y="4261004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5047B1-32CA-0646-A1A8-C020E635C904}"/>
              </a:ext>
            </a:extLst>
          </p:cNvPr>
          <p:cNvSpPr txBox="1"/>
          <p:nvPr/>
        </p:nvSpPr>
        <p:spPr>
          <a:xfrm>
            <a:off x="6274595" y="1041107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AD3F74F9-8AAC-7146-A228-CB8AE4D9A6A5}"/>
              </a:ext>
            </a:extLst>
          </p:cNvPr>
          <p:cNvSpPr txBox="1">
            <a:spLocks/>
          </p:cNvSpPr>
          <p:nvPr/>
        </p:nvSpPr>
        <p:spPr>
          <a:xfrm>
            <a:off x="3113423" y="1107181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4C694E-DE29-D149-9F70-71CACC0EE1BA}"/>
              </a:ext>
            </a:extLst>
          </p:cNvPr>
          <p:cNvSpPr txBox="1"/>
          <p:nvPr/>
        </p:nvSpPr>
        <p:spPr>
          <a:xfrm>
            <a:off x="6370776" y="360026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40102B7-EE35-7D4B-A1B2-F82A9E72E4BB}"/>
              </a:ext>
            </a:extLst>
          </p:cNvPr>
          <p:cNvSpPr txBox="1">
            <a:spLocks/>
          </p:cNvSpPr>
          <p:nvPr/>
        </p:nvSpPr>
        <p:spPr>
          <a:xfrm>
            <a:off x="3113423" y="4261004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6888CF-B62D-7442-9C7D-993856EEBB6E}"/>
              </a:ext>
            </a:extLst>
          </p:cNvPr>
          <p:cNvSpPr txBox="1"/>
          <p:nvPr/>
        </p:nvSpPr>
        <p:spPr>
          <a:xfrm>
            <a:off x="4691614" y="70081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DF3F1F-C478-E247-9478-487A0809840F}"/>
              </a:ext>
            </a:extLst>
          </p:cNvPr>
          <p:cNvSpPr txBox="1">
            <a:spLocks/>
          </p:cNvSpPr>
          <p:nvPr/>
        </p:nvSpPr>
        <p:spPr>
          <a:xfrm>
            <a:off x="1520824" y="7668886"/>
            <a:ext cx="483022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8121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71F368B0-1A0A-5146-A4C4-6EA4F899FB88}"/>
              </a:ext>
            </a:extLst>
          </p:cNvPr>
          <p:cNvSpPr/>
          <p:nvPr/>
        </p:nvSpPr>
        <p:spPr>
          <a:xfrm>
            <a:off x="17013839" y="9878490"/>
            <a:ext cx="1046983" cy="1359726"/>
          </a:xfrm>
          <a:custGeom>
            <a:avLst/>
            <a:gdLst>
              <a:gd name="connsiteX0" fmla="*/ 478982 w 1365998"/>
              <a:gd name="connsiteY0" fmla="*/ 0 h 1774033"/>
              <a:gd name="connsiteX1" fmla="*/ 1365998 w 1365998"/>
              <a:gd name="connsiteY1" fmla="*/ 887017 h 1774033"/>
              <a:gd name="connsiteX2" fmla="*/ 478982 w 1365998"/>
              <a:gd name="connsiteY2" fmla="*/ 1774033 h 1774033"/>
              <a:gd name="connsiteX3" fmla="*/ 478982 w 1365998"/>
              <a:gd name="connsiteY3" fmla="*/ 1511955 h 1774033"/>
              <a:gd name="connsiteX4" fmla="*/ 0 w 1365998"/>
              <a:gd name="connsiteY4" fmla="*/ 1511955 h 1774033"/>
              <a:gd name="connsiteX5" fmla="*/ 0 w 1365998"/>
              <a:gd name="connsiteY5" fmla="*/ 262078 h 1774033"/>
              <a:gd name="connsiteX6" fmla="*/ 478982 w 1365998"/>
              <a:gd name="connsiteY6" fmla="*/ 262078 h 1774033"/>
              <a:gd name="connsiteX7" fmla="*/ 478982 w 1365998"/>
              <a:gd name="connsiteY7" fmla="*/ 0 h 177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5998" h="1774033">
                <a:moveTo>
                  <a:pt x="478982" y="0"/>
                </a:moveTo>
                <a:lnTo>
                  <a:pt x="1365998" y="887017"/>
                </a:lnTo>
                <a:lnTo>
                  <a:pt x="478982" y="1774033"/>
                </a:lnTo>
                <a:lnTo>
                  <a:pt x="478982" y="1511955"/>
                </a:lnTo>
                <a:lnTo>
                  <a:pt x="0" y="1511955"/>
                </a:lnTo>
                <a:lnTo>
                  <a:pt x="0" y="262078"/>
                </a:lnTo>
                <a:lnTo>
                  <a:pt x="478982" y="262078"/>
                </a:lnTo>
                <a:lnTo>
                  <a:pt x="47898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C25D7557-0D6B-A045-AF5E-A4EB51FDCE63}"/>
              </a:ext>
            </a:extLst>
          </p:cNvPr>
          <p:cNvSpPr/>
          <p:nvPr/>
        </p:nvSpPr>
        <p:spPr>
          <a:xfrm>
            <a:off x="6316828" y="10079362"/>
            <a:ext cx="1940729" cy="957981"/>
          </a:xfrm>
          <a:custGeom>
            <a:avLst/>
            <a:gdLst>
              <a:gd name="connsiteX0" fmla="*/ 0 w 2532067"/>
              <a:gd name="connsiteY0" fmla="*/ 0 h 1249877"/>
              <a:gd name="connsiteX1" fmla="*/ 2532067 w 2532067"/>
              <a:gd name="connsiteY1" fmla="*/ 0 h 1249877"/>
              <a:gd name="connsiteX2" fmla="*/ 2532067 w 2532067"/>
              <a:gd name="connsiteY2" fmla="*/ 1249877 h 1249877"/>
              <a:gd name="connsiteX3" fmla="*/ 0 w 2532067"/>
              <a:gd name="connsiteY3" fmla="*/ 1249877 h 1249877"/>
              <a:gd name="connsiteX4" fmla="*/ 0 w 2532067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2067" h="1249877">
                <a:moveTo>
                  <a:pt x="0" y="0"/>
                </a:moveTo>
                <a:lnTo>
                  <a:pt x="2532067" y="0"/>
                </a:lnTo>
                <a:lnTo>
                  <a:pt x="2532067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365FB875-BB82-774C-96CF-8FA7467D9604}"/>
              </a:ext>
            </a:extLst>
          </p:cNvPr>
          <p:cNvSpPr/>
          <p:nvPr/>
        </p:nvSpPr>
        <p:spPr>
          <a:xfrm>
            <a:off x="8337787" y="10079362"/>
            <a:ext cx="2088783" cy="957981"/>
          </a:xfrm>
          <a:custGeom>
            <a:avLst/>
            <a:gdLst>
              <a:gd name="connsiteX0" fmla="*/ 0 w 2725233"/>
              <a:gd name="connsiteY0" fmla="*/ 0 h 1249877"/>
              <a:gd name="connsiteX1" fmla="*/ 2725233 w 2725233"/>
              <a:gd name="connsiteY1" fmla="*/ 0 h 1249877"/>
              <a:gd name="connsiteX2" fmla="*/ 2725233 w 2725233"/>
              <a:gd name="connsiteY2" fmla="*/ 1249877 h 1249877"/>
              <a:gd name="connsiteX3" fmla="*/ 0 w 2725233"/>
              <a:gd name="connsiteY3" fmla="*/ 1249877 h 1249877"/>
              <a:gd name="connsiteX4" fmla="*/ 0 w 2725233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3" h="1249877">
                <a:moveTo>
                  <a:pt x="0" y="0"/>
                </a:moveTo>
                <a:lnTo>
                  <a:pt x="2725233" y="0"/>
                </a:lnTo>
                <a:lnTo>
                  <a:pt x="2725233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94A02012-47DA-904F-9D04-3B0D86464F8D}"/>
              </a:ext>
            </a:extLst>
          </p:cNvPr>
          <p:cNvSpPr/>
          <p:nvPr/>
        </p:nvSpPr>
        <p:spPr>
          <a:xfrm>
            <a:off x="10506800" y="10079362"/>
            <a:ext cx="2088783" cy="957981"/>
          </a:xfrm>
          <a:custGeom>
            <a:avLst/>
            <a:gdLst>
              <a:gd name="connsiteX0" fmla="*/ 0 w 2725233"/>
              <a:gd name="connsiteY0" fmla="*/ 0 h 1249877"/>
              <a:gd name="connsiteX1" fmla="*/ 2725233 w 2725233"/>
              <a:gd name="connsiteY1" fmla="*/ 0 h 1249877"/>
              <a:gd name="connsiteX2" fmla="*/ 2725233 w 2725233"/>
              <a:gd name="connsiteY2" fmla="*/ 1249877 h 1249877"/>
              <a:gd name="connsiteX3" fmla="*/ 0 w 2725233"/>
              <a:gd name="connsiteY3" fmla="*/ 1249877 h 1249877"/>
              <a:gd name="connsiteX4" fmla="*/ 0 w 2725233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3" h="1249877">
                <a:moveTo>
                  <a:pt x="0" y="0"/>
                </a:moveTo>
                <a:lnTo>
                  <a:pt x="2725233" y="0"/>
                </a:lnTo>
                <a:lnTo>
                  <a:pt x="2725233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7A6A1A44-F91F-F14F-A93C-054904A9B12D}"/>
              </a:ext>
            </a:extLst>
          </p:cNvPr>
          <p:cNvSpPr/>
          <p:nvPr/>
        </p:nvSpPr>
        <p:spPr>
          <a:xfrm>
            <a:off x="14844825" y="10079362"/>
            <a:ext cx="2088784" cy="957981"/>
          </a:xfrm>
          <a:custGeom>
            <a:avLst/>
            <a:gdLst>
              <a:gd name="connsiteX0" fmla="*/ 0 w 2725234"/>
              <a:gd name="connsiteY0" fmla="*/ 0 h 1249877"/>
              <a:gd name="connsiteX1" fmla="*/ 2725234 w 2725234"/>
              <a:gd name="connsiteY1" fmla="*/ 0 h 1249877"/>
              <a:gd name="connsiteX2" fmla="*/ 2725234 w 2725234"/>
              <a:gd name="connsiteY2" fmla="*/ 1249877 h 1249877"/>
              <a:gd name="connsiteX3" fmla="*/ 0 w 2725234"/>
              <a:gd name="connsiteY3" fmla="*/ 1249877 h 1249877"/>
              <a:gd name="connsiteX4" fmla="*/ 0 w 2725234"/>
              <a:gd name="connsiteY4" fmla="*/ 0 h 124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234" h="1249877">
                <a:moveTo>
                  <a:pt x="0" y="0"/>
                </a:moveTo>
                <a:lnTo>
                  <a:pt x="2725234" y="0"/>
                </a:lnTo>
                <a:lnTo>
                  <a:pt x="2725234" y="1249877"/>
                </a:lnTo>
                <a:lnTo>
                  <a:pt x="0" y="124987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558FCB5-821F-D844-8B06-54275A688F3D}"/>
              </a:ext>
            </a:extLst>
          </p:cNvPr>
          <p:cNvSpPr/>
          <p:nvPr/>
        </p:nvSpPr>
        <p:spPr>
          <a:xfrm rot="2162961">
            <a:off x="13235759" y="7526876"/>
            <a:ext cx="2052395" cy="1770353"/>
          </a:xfrm>
          <a:custGeom>
            <a:avLst/>
            <a:gdLst>
              <a:gd name="connsiteX0" fmla="*/ 0 w 5726410"/>
              <a:gd name="connsiteY0" fmla="*/ 0 h 4939482"/>
              <a:gd name="connsiteX1" fmla="*/ 271951 w 5726410"/>
              <a:gd name="connsiteY1" fmla="*/ 6876 h 4939482"/>
              <a:gd name="connsiteX2" fmla="*/ 5684348 w 5726410"/>
              <a:gd name="connsiteY2" fmla="*/ 3998935 h 4939482"/>
              <a:gd name="connsiteX3" fmla="*/ 5726410 w 5726410"/>
              <a:gd name="connsiteY3" fmla="*/ 4123246 h 4939482"/>
              <a:gd name="connsiteX4" fmla="*/ 3202463 w 5726410"/>
              <a:gd name="connsiteY4" fmla="*/ 4939482 h 4939482"/>
              <a:gd name="connsiteX5" fmla="*/ 3192809 w 5726410"/>
              <a:gd name="connsiteY5" fmla="*/ 4910950 h 4939482"/>
              <a:gd name="connsiteX6" fmla="*/ 135454 w 5726410"/>
              <a:gd name="connsiteY6" fmla="*/ 2655917 h 4939482"/>
              <a:gd name="connsiteX7" fmla="*/ 0 w 5726410"/>
              <a:gd name="connsiteY7" fmla="*/ 2652492 h 4939482"/>
              <a:gd name="connsiteX8" fmla="*/ 0 w 5726410"/>
              <a:gd name="connsiteY8" fmla="*/ 0 h 493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6410" h="4939482">
                <a:moveTo>
                  <a:pt x="0" y="0"/>
                </a:moveTo>
                <a:lnTo>
                  <a:pt x="271951" y="6876"/>
                </a:lnTo>
                <a:cubicBezTo>
                  <a:pt x="2765585" y="133279"/>
                  <a:pt x="4863878" y="1758127"/>
                  <a:pt x="5684348" y="3998935"/>
                </a:cubicBezTo>
                <a:lnTo>
                  <a:pt x="5726410" y="4123246"/>
                </a:lnTo>
                <a:lnTo>
                  <a:pt x="3202463" y="4939482"/>
                </a:lnTo>
                <a:lnTo>
                  <a:pt x="3192809" y="4910950"/>
                </a:lnTo>
                <a:cubicBezTo>
                  <a:pt x="2729342" y="3645163"/>
                  <a:pt x="1544058" y="2727319"/>
                  <a:pt x="135454" y="2655917"/>
                </a:cubicBezTo>
                <a:lnTo>
                  <a:pt x="0" y="2652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1AC5D259-DE2B-8C42-B3DD-FE7E1F1F3BDB}"/>
              </a:ext>
            </a:extLst>
          </p:cNvPr>
          <p:cNvSpPr/>
          <p:nvPr/>
        </p:nvSpPr>
        <p:spPr>
          <a:xfrm rot="2162961">
            <a:off x="10371173" y="7257598"/>
            <a:ext cx="1578266" cy="2549629"/>
          </a:xfrm>
          <a:custGeom>
            <a:avLst/>
            <a:gdLst>
              <a:gd name="connsiteX0" fmla="*/ 98847 w 1578266"/>
              <a:gd name="connsiteY0" fmla="*/ 0 h 2549629"/>
              <a:gd name="connsiteX1" fmla="*/ 1003377 w 1578266"/>
              <a:gd name="connsiteY1" fmla="*/ 294344 h 2549629"/>
              <a:gd name="connsiteX2" fmla="*/ 989532 w 1578266"/>
              <a:gd name="connsiteY2" fmla="*/ 343100 h 2549629"/>
              <a:gd name="connsiteX3" fmla="*/ 950677 w 1578266"/>
              <a:gd name="connsiteY3" fmla="*/ 651541 h 2549629"/>
              <a:gd name="connsiteX4" fmla="*/ 1312161 w 1578266"/>
              <a:gd name="connsiteY4" fmla="*/ 1524240 h 2549629"/>
              <a:gd name="connsiteX5" fmla="*/ 1349714 w 1578266"/>
              <a:gd name="connsiteY5" fmla="*/ 1558372 h 2549629"/>
              <a:gd name="connsiteX6" fmla="*/ 1578266 w 1578266"/>
              <a:gd name="connsiteY6" fmla="*/ 1284776 h 2549629"/>
              <a:gd name="connsiteX7" fmla="*/ 1530956 w 1578266"/>
              <a:gd name="connsiteY7" fmla="*/ 2319009 h 2549629"/>
              <a:gd name="connsiteX8" fmla="*/ 521656 w 1578266"/>
              <a:gd name="connsiteY8" fmla="*/ 2549629 h 2549629"/>
              <a:gd name="connsiteX9" fmla="*/ 739265 w 1578266"/>
              <a:gd name="connsiteY9" fmla="*/ 2289132 h 2549629"/>
              <a:gd name="connsiteX10" fmla="*/ 715810 w 1578266"/>
              <a:gd name="connsiteY10" fmla="*/ 2268814 h 2549629"/>
              <a:gd name="connsiteX11" fmla="*/ 0 w 1578266"/>
              <a:gd name="connsiteY11" fmla="*/ 651541 h 2549629"/>
              <a:gd name="connsiteX12" fmla="*/ 98227 w 1578266"/>
              <a:gd name="connsiteY12" fmla="*/ 1831 h 254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8266" h="2549629">
                <a:moveTo>
                  <a:pt x="98847" y="0"/>
                </a:moveTo>
                <a:lnTo>
                  <a:pt x="1003377" y="294344"/>
                </a:lnTo>
                <a:lnTo>
                  <a:pt x="989532" y="343100"/>
                </a:lnTo>
                <a:cubicBezTo>
                  <a:pt x="964167" y="441686"/>
                  <a:pt x="950676" y="545038"/>
                  <a:pt x="950677" y="651541"/>
                </a:cubicBezTo>
                <a:cubicBezTo>
                  <a:pt x="950677" y="992352"/>
                  <a:pt x="1088817" y="1300897"/>
                  <a:pt x="1312161" y="1524240"/>
                </a:cubicBezTo>
                <a:lnTo>
                  <a:pt x="1349714" y="1558372"/>
                </a:lnTo>
                <a:lnTo>
                  <a:pt x="1578266" y="1284776"/>
                </a:lnTo>
                <a:lnTo>
                  <a:pt x="1530956" y="2319009"/>
                </a:lnTo>
                <a:lnTo>
                  <a:pt x="521656" y="2549629"/>
                </a:lnTo>
                <a:lnTo>
                  <a:pt x="739265" y="2289132"/>
                </a:lnTo>
                <a:lnTo>
                  <a:pt x="715810" y="2268814"/>
                </a:lnTo>
                <a:cubicBezTo>
                  <a:pt x="276073" y="1869141"/>
                  <a:pt x="0" y="1292582"/>
                  <a:pt x="0" y="651541"/>
                </a:cubicBezTo>
                <a:cubicBezTo>
                  <a:pt x="0" y="425291"/>
                  <a:pt x="34390" y="207074"/>
                  <a:pt x="98227" y="18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D5CFDAC0-1376-E543-BB22-29BA0212CF9F}"/>
              </a:ext>
            </a:extLst>
          </p:cNvPr>
          <p:cNvSpPr/>
          <p:nvPr/>
        </p:nvSpPr>
        <p:spPr>
          <a:xfrm rot="2162961">
            <a:off x="12710866" y="9197096"/>
            <a:ext cx="2252558" cy="2401183"/>
          </a:xfrm>
          <a:custGeom>
            <a:avLst/>
            <a:gdLst>
              <a:gd name="connsiteX0" fmla="*/ 443090 w 2252558"/>
              <a:gd name="connsiteY0" fmla="*/ 292704 h 2401183"/>
              <a:gd name="connsiteX1" fmla="*/ 1348185 w 2252558"/>
              <a:gd name="connsiteY1" fmla="*/ 0 h 2401183"/>
              <a:gd name="connsiteX2" fmla="*/ 1376146 w 2252558"/>
              <a:gd name="connsiteY2" fmla="*/ 98466 h 2401183"/>
              <a:gd name="connsiteX3" fmla="*/ 1427378 w 2252558"/>
              <a:gd name="connsiteY3" fmla="*/ 366225 h 2401183"/>
              <a:gd name="connsiteX4" fmla="*/ 1440737 w 2252558"/>
              <a:gd name="connsiteY4" fmla="*/ 577992 h 2401183"/>
              <a:gd name="connsiteX5" fmla="*/ 1688803 w 2252558"/>
              <a:gd name="connsiteY5" fmla="*/ 397435 h 2401183"/>
              <a:gd name="connsiteX6" fmla="*/ 2252558 w 2252558"/>
              <a:gd name="connsiteY6" fmla="*/ 1171972 h 2401183"/>
              <a:gd name="connsiteX7" fmla="*/ 563755 w 2252558"/>
              <a:gd name="connsiteY7" fmla="*/ 2401183 h 2401183"/>
              <a:gd name="connsiteX8" fmla="*/ 562147 w 2252558"/>
              <a:gd name="connsiteY8" fmla="*/ 2398974 h 2401183"/>
              <a:gd name="connsiteX9" fmla="*/ 561664 w 2252558"/>
              <a:gd name="connsiteY9" fmla="*/ 2399316 h 2401183"/>
              <a:gd name="connsiteX10" fmla="*/ 299112 w 2252558"/>
              <a:gd name="connsiteY10" fmla="*/ 2037593 h 2401183"/>
              <a:gd name="connsiteX11" fmla="*/ 0 w 2252558"/>
              <a:gd name="connsiteY11" fmla="*/ 1626646 h 2401183"/>
              <a:gd name="connsiteX12" fmla="*/ 61031 w 2252558"/>
              <a:gd name="connsiteY12" fmla="*/ 1582224 h 2401183"/>
              <a:gd name="connsiteX13" fmla="*/ 143178 w 2252558"/>
              <a:gd name="connsiteY13" fmla="*/ 1506664 h 2401183"/>
              <a:gd name="connsiteX14" fmla="*/ 494256 w 2252558"/>
              <a:gd name="connsiteY14" fmla="*/ 644497 h 2401183"/>
              <a:gd name="connsiteX15" fmla="*/ 455401 w 2252558"/>
              <a:gd name="connsiteY15" fmla="*/ 336055 h 2401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52558" h="2401183">
                <a:moveTo>
                  <a:pt x="443090" y="292704"/>
                </a:moveTo>
                <a:lnTo>
                  <a:pt x="1348185" y="0"/>
                </a:lnTo>
                <a:lnTo>
                  <a:pt x="1376146" y="98466"/>
                </a:lnTo>
                <a:cubicBezTo>
                  <a:pt x="1398598" y="185730"/>
                  <a:pt x="1415794" y="275102"/>
                  <a:pt x="1427378" y="366225"/>
                </a:cubicBezTo>
                <a:lnTo>
                  <a:pt x="1440737" y="577992"/>
                </a:lnTo>
                <a:lnTo>
                  <a:pt x="1688803" y="397435"/>
                </a:lnTo>
                <a:lnTo>
                  <a:pt x="2252558" y="1171972"/>
                </a:lnTo>
                <a:lnTo>
                  <a:pt x="563755" y="2401183"/>
                </a:lnTo>
                <a:lnTo>
                  <a:pt x="562147" y="2398974"/>
                </a:lnTo>
                <a:lnTo>
                  <a:pt x="561664" y="2399316"/>
                </a:lnTo>
                <a:lnTo>
                  <a:pt x="299112" y="2037593"/>
                </a:lnTo>
                <a:lnTo>
                  <a:pt x="0" y="1626646"/>
                </a:lnTo>
                <a:lnTo>
                  <a:pt x="61031" y="1582224"/>
                </a:lnTo>
                <a:lnTo>
                  <a:pt x="143178" y="1506664"/>
                </a:lnTo>
                <a:cubicBezTo>
                  <a:pt x="360398" y="1284203"/>
                  <a:pt x="494256" y="979982"/>
                  <a:pt x="494256" y="644497"/>
                </a:cubicBezTo>
                <a:cubicBezTo>
                  <a:pt x="494256" y="537993"/>
                  <a:pt x="480766" y="434641"/>
                  <a:pt x="455401" y="33605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70EAD4A3-A072-B54D-AC3D-2024F1C640BC}"/>
              </a:ext>
            </a:extLst>
          </p:cNvPr>
          <p:cNvSpPr/>
          <p:nvPr/>
        </p:nvSpPr>
        <p:spPr>
          <a:xfrm rot="2160883">
            <a:off x="11637445" y="4163246"/>
            <a:ext cx="2360969" cy="2177582"/>
          </a:xfrm>
          <a:custGeom>
            <a:avLst/>
            <a:gdLst>
              <a:gd name="connsiteX0" fmla="*/ 0 w 2360969"/>
              <a:gd name="connsiteY0" fmla="*/ 0 h 2177582"/>
              <a:gd name="connsiteX1" fmla="*/ 97470 w 2360969"/>
              <a:gd name="connsiteY1" fmla="*/ 2464 h 2177582"/>
              <a:gd name="connsiteX2" fmla="*/ 1976893 w 2360969"/>
              <a:gd name="connsiteY2" fmla="*/ 1285331 h 2177582"/>
              <a:gd name="connsiteX3" fmla="*/ 2036010 w 2360969"/>
              <a:gd name="connsiteY3" fmla="*/ 1430047 h 2177582"/>
              <a:gd name="connsiteX4" fmla="*/ 2360969 w 2360969"/>
              <a:gd name="connsiteY4" fmla="*/ 1320606 h 2177582"/>
              <a:gd name="connsiteX5" fmla="*/ 1780049 w 2360969"/>
              <a:gd name="connsiteY5" fmla="*/ 2177582 h 2177582"/>
              <a:gd name="connsiteX6" fmla="*/ 799056 w 2360969"/>
              <a:gd name="connsiteY6" fmla="*/ 1846634 h 2177582"/>
              <a:gd name="connsiteX7" fmla="*/ 1132654 w 2360969"/>
              <a:gd name="connsiteY7" fmla="*/ 1734284 h 2177582"/>
              <a:gd name="connsiteX8" fmla="*/ 1070260 w 2360969"/>
              <a:gd name="connsiteY8" fmla="*/ 1596196 h 2177582"/>
              <a:gd name="connsiteX9" fmla="*/ 48548 w 2360969"/>
              <a:gd name="connsiteY9" fmla="*/ 951903 h 2177582"/>
              <a:gd name="connsiteX10" fmla="*/ 0 w 2360969"/>
              <a:gd name="connsiteY10" fmla="*/ 950676 h 217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60969" h="2177582">
                <a:moveTo>
                  <a:pt x="0" y="0"/>
                </a:moveTo>
                <a:lnTo>
                  <a:pt x="97470" y="2464"/>
                </a:lnTo>
                <a:cubicBezTo>
                  <a:pt x="935351" y="44937"/>
                  <a:pt x="1648697" y="559430"/>
                  <a:pt x="1976893" y="1285331"/>
                </a:cubicBezTo>
                <a:lnTo>
                  <a:pt x="2036010" y="1430047"/>
                </a:lnTo>
                <a:lnTo>
                  <a:pt x="2360969" y="1320606"/>
                </a:lnTo>
                <a:lnTo>
                  <a:pt x="1780049" y="2177582"/>
                </a:lnTo>
                <a:lnTo>
                  <a:pt x="799056" y="1846634"/>
                </a:lnTo>
                <a:lnTo>
                  <a:pt x="1132654" y="1734284"/>
                </a:lnTo>
                <a:lnTo>
                  <a:pt x="1070260" y="1596196"/>
                </a:lnTo>
                <a:cubicBezTo>
                  <a:pt x="870764" y="1228958"/>
                  <a:pt x="490297" y="974296"/>
                  <a:pt x="48548" y="951903"/>
                </a:cubicBezTo>
                <a:lnTo>
                  <a:pt x="0" y="9506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2FAD8BA-2080-8244-86A4-498111EB3CB1}"/>
              </a:ext>
            </a:extLst>
          </p:cNvPr>
          <p:cNvSpPr/>
          <p:nvPr/>
        </p:nvSpPr>
        <p:spPr>
          <a:xfrm rot="2160883">
            <a:off x="10109172" y="2878597"/>
            <a:ext cx="2014420" cy="1764135"/>
          </a:xfrm>
          <a:custGeom>
            <a:avLst/>
            <a:gdLst>
              <a:gd name="connsiteX0" fmla="*/ 5620456 w 5620456"/>
              <a:gd name="connsiteY0" fmla="*/ 0 h 4922132"/>
              <a:gd name="connsiteX1" fmla="*/ 5620456 w 5620456"/>
              <a:gd name="connsiteY1" fmla="*/ 2652492 h 4922132"/>
              <a:gd name="connsiteX2" fmla="*/ 5584386 w 5620456"/>
              <a:gd name="connsiteY2" fmla="*/ 2653404 h 4922132"/>
              <a:gd name="connsiteX3" fmla="*/ 2527031 w 5620456"/>
              <a:gd name="connsiteY3" fmla="*/ 4908437 h 4922132"/>
              <a:gd name="connsiteX4" fmla="*/ 2522397 w 5620456"/>
              <a:gd name="connsiteY4" fmla="*/ 4922132 h 4922132"/>
              <a:gd name="connsiteX5" fmla="*/ 0 w 5620456"/>
              <a:gd name="connsiteY5" fmla="*/ 4101315 h 4922132"/>
              <a:gd name="connsiteX6" fmla="*/ 35492 w 5620456"/>
              <a:gd name="connsiteY6" fmla="*/ 3996422 h 4922132"/>
              <a:gd name="connsiteX7" fmla="*/ 5447889 w 5620456"/>
              <a:gd name="connsiteY7" fmla="*/ 4363 h 4922132"/>
              <a:gd name="connsiteX8" fmla="*/ 5620456 w 5620456"/>
              <a:gd name="connsiteY8" fmla="*/ 0 h 492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0456" h="4922132">
                <a:moveTo>
                  <a:pt x="5620456" y="0"/>
                </a:moveTo>
                <a:lnTo>
                  <a:pt x="5620456" y="2652492"/>
                </a:lnTo>
                <a:lnTo>
                  <a:pt x="5584386" y="2653404"/>
                </a:lnTo>
                <a:cubicBezTo>
                  <a:pt x="4175782" y="2724806"/>
                  <a:pt x="2990498" y="3642650"/>
                  <a:pt x="2527031" y="4908437"/>
                </a:cubicBezTo>
                <a:lnTo>
                  <a:pt x="2522397" y="4922132"/>
                </a:lnTo>
                <a:lnTo>
                  <a:pt x="0" y="4101315"/>
                </a:lnTo>
                <a:lnTo>
                  <a:pt x="35492" y="3996422"/>
                </a:lnTo>
                <a:cubicBezTo>
                  <a:pt x="855962" y="1755614"/>
                  <a:pt x="2954255" y="130766"/>
                  <a:pt x="5447889" y="4363"/>
                </a:cubicBezTo>
                <a:lnTo>
                  <a:pt x="562045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3D048A0-EC57-8146-9AB6-DFC8BC3E2080}"/>
              </a:ext>
            </a:extLst>
          </p:cNvPr>
          <p:cNvSpPr/>
          <p:nvPr/>
        </p:nvSpPr>
        <p:spPr>
          <a:xfrm rot="2160883">
            <a:off x="9013733" y="3806331"/>
            <a:ext cx="1370669" cy="2305586"/>
          </a:xfrm>
          <a:custGeom>
            <a:avLst/>
            <a:gdLst>
              <a:gd name="connsiteX0" fmla="*/ 275793 w 3824317"/>
              <a:gd name="connsiteY0" fmla="*/ 0 h 6432840"/>
              <a:gd name="connsiteX1" fmla="*/ 2799532 w 3824317"/>
              <a:gd name="connsiteY1" fmla="*/ 821253 h 6432840"/>
              <a:gd name="connsiteX2" fmla="*/ 2760903 w 3824317"/>
              <a:gd name="connsiteY2" fmla="*/ 957286 h 6432840"/>
              <a:gd name="connsiteX3" fmla="*/ 2652492 w 3824317"/>
              <a:gd name="connsiteY3" fmla="*/ 1817872 h 6432840"/>
              <a:gd name="connsiteX4" fmla="*/ 3661072 w 3824317"/>
              <a:gd name="connsiteY4" fmla="*/ 4252800 h 6432840"/>
              <a:gd name="connsiteX5" fmla="*/ 3824317 w 3824317"/>
              <a:gd name="connsiteY5" fmla="*/ 4401167 h 6432840"/>
              <a:gd name="connsiteX6" fmla="*/ 2115631 w 3824317"/>
              <a:gd name="connsiteY6" fmla="*/ 6432840 h 6432840"/>
              <a:gd name="connsiteX7" fmla="*/ 1997187 w 3824317"/>
              <a:gd name="connsiteY7" fmla="*/ 6330242 h 6432840"/>
              <a:gd name="connsiteX8" fmla="*/ 0 w 3824317"/>
              <a:gd name="connsiteY8" fmla="*/ 1817872 h 6432840"/>
              <a:gd name="connsiteX9" fmla="*/ 274064 w 3824317"/>
              <a:gd name="connsiteY9" fmla="*/ 5108 h 6432840"/>
              <a:gd name="connsiteX10" fmla="*/ 275793 w 3824317"/>
              <a:gd name="connsiteY10" fmla="*/ 0 h 643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24317" h="6432840">
                <a:moveTo>
                  <a:pt x="275793" y="0"/>
                </a:moveTo>
                <a:lnTo>
                  <a:pt x="2799532" y="821253"/>
                </a:lnTo>
                <a:lnTo>
                  <a:pt x="2760903" y="957286"/>
                </a:lnTo>
                <a:cubicBezTo>
                  <a:pt x="2690131" y="1232352"/>
                  <a:pt x="2652492" y="1520716"/>
                  <a:pt x="2652492" y="1817872"/>
                </a:cubicBezTo>
                <a:cubicBezTo>
                  <a:pt x="2652492" y="2768771"/>
                  <a:pt x="3037920" y="3629648"/>
                  <a:pt x="3661072" y="4252800"/>
                </a:cubicBezTo>
                <a:lnTo>
                  <a:pt x="3824317" y="4401167"/>
                </a:lnTo>
                <a:lnTo>
                  <a:pt x="2115631" y="6432840"/>
                </a:lnTo>
                <a:lnTo>
                  <a:pt x="1997187" y="6330242"/>
                </a:lnTo>
                <a:cubicBezTo>
                  <a:pt x="770273" y="5215113"/>
                  <a:pt x="0" y="3606446"/>
                  <a:pt x="0" y="1817872"/>
                </a:cubicBezTo>
                <a:cubicBezTo>
                  <a:pt x="0" y="1186611"/>
                  <a:pt x="95951" y="577760"/>
                  <a:pt x="274064" y="5108"/>
                </a:cubicBezTo>
                <a:lnTo>
                  <a:pt x="2757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2E7F74D-E16B-1748-929F-1B4C68F9AB6B}"/>
              </a:ext>
            </a:extLst>
          </p:cNvPr>
          <p:cNvSpPr/>
          <p:nvPr/>
        </p:nvSpPr>
        <p:spPr>
          <a:xfrm rot="2160883">
            <a:off x="8915496" y="6064409"/>
            <a:ext cx="2624705" cy="1216786"/>
          </a:xfrm>
          <a:custGeom>
            <a:avLst/>
            <a:gdLst>
              <a:gd name="connsiteX0" fmla="*/ 1708935 w 7323218"/>
              <a:gd name="connsiteY0" fmla="*/ 0 h 3394967"/>
              <a:gd name="connsiteX1" fmla="*/ 1915382 w 7323218"/>
              <a:gd name="connsiteY1" fmla="*/ 154378 h 3394967"/>
              <a:gd name="connsiteX2" fmla="*/ 3840680 w 7323218"/>
              <a:gd name="connsiteY2" fmla="*/ 742475 h 3394967"/>
              <a:gd name="connsiteX3" fmla="*/ 5482060 w 7323218"/>
              <a:gd name="connsiteY3" fmla="*/ 326862 h 3394967"/>
              <a:gd name="connsiteX4" fmla="*/ 5765337 w 7323218"/>
              <a:gd name="connsiteY4" fmla="*/ 154768 h 3394967"/>
              <a:gd name="connsiteX5" fmla="*/ 7323218 w 7323218"/>
              <a:gd name="connsiteY5" fmla="*/ 2301097 h 3394967"/>
              <a:gd name="connsiteX6" fmla="*/ 7249012 w 7323218"/>
              <a:gd name="connsiteY6" fmla="*/ 2353866 h 3394967"/>
              <a:gd name="connsiteX7" fmla="*/ 3840680 w 7323218"/>
              <a:gd name="connsiteY7" fmla="*/ 3394967 h 3394967"/>
              <a:gd name="connsiteX8" fmla="*/ 193346 w 7323218"/>
              <a:gd name="connsiteY8" fmla="*/ 2183908 h 3394967"/>
              <a:gd name="connsiteX9" fmla="*/ 0 w 7323218"/>
              <a:gd name="connsiteY9" fmla="*/ 2031968 h 3394967"/>
              <a:gd name="connsiteX10" fmla="*/ 1708935 w 7323218"/>
              <a:gd name="connsiteY10" fmla="*/ 0 h 33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23218" h="3394967">
                <a:moveTo>
                  <a:pt x="1708935" y="0"/>
                </a:moveTo>
                <a:lnTo>
                  <a:pt x="1915382" y="154378"/>
                </a:lnTo>
                <a:cubicBezTo>
                  <a:pt x="2464969" y="525672"/>
                  <a:pt x="3127506" y="742475"/>
                  <a:pt x="3840680" y="742475"/>
                </a:cubicBezTo>
                <a:cubicBezTo>
                  <a:pt x="4434992" y="742475"/>
                  <a:pt x="4994138" y="591917"/>
                  <a:pt x="5482060" y="326862"/>
                </a:cubicBezTo>
                <a:lnTo>
                  <a:pt x="5765337" y="154768"/>
                </a:lnTo>
                <a:lnTo>
                  <a:pt x="7323218" y="2301097"/>
                </a:lnTo>
                <a:lnTo>
                  <a:pt x="7249012" y="2353866"/>
                </a:lnTo>
                <a:cubicBezTo>
                  <a:pt x="6276084" y="3011163"/>
                  <a:pt x="5103203" y="3394967"/>
                  <a:pt x="3840680" y="3394967"/>
                </a:cubicBezTo>
                <a:cubicBezTo>
                  <a:pt x="2472947" y="3394967"/>
                  <a:pt x="1210419" y="2944531"/>
                  <a:pt x="193346" y="2183908"/>
                </a:cubicBezTo>
                <a:lnTo>
                  <a:pt x="0" y="2031968"/>
                </a:lnTo>
                <a:lnTo>
                  <a:pt x="170893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406A6903-245B-DF4D-80FD-4D0C23DAC219}"/>
              </a:ext>
            </a:extLst>
          </p:cNvPr>
          <p:cNvSpPr/>
          <p:nvPr/>
        </p:nvSpPr>
        <p:spPr>
          <a:xfrm>
            <a:off x="11232808" y="6664289"/>
            <a:ext cx="2666842" cy="1163234"/>
          </a:xfrm>
          <a:custGeom>
            <a:avLst/>
            <a:gdLst>
              <a:gd name="connsiteX0" fmla="*/ 0 w 2666842"/>
              <a:gd name="connsiteY0" fmla="*/ 0 h 1163234"/>
              <a:gd name="connsiteX1" fmla="*/ 1433081 w 2666842"/>
              <a:gd name="connsiteY1" fmla="*/ 0 h 1163234"/>
              <a:gd name="connsiteX2" fmla="*/ 1433081 w 2666842"/>
              <a:gd name="connsiteY2" fmla="*/ 1583 h 1163234"/>
              <a:gd name="connsiteX3" fmla="*/ 1553817 w 2666842"/>
              <a:gd name="connsiteY3" fmla="*/ 4366 h 1163234"/>
              <a:gd name="connsiteX4" fmla="*/ 2615915 w 2666842"/>
              <a:gd name="connsiteY4" fmla="*/ 355213 h 1163234"/>
              <a:gd name="connsiteX5" fmla="*/ 2666842 w 2666842"/>
              <a:gd name="connsiteY5" fmla="*/ 390346 h 1163234"/>
              <a:gd name="connsiteX6" fmla="*/ 2107386 w 2666842"/>
              <a:gd name="connsiteY6" fmla="*/ 1158977 h 1163234"/>
              <a:gd name="connsiteX7" fmla="*/ 2096741 w 2666842"/>
              <a:gd name="connsiteY7" fmla="*/ 1151634 h 1163234"/>
              <a:gd name="connsiteX8" fmla="*/ 1585741 w 2666842"/>
              <a:gd name="connsiteY8" fmla="*/ 961950 h 1163234"/>
              <a:gd name="connsiteX9" fmla="*/ 1433081 w 2666842"/>
              <a:gd name="connsiteY9" fmla="*/ 952898 h 1163234"/>
              <a:gd name="connsiteX10" fmla="*/ 1433081 w 2666842"/>
              <a:gd name="connsiteY10" fmla="*/ 957047 h 1163234"/>
              <a:gd name="connsiteX11" fmla="*/ 1341067 w 2666842"/>
              <a:gd name="connsiteY11" fmla="*/ 957047 h 1163234"/>
              <a:gd name="connsiteX12" fmla="*/ 1230722 w 2666842"/>
              <a:gd name="connsiteY12" fmla="*/ 966406 h 1163234"/>
              <a:gd name="connsiteX13" fmla="*/ 735165 w 2666842"/>
              <a:gd name="connsiteY13" fmla="*/ 1160243 h 1163234"/>
              <a:gd name="connsiteX14" fmla="*/ 730933 w 2666842"/>
              <a:gd name="connsiteY14" fmla="*/ 1163234 h 1163234"/>
              <a:gd name="connsiteX15" fmla="*/ 581541 w 2666842"/>
              <a:gd name="connsiteY15" fmla="*/ 957047 h 1163234"/>
              <a:gd name="connsiteX16" fmla="*/ 0 w 2666842"/>
              <a:gd name="connsiteY16" fmla="*/ 957047 h 116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66842" h="1163234">
                <a:moveTo>
                  <a:pt x="0" y="0"/>
                </a:moveTo>
                <a:lnTo>
                  <a:pt x="1433081" y="0"/>
                </a:lnTo>
                <a:lnTo>
                  <a:pt x="1433081" y="1583"/>
                </a:lnTo>
                <a:lnTo>
                  <a:pt x="1553817" y="4366"/>
                </a:lnTo>
                <a:cubicBezTo>
                  <a:pt x="1921748" y="26129"/>
                  <a:pt x="2288115" y="141135"/>
                  <a:pt x="2615915" y="355213"/>
                </a:cubicBezTo>
                <a:lnTo>
                  <a:pt x="2666842" y="390346"/>
                </a:lnTo>
                <a:lnTo>
                  <a:pt x="2107386" y="1158977"/>
                </a:lnTo>
                <a:lnTo>
                  <a:pt x="2096741" y="1151634"/>
                </a:lnTo>
                <a:cubicBezTo>
                  <a:pt x="1938026" y="1047981"/>
                  <a:pt x="1763305" y="985444"/>
                  <a:pt x="1585741" y="961950"/>
                </a:cubicBezTo>
                <a:lnTo>
                  <a:pt x="1433081" y="952898"/>
                </a:lnTo>
                <a:lnTo>
                  <a:pt x="1433081" y="957047"/>
                </a:lnTo>
                <a:lnTo>
                  <a:pt x="1341067" y="957047"/>
                </a:lnTo>
                <a:lnTo>
                  <a:pt x="1230722" y="966406"/>
                </a:lnTo>
                <a:cubicBezTo>
                  <a:pt x="1055217" y="994048"/>
                  <a:pt x="885644" y="1059352"/>
                  <a:pt x="735165" y="1160243"/>
                </a:cubicBezTo>
                <a:lnTo>
                  <a:pt x="730933" y="1163234"/>
                </a:lnTo>
                <a:lnTo>
                  <a:pt x="581541" y="957047"/>
                </a:lnTo>
                <a:lnTo>
                  <a:pt x="0" y="95704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75F32CD-239A-754F-B145-16634FF2E956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1C2425C-E3DD-D749-954D-9B60D8A0B1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512071-E034-D545-91B0-68F0811B63B1}"/>
              </a:ext>
            </a:extLst>
          </p:cNvPr>
          <p:cNvSpPr txBox="1"/>
          <p:nvPr/>
        </p:nvSpPr>
        <p:spPr>
          <a:xfrm>
            <a:off x="12227307" y="8336292"/>
            <a:ext cx="877163" cy="109517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</a:t>
            </a:r>
          </a:p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Days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9126C-07E0-3645-BF5C-0A4FD61D59AB}"/>
              </a:ext>
            </a:extLst>
          </p:cNvPr>
          <p:cNvSpPr txBox="1"/>
          <p:nvPr/>
        </p:nvSpPr>
        <p:spPr>
          <a:xfrm>
            <a:off x="10654662" y="4866582"/>
            <a:ext cx="1066318" cy="109517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24</a:t>
            </a:r>
          </a:p>
          <a:p>
            <a:pPr algn="ctr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Hours</a:t>
            </a:r>
          </a:p>
        </p:txBody>
      </p:sp>
      <p:sp>
        <p:nvSpPr>
          <p:cNvPr id="79" name="Right Arrow 78">
            <a:extLst>
              <a:ext uri="{FF2B5EF4-FFF2-40B4-BE49-F238E27FC236}">
                <a16:creationId xmlns:a16="http://schemas.microsoft.com/office/drawing/2014/main" id="{2F73E2C1-C977-D34E-A27F-502B61A96C33}"/>
              </a:ext>
            </a:extLst>
          </p:cNvPr>
          <p:cNvSpPr/>
          <p:nvPr/>
        </p:nvSpPr>
        <p:spPr>
          <a:xfrm>
            <a:off x="4819777" y="9878490"/>
            <a:ext cx="1371600" cy="1359726"/>
          </a:xfrm>
          <a:prstGeom prst="rightArrow">
            <a:avLst>
              <a:gd name="adj1" fmla="val 69821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C80E861-AA7C-C041-8B79-9F81834E253D}"/>
              </a:ext>
            </a:extLst>
          </p:cNvPr>
          <p:cNvGrpSpPr/>
          <p:nvPr/>
        </p:nvGrpSpPr>
        <p:grpSpPr>
          <a:xfrm>
            <a:off x="6821240" y="9840038"/>
            <a:ext cx="1041646" cy="718314"/>
            <a:chOff x="3088982" y="5763025"/>
            <a:chExt cx="2416595" cy="2051638"/>
          </a:xfrm>
        </p:grpSpPr>
        <p:sp>
          <p:nvSpPr>
            <p:cNvPr id="86" name="Parallelogram 85">
              <a:extLst>
                <a:ext uri="{FF2B5EF4-FFF2-40B4-BE49-F238E27FC236}">
                  <a16:creationId xmlns:a16="http://schemas.microsoft.com/office/drawing/2014/main" id="{34BB9880-B357-FA49-AD22-9030693BCC12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Parallelogram 86">
              <a:extLst>
                <a:ext uri="{FF2B5EF4-FFF2-40B4-BE49-F238E27FC236}">
                  <a16:creationId xmlns:a16="http://schemas.microsoft.com/office/drawing/2014/main" id="{E181D0D6-D888-6347-9C1B-A180B6C781DC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70C5592-8FBA-F642-AB1C-F62E340689E9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FC61D8F-9A5D-0D49-8FEF-794FB2E66CE6}"/>
              </a:ext>
            </a:extLst>
          </p:cNvPr>
          <p:cNvGrpSpPr/>
          <p:nvPr/>
        </p:nvGrpSpPr>
        <p:grpSpPr>
          <a:xfrm>
            <a:off x="6742052" y="9544696"/>
            <a:ext cx="1041646" cy="718314"/>
            <a:chOff x="3088982" y="5763025"/>
            <a:chExt cx="2416595" cy="2051638"/>
          </a:xfrm>
        </p:grpSpPr>
        <p:sp>
          <p:nvSpPr>
            <p:cNvPr id="95" name="Parallelogram 94">
              <a:extLst>
                <a:ext uri="{FF2B5EF4-FFF2-40B4-BE49-F238E27FC236}">
                  <a16:creationId xmlns:a16="http://schemas.microsoft.com/office/drawing/2014/main" id="{BF7D76A1-B7C9-FB4A-BCD5-40B9D743677D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Parallelogram 95">
              <a:extLst>
                <a:ext uri="{FF2B5EF4-FFF2-40B4-BE49-F238E27FC236}">
                  <a16:creationId xmlns:a16="http://schemas.microsoft.com/office/drawing/2014/main" id="{2E25AED0-F387-0F4F-A3B5-1E5151321401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1218B2B-EADA-FD40-AA6D-C4E22D11C250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81E2FC4-2E9F-8F4A-A04B-357B49BDC640}"/>
              </a:ext>
            </a:extLst>
          </p:cNvPr>
          <p:cNvGrpSpPr/>
          <p:nvPr/>
        </p:nvGrpSpPr>
        <p:grpSpPr>
          <a:xfrm>
            <a:off x="6821240" y="9057818"/>
            <a:ext cx="1041646" cy="718314"/>
            <a:chOff x="3088982" y="5763025"/>
            <a:chExt cx="2416595" cy="2051638"/>
          </a:xfrm>
        </p:grpSpPr>
        <p:sp>
          <p:nvSpPr>
            <p:cNvPr id="91" name="Parallelogram 90">
              <a:extLst>
                <a:ext uri="{FF2B5EF4-FFF2-40B4-BE49-F238E27FC236}">
                  <a16:creationId xmlns:a16="http://schemas.microsoft.com/office/drawing/2014/main" id="{76A8965E-2304-BC4B-9140-4C308944B51D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arallelogram 91">
              <a:extLst>
                <a:ext uri="{FF2B5EF4-FFF2-40B4-BE49-F238E27FC236}">
                  <a16:creationId xmlns:a16="http://schemas.microsoft.com/office/drawing/2014/main" id="{9314D0A2-CCDA-B94F-BC22-4A4CF50D443F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62EEC4AD-F10E-9E4E-BEDE-DEB56C59AB9A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57C29E7-47DF-4C44-A404-468C99685E1B}"/>
              </a:ext>
            </a:extLst>
          </p:cNvPr>
          <p:cNvGrpSpPr/>
          <p:nvPr/>
        </p:nvGrpSpPr>
        <p:grpSpPr>
          <a:xfrm>
            <a:off x="5167537" y="11335847"/>
            <a:ext cx="1855780" cy="1173757"/>
            <a:chOff x="5167537" y="11335847"/>
            <a:chExt cx="1855780" cy="1173757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7D9CB5BA-5926-7B41-AEF7-44B39361A351}"/>
                </a:ext>
              </a:extLst>
            </p:cNvPr>
            <p:cNvGrpSpPr/>
            <p:nvPr/>
          </p:nvGrpSpPr>
          <p:grpSpPr>
            <a:xfrm>
              <a:off x="5855211" y="11392459"/>
              <a:ext cx="1041646" cy="718314"/>
              <a:chOff x="3088982" y="5763025"/>
              <a:chExt cx="2416595" cy="2051638"/>
            </a:xfrm>
          </p:grpSpPr>
          <p:sp>
            <p:nvSpPr>
              <p:cNvPr id="108" name="Parallelogram 107">
                <a:extLst>
                  <a:ext uri="{FF2B5EF4-FFF2-40B4-BE49-F238E27FC236}">
                    <a16:creationId xmlns:a16="http://schemas.microsoft.com/office/drawing/2014/main" id="{40A25508-8992-4941-9BF7-E6F4C7CCA610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Parallelogram 108">
                <a:extLst>
                  <a:ext uri="{FF2B5EF4-FFF2-40B4-BE49-F238E27FC236}">
                    <a16:creationId xmlns:a16="http://schemas.microsoft.com/office/drawing/2014/main" id="{806C5828-9364-C94D-A545-CCE5EF340D7D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C7144716-5B7F-3A43-BBAC-F0985F9FAD3D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4F242FCF-EB3F-8741-9BCF-9FB697CA80D9}"/>
                </a:ext>
              </a:extLst>
            </p:cNvPr>
            <p:cNvGrpSpPr/>
            <p:nvPr/>
          </p:nvGrpSpPr>
          <p:grpSpPr>
            <a:xfrm>
              <a:off x="5167537" y="11791290"/>
              <a:ext cx="1041646" cy="718314"/>
              <a:chOff x="3088982" y="5763025"/>
              <a:chExt cx="2416595" cy="2051638"/>
            </a:xfrm>
          </p:grpSpPr>
          <p:sp>
            <p:nvSpPr>
              <p:cNvPr id="100" name="Parallelogram 99">
                <a:extLst>
                  <a:ext uri="{FF2B5EF4-FFF2-40B4-BE49-F238E27FC236}">
                    <a16:creationId xmlns:a16="http://schemas.microsoft.com/office/drawing/2014/main" id="{5B4B71AA-4A7D-114D-83C8-55250D68C4D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Parallelogram 100">
                <a:extLst>
                  <a:ext uri="{FF2B5EF4-FFF2-40B4-BE49-F238E27FC236}">
                    <a16:creationId xmlns:a16="http://schemas.microsoft.com/office/drawing/2014/main" id="{70406601-2ACD-3040-9DC9-2D3C86A602F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88CA3B69-38A9-2C4C-B867-05EDF0868E45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74D8BD5-B3C2-2344-A165-398AE0845CD9}"/>
                </a:ext>
              </a:extLst>
            </p:cNvPr>
            <p:cNvGrpSpPr/>
            <p:nvPr/>
          </p:nvGrpSpPr>
          <p:grpSpPr>
            <a:xfrm>
              <a:off x="5981671" y="11791289"/>
              <a:ext cx="1041646" cy="718314"/>
              <a:chOff x="3088982" y="5763025"/>
              <a:chExt cx="2416595" cy="2051638"/>
            </a:xfrm>
          </p:grpSpPr>
          <p:sp>
            <p:nvSpPr>
              <p:cNvPr id="104" name="Parallelogram 103">
                <a:extLst>
                  <a:ext uri="{FF2B5EF4-FFF2-40B4-BE49-F238E27FC236}">
                    <a16:creationId xmlns:a16="http://schemas.microsoft.com/office/drawing/2014/main" id="{B752A2CD-5656-CE48-98E7-A104708FD4C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Parallelogram 104">
                <a:extLst>
                  <a:ext uri="{FF2B5EF4-FFF2-40B4-BE49-F238E27FC236}">
                    <a16:creationId xmlns:a16="http://schemas.microsoft.com/office/drawing/2014/main" id="{6FB10D57-F969-1C43-BBDE-C70659AB489B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CBAC79B-F6E1-FF49-81BC-68F65448840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AF26FD22-2F14-4840-A960-A40D9E1100C9}"/>
                </a:ext>
              </a:extLst>
            </p:cNvPr>
            <p:cNvGrpSpPr/>
            <p:nvPr/>
          </p:nvGrpSpPr>
          <p:grpSpPr>
            <a:xfrm>
              <a:off x="5455706" y="11335847"/>
              <a:ext cx="1041646" cy="718314"/>
              <a:chOff x="3088982" y="5763025"/>
              <a:chExt cx="2416595" cy="2051638"/>
            </a:xfrm>
          </p:grpSpPr>
          <p:sp>
            <p:nvSpPr>
              <p:cNvPr id="112" name="Parallelogram 111">
                <a:extLst>
                  <a:ext uri="{FF2B5EF4-FFF2-40B4-BE49-F238E27FC236}">
                    <a16:creationId xmlns:a16="http://schemas.microsoft.com/office/drawing/2014/main" id="{C08425B3-0342-0F4A-AE69-00248D97043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Parallelogram 112">
                <a:extLst>
                  <a:ext uri="{FF2B5EF4-FFF2-40B4-BE49-F238E27FC236}">
                    <a16:creationId xmlns:a16="http://schemas.microsoft.com/office/drawing/2014/main" id="{9816CD98-EAC6-5544-85FC-0FB8A455BB0F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15A85E2-D571-9041-B60D-6099F35C6202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C03E83E4-4F57-2B4F-8696-4E2E4D9158EF}"/>
              </a:ext>
            </a:extLst>
          </p:cNvPr>
          <p:cNvGrpSpPr/>
          <p:nvPr/>
        </p:nvGrpSpPr>
        <p:grpSpPr>
          <a:xfrm>
            <a:off x="18499461" y="9828475"/>
            <a:ext cx="2116824" cy="1459752"/>
            <a:chOff x="3088982" y="5763025"/>
            <a:chExt cx="2416595" cy="2051638"/>
          </a:xfrm>
        </p:grpSpPr>
        <p:sp>
          <p:nvSpPr>
            <p:cNvPr id="117" name="Parallelogram 116">
              <a:extLst>
                <a:ext uri="{FF2B5EF4-FFF2-40B4-BE49-F238E27FC236}">
                  <a16:creationId xmlns:a16="http://schemas.microsoft.com/office/drawing/2014/main" id="{BB604CE3-A073-3348-A618-21942C23EAC7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Parallelogram 117">
              <a:extLst>
                <a:ext uri="{FF2B5EF4-FFF2-40B4-BE49-F238E27FC236}">
                  <a16:creationId xmlns:a16="http://schemas.microsoft.com/office/drawing/2014/main" id="{BDF9566F-CE69-4040-A225-95EFC71D4D97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A6CC7B5-E237-064E-BF31-745AC1564004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51172166-C83D-FE4B-919C-02029B79F53D}"/>
              </a:ext>
            </a:extLst>
          </p:cNvPr>
          <p:cNvSpPr txBox="1"/>
          <p:nvPr/>
        </p:nvSpPr>
        <p:spPr>
          <a:xfrm>
            <a:off x="18153366" y="8412052"/>
            <a:ext cx="281519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New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D692338-FC6E-F045-A12D-E20B4688EFA1}"/>
              </a:ext>
            </a:extLst>
          </p:cNvPr>
          <p:cNvSpPr txBox="1"/>
          <p:nvPr/>
        </p:nvSpPr>
        <p:spPr>
          <a:xfrm>
            <a:off x="7427264" y="11379813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BBA46E4-B522-4A4F-8C12-DEC3E0851998}"/>
              </a:ext>
            </a:extLst>
          </p:cNvPr>
          <p:cNvSpPr txBox="1"/>
          <p:nvPr/>
        </p:nvSpPr>
        <p:spPr>
          <a:xfrm>
            <a:off x="6407352" y="7801955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783F579A-02D0-AE4F-AEEA-6213B647E8A5}"/>
              </a:ext>
            </a:extLst>
          </p:cNvPr>
          <p:cNvSpPr txBox="1">
            <a:spLocks/>
          </p:cNvSpPr>
          <p:nvPr/>
        </p:nvSpPr>
        <p:spPr>
          <a:xfrm>
            <a:off x="1526203" y="4184466"/>
            <a:ext cx="5814421" cy="166712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67EB006-FCB2-8642-9C77-BB68A23F4822}"/>
              </a:ext>
            </a:extLst>
          </p:cNvPr>
          <p:cNvSpPr txBox="1">
            <a:spLocks/>
          </p:cNvSpPr>
          <p:nvPr/>
        </p:nvSpPr>
        <p:spPr>
          <a:xfrm>
            <a:off x="17042404" y="4184466"/>
            <a:ext cx="5814421" cy="166712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6978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199702E-A9A1-2C44-B9E6-00B3B0440D34}"/>
              </a:ext>
            </a:extLst>
          </p:cNvPr>
          <p:cNvGrpSpPr/>
          <p:nvPr/>
        </p:nvGrpSpPr>
        <p:grpSpPr>
          <a:xfrm>
            <a:off x="7467748" y="1479558"/>
            <a:ext cx="9442154" cy="9441336"/>
            <a:chOff x="7467748" y="1479558"/>
            <a:chExt cx="9442154" cy="944133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DF3C4013-3CBD-5441-94E8-33A5399DE492}"/>
                </a:ext>
              </a:extLst>
            </p:cNvPr>
            <p:cNvSpPr/>
            <p:nvPr/>
          </p:nvSpPr>
          <p:spPr>
            <a:xfrm>
              <a:off x="12221156" y="1479558"/>
              <a:ext cx="4434846" cy="3825406"/>
            </a:xfrm>
            <a:custGeom>
              <a:avLst/>
              <a:gdLst>
                <a:gd name="connsiteX0" fmla="*/ 0 w 5726410"/>
                <a:gd name="connsiteY0" fmla="*/ 0 h 4939482"/>
                <a:gd name="connsiteX1" fmla="*/ 271951 w 5726410"/>
                <a:gd name="connsiteY1" fmla="*/ 6876 h 4939482"/>
                <a:gd name="connsiteX2" fmla="*/ 5684348 w 5726410"/>
                <a:gd name="connsiteY2" fmla="*/ 3998935 h 4939482"/>
                <a:gd name="connsiteX3" fmla="*/ 5726410 w 5726410"/>
                <a:gd name="connsiteY3" fmla="*/ 4123246 h 4939482"/>
                <a:gd name="connsiteX4" fmla="*/ 3202463 w 5726410"/>
                <a:gd name="connsiteY4" fmla="*/ 4939482 h 4939482"/>
                <a:gd name="connsiteX5" fmla="*/ 3192809 w 5726410"/>
                <a:gd name="connsiteY5" fmla="*/ 4910950 h 4939482"/>
                <a:gd name="connsiteX6" fmla="*/ 135454 w 5726410"/>
                <a:gd name="connsiteY6" fmla="*/ 2655917 h 4939482"/>
                <a:gd name="connsiteX7" fmla="*/ 0 w 5726410"/>
                <a:gd name="connsiteY7" fmla="*/ 2652492 h 4939482"/>
                <a:gd name="connsiteX8" fmla="*/ 0 w 5726410"/>
                <a:gd name="connsiteY8" fmla="*/ 0 h 4939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6410" h="4939482">
                  <a:moveTo>
                    <a:pt x="0" y="0"/>
                  </a:moveTo>
                  <a:lnTo>
                    <a:pt x="271951" y="6876"/>
                  </a:lnTo>
                  <a:cubicBezTo>
                    <a:pt x="2765585" y="133279"/>
                    <a:pt x="4863878" y="1758127"/>
                    <a:pt x="5684348" y="3998935"/>
                  </a:cubicBezTo>
                  <a:lnTo>
                    <a:pt x="5726410" y="4123246"/>
                  </a:lnTo>
                  <a:lnTo>
                    <a:pt x="3202463" y="4939482"/>
                  </a:lnTo>
                  <a:lnTo>
                    <a:pt x="3192809" y="4910950"/>
                  </a:lnTo>
                  <a:cubicBezTo>
                    <a:pt x="2729342" y="3645163"/>
                    <a:pt x="1544058" y="2727319"/>
                    <a:pt x="135454" y="2655917"/>
                  </a:cubicBezTo>
                  <a:lnTo>
                    <a:pt x="0" y="2652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8958F1-1F39-A045-8BE3-0F623C9FD6CB}"/>
                </a:ext>
              </a:extLst>
            </p:cNvPr>
            <p:cNvSpPr/>
            <p:nvPr/>
          </p:nvSpPr>
          <p:spPr>
            <a:xfrm>
              <a:off x="7726734" y="1481504"/>
              <a:ext cx="4352790" cy="3811969"/>
            </a:xfrm>
            <a:custGeom>
              <a:avLst/>
              <a:gdLst>
                <a:gd name="connsiteX0" fmla="*/ 5620456 w 5620456"/>
                <a:gd name="connsiteY0" fmla="*/ 0 h 4922132"/>
                <a:gd name="connsiteX1" fmla="*/ 5620456 w 5620456"/>
                <a:gd name="connsiteY1" fmla="*/ 2652492 h 4922132"/>
                <a:gd name="connsiteX2" fmla="*/ 5584386 w 5620456"/>
                <a:gd name="connsiteY2" fmla="*/ 2653404 h 4922132"/>
                <a:gd name="connsiteX3" fmla="*/ 2527031 w 5620456"/>
                <a:gd name="connsiteY3" fmla="*/ 4908437 h 4922132"/>
                <a:gd name="connsiteX4" fmla="*/ 2522397 w 5620456"/>
                <a:gd name="connsiteY4" fmla="*/ 4922132 h 4922132"/>
                <a:gd name="connsiteX5" fmla="*/ 0 w 5620456"/>
                <a:gd name="connsiteY5" fmla="*/ 4101315 h 4922132"/>
                <a:gd name="connsiteX6" fmla="*/ 35492 w 5620456"/>
                <a:gd name="connsiteY6" fmla="*/ 3996422 h 4922132"/>
                <a:gd name="connsiteX7" fmla="*/ 5447889 w 5620456"/>
                <a:gd name="connsiteY7" fmla="*/ 4363 h 4922132"/>
                <a:gd name="connsiteX8" fmla="*/ 5620456 w 5620456"/>
                <a:gd name="connsiteY8" fmla="*/ 0 h 4922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20456" h="4922132">
                  <a:moveTo>
                    <a:pt x="5620456" y="0"/>
                  </a:moveTo>
                  <a:lnTo>
                    <a:pt x="5620456" y="2652492"/>
                  </a:lnTo>
                  <a:lnTo>
                    <a:pt x="5584386" y="2653404"/>
                  </a:lnTo>
                  <a:cubicBezTo>
                    <a:pt x="4175782" y="2724806"/>
                    <a:pt x="2990498" y="3642650"/>
                    <a:pt x="2527031" y="4908437"/>
                  </a:cubicBezTo>
                  <a:lnTo>
                    <a:pt x="2522397" y="4922132"/>
                  </a:lnTo>
                  <a:lnTo>
                    <a:pt x="0" y="4101315"/>
                  </a:lnTo>
                  <a:lnTo>
                    <a:pt x="35492" y="3996422"/>
                  </a:lnTo>
                  <a:cubicBezTo>
                    <a:pt x="855962" y="1755614"/>
                    <a:pt x="2954255" y="130766"/>
                    <a:pt x="5447889" y="4363"/>
                  </a:cubicBezTo>
                  <a:lnTo>
                    <a:pt x="56204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1827A4B-9AE3-BF49-8622-CE53690AE70F}"/>
                </a:ext>
              </a:extLst>
            </p:cNvPr>
            <p:cNvSpPr/>
            <p:nvPr/>
          </p:nvSpPr>
          <p:spPr>
            <a:xfrm>
              <a:off x="7467748" y="4791957"/>
              <a:ext cx="2961761" cy="4981944"/>
            </a:xfrm>
            <a:custGeom>
              <a:avLst/>
              <a:gdLst>
                <a:gd name="connsiteX0" fmla="*/ 275793 w 3824317"/>
                <a:gd name="connsiteY0" fmla="*/ 0 h 6432840"/>
                <a:gd name="connsiteX1" fmla="*/ 2799532 w 3824317"/>
                <a:gd name="connsiteY1" fmla="*/ 821253 h 6432840"/>
                <a:gd name="connsiteX2" fmla="*/ 2760903 w 3824317"/>
                <a:gd name="connsiteY2" fmla="*/ 957286 h 6432840"/>
                <a:gd name="connsiteX3" fmla="*/ 2652492 w 3824317"/>
                <a:gd name="connsiteY3" fmla="*/ 1817872 h 6432840"/>
                <a:gd name="connsiteX4" fmla="*/ 3661072 w 3824317"/>
                <a:gd name="connsiteY4" fmla="*/ 4252800 h 6432840"/>
                <a:gd name="connsiteX5" fmla="*/ 3824317 w 3824317"/>
                <a:gd name="connsiteY5" fmla="*/ 4401167 h 6432840"/>
                <a:gd name="connsiteX6" fmla="*/ 2115631 w 3824317"/>
                <a:gd name="connsiteY6" fmla="*/ 6432840 h 6432840"/>
                <a:gd name="connsiteX7" fmla="*/ 1997187 w 3824317"/>
                <a:gd name="connsiteY7" fmla="*/ 6330242 h 6432840"/>
                <a:gd name="connsiteX8" fmla="*/ 0 w 3824317"/>
                <a:gd name="connsiteY8" fmla="*/ 1817872 h 6432840"/>
                <a:gd name="connsiteX9" fmla="*/ 274064 w 3824317"/>
                <a:gd name="connsiteY9" fmla="*/ 5108 h 6432840"/>
                <a:gd name="connsiteX10" fmla="*/ 275793 w 3824317"/>
                <a:gd name="connsiteY10" fmla="*/ 0 h 643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24317" h="6432840">
                  <a:moveTo>
                    <a:pt x="275793" y="0"/>
                  </a:moveTo>
                  <a:lnTo>
                    <a:pt x="2799532" y="821253"/>
                  </a:lnTo>
                  <a:lnTo>
                    <a:pt x="2760903" y="957286"/>
                  </a:lnTo>
                  <a:cubicBezTo>
                    <a:pt x="2690131" y="1232352"/>
                    <a:pt x="2652492" y="1520716"/>
                    <a:pt x="2652492" y="1817872"/>
                  </a:cubicBezTo>
                  <a:cubicBezTo>
                    <a:pt x="2652492" y="2768771"/>
                    <a:pt x="3037920" y="3629648"/>
                    <a:pt x="3661072" y="4252800"/>
                  </a:cubicBezTo>
                  <a:lnTo>
                    <a:pt x="3824317" y="4401167"/>
                  </a:lnTo>
                  <a:lnTo>
                    <a:pt x="2115631" y="6432840"/>
                  </a:lnTo>
                  <a:lnTo>
                    <a:pt x="1997187" y="6330242"/>
                  </a:lnTo>
                  <a:cubicBezTo>
                    <a:pt x="770273" y="5215113"/>
                    <a:pt x="0" y="3606446"/>
                    <a:pt x="0" y="1817872"/>
                  </a:cubicBezTo>
                  <a:cubicBezTo>
                    <a:pt x="0" y="1186611"/>
                    <a:pt x="95951" y="577760"/>
                    <a:pt x="274064" y="5108"/>
                  </a:cubicBezTo>
                  <a:lnTo>
                    <a:pt x="2757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41881B0-D4AC-F14C-A694-3240F137FDE8}"/>
                </a:ext>
              </a:extLst>
            </p:cNvPr>
            <p:cNvSpPr/>
            <p:nvPr/>
          </p:nvSpPr>
          <p:spPr>
            <a:xfrm>
              <a:off x="13792855" y="4807177"/>
              <a:ext cx="3117047" cy="5184481"/>
            </a:xfrm>
            <a:custGeom>
              <a:avLst/>
              <a:gdLst>
                <a:gd name="connsiteX0" fmla="*/ 3754893 w 4024827"/>
                <a:gd name="connsiteY0" fmla="*/ 0 h 6694362"/>
                <a:gd name="connsiteX1" fmla="*/ 3832909 w 4024827"/>
                <a:gd name="connsiteY1" fmla="*/ 274735 h 6694362"/>
                <a:gd name="connsiteX2" fmla="*/ 4024827 w 4024827"/>
                <a:gd name="connsiteY2" fmla="*/ 1798220 h 6694362"/>
                <a:gd name="connsiteX3" fmla="*/ 1576161 w 4024827"/>
                <a:gd name="connsiteY3" fmla="*/ 6683161 h 6694362"/>
                <a:gd name="connsiteX4" fmla="*/ 1560410 w 4024827"/>
                <a:gd name="connsiteY4" fmla="*/ 6694362 h 6694362"/>
                <a:gd name="connsiteX5" fmla="*/ 0 w 4024827"/>
                <a:gd name="connsiteY5" fmla="*/ 4544548 h 6694362"/>
                <a:gd name="connsiteX6" fmla="*/ 119218 w 4024827"/>
                <a:gd name="connsiteY6" fmla="*/ 4455398 h 6694362"/>
                <a:gd name="connsiteX7" fmla="*/ 1372335 w 4024827"/>
                <a:gd name="connsiteY7" fmla="*/ 1798220 h 6694362"/>
                <a:gd name="connsiteX8" fmla="*/ 1263924 w 4024827"/>
                <a:gd name="connsiteY8" fmla="*/ 937634 h 6694362"/>
                <a:gd name="connsiteX9" fmla="*/ 1229577 w 4024827"/>
                <a:gd name="connsiteY9" fmla="*/ 816679 h 6694362"/>
                <a:gd name="connsiteX10" fmla="*/ 3754893 w 4024827"/>
                <a:gd name="connsiteY10" fmla="*/ 0 h 669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24827" h="6694362">
                  <a:moveTo>
                    <a:pt x="3754893" y="0"/>
                  </a:moveTo>
                  <a:lnTo>
                    <a:pt x="3832909" y="274735"/>
                  </a:lnTo>
                  <a:cubicBezTo>
                    <a:pt x="3958195" y="761681"/>
                    <a:pt x="4024827" y="1272169"/>
                    <a:pt x="4024827" y="1798220"/>
                  </a:cubicBezTo>
                  <a:cubicBezTo>
                    <a:pt x="4024827" y="3797215"/>
                    <a:pt x="3062653" y="5571481"/>
                    <a:pt x="1576161" y="6683161"/>
                  </a:cubicBezTo>
                  <a:lnTo>
                    <a:pt x="1560410" y="6694362"/>
                  </a:lnTo>
                  <a:lnTo>
                    <a:pt x="0" y="4544548"/>
                  </a:lnTo>
                  <a:lnTo>
                    <a:pt x="119218" y="4455398"/>
                  </a:lnTo>
                  <a:cubicBezTo>
                    <a:pt x="884528" y="3823808"/>
                    <a:pt x="1372335" y="2867981"/>
                    <a:pt x="1372335" y="1798220"/>
                  </a:cubicBezTo>
                  <a:cubicBezTo>
                    <a:pt x="1372335" y="1501064"/>
                    <a:pt x="1334696" y="1212700"/>
                    <a:pt x="1263924" y="937634"/>
                  </a:cubicBezTo>
                  <a:lnTo>
                    <a:pt x="1229577" y="816679"/>
                  </a:lnTo>
                  <a:lnTo>
                    <a:pt x="37548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5907F15-698A-2247-832E-BC335C455985}"/>
                </a:ext>
              </a:extLst>
            </p:cNvPr>
            <p:cNvSpPr/>
            <p:nvPr/>
          </p:nvSpPr>
          <p:spPr>
            <a:xfrm>
              <a:off x="9214390" y="8291646"/>
              <a:ext cx="5671502" cy="2629248"/>
            </a:xfrm>
            <a:custGeom>
              <a:avLst/>
              <a:gdLst>
                <a:gd name="connsiteX0" fmla="*/ 1708935 w 7323218"/>
                <a:gd name="connsiteY0" fmla="*/ 0 h 3394967"/>
                <a:gd name="connsiteX1" fmla="*/ 1915382 w 7323218"/>
                <a:gd name="connsiteY1" fmla="*/ 154378 h 3394967"/>
                <a:gd name="connsiteX2" fmla="*/ 3840680 w 7323218"/>
                <a:gd name="connsiteY2" fmla="*/ 742475 h 3394967"/>
                <a:gd name="connsiteX3" fmla="*/ 5482060 w 7323218"/>
                <a:gd name="connsiteY3" fmla="*/ 326862 h 3394967"/>
                <a:gd name="connsiteX4" fmla="*/ 5765337 w 7323218"/>
                <a:gd name="connsiteY4" fmla="*/ 154768 h 3394967"/>
                <a:gd name="connsiteX5" fmla="*/ 7323218 w 7323218"/>
                <a:gd name="connsiteY5" fmla="*/ 2301097 h 3394967"/>
                <a:gd name="connsiteX6" fmla="*/ 7249012 w 7323218"/>
                <a:gd name="connsiteY6" fmla="*/ 2353866 h 3394967"/>
                <a:gd name="connsiteX7" fmla="*/ 3840680 w 7323218"/>
                <a:gd name="connsiteY7" fmla="*/ 3394967 h 3394967"/>
                <a:gd name="connsiteX8" fmla="*/ 193346 w 7323218"/>
                <a:gd name="connsiteY8" fmla="*/ 2183908 h 3394967"/>
                <a:gd name="connsiteX9" fmla="*/ 0 w 7323218"/>
                <a:gd name="connsiteY9" fmla="*/ 2031968 h 3394967"/>
                <a:gd name="connsiteX10" fmla="*/ 1708935 w 7323218"/>
                <a:gd name="connsiteY10" fmla="*/ 0 h 33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23218" h="3394967">
                  <a:moveTo>
                    <a:pt x="1708935" y="0"/>
                  </a:moveTo>
                  <a:lnTo>
                    <a:pt x="1915382" y="154378"/>
                  </a:lnTo>
                  <a:cubicBezTo>
                    <a:pt x="2464969" y="525672"/>
                    <a:pt x="3127506" y="742475"/>
                    <a:pt x="3840680" y="742475"/>
                  </a:cubicBezTo>
                  <a:cubicBezTo>
                    <a:pt x="4434992" y="742475"/>
                    <a:pt x="4994138" y="591917"/>
                    <a:pt x="5482060" y="326862"/>
                  </a:cubicBezTo>
                  <a:lnTo>
                    <a:pt x="5765337" y="154768"/>
                  </a:lnTo>
                  <a:lnTo>
                    <a:pt x="7323218" y="2301097"/>
                  </a:lnTo>
                  <a:lnTo>
                    <a:pt x="7249012" y="2353866"/>
                  </a:lnTo>
                  <a:cubicBezTo>
                    <a:pt x="6276084" y="3011163"/>
                    <a:pt x="5103203" y="3394967"/>
                    <a:pt x="3840680" y="3394967"/>
                  </a:cubicBezTo>
                  <a:cubicBezTo>
                    <a:pt x="2472947" y="3394967"/>
                    <a:pt x="1210419" y="2944531"/>
                    <a:pt x="193346" y="2183908"/>
                  </a:cubicBezTo>
                  <a:lnTo>
                    <a:pt x="0" y="2031968"/>
                  </a:lnTo>
                  <a:lnTo>
                    <a:pt x="170893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1B850D7-5E45-5249-BC3F-DF9B1195F750}"/>
              </a:ext>
            </a:extLst>
          </p:cNvPr>
          <p:cNvSpPr txBox="1"/>
          <p:nvPr/>
        </p:nvSpPr>
        <p:spPr>
          <a:xfrm>
            <a:off x="10671344" y="5283239"/>
            <a:ext cx="2967479" cy="193899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F7BAA0-0D09-604A-9918-9841722637A4}"/>
              </a:ext>
            </a:extLst>
          </p:cNvPr>
          <p:cNvSpPr txBox="1"/>
          <p:nvPr/>
        </p:nvSpPr>
        <p:spPr>
          <a:xfrm rot="19357738">
            <a:off x="9286356" y="2732768"/>
            <a:ext cx="166744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607AED-C4EA-2847-9F8E-DC6C69B3AEBF}"/>
              </a:ext>
            </a:extLst>
          </p:cNvPr>
          <p:cNvSpPr txBox="1"/>
          <p:nvPr/>
        </p:nvSpPr>
        <p:spPr>
          <a:xfrm rot="2014223">
            <a:off x="13339132" y="2757342"/>
            <a:ext cx="18165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54F1A1-4775-0C4E-9312-E32534015ADB}"/>
              </a:ext>
            </a:extLst>
          </p:cNvPr>
          <p:cNvSpPr txBox="1"/>
          <p:nvPr/>
        </p:nvSpPr>
        <p:spPr>
          <a:xfrm>
            <a:off x="11246827" y="9277791"/>
            <a:ext cx="18165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9808FE-3AFA-A84B-8158-AEE2970B4CA7}"/>
              </a:ext>
            </a:extLst>
          </p:cNvPr>
          <p:cNvSpPr txBox="1"/>
          <p:nvPr/>
        </p:nvSpPr>
        <p:spPr>
          <a:xfrm rot="17100000">
            <a:off x="14929155" y="6990540"/>
            <a:ext cx="13372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Users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992447-9BCA-C94B-ADE5-F2D1F3D2BB54}"/>
              </a:ext>
            </a:extLst>
          </p:cNvPr>
          <p:cNvSpPr txBox="1"/>
          <p:nvPr/>
        </p:nvSpPr>
        <p:spPr>
          <a:xfrm rot="4500000">
            <a:off x="7586326" y="6700056"/>
            <a:ext cx="215796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Team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Members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6A9646B-5AB4-4F40-8A10-C77C8CBF73D8}"/>
              </a:ext>
            </a:extLst>
          </p:cNvPr>
          <p:cNvSpPr txBox="1">
            <a:spLocks/>
          </p:cNvSpPr>
          <p:nvPr/>
        </p:nvSpPr>
        <p:spPr>
          <a:xfrm>
            <a:off x="2634128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F33197A-F31C-E345-8889-4192879F1FFD}"/>
              </a:ext>
            </a:extLst>
          </p:cNvPr>
          <p:cNvSpPr txBox="1">
            <a:spLocks/>
          </p:cNvSpPr>
          <p:nvPr/>
        </p:nvSpPr>
        <p:spPr>
          <a:xfrm>
            <a:off x="17320555" y="682871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D4461E4-0D7A-0D43-823A-6D84B3BB800E}"/>
              </a:ext>
            </a:extLst>
          </p:cNvPr>
          <p:cNvSpPr txBox="1">
            <a:spLocks/>
          </p:cNvSpPr>
          <p:nvPr/>
        </p:nvSpPr>
        <p:spPr>
          <a:xfrm>
            <a:off x="16281883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277E1FD-E3C5-F443-924F-968EC89B0D8E}"/>
              </a:ext>
            </a:extLst>
          </p:cNvPr>
          <p:cNvSpPr txBox="1">
            <a:spLocks/>
          </p:cNvSpPr>
          <p:nvPr/>
        </p:nvSpPr>
        <p:spPr>
          <a:xfrm>
            <a:off x="3677100" y="1820495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ED3E8B5-F74B-BE44-B2E9-5514A180968A}"/>
              </a:ext>
            </a:extLst>
          </p:cNvPr>
          <p:cNvSpPr txBox="1">
            <a:spLocks/>
          </p:cNvSpPr>
          <p:nvPr/>
        </p:nvSpPr>
        <p:spPr>
          <a:xfrm>
            <a:off x="9979491" y="1125418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8125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26910B0-FF84-B948-A8DF-C90CAD7FD0AC}"/>
              </a:ext>
            </a:extLst>
          </p:cNvPr>
          <p:cNvSpPr txBox="1"/>
          <p:nvPr/>
        </p:nvSpPr>
        <p:spPr>
          <a:xfrm>
            <a:off x="1520825" y="482419"/>
            <a:ext cx="76370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Principles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C600F0-CE9E-9E4E-A8B1-DF9B296CD0E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A51BE93-787C-5D45-A661-96C98E4FFABE}"/>
              </a:ext>
            </a:extLst>
          </p:cNvPr>
          <p:cNvSpPr/>
          <p:nvPr/>
        </p:nvSpPr>
        <p:spPr>
          <a:xfrm rot="900000">
            <a:off x="10739544" y="2858345"/>
            <a:ext cx="4591962" cy="2887552"/>
          </a:xfrm>
          <a:custGeom>
            <a:avLst/>
            <a:gdLst>
              <a:gd name="connsiteX0" fmla="*/ 2557200 w 5114400"/>
              <a:gd name="connsiteY0" fmla="*/ 0 h 3216075"/>
              <a:gd name="connsiteX1" fmla="*/ 5060435 w 5114400"/>
              <a:gd name="connsiteY1" fmla="*/ 633842 h 3216075"/>
              <a:gd name="connsiteX2" fmla="*/ 5114400 w 5114400"/>
              <a:gd name="connsiteY2" fmla="*/ 664872 h 3216075"/>
              <a:gd name="connsiteX3" fmla="*/ 3641463 w 5114400"/>
              <a:gd name="connsiteY3" fmla="*/ 3216075 h 3216075"/>
              <a:gd name="connsiteX4" fmla="*/ 3455040 w 5114400"/>
              <a:gd name="connsiteY4" fmla="*/ 3126270 h 3216075"/>
              <a:gd name="connsiteX5" fmla="*/ 2557200 w 5114400"/>
              <a:gd name="connsiteY5" fmla="*/ 2945005 h 3216075"/>
              <a:gd name="connsiteX6" fmla="*/ 1659360 w 5114400"/>
              <a:gd name="connsiteY6" fmla="*/ 3126270 h 3216075"/>
              <a:gd name="connsiteX7" fmla="*/ 1472937 w 5114400"/>
              <a:gd name="connsiteY7" fmla="*/ 3216075 h 3216075"/>
              <a:gd name="connsiteX8" fmla="*/ 0 w 5114400"/>
              <a:gd name="connsiteY8" fmla="*/ 664872 h 3216075"/>
              <a:gd name="connsiteX9" fmla="*/ 53965 w 5114400"/>
              <a:gd name="connsiteY9" fmla="*/ 633842 h 3216075"/>
              <a:gd name="connsiteX10" fmla="*/ 2557200 w 5114400"/>
              <a:gd name="connsiteY10" fmla="*/ 0 h 321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14400" h="3216075">
                <a:moveTo>
                  <a:pt x="2557200" y="0"/>
                </a:moveTo>
                <a:cubicBezTo>
                  <a:pt x="3463572" y="0"/>
                  <a:pt x="4316315" y="229613"/>
                  <a:pt x="5060435" y="633842"/>
                </a:cubicBezTo>
                <a:lnTo>
                  <a:pt x="5114400" y="664872"/>
                </a:lnTo>
                <a:lnTo>
                  <a:pt x="3641463" y="3216075"/>
                </a:lnTo>
                <a:lnTo>
                  <a:pt x="3455040" y="3126270"/>
                </a:lnTo>
                <a:cubicBezTo>
                  <a:pt x="3179080" y="3009549"/>
                  <a:pt x="2875678" y="2945005"/>
                  <a:pt x="2557200" y="2945005"/>
                </a:cubicBezTo>
                <a:cubicBezTo>
                  <a:pt x="2238722" y="2945005"/>
                  <a:pt x="1935320" y="3009549"/>
                  <a:pt x="1659360" y="3126270"/>
                </a:cubicBezTo>
                <a:lnTo>
                  <a:pt x="1472937" y="3216075"/>
                </a:lnTo>
                <a:lnTo>
                  <a:pt x="0" y="664872"/>
                </a:lnTo>
                <a:lnTo>
                  <a:pt x="53965" y="633842"/>
                </a:lnTo>
                <a:cubicBezTo>
                  <a:pt x="798084" y="229613"/>
                  <a:pt x="1650828" y="0"/>
                  <a:pt x="25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1EA8C56-8BA0-3246-8866-49EF4D9FF640}"/>
              </a:ext>
            </a:extLst>
          </p:cNvPr>
          <p:cNvSpPr/>
          <p:nvPr/>
        </p:nvSpPr>
        <p:spPr>
          <a:xfrm rot="900000">
            <a:off x="13717993" y="4236187"/>
            <a:ext cx="3618216" cy="3976974"/>
          </a:xfrm>
          <a:custGeom>
            <a:avLst/>
            <a:gdLst>
              <a:gd name="connsiteX0" fmla="*/ 1474019 w 4029868"/>
              <a:gd name="connsiteY0" fmla="*/ 0 h 4429443"/>
              <a:gd name="connsiteX1" fmla="*/ 1503395 w 4029868"/>
              <a:gd name="connsiteY1" fmla="*/ 16891 h 4429443"/>
              <a:gd name="connsiteX2" fmla="*/ 4025028 w 4029868"/>
              <a:gd name="connsiteY2" fmla="*/ 4237970 h 4429443"/>
              <a:gd name="connsiteX3" fmla="*/ 4029868 w 4029868"/>
              <a:gd name="connsiteY3" fmla="*/ 4429443 h 4429443"/>
              <a:gd name="connsiteX4" fmla="*/ 1082878 w 4029868"/>
              <a:gd name="connsiteY4" fmla="*/ 4429443 h 4429443"/>
              <a:gd name="connsiteX5" fmla="*/ 1074947 w 4029868"/>
              <a:gd name="connsiteY5" fmla="*/ 4272380 h 4429443"/>
              <a:gd name="connsiteX6" fmla="*/ 69890 w 4029868"/>
              <a:gd name="connsiteY6" fmla="*/ 2595535 h 4429443"/>
              <a:gd name="connsiteX7" fmla="*/ 0 w 4029868"/>
              <a:gd name="connsiteY7" fmla="*/ 2553076 h 4429443"/>
              <a:gd name="connsiteX8" fmla="*/ 1474019 w 4029868"/>
              <a:gd name="connsiteY8" fmla="*/ 0 h 442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8" h="4429443">
                <a:moveTo>
                  <a:pt x="1474019" y="0"/>
                </a:moveTo>
                <a:lnTo>
                  <a:pt x="1503395" y="16891"/>
                </a:lnTo>
                <a:cubicBezTo>
                  <a:pt x="2947085" y="894098"/>
                  <a:pt x="3934282" y="2447778"/>
                  <a:pt x="4025028" y="4237970"/>
                </a:cubicBezTo>
                <a:lnTo>
                  <a:pt x="4029868" y="4429443"/>
                </a:lnTo>
                <a:lnTo>
                  <a:pt x="1082878" y="4429443"/>
                </a:lnTo>
                <a:lnTo>
                  <a:pt x="1074947" y="4272380"/>
                </a:lnTo>
                <a:cubicBezTo>
                  <a:pt x="1004074" y="3574505"/>
                  <a:pt x="622098" y="2968600"/>
                  <a:pt x="69890" y="2595535"/>
                </a:cubicBezTo>
                <a:lnTo>
                  <a:pt x="0" y="2553076"/>
                </a:lnTo>
                <a:lnTo>
                  <a:pt x="147401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B7DFF804-52E7-6246-97D2-BD9EBF5183A1}"/>
              </a:ext>
            </a:extLst>
          </p:cNvPr>
          <p:cNvSpPr/>
          <p:nvPr/>
        </p:nvSpPr>
        <p:spPr>
          <a:xfrm rot="900000">
            <a:off x="8107372" y="2732825"/>
            <a:ext cx="3618217" cy="3976975"/>
          </a:xfrm>
          <a:custGeom>
            <a:avLst/>
            <a:gdLst>
              <a:gd name="connsiteX0" fmla="*/ 2555850 w 4029869"/>
              <a:gd name="connsiteY0" fmla="*/ 0 h 4429444"/>
              <a:gd name="connsiteX1" fmla="*/ 4029869 w 4029869"/>
              <a:gd name="connsiteY1" fmla="*/ 2553076 h 4429444"/>
              <a:gd name="connsiteX2" fmla="*/ 3959979 w 4029869"/>
              <a:gd name="connsiteY2" fmla="*/ 2595535 h 4429444"/>
              <a:gd name="connsiteX3" fmla="*/ 2954922 w 4029869"/>
              <a:gd name="connsiteY3" fmla="*/ 4272380 h 4429444"/>
              <a:gd name="connsiteX4" fmla="*/ 2946991 w 4029869"/>
              <a:gd name="connsiteY4" fmla="*/ 4429444 h 4429444"/>
              <a:gd name="connsiteX5" fmla="*/ 0 w 4029869"/>
              <a:gd name="connsiteY5" fmla="*/ 4429443 h 4429444"/>
              <a:gd name="connsiteX6" fmla="*/ 4841 w 4029869"/>
              <a:gd name="connsiteY6" fmla="*/ 4237970 h 4429444"/>
              <a:gd name="connsiteX7" fmla="*/ 2526474 w 4029869"/>
              <a:gd name="connsiteY7" fmla="*/ 16891 h 4429444"/>
              <a:gd name="connsiteX8" fmla="*/ 2555850 w 4029869"/>
              <a:gd name="connsiteY8" fmla="*/ 0 h 442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9" h="4429444">
                <a:moveTo>
                  <a:pt x="2555850" y="0"/>
                </a:moveTo>
                <a:lnTo>
                  <a:pt x="4029869" y="2553076"/>
                </a:lnTo>
                <a:lnTo>
                  <a:pt x="3959979" y="2595535"/>
                </a:lnTo>
                <a:cubicBezTo>
                  <a:pt x="3407771" y="2968600"/>
                  <a:pt x="3025795" y="3574505"/>
                  <a:pt x="2954922" y="4272380"/>
                </a:cubicBezTo>
                <a:lnTo>
                  <a:pt x="2946991" y="4429444"/>
                </a:lnTo>
                <a:lnTo>
                  <a:pt x="0" y="4429443"/>
                </a:lnTo>
                <a:lnTo>
                  <a:pt x="4841" y="4237970"/>
                </a:lnTo>
                <a:cubicBezTo>
                  <a:pt x="95587" y="2447778"/>
                  <a:pt x="1082784" y="894098"/>
                  <a:pt x="2526474" y="16891"/>
                </a:cubicBezTo>
                <a:lnTo>
                  <a:pt x="25558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BD051DC-29CE-F544-867A-2B53BBE90D8E}"/>
              </a:ext>
            </a:extLst>
          </p:cNvPr>
          <p:cNvSpPr/>
          <p:nvPr/>
        </p:nvSpPr>
        <p:spPr>
          <a:xfrm rot="900000">
            <a:off x="12652066" y="8214284"/>
            <a:ext cx="3618215" cy="3976974"/>
          </a:xfrm>
          <a:custGeom>
            <a:avLst/>
            <a:gdLst>
              <a:gd name="connsiteX0" fmla="*/ 1082877 w 4029867"/>
              <a:gd name="connsiteY0" fmla="*/ 0 h 4429443"/>
              <a:gd name="connsiteX1" fmla="*/ 4029867 w 4029867"/>
              <a:gd name="connsiteY1" fmla="*/ 0 h 4429443"/>
              <a:gd name="connsiteX2" fmla="*/ 4025027 w 4029867"/>
              <a:gd name="connsiteY2" fmla="*/ 191474 h 4429443"/>
              <a:gd name="connsiteX3" fmla="*/ 1503394 w 4029867"/>
              <a:gd name="connsiteY3" fmla="*/ 4412553 h 4429443"/>
              <a:gd name="connsiteX4" fmla="*/ 1474019 w 4029867"/>
              <a:gd name="connsiteY4" fmla="*/ 4429443 h 4429443"/>
              <a:gd name="connsiteX5" fmla="*/ 0 w 4029867"/>
              <a:gd name="connsiteY5" fmla="*/ 1876368 h 4429443"/>
              <a:gd name="connsiteX6" fmla="*/ 69889 w 4029867"/>
              <a:gd name="connsiteY6" fmla="*/ 1833909 h 4429443"/>
              <a:gd name="connsiteX7" fmla="*/ 1074946 w 4029867"/>
              <a:gd name="connsiteY7" fmla="*/ 157064 h 4429443"/>
              <a:gd name="connsiteX8" fmla="*/ 1082877 w 4029867"/>
              <a:gd name="connsiteY8" fmla="*/ 0 h 442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7" h="4429443">
                <a:moveTo>
                  <a:pt x="1082877" y="0"/>
                </a:moveTo>
                <a:lnTo>
                  <a:pt x="4029867" y="0"/>
                </a:lnTo>
                <a:lnTo>
                  <a:pt x="4025027" y="191474"/>
                </a:lnTo>
                <a:cubicBezTo>
                  <a:pt x="3934281" y="1981667"/>
                  <a:pt x="2947084" y="3535346"/>
                  <a:pt x="1503394" y="4412553"/>
                </a:cubicBezTo>
                <a:lnTo>
                  <a:pt x="1474019" y="4429443"/>
                </a:lnTo>
                <a:lnTo>
                  <a:pt x="0" y="1876368"/>
                </a:lnTo>
                <a:lnTo>
                  <a:pt x="69889" y="1833909"/>
                </a:lnTo>
                <a:cubicBezTo>
                  <a:pt x="622097" y="1460845"/>
                  <a:pt x="1004073" y="854939"/>
                  <a:pt x="1074946" y="157064"/>
                </a:cubicBezTo>
                <a:lnTo>
                  <a:pt x="108287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FDD85BF-2F42-6A4B-BE46-31768026C4B5}"/>
              </a:ext>
            </a:extLst>
          </p:cNvPr>
          <p:cNvSpPr/>
          <p:nvPr/>
        </p:nvSpPr>
        <p:spPr>
          <a:xfrm rot="900000">
            <a:off x="7041444" y="6710922"/>
            <a:ext cx="3618217" cy="3976975"/>
          </a:xfrm>
          <a:custGeom>
            <a:avLst/>
            <a:gdLst>
              <a:gd name="connsiteX0" fmla="*/ 0 w 4029869"/>
              <a:gd name="connsiteY0" fmla="*/ 0 h 4429444"/>
              <a:gd name="connsiteX1" fmla="*/ 2946991 w 4029869"/>
              <a:gd name="connsiteY1" fmla="*/ 0 h 4429444"/>
              <a:gd name="connsiteX2" fmla="*/ 2954922 w 4029869"/>
              <a:gd name="connsiteY2" fmla="*/ 157064 h 4429444"/>
              <a:gd name="connsiteX3" fmla="*/ 3959979 w 4029869"/>
              <a:gd name="connsiteY3" fmla="*/ 1833909 h 4429444"/>
              <a:gd name="connsiteX4" fmla="*/ 4029869 w 4029869"/>
              <a:gd name="connsiteY4" fmla="*/ 1876368 h 4429444"/>
              <a:gd name="connsiteX5" fmla="*/ 2555849 w 4029869"/>
              <a:gd name="connsiteY5" fmla="*/ 4429444 h 4429444"/>
              <a:gd name="connsiteX6" fmla="*/ 2526474 w 4029869"/>
              <a:gd name="connsiteY6" fmla="*/ 4412553 h 4429444"/>
              <a:gd name="connsiteX7" fmla="*/ 4841 w 4029869"/>
              <a:gd name="connsiteY7" fmla="*/ 191474 h 4429444"/>
              <a:gd name="connsiteX8" fmla="*/ 0 w 4029869"/>
              <a:gd name="connsiteY8" fmla="*/ 0 h 442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9869" h="4429444">
                <a:moveTo>
                  <a:pt x="0" y="0"/>
                </a:moveTo>
                <a:lnTo>
                  <a:pt x="2946991" y="0"/>
                </a:lnTo>
                <a:lnTo>
                  <a:pt x="2954922" y="157064"/>
                </a:lnTo>
                <a:cubicBezTo>
                  <a:pt x="3025795" y="854939"/>
                  <a:pt x="3407771" y="1460845"/>
                  <a:pt x="3959979" y="1833909"/>
                </a:cubicBezTo>
                <a:lnTo>
                  <a:pt x="4029869" y="1876368"/>
                </a:lnTo>
                <a:lnTo>
                  <a:pt x="2555849" y="4429444"/>
                </a:lnTo>
                <a:lnTo>
                  <a:pt x="2526474" y="4412553"/>
                </a:lnTo>
                <a:cubicBezTo>
                  <a:pt x="1082784" y="3535346"/>
                  <a:pt x="95587" y="1981667"/>
                  <a:pt x="4841" y="19147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3211563-B209-5D45-96F2-F3668F74C9A7}"/>
              </a:ext>
            </a:extLst>
          </p:cNvPr>
          <p:cNvSpPr/>
          <p:nvPr/>
        </p:nvSpPr>
        <p:spPr>
          <a:xfrm rot="900000">
            <a:off x="9046146" y="9178187"/>
            <a:ext cx="4591964" cy="2887552"/>
          </a:xfrm>
          <a:custGeom>
            <a:avLst/>
            <a:gdLst>
              <a:gd name="connsiteX0" fmla="*/ 1472938 w 5114402"/>
              <a:gd name="connsiteY0" fmla="*/ 0 h 3216075"/>
              <a:gd name="connsiteX1" fmla="*/ 1659361 w 5114402"/>
              <a:gd name="connsiteY1" fmla="*/ 89805 h 3216075"/>
              <a:gd name="connsiteX2" fmla="*/ 2557201 w 5114402"/>
              <a:gd name="connsiteY2" fmla="*/ 271070 h 3216075"/>
              <a:gd name="connsiteX3" fmla="*/ 3455041 w 5114402"/>
              <a:gd name="connsiteY3" fmla="*/ 89805 h 3216075"/>
              <a:gd name="connsiteX4" fmla="*/ 3641464 w 5114402"/>
              <a:gd name="connsiteY4" fmla="*/ 0 h 3216075"/>
              <a:gd name="connsiteX5" fmla="*/ 5114402 w 5114402"/>
              <a:gd name="connsiteY5" fmla="*/ 2551203 h 3216075"/>
              <a:gd name="connsiteX6" fmla="*/ 5060436 w 5114402"/>
              <a:gd name="connsiteY6" fmla="*/ 2582233 h 3216075"/>
              <a:gd name="connsiteX7" fmla="*/ 2557201 w 5114402"/>
              <a:gd name="connsiteY7" fmla="*/ 3216075 h 3216075"/>
              <a:gd name="connsiteX8" fmla="*/ 53966 w 5114402"/>
              <a:gd name="connsiteY8" fmla="*/ 2582233 h 3216075"/>
              <a:gd name="connsiteX9" fmla="*/ 0 w 5114402"/>
              <a:gd name="connsiteY9" fmla="*/ 2551203 h 3216075"/>
              <a:gd name="connsiteX10" fmla="*/ 1472938 w 5114402"/>
              <a:gd name="connsiteY10" fmla="*/ 0 h 321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14402" h="3216075">
                <a:moveTo>
                  <a:pt x="1472938" y="0"/>
                </a:moveTo>
                <a:lnTo>
                  <a:pt x="1659361" y="89805"/>
                </a:lnTo>
                <a:cubicBezTo>
                  <a:pt x="1935321" y="206526"/>
                  <a:pt x="2238723" y="271070"/>
                  <a:pt x="2557201" y="271070"/>
                </a:cubicBezTo>
                <a:cubicBezTo>
                  <a:pt x="2875679" y="271070"/>
                  <a:pt x="3179081" y="206526"/>
                  <a:pt x="3455041" y="89805"/>
                </a:cubicBezTo>
                <a:lnTo>
                  <a:pt x="3641464" y="0"/>
                </a:lnTo>
                <a:lnTo>
                  <a:pt x="5114402" y="2551203"/>
                </a:lnTo>
                <a:lnTo>
                  <a:pt x="5060436" y="2582233"/>
                </a:lnTo>
                <a:cubicBezTo>
                  <a:pt x="4316316" y="2986463"/>
                  <a:pt x="3463573" y="3216075"/>
                  <a:pt x="2557201" y="3216075"/>
                </a:cubicBezTo>
                <a:cubicBezTo>
                  <a:pt x="1650829" y="3216075"/>
                  <a:pt x="798085" y="2986463"/>
                  <a:pt x="53966" y="2582233"/>
                </a:cubicBezTo>
                <a:lnTo>
                  <a:pt x="0" y="2551203"/>
                </a:lnTo>
                <a:lnTo>
                  <a:pt x="14729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DFD9FE-148C-AF42-8EA3-C11DD3F80BD8}"/>
              </a:ext>
            </a:extLst>
          </p:cNvPr>
          <p:cNvSpPr txBox="1"/>
          <p:nvPr/>
        </p:nvSpPr>
        <p:spPr>
          <a:xfrm rot="900000">
            <a:off x="9893659" y="10083355"/>
            <a:ext cx="28969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Self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Organization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7B3BE-94DA-434D-B65F-3EC007D73654}"/>
              </a:ext>
            </a:extLst>
          </p:cNvPr>
          <p:cNvSpPr txBox="1"/>
          <p:nvPr/>
        </p:nvSpPr>
        <p:spPr>
          <a:xfrm rot="4500000">
            <a:off x="13920095" y="6089276"/>
            <a:ext cx="299793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Iterative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Development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57D195-D570-144D-AF23-B3F9278338E9}"/>
              </a:ext>
            </a:extLst>
          </p:cNvPr>
          <p:cNvSpPr txBox="1"/>
          <p:nvPr/>
        </p:nvSpPr>
        <p:spPr>
          <a:xfrm rot="18900000">
            <a:off x="13501038" y="9001334"/>
            <a:ext cx="2143536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Empirical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Control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7C300E-193B-374F-8FBD-407CC30C824B}"/>
              </a:ext>
            </a:extLst>
          </p:cNvPr>
          <p:cNvSpPr txBox="1"/>
          <p:nvPr/>
        </p:nvSpPr>
        <p:spPr>
          <a:xfrm rot="18900000">
            <a:off x="8318900" y="4581568"/>
            <a:ext cx="2946640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Value-based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Prioritization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037D2D-0662-334F-B9AF-D6B57CB0337B}"/>
              </a:ext>
            </a:extLst>
          </p:cNvPr>
          <p:cNvSpPr txBox="1"/>
          <p:nvPr/>
        </p:nvSpPr>
        <p:spPr>
          <a:xfrm rot="4500000">
            <a:off x="7417340" y="7986068"/>
            <a:ext cx="30572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Collaboration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69427D-5D0E-E94D-BB26-4D7A28D76A50}"/>
              </a:ext>
            </a:extLst>
          </p:cNvPr>
          <p:cNvSpPr txBox="1"/>
          <p:nvPr/>
        </p:nvSpPr>
        <p:spPr>
          <a:xfrm rot="900000">
            <a:off x="11594267" y="4009734"/>
            <a:ext cx="288252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Time-boxing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0AA599B-8940-7F43-B5AE-B5379B4D77F4}"/>
              </a:ext>
            </a:extLst>
          </p:cNvPr>
          <p:cNvSpPr txBox="1">
            <a:spLocks/>
          </p:cNvSpPr>
          <p:nvPr/>
        </p:nvSpPr>
        <p:spPr>
          <a:xfrm>
            <a:off x="3130004" y="347673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A8115AF-B2F1-A840-A2D3-63E4710F1F8E}"/>
              </a:ext>
            </a:extLst>
          </p:cNvPr>
          <p:cNvSpPr txBox="1">
            <a:spLocks/>
          </p:cNvSpPr>
          <p:nvPr/>
        </p:nvSpPr>
        <p:spPr>
          <a:xfrm>
            <a:off x="2736714" y="816706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5175704-4A91-9C44-AA4F-D22AED1628AD}"/>
              </a:ext>
            </a:extLst>
          </p:cNvPr>
          <p:cNvSpPr txBox="1">
            <a:spLocks/>
          </p:cNvSpPr>
          <p:nvPr/>
        </p:nvSpPr>
        <p:spPr>
          <a:xfrm>
            <a:off x="5058320" y="1181259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A429F11-228C-3647-B268-0009C496EF39}"/>
              </a:ext>
            </a:extLst>
          </p:cNvPr>
          <p:cNvSpPr txBox="1">
            <a:spLocks/>
          </p:cNvSpPr>
          <p:nvPr/>
        </p:nvSpPr>
        <p:spPr>
          <a:xfrm>
            <a:off x="14935881" y="1932877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F9B0666-AE60-2947-9D47-E1B6FEAAE51F}"/>
              </a:ext>
            </a:extLst>
          </p:cNvPr>
          <p:cNvSpPr txBox="1">
            <a:spLocks/>
          </p:cNvSpPr>
          <p:nvPr/>
        </p:nvSpPr>
        <p:spPr>
          <a:xfrm>
            <a:off x="17333092" y="5739744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BF07038-B3BB-3248-80AD-C2D752074016}"/>
              </a:ext>
            </a:extLst>
          </p:cNvPr>
          <p:cNvSpPr txBox="1">
            <a:spLocks/>
          </p:cNvSpPr>
          <p:nvPr/>
        </p:nvSpPr>
        <p:spPr>
          <a:xfrm>
            <a:off x="16327282" y="10245452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2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9199AF-41E0-384C-B800-C634AA4E05C8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5501FE-A60C-2A4B-922B-3A0A41EF5A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Circular Arrow 6">
            <a:extLst>
              <a:ext uri="{FF2B5EF4-FFF2-40B4-BE49-F238E27FC236}">
                <a16:creationId xmlns:a16="http://schemas.microsoft.com/office/drawing/2014/main" id="{52CAEA2E-D36F-BA4C-B8A5-326D8A596932}"/>
              </a:ext>
            </a:extLst>
          </p:cNvPr>
          <p:cNvSpPr/>
          <p:nvPr/>
        </p:nvSpPr>
        <p:spPr>
          <a:xfrm>
            <a:off x="10705539" y="2491566"/>
            <a:ext cx="3914919" cy="3913474"/>
          </a:xfrm>
          <a:prstGeom prst="circularArrow">
            <a:avLst>
              <a:gd name="adj1" fmla="val 12539"/>
              <a:gd name="adj2" fmla="val 707115"/>
              <a:gd name="adj3" fmla="val 18529848"/>
              <a:gd name="adj4" fmla="val 6677676"/>
              <a:gd name="adj5" fmla="val 98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ircular Arrow 4">
            <a:extLst>
              <a:ext uri="{FF2B5EF4-FFF2-40B4-BE49-F238E27FC236}">
                <a16:creationId xmlns:a16="http://schemas.microsoft.com/office/drawing/2014/main" id="{B096D7E5-439F-B94F-A805-BEBD41451F07}"/>
              </a:ext>
            </a:extLst>
          </p:cNvPr>
          <p:cNvSpPr/>
          <p:nvPr/>
        </p:nvSpPr>
        <p:spPr>
          <a:xfrm flipH="1">
            <a:off x="11169337" y="4549055"/>
            <a:ext cx="5544615" cy="5544615"/>
          </a:xfrm>
          <a:prstGeom prst="circularArrow">
            <a:avLst>
              <a:gd name="adj1" fmla="val 11971"/>
              <a:gd name="adj2" fmla="val 707115"/>
              <a:gd name="adj3" fmla="val 1389850"/>
              <a:gd name="adj4" fmla="val 5375512"/>
              <a:gd name="adj5" fmla="val 1137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C20DDE5-1763-5644-8025-024040F77829}"/>
              </a:ext>
            </a:extLst>
          </p:cNvPr>
          <p:cNvSpPr/>
          <p:nvPr/>
        </p:nvSpPr>
        <p:spPr>
          <a:xfrm>
            <a:off x="10553941" y="8759483"/>
            <a:ext cx="7489601" cy="143493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D3B4A-69C1-C342-8C2A-D92B051470C8}"/>
              </a:ext>
            </a:extLst>
          </p:cNvPr>
          <p:cNvSpPr txBox="1"/>
          <p:nvPr/>
        </p:nvSpPr>
        <p:spPr>
          <a:xfrm>
            <a:off x="13153608" y="6782755"/>
            <a:ext cx="157607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2 - 4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Weeks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66A5FF-B70A-BD4F-BE43-44528E505F58}"/>
              </a:ext>
            </a:extLst>
          </p:cNvPr>
          <p:cNvSpPr txBox="1"/>
          <p:nvPr/>
        </p:nvSpPr>
        <p:spPr>
          <a:xfrm>
            <a:off x="11962325" y="3909695"/>
            <a:ext cx="140134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24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Hours</a:t>
            </a:r>
          </a:p>
        </p:txBody>
      </p:sp>
      <p:sp>
        <p:nvSpPr>
          <p:cNvPr id="66" name="Right Arrow 65">
            <a:extLst>
              <a:ext uri="{FF2B5EF4-FFF2-40B4-BE49-F238E27FC236}">
                <a16:creationId xmlns:a16="http://schemas.microsoft.com/office/drawing/2014/main" id="{3EEE56D5-2586-0F47-95DB-246C565F57A9}"/>
              </a:ext>
            </a:extLst>
          </p:cNvPr>
          <p:cNvSpPr/>
          <p:nvPr/>
        </p:nvSpPr>
        <p:spPr>
          <a:xfrm>
            <a:off x="5501602" y="9000082"/>
            <a:ext cx="1204685" cy="953743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452C0E-E8B6-704F-9E8E-4075E4DB08FF}"/>
              </a:ext>
            </a:extLst>
          </p:cNvPr>
          <p:cNvSpPr txBox="1"/>
          <p:nvPr/>
        </p:nvSpPr>
        <p:spPr>
          <a:xfrm>
            <a:off x="18496245" y="8621500"/>
            <a:ext cx="4031873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Potentially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Shippable 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Increment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1BA4CB-F124-7542-B5F3-3CCD6779809E}"/>
              </a:ext>
            </a:extLst>
          </p:cNvPr>
          <p:cNvGrpSpPr/>
          <p:nvPr/>
        </p:nvGrpSpPr>
        <p:grpSpPr>
          <a:xfrm>
            <a:off x="19270674" y="6180888"/>
            <a:ext cx="2483009" cy="1712272"/>
            <a:chOff x="3088982" y="5763025"/>
            <a:chExt cx="2416595" cy="2051638"/>
          </a:xfrm>
        </p:grpSpPr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B518C312-77A6-D34A-BA65-7B8F2697DF4F}"/>
                </a:ext>
              </a:extLst>
            </p:cNvPr>
            <p:cNvSpPr/>
            <p:nvPr/>
          </p:nvSpPr>
          <p:spPr>
            <a:xfrm>
              <a:off x="3088982" y="5763025"/>
              <a:ext cx="2416595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6D934196-500A-2C45-8E60-27D0665917A8}"/>
                </a:ext>
              </a:extLst>
            </p:cNvPr>
            <p:cNvSpPr/>
            <p:nvPr/>
          </p:nvSpPr>
          <p:spPr>
            <a:xfrm rot="16200000" flipV="1">
              <a:off x="4136857" y="6445943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F6BD90D-82E6-C740-9279-B8E47A0C1177}"/>
                </a:ext>
              </a:extLst>
            </p:cNvPr>
            <p:cNvSpPr/>
            <p:nvPr/>
          </p:nvSpPr>
          <p:spPr>
            <a:xfrm>
              <a:off x="3088982" y="6792687"/>
              <a:ext cx="1730793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77F7D15B-063B-BD4C-BD4C-0D3BABBF657A}"/>
              </a:ext>
            </a:extLst>
          </p:cNvPr>
          <p:cNvSpPr txBox="1"/>
          <p:nvPr/>
        </p:nvSpPr>
        <p:spPr>
          <a:xfrm>
            <a:off x="2651287" y="6099561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D2B3E3-F485-7F4A-A82F-E29529458C19}"/>
              </a:ext>
            </a:extLst>
          </p:cNvPr>
          <p:cNvSpPr txBox="1"/>
          <p:nvPr/>
        </p:nvSpPr>
        <p:spPr>
          <a:xfrm>
            <a:off x="7692236" y="6099561"/>
            <a:ext cx="1869423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253F0C3-D8FC-624B-A53A-8FB00854A79E}"/>
              </a:ext>
            </a:extLst>
          </p:cNvPr>
          <p:cNvGrpSpPr/>
          <p:nvPr/>
        </p:nvGrpSpPr>
        <p:grpSpPr>
          <a:xfrm>
            <a:off x="2381915" y="7647776"/>
            <a:ext cx="2408170" cy="2799714"/>
            <a:chOff x="1077148" y="10324837"/>
            <a:chExt cx="2053021" cy="238682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E4A6AD-877A-E04E-92CA-43474C629181}"/>
                </a:ext>
              </a:extLst>
            </p:cNvPr>
            <p:cNvGrpSpPr/>
            <p:nvPr/>
          </p:nvGrpSpPr>
          <p:grpSpPr>
            <a:xfrm>
              <a:off x="1077148" y="11332463"/>
              <a:ext cx="1113117" cy="767600"/>
              <a:chOff x="3088982" y="5763025"/>
              <a:chExt cx="2416595" cy="2051638"/>
            </a:xfrm>
          </p:grpSpPr>
          <p:sp>
            <p:nvSpPr>
              <p:cNvPr id="18" name="Parallelogram 17">
                <a:extLst>
                  <a:ext uri="{FF2B5EF4-FFF2-40B4-BE49-F238E27FC236}">
                    <a16:creationId xmlns:a16="http://schemas.microsoft.com/office/drawing/2014/main" id="{9F50CA26-33FD-3B47-81E4-CE52EAC85671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Parallelogram 18">
                <a:extLst>
                  <a:ext uri="{FF2B5EF4-FFF2-40B4-BE49-F238E27FC236}">
                    <a16:creationId xmlns:a16="http://schemas.microsoft.com/office/drawing/2014/main" id="{F5C400D7-ACA7-3B4B-B58B-0527D5827FDF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3A3C1CD-4684-824E-A675-952D76CD56E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B2E6BA6-F7B0-C84B-8EE2-705AF02DEC29}"/>
                </a:ext>
              </a:extLst>
            </p:cNvPr>
            <p:cNvGrpSpPr/>
            <p:nvPr/>
          </p:nvGrpSpPr>
          <p:grpSpPr>
            <a:xfrm>
              <a:off x="1077148" y="10828650"/>
              <a:ext cx="1113117" cy="767600"/>
              <a:chOff x="3088982" y="5763025"/>
              <a:chExt cx="2416595" cy="2051638"/>
            </a:xfrm>
          </p:grpSpPr>
          <p:sp>
            <p:nvSpPr>
              <p:cNvPr id="22" name="Parallelogram 21">
                <a:extLst>
                  <a:ext uri="{FF2B5EF4-FFF2-40B4-BE49-F238E27FC236}">
                    <a16:creationId xmlns:a16="http://schemas.microsoft.com/office/drawing/2014/main" id="{1752664E-B1C8-7B49-8A95-98F9429FDE5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Parallelogram 22">
                <a:extLst>
                  <a:ext uri="{FF2B5EF4-FFF2-40B4-BE49-F238E27FC236}">
                    <a16:creationId xmlns:a16="http://schemas.microsoft.com/office/drawing/2014/main" id="{7FFC7737-6D51-7E49-8B26-D90F3064092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3D29F10-2998-C142-BBE8-C51EF13D0BCE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3EA2AB6-43CC-674D-8683-789468BB6409}"/>
                </a:ext>
              </a:extLst>
            </p:cNvPr>
            <p:cNvGrpSpPr/>
            <p:nvPr/>
          </p:nvGrpSpPr>
          <p:grpSpPr>
            <a:xfrm>
              <a:off x="1077148" y="10324837"/>
              <a:ext cx="1113117" cy="767600"/>
              <a:chOff x="3088982" y="5763025"/>
              <a:chExt cx="2416595" cy="2051638"/>
            </a:xfrm>
          </p:grpSpPr>
          <p:sp>
            <p:nvSpPr>
              <p:cNvPr id="26" name="Parallelogram 25">
                <a:extLst>
                  <a:ext uri="{FF2B5EF4-FFF2-40B4-BE49-F238E27FC236}">
                    <a16:creationId xmlns:a16="http://schemas.microsoft.com/office/drawing/2014/main" id="{36DF7A1E-567B-1C4E-9D11-0CB8FC1A006E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Parallelogram 26">
                <a:extLst>
                  <a:ext uri="{FF2B5EF4-FFF2-40B4-BE49-F238E27FC236}">
                    <a16:creationId xmlns:a16="http://schemas.microsoft.com/office/drawing/2014/main" id="{AF17FBBB-FD2E-7941-A1C4-6FA1914B138A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63F6128-E825-FD4A-83F4-B7CDD4921BC7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6E4C6AD-A3F5-0C47-A356-435C817BAE1D}"/>
                </a:ext>
              </a:extLst>
            </p:cNvPr>
            <p:cNvGrpSpPr/>
            <p:nvPr/>
          </p:nvGrpSpPr>
          <p:grpSpPr>
            <a:xfrm>
              <a:off x="2017052" y="11332463"/>
              <a:ext cx="1113117" cy="767600"/>
              <a:chOff x="3088982" y="5763025"/>
              <a:chExt cx="2416595" cy="2051638"/>
            </a:xfrm>
          </p:grpSpPr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C2EDAA07-5A07-1543-891A-71E9ADF8E58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72573A8D-63EF-1648-A2E5-A5272EAD68C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8D803EB-6EB5-FC42-A7C0-B9A0E7F5855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9D70FF3-9B0B-BA46-95A4-9A675C35AE00}"/>
                </a:ext>
              </a:extLst>
            </p:cNvPr>
            <p:cNvGrpSpPr/>
            <p:nvPr/>
          </p:nvGrpSpPr>
          <p:grpSpPr>
            <a:xfrm>
              <a:off x="2017052" y="10828650"/>
              <a:ext cx="1113117" cy="767600"/>
              <a:chOff x="3088982" y="5763025"/>
              <a:chExt cx="2416595" cy="2051638"/>
            </a:xfrm>
          </p:grpSpPr>
          <p:sp>
            <p:nvSpPr>
              <p:cNvPr id="34" name="Parallelogram 33">
                <a:extLst>
                  <a:ext uri="{FF2B5EF4-FFF2-40B4-BE49-F238E27FC236}">
                    <a16:creationId xmlns:a16="http://schemas.microsoft.com/office/drawing/2014/main" id="{14CE37EE-4873-B949-9BF3-3AC9E270713B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26CDB3F5-5F64-3A4D-8EA8-E95D3C8A9C7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07B72CD-2660-7645-AAD4-3964516C8BA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CFF5DD0-A2D6-CD47-9EB6-2195460D67C5}"/>
                </a:ext>
              </a:extLst>
            </p:cNvPr>
            <p:cNvGrpSpPr/>
            <p:nvPr/>
          </p:nvGrpSpPr>
          <p:grpSpPr>
            <a:xfrm>
              <a:off x="2017052" y="10324837"/>
              <a:ext cx="1113117" cy="767600"/>
              <a:chOff x="3088982" y="5763025"/>
              <a:chExt cx="2416595" cy="2051638"/>
            </a:xfrm>
          </p:grpSpPr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8039FC29-7168-604E-835E-B3F0050BC57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arallelogram 38">
                <a:extLst>
                  <a:ext uri="{FF2B5EF4-FFF2-40B4-BE49-F238E27FC236}">
                    <a16:creationId xmlns:a16="http://schemas.microsoft.com/office/drawing/2014/main" id="{6F3652A9-DF85-834E-8899-FC19064AE68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118543B-B782-E140-97D3-8653DE4BC00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85AC0EF-4731-F74E-B7D0-6D7BD7FD4A26}"/>
                </a:ext>
              </a:extLst>
            </p:cNvPr>
            <p:cNvGrpSpPr/>
            <p:nvPr/>
          </p:nvGrpSpPr>
          <p:grpSpPr>
            <a:xfrm>
              <a:off x="1475761" y="11944059"/>
              <a:ext cx="1113117" cy="767600"/>
              <a:chOff x="3088982" y="5763025"/>
              <a:chExt cx="2416595" cy="2051638"/>
            </a:xfrm>
          </p:grpSpPr>
          <p:sp>
            <p:nvSpPr>
              <p:cNvPr id="54" name="Parallelogram 53">
                <a:extLst>
                  <a:ext uri="{FF2B5EF4-FFF2-40B4-BE49-F238E27FC236}">
                    <a16:creationId xmlns:a16="http://schemas.microsoft.com/office/drawing/2014/main" id="{1C23E432-A786-6644-9748-9DD837D0FF5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Parallelogram 54">
                <a:extLst>
                  <a:ext uri="{FF2B5EF4-FFF2-40B4-BE49-F238E27FC236}">
                    <a16:creationId xmlns:a16="http://schemas.microsoft.com/office/drawing/2014/main" id="{7A591EFC-633C-C24E-A4B7-A8405C68B0F1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D740DAB-BDB8-1742-AA8F-13FC5F27402B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AB86496-97AD-3641-990E-2EEEEB8BF1B3}"/>
                </a:ext>
              </a:extLst>
            </p:cNvPr>
            <p:cNvGrpSpPr/>
            <p:nvPr/>
          </p:nvGrpSpPr>
          <p:grpSpPr>
            <a:xfrm>
              <a:off x="1475761" y="11440246"/>
              <a:ext cx="1113117" cy="767600"/>
              <a:chOff x="3088982" y="5763025"/>
              <a:chExt cx="2416595" cy="2051638"/>
            </a:xfrm>
          </p:grpSpPr>
          <p:sp>
            <p:nvSpPr>
              <p:cNvPr id="58" name="Parallelogram 57">
                <a:extLst>
                  <a:ext uri="{FF2B5EF4-FFF2-40B4-BE49-F238E27FC236}">
                    <a16:creationId xmlns:a16="http://schemas.microsoft.com/office/drawing/2014/main" id="{216D49E3-AADB-5744-8BB1-CAA652B97E03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Parallelogram 58">
                <a:extLst>
                  <a:ext uri="{FF2B5EF4-FFF2-40B4-BE49-F238E27FC236}">
                    <a16:creationId xmlns:a16="http://schemas.microsoft.com/office/drawing/2014/main" id="{F143616B-AA13-9841-9328-58F3C8CD5F5C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EC2AAEF8-3ECD-F04E-9256-8CEDFB27B591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CCA9660-D43A-6744-9815-05D02D398ECE}"/>
                </a:ext>
              </a:extLst>
            </p:cNvPr>
            <p:cNvGrpSpPr/>
            <p:nvPr/>
          </p:nvGrpSpPr>
          <p:grpSpPr>
            <a:xfrm>
              <a:off x="1475761" y="10936433"/>
              <a:ext cx="1113117" cy="767600"/>
              <a:chOff x="3088982" y="5763025"/>
              <a:chExt cx="2416595" cy="2051638"/>
            </a:xfrm>
          </p:grpSpPr>
          <p:sp>
            <p:nvSpPr>
              <p:cNvPr id="62" name="Parallelogram 61">
                <a:extLst>
                  <a:ext uri="{FF2B5EF4-FFF2-40B4-BE49-F238E27FC236}">
                    <a16:creationId xmlns:a16="http://schemas.microsoft.com/office/drawing/2014/main" id="{74A79E7D-EC78-7F4E-B794-E6A2108382DA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Parallelogram 62">
                <a:extLst>
                  <a:ext uri="{FF2B5EF4-FFF2-40B4-BE49-F238E27FC236}">
                    <a16:creationId xmlns:a16="http://schemas.microsoft.com/office/drawing/2014/main" id="{538E7B80-D946-C74F-B824-971856010365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CA0EC7B1-DFAC-3544-9431-9FDF9E9B8F1C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BB32E944-C6CA-F746-921C-C908679BE1C4}"/>
              </a:ext>
            </a:extLst>
          </p:cNvPr>
          <p:cNvGrpSpPr/>
          <p:nvPr/>
        </p:nvGrpSpPr>
        <p:grpSpPr>
          <a:xfrm>
            <a:off x="7422864" y="7647776"/>
            <a:ext cx="2408170" cy="2208748"/>
            <a:chOff x="8040065" y="10828650"/>
            <a:chExt cx="2053021" cy="1883009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6E0B629-D009-814C-867F-C8A7749D2D4B}"/>
                </a:ext>
              </a:extLst>
            </p:cNvPr>
            <p:cNvGrpSpPr/>
            <p:nvPr/>
          </p:nvGrpSpPr>
          <p:grpSpPr>
            <a:xfrm>
              <a:off x="8040065" y="11332463"/>
              <a:ext cx="1113117" cy="767600"/>
              <a:chOff x="3088982" y="5763025"/>
              <a:chExt cx="2416595" cy="2051638"/>
            </a:xfrm>
          </p:grpSpPr>
          <p:sp>
            <p:nvSpPr>
              <p:cNvPr id="69" name="Parallelogram 68">
                <a:extLst>
                  <a:ext uri="{FF2B5EF4-FFF2-40B4-BE49-F238E27FC236}">
                    <a16:creationId xmlns:a16="http://schemas.microsoft.com/office/drawing/2014/main" id="{445C1D3D-EDC6-A44D-9476-6B30A592DD78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Parallelogram 69">
                <a:extLst>
                  <a:ext uri="{FF2B5EF4-FFF2-40B4-BE49-F238E27FC236}">
                    <a16:creationId xmlns:a16="http://schemas.microsoft.com/office/drawing/2014/main" id="{8E550AC9-5B55-7C40-B838-13716BD830E7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C405AEA2-F910-6B4B-95D5-646C5A69496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AB31842-C0A9-D44C-B997-AB3FF556C7F8}"/>
                </a:ext>
              </a:extLst>
            </p:cNvPr>
            <p:cNvGrpSpPr/>
            <p:nvPr/>
          </p:nvGrpSpPr>
          <p:grpSpPr>
            <a:xfrm>
              <a:off x="8979969" y="11332463"/>
              <a:ext cx="1113117" cy="767600"/>
              <a:chOff x="3088982" y="5763025"/>
              <a:chExt cx="2416595" cy="2051638"/>
            </a:xfrm>
          </p:grpSpPr>
          <p:sp>
            <p:nvSpPr>
              <p:cNvPr id="81" name="Parallelogram 80">
                <a:extLst>
                  <a:ext uri="{FF2B5EF4-FFF2-40B4-BE49-F238E27FC236}">
                    <a16:creationId xmlns:a16="http://schemas.microsoft.com/office/drawing/2014/main" id="{FCC9A462-72DE-084C-80F5-BFA5BF7742CD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Parallelogram 81">
                <a:extLst>
                  <a:ext uri="{FF2B5EF4-FFF2-40B4-BE49-F238E27FC236}">
                    <a16:creationId xmlns:a16="http://schemas.microsoft.com/office/drawing/2014/main" id="{AAC436C6-B5CD-DE48-95F2-5D7D0F4D2FC6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B9AD4AC-AC38-7F48-8052-38B91DE15BD4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B06D3DF-2402-5C46-B409-8B9363AB2E77}"/>
                </a:ext>
              </a:extLst>
            </p:cNvPr>
            <p:cNvGrpSpPr/>
            <p:nvPr/>
          </p:nvGrpSpPr>
          <p:grpSpPr>
            <a:xfrm>
              <a:off x="8510016" y="10828650"/>
              <a:ext cx="1113117" cy="767600"/>
              <a:chOff x="3088982" y="5763025"/>
              <a:chExt cx="2416595" cy="2051638"/>
            </a:xfrm>
          </p:grpSpPr>
          <p:sp>
            <p:nvSpPr>
              <p:cNvPr id="85" name="Parallelogram 84">
                <a:extLst>
                  <a:ext uri="{FF2B5EF4-FFF2-40B4-BE49-F238E27FC236}">
                    <a16:creationId xmlns:a16="http://schemas.microsoft.com/office/drawing/2014/main" id="{A9ECF4D5-2BA6-D042-A181-5E4289E9F5FF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Parallelogram 85">
                <a:extLst>
                  <a:ext uri="{FF2B5EF4-FFF2-40B4-BE49-F238E27FC236}">
                    <a16:creationId xmlns:a16="http://schemas.microsoft.com/office/drawing/2014/main" id="{21BC9AC4-E4E1-6F40-96BC-3D41C157C695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3543734-3ABB-DA4B-8645-E869F4DEF7A3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31CBA503-A256-EB4A-ADEA-BB62AAF8081C}"/>
                </a:ext>
              </a:extLst>
            </p:cNvPr>
            <p:cNvGrpSpPr/>
            <p:nvPr/>
          </p:nvGrpSpPr>
          <p:grpSpPr>
            <a:xfrm>
              <a:off x="8194126" y="11944059"/>
              <a:ext cx="1113117" cy="767600"/>
              <a:chOff x="3088982" y="5763025"/>
              <a:chExt cx="2416595" cy="2051638"/>
            </a:xfrm>
          </p:grpSpPr>
          <p:sp>
            <p:nvSpPr>
              <p:cNvPr id="93" name="Parallelogram 92">
                <a:extLst>
                  <a:ext uri="{FF2B5EF4-FFF2-40B4-BE49-F238E27FC236}">
                    <a16:creationId xmlns:a16="http://schemas.microsoft.com/office/drawing/2014/main" id="{EBB01266-B617-E94F-8DD8-F8584B7C03E4}"/>
                  </a:ext>
                </a:extLst>
              </p:cNvPr>
              <p:cNvSpPr/>
              <p:nvPr/>
            </p:nvSpPr>
            <p:spPr>
              <a:xfrm>
                <a:off x="3088982" y="5763025"/>
                <a:ext cx="2416595" cy="1029661"/>
              </a:xfrm>
              <a:prstGeom prst="parallelogram">
                <a:avLst>
                  <a:gd name="adj" fmla="val 83371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Parallelogram 93">
                <a:extLst>
                  <a:ext uri="{FF2B5EF4-FFF2-40B4-BE49-F238E27FC236}">
                    <a16:creationId xmlns:a16="http://schemas.microsoft.com/office/drawing/2014/main" id="{6E0B444F-975B-7744-B80C-9A9498364A40}"/>
                  </a:ext>
                </a:extLst>
              </p:cNvPr>
              <p:cNvSpPr/>
              <p:nvPr/>
            </p:nvSpPr>
            <p:spPr>
              <a:xfrm rot="16200000" flipV="1">
                <a:off x="4136857" y="6445943"/>
                <a:ext cx="2051637" cy="685800"/>
              </a:xfrm>
              <a:prstGeom prst="parallelogram">
                <a:avLst>
                  <a:gd name="adj" fmla="val 11970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6AE0119-016E-174D-AE9D-3CFBD3323300}"/>
                  </a:ext>
                </a:extLst>
              </p:cNvPr>
              <p:cNvSpPr/>
              <p:nvPr/>
            </p:nvSpPr>
            <p:spPr>
              <a:xfrm>
                <a:off x="3088982" y="6792687"/>
                <a:ext cx="1730793" cy="102197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2" name="Subtitle 2">
            <a:extLst>
              <a:ext uri="{FF2B5EF4-FFF2-40B4-BE49-F238E27FC236}">
                <a16:creationId xmlns:a16="http://schemas.microsoft.com/office/drawing/2014/main" id="{474542BF-FA57-AF48-BA21-18BB2A731A0B}"/>
              </a:ext>
            </a:extLst>
          </p:cNvPr>
          <p:cNvSpPr txBox="1">
            <a:spLocks/>
          </p:cNvSpPr>
          <p:nvPr/>
        </p:nvSpPr>
        <p:spPr>
          <a:xfrm>
            <a:off x="18708053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9799344F-8BF6-9441-8452-175D188E0670}"/>
              </a:ext>
            </a:extLst>
          </p:cNvPr>
          <p:cNvSpPr txBox="1">
            <a:spLocks/>
          </p:cNvSpPr>
          <p:nvPr/>
        </p:nvSpPr>
        <p:spPr>
          <a:xfrm>
            <a:off x="12137519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3984B805-1B00-9C45-B55D-6C8F17BCB621}"/>
              </a:ext>
            </a:extLst>
          </p:cNvPr>
          <p:cNvSpPr txBox="1">
            <a:spLocks/>
          </p:cNvSpPr>
          <p:nvPr/>
        </p:nvSpPr>
        <p:spPr>
          <a:xfrm>
            <a:off x="6822822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7B2DA255-4063-EF47-B5A7-3EE44759DF6C}"/>
              </a:ext>
            </a:extLst>
          </p:cNvPr>
          <p:cNvSpPr txBox="1">
            <a:spLocks/>
          </p:cNvSpPr>
          <p:nvPr/>
        </p:nvSpPr>
        <p:spPr>
          <a:xfrm>
            <a:off x="1781874" y="10919500"/>
            <a:ext cx="3608250" cy="162095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97854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DDA0E1-570E-8C45-BCD4-CEB6A13E9B86}"/>
              </a:ext>
            </a:extLst>
          </p:cNvPr>
          <p:cNvSpPr txBox="1"/>
          <p:nvPr/>
        </p:nvSpPr>
        <p:spPr>
          <a:xfrm>
            <a:off x="1520825" y="482419"/>
            <a:ext cx="83102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Framework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BB27FB-A116-834C-A7B6-9B25B63D37C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E85A534-3F56-3A4C-8DED-BEC556F9E59E}"/>
              </a:ext>
            </a:extLst>
          </p:cNvPr>
          <p:cNvGrpSpPr/>
          <p:nvPr/>
        </p:nvGrpSpPr>
        <p:grpSpPr>
          <a:xfrm>
            <a:off x="8731490" y="5940727"/>
            <a:ext cx="6914677" cy="6912054"/>
            <a:chOff x="8536292" y="5651701"/>
            <a:chExt cx="7305070" cy="7302302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A42A08FF-04DE-7045-92C1-1E49EA8D9857}"/>
                </a:ext>
              </a:extLst>
            </p:cNvPr>
            <p:cNvSpPr/>
            <p:nvPr/>
          </p:nvSpPr>
          <p:spPr>
            <a:xfrm rot="5400000">
              <a:off x="12944413" y="8184452"/>
              <a:ext cx="3557097" cy="2236800"/>
            </a:xfrm>
            <a:custGeom>
              <a:avLst/>
              <a:gdLst>
                <a:gd name="connsiteX0" fmla="*/ 2557200 w 5114400"/>
                <a:gd name="connsiteY0" fmla="*/ 0 h 3216075"/>
                <a:gd name="connsiteX1" fmla="*/ 5060435 w 5114400"/>
                <a:gd name="connsiteY1" fmla="*/ 633842 h 3216075"/>
                <a:gd name="connsiteX2" fmla="*/ 5114400 w 5114400"/>
                <a:gd name="connsiteY2" fmla="*/ 664872 h 3216075"/>
                <a:gd name="connsiteX3" fmla="*/ 3641463 w 5114400"/>
                <a:gd name="connsiteY3" fmla="*/ 3216075 h 3216075"/>
                <a:gd name="connsiteX4" fmla="*/ 3455040 w 5114400"/>
                <a:gd name="connsiteY4" fmla="*/ 3126270 h 3216075"/>
                <a:gd name="connsiteX5" fmla="*/ 2557200 w 5114400"/>
                <a:gd name="connsiteY5" fmla="*/ 2945005 h 3216075"/>
                <a:gd name="connsiteX6" fmla="*/ 1659360 w 5114400"/>
                <a:gd name="connsiteY6" fmla="*/ 3126270 h 3216075"/>
                <a:gd name="connsiteX7" fmla="*/ 1472937 w 5114400"/>
                <a:gd name="connsiteY7" fmla="*/ 3216075 h 3216075"/>
                <a:gd name="connsiteX8" fmla="*/ 0 w 5114400"/>
                <a:gd name="connsiteY8" fmla="*/ 664872 h 3216075"/>
                <a:gd name="connsiteX9" fmla="*/ 53965 w 5114400"/>
                <a:gd name="connsiteY9" fmla="*/ 633842 h 3216075"/>
                <a:gd name="connsiteX10" fmla="*/ 2557200 w 5114400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0" h="3216075">
                  <a:moveTo>
                    <a:pt x="2557200" y="0"/>
                  </a:moveTo>
                  <a:cubicBezTo>
                    <a:pt x="3463572" y="0"/>
                    <a:pt x="4316315" y="229613"/>
                    <a:pt x="5060435" y="633842"/>
                  </a:cubicBezTo>
                  <a:lnTo>
                    <a:pt x="5114400" y="664872"/>
                  </a:lnTo>
                  <a:lnTo>
                    <a:pt x="3641463" y="3216075"/>
                  </a:lnTo>
                  <a:lnTo>
                    <a:pt x="3455040" y="3126270"/>
                  </a:lnTo>
                  <a:cubicBezTo>
                    <a:pt x="3179080" y="3009549"/>
                    <a:pt x="2875678" y="2945005"/>
                    <a:pt x="2557200" y="2945005"/>
                  </a:cubicBezTo>
                  <a:cubicBezTo>
                    <a:pt x="2238722" y="2945005"/>
                    <a:pt x="1935320" y="3009549"/>
                    <a:pt x="1659360" y="3126270"/>
                  </a:cubicBezTo>
                  <a:lnTo>
                    <a:pt x="1472937" y="3216075"/>
                  </a:lnTo>
                  <a:lnTo>
                    <a:pt x="0" y="664872"/>
                  </a:lnTo>
                  <a:lnTo>
                    <a:pt x="53965" y="633842"/>
                  </a:lnTo>
                  <a:cubicBezTo>
                    <a:pt x="798084" y="229613"/>
                    <a:pt x="1650828" y="0"/>
                    <a:pt x="255720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1F808FC-A5B3-054C-8563-239B5DD91B94}"/>
                </a:ext>
              </a:extLst>
            </p:cNvPr>
            <p:cNvSpPr/>
            <p:nvPr/>
          </p:nvSpPr>
          <p:spPr>
            <a:xfrm rot="5400000">
              <a:off x="12382568" y="10012252"/>
              <a:ext cx="2802799" cy="3080704"/>
            </a:xfrm>
            <a:custGeom>
              <a:avLst/>
              <a:gdLst>
                <a:gd name="connsiteX0" fmla="*/ 1474019 w 4029868"/>
                <a:gd name="connsiteY0" fmla="*/ 0 h 4429443"/>
                <a:gd name="connsiteX1" fmla="*/ 1503395 w 4029868"/>
                <a:gd name="connsiteY1" fmla="*/ 16891 h 4429443"/>
                <a:gd name="connsiteX2" fmla="*/ 4025028 w 4029868"/>
                <a:gd name="connsiteY2" fmla="*/ 4237970 h 4429443"/>
                <a:gd name="connsiteX3" fmla="*/ 4029868 w 4029868"/>
                <a:gd name="connsiteY3" fmla="*/ 4429443 h 4429443"/>
                <a:gd name="connsiteX4" fmla="*/ 1082878 w 4029868"/>
                <a:gd name="connsiteY4" fmla="*/ 4429443 h 4429443"/>
                <a:gd name="connsiteX5" fmla="*/ 1074947 w 4029868"/>
                <a:gd name="connsiteY5" fmla="*/ 4272380 h 4429443"/>
                <a:gd name="connsiteX6" fmla="*/ 69890 w 4029868"/>
                <a:gd name="connsiteY6" fmla="*/ 2595535 h 4429443"/>
                <a:gd name="connsiteX7" fmla="*/ 0 w 4029868"/>
                <a:gd name="connsiteY7" fmla="*/ 2553076 h 4429443"/>
                <a:gd name="connsiteX8" fmla="*/ 1474019 w 4029868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8" h="4429443">
                  <a:moveTo>
                    <a:pt x="1474019" y="0"/>
                  </a:moveTo>
                  <a:lnTo>
                    <a:pt x="1503395" y="16891"/>
                  </a:lnTo>
                  <a:cubicBezTo>
                    <a:pt x="2947085" y="894098"/>
                    <a:pt x="3934282" y="2447778"/>
                    <a:pt x="4025028" y="4237970"/>
                  </a:cubicBezTo>
                  <a:lnTo>
                    <a:pt x="4029868" y="4429443"/>
                  </a:lnTo>
                  <a:lnTo>
                    <a:pt x="1082878" y="4429443"/>
                  </a:lnTo>
                  <a:lnTo>
                    <a:pt x="1074947" y="4272380"/>
                  </a:lnTo>
                  <a:cubicBezTo>
                    <a:pt x="1004074" y="3574505"/>
                    <a:pt x="622098" y="2968600"/>
                    <a:pt x="69890" y="2595535"/>
                  </a:cubicBezTo>
                  <a:lnTo>
                    <a:pt x="0" y="2553076"/>
                  </a:lnTo>
                  <a:lnTo>
                    <a:pt x="1474019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C8007D9-4E74-5A4B-85CA-C45AC0B7237B}"/>
                </a:ext>
              </a:extLst>
            </p:cNvPr>
            <p:cNvSpPr/>
            <p:nvPr/>
          </p:nvSpPr>
          <p:spPr>
            <a:xfrm rot="5400000">
              <a:off x="12382568" y="5512749"/>
              <a:ext cx="2802800" cy="3080704"/>
            </a:xfrm>
            <a:custGeom>
              <a:avLst/>
              <a:gdLst>
                <a:gd name="connsiteX0" fmla="*/ 2555850 w 4029869"/>
                <a:gd name="connsiteY0" fmla="*/ 0 h 4429444"/>
                <a:gd name="connsiteX1" fmla="*/ 4029869 w 4029869"/>
                <a:gd name="connsiteY1" fmla="*/ 2553076 h 4429444"/>
                <a:gd name="connsiteX2" fmla="*/ 3959979 w 4029869"/>
                <a:gd name="connsiteY2" fmla="*/ 2595535 h 4429444"/>
                <a:gd name="connsiteX3" fmla="*/ 2954922 w 4029869"/>
                <a:gd name="connsiteY3" fmla="*/ 4272380 h 4429444"/>
                <a:gd name="connsiteX4" fmla="*/ 2946991 w 4029869"/>
                <a:gd name="connsiteY4" fmla="*/ 4429444 h 4429444"/>
                <a:gd name="connsiteX5" fmla="*/ 0 w 4029869"/>
                <a:gd name="connsiteY5" fmla="*/ 4429443 h 4429444"/>
                <a:gd name="connsiteX6" fmla="*/ 4841 w 4029869"/>
                <a:gd name="connsiteY6" fmla="*/ 4237970 h 4429444"/>
                <a:gd name="connsiteX7" fmla="*/ 2526474 w 4029869"/>
                <a:gd name="connsiteY7" fmla="*/ 16891 h 4429444"/>
                <a:gd name="connsiteX8" fmla="*/ 255585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2555850" y="0"/>
                  </a:moveTo>
                  <a:lnTo>
                    <a:pt x="4029869" y="2553076"/>
                  </a:lnTo>
                  <a:lnTo>
                    <a:pt x="3959979" y="2595535"/>
                  </a:lnTo>
                  <a:cubicBezTo>
                    <a:pt x="3407771" y="2968600"/>
                    <a:pt x="3025795" y="3574505"/>
                    <a:pt x="2954922" y="4272380"/>
                  </a:cubicBezTo>
                  <a:lnTo>
                    <a:pt x="2946991" y="4429444"/>
                  </a:lnTo>
                  <a:lnTo>
                    <a:pt x="0" y="4429443"/>
                  </a:lnTo>
                  <a:lnTo>
                    <a:pt x="4841" y="4237970"/>
                  </a:lnTo>
                  <a:cubicBezTo>
                    <a:pt x="95587" y="2447778"/>
                    <a:pt x="1082784" y="894098"/>
                    <a:pt x="2526474" y="16891"/>
                  </a:cubicBezTo>
                  <a:lnTo>
                    <a:pt x="255585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3EC7742-71A5-7F4C-BA2B-F2A7A406AE51}"/>
                </a:ext>
              </a:extLst>
            </p:cNvPr>
            <p:cNvSpPr/>
            <p:nvPr/>
          </p:nvSpPr>
          <p:spPr>
            <a:xfrm rot="5400000">
              <a:off x="9192289" y="10012252"/>
              <a:ext cx="2802797" cy="3080704"/>
            </a:xfrm>
            <a:custGeom>
              <a:avLst/>
              <a:gdLst>
                <a:gd name="connsiteX0" fmla="*/ 1082877 w 4029867"/>
                <a:gd name="connsiteY0" fmla="*/ 0 h 4429443"/>
                <a:gd name="connsiteX1" fmla="*/ 4029867 w 4029867"/>
                <a:gd name="connsiteY1" fmla="*/ 0 h 4429443"/>
                <a:gd name="connsiteX2" fmla="*/ 4025027 w 4029867"/>
                <a:gd name="connsiteY2" fmla="*/ 191474 h 4429443"/>
                <a:gd name="connsiteX3" fmla="*/ 1503394 w 4029867"/>
                <a:gd name="connsiteY3" fmla="*/ 4412553 h 4429443"/>
                <a:gd name="connsiteX4" fmla="*/ 1474019 w 4029867"/>
                <a:gd name="connsiteY4" fmla="*/ 4429443 h 4429443"/>
                <a:gd name="connsiteX5" fmla="*/ 0 w 4029867"/>
                <a:gd name="connsiteY5" fmla="*/ 1876368 h 4429443"/>
                <a:gd name="connsiteX6" fmla="*/ 69889 w 4029867"/>
                <a:gd name="connsiteY6" fmla="*/ 1833909 h 4429443"/>
                <a:gd name="connsiteX7" fmla="*/ 1074946 w 4029867"/>
                <a:gd name="connsiteY7" fmla="*/ 157064 h 4429443"/>
                <a:gd name="connsiteX8" fmla="*/ 1082877 w 4029867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7" h="4429443">
                  <a:moveTo>
                    <a:pt x="1082877" y="0"/>
                  </a:moveTo>
                  <a:lnTo>
                    <a:pt x="4029867" y="0"/>
                  </a:lnTo>
                  <a:lnTo>
                    <a:pt x="4025027" y="191474"/>
                  </a:lnTo>
                  <a:cubicBezTo>
                    <a:pt x="3934281" y="1981667"/>
                    <a:pt x="2947084" y="3535346"/>
                    <a:pt x="1503394" y="4412553"/>
                  </a:cubicBezTo>
                  <a:lnTo>
                    <a:pt x="1474019" y="4429443"/>
                  </a:lnTo>
                  <a:lnTo>
                    <a:pt x="0" y="1876368"/>
                  </a:lnTo>
                  <a:lnTo>
                    <a:pt x="69889" y="1833909"/>
                  </a:lnTo>
                  <a:cubicBezTo>
                    <a:pt x="622097" y="1460845"/>
                    <a:pt x="1004073" y="854939"/>
                    <a:pt x="1074946" y="157064"/>
                  </a:cubicBezTo>
                  <a:lnTo>
                    <a:pt x="1082877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5EA23119-1D83-BE47-AE66-EE69E7DE98B8}"/>
                </a:ext>
              </a:extLst>
            </p:cNvPr>
            <p:cNvSpPr/>
            <p:nvPr/>
          </p:nvSpPr>
          <p:spPr>
            <a:xfrm rot="5400000">
              <a:off x="9192287" y="5512749"/>
              <a:ext cx="2802800" cy="3080705"/>
            </a:xfrm>
            <a:custGeom>
              <a:avLst/>
              <a:gdLst>
                <a:gd name="connsiteX0" fmla="*/ 0 w 4029869"/>
                <a:gd name="connsiteY0" fmla="*/ 0 h 4429444"/>
                <a:gd name="connsiteX1" fmla="*/ 2946991 w 4029869"/>
                <a:gd name="connsiteY1" fmla="*/ 0 h 4429444"/>
                <a:gd name="connsiteX2" fmla="*/ 2954922 w 4029869"/>
                <a:gd name="connsiteY2" fmla="*/ 157064 h 4429444"/>
                <a:gd name="connsiteX3" fmla="*/ 3959979 w 4029869"/>
                <a:gd name="connsiteY3" fmla="*/ 1833909 h 4429444"/>
                <a:gd name="connsiteX4" fmla="*/ 4029869 w 4029869"/>
                <a:gd name="connsiteY4" fmla="*/ 1876368 h 4429444"/>
                <a:gd name="connsiteX5" fmla="*/ 2555849 w 4029869"/>
                <a:gd name="connsiteY5" fmla="*/ 4429444 h 4429444"/>
                <a:gd name="connsiteX6" fmla="*/ 2526474 w 4029869"/>
                <a:gd name="connsiteY6" fmla="*/ 4412553 h 4429444"/>
                <a:gd name="connsiteX7" fmla="*/ 4841 w 4029869"/>
                <a:gd name="connsiteY7" fmla="*/ 191474 h 4429444"/>
                <a:gd name="connsiteX8" fmla="*/ 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0" y="0"/>
                  </a:moveTo>
                  <a:lnTo>
                    <a:pt x="2946991" y="0"/>
                  </a:lnTo>
                  <a:lnTo>
                    <a:pt x="2954922" y="157064"/>
                  </a:lnTo>
                  <a:cubicBezTo>
                    <a:pt x="3025795" y="854939"/>
                    <a:pt x="3407771" y="1460845"/>
                    <a:pt x="3959979" y="1833909"/>
                  </a:cubicBezTo>
                  <a:lnTo>
                    <a:pt x="4029869" y="1876368"/>
                  </a:lnTo>
                  <a:lnTo>
                    <a:pt x="2555849" y="4429444"/>
                  </a:lnTo>
                  <a:lnTo>
                    <a:pt x="2526474" y="4412553"/>
                  </a:lnTo>
                  <a:cubicBezTo>
                    <a:pt x="1082784" y="3535346"/>
                    <a:pt x="95587" y="1981667"/>
                    <a:pt x="4841" y="1914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36E6F08-A294-1B40-93B8-91538E9BB2F0}"/>
                </a:ext>
              </a:extLst>
            </p:cNvPr>
            <p:cNvSpPr/>
            <p:nvPr/>
          </p:nvSpPr>
          <p:spPr>
            <a:xfrm rot="5400000">
              <a:off x="7876143" y="8184454"/>
              <a:ext cx="3557098" cy="2236800"/>
            </a:xfrm>
            <a:custGeom>
              <a:avLst/>
              <a:gdLst>
                <a:gd name="connsiteX0" fmla="*/ 1472938 w 5114402"/>
                <a:gd name="connsiteY0" fmla="*/ 0 h 3216075"/>
                <a:gd name="connsiteX1" fmla="*/ 1659361 w 5114402"/>
                <a:gd name="connsiteY1" fmla="*/ 89805 h 3216075"/>
                <a:gd name="connsiteX2" fmla="*/ 2557201 w 5114402"/>
                <a:gd name="connsiteY2" fmla="*/ 271070 h 3216075"/>
                <a:gd name="connsiteX3" fmla="*/ 3455041 w 5114402"/>
                <a:gd name="connsiteY3" fmla="*/ 89805 h 3216075"/>
                <a:gd name="connsiteX4" fmla="*/ 3641464 w 5114402"/>
                <a:gd name="connsiteY4" fmla="*/ 0 h 3216075"/>
                <a:gd name="connsiteX5" fmla="*/ 5114402 w 5114402"/>
                <a:gd name="connsiteY5" fmla="*/ 2551203 h 3216075"/>
                <a:gd name="connsiteX6" fmla="*/ 5060436 w 5114402"/>
                <a:gd name="connsiteY6" fmla="*/ 2582233 h 3216075"/>
                <a:gd name="connsiteX7" fmla="*/ 2557201 w 5114402"/>
                <a:gd name="connsiteY7" fmla="*/ 3216075 h 3216075"/>
                <a:gd name="connsiteX8" fmla="*/ 53966 w 5114402"/>
                <a:gd name="connsiteY8" fmla="*/ 2582233 h 3216075"/>
                <a:gd name="connsiteX9" fmla="*/ 0 w 5114402"/>
                <a:gd name="connsiteY9" fmla="*/ 2551203 h 3216075"/>
                <a:gd name="connsiteX10" fmla="*/ 1472938 w 5114402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2" h="3216075">
                  <a:moveTo>
                    <a:pt x="1472938" y="0"/>
                  </a:moveTo>
                  <a:lnTo>
                    <a:pt x="1659361" y="89805"/>
                  </a:lnTo>
                  <a:cubicBezTo>
                    <a:pt x="1935321" y="206526"/>
                    <a:pt x="2238723" y="271070"/>
                    <a:pt x="2557201" y="271070"/>
                  </a:cubicBezTo>
                  <a:cubicBezTo>
                    <a:pt x="2875679" y="271070"/>
                    <a:pt x="3179081" y="206526"/>
                    <a:pt x="3455041" y="89805"/>
                  </a:cubicBezTo>
                  <a:lnTo>
                    <a:pt x="3641464" y="0"/>
                  </a:lnTo>
                  <a:lnTo>
                    <a:pt x="5114402" y="2551203"/>
                  </a:lnTo>
                  <a:lnTo>
                    <a:pt x="5060436" y="2582233"/>
                  </a:lnTo>
                  <a:cubicBezTo>
                    <a:pt x="4316316" y="2986463"/>
                    <a:pt x="3463573" y="3216075"/>
                    <a:pt x="2557201" y="3216075"/>
                  </a:cubicBezTo>
                  <a:cubicBezTo>
                    <a:pt x="1650829" y="3216075"/>
                    <a:pt x="798085" y="2986463"/>
                    <a:pt x="53966" y="2582233"/>
                  </a:cubicBezTo>
                  <a:lnTo>
                    <a:pt x="0" y="2551203"/>
                  </a:lnTo>
                  <a:lnTo>
                    <a:pt x="14729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8D2703AB-DF8A-2D48-BC20-BE4D6EF551EA}"/>
                </a:ext>
              </a:extLst>
            </p:cNvPr>
            <p:cNvSpPr/>
            <p:nvPr/>
          </p:nvSpPr>
          <p:spPr>
            <a:xfrm rot="9000000">
              <a:off x="8733840" y="10500010"/>
              <a:ext cx="2709292" cy="981627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ight Arrow 36">
            <a:extLst>
              <a:ext uri="{FF2B5EF4-FFF2-40B4-BE49-F238E27FC236}">
                <a16:creationId xmlns:a16="http://schemas.microsoft.com/office/drawing/2014/main" id="{068CAEC2-9B3E-F54B-AC02-340748E5D05D}"/>
              </a:ext>
            </a:extLst>
          </p:cNvPr>
          <p:cNvSpPr/>
          <p:nvPr/>
        </p:nvSpPr>
        <p:spPr>
          <a:xfrm>
            <a:off x="16227978" y="5940727"/>
            <a:ext cx="4008092" cy="2836298"/>
          </a:xfrm>
          <a:prstGeom prst="rightArrow">
            <a:avLst>
              <a:gd name="adj1" fmla="val 701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312C1B03-4842-2640-8DE8-3F8EA5CA12E1}"/>
              </a:ext>
            </a:extLst>
          </p:cNvPr>
          <p:cNvSpPr/>
          <p:nvPr/>
        </p:nvSpPr>
        <p:spPr>
          <a:xfrm>
            <a:off x="4141584" y="5940727"/>
            <a:ext cx="4008092" cy="2836298"/>
          </a:xfrm>
          <a:prstGeom prst="rightArrow">
            <a:avLst>
              <a:gd name="adj1" fmla="val 701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BEAF864-6DAE-A94B-9D23-DF2FE5FB6629}"/>
              </a:ext>
            </a:extLst>
          </p:cNvPr>
          <p:cNvGrpSpPr/>
          <p:nvPr/>
        </p:nvGrpSpPr>
        <p:grpSpPr>
          <a:xfrm>
            <a:off x="7693191" y="2965730"/>
            <a:ext cx="3777365" cy="3775935"/>
            <a:chOff x="8536293" y="5651698"/>
            <a:chExt cx="7305060" cy="7302298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E895879A-FBD9-7448-AE94-A1638C9C6C73}"/>
                </a:ext>
              </a:extLst>
            </p:cNvPr>
            <p:cNvSpPr/>
            <p:nvPr/>
          </p:nvSpPr>
          <p:spPr>
            <a:xfrm rot="5400000">
              <a:off x="12944406" y="8184448"/>
              <a:ext cx="3557095" cy="2236798"/>
            </a:xfrm>
            <a:custGeom>
              <a:avLst/>
              <a:gdLst>
                <a:gd name="connsiteX0" fmla="*/ 2557200 w 5114400"/>
                <a:gd name="connsiteY0" fmla="*/ 0 h 3216075"/>
                <a:gd name="connsiteX1" fmla="*/ 5060435 w 5114400"/>
                <a:gd name="connsiteY1" fmla="*/ 633842 h 3216075"/>
                <a:gd name="connsiteX2" fmla="*/ 5114400 w 5114400"/>
                <a:gd name="connsiteY2" fmla="*/ 664872 h 3216075"/>
                <a:gd name="connsiteX3" fmla="*/ 3641463 w 5114400"/>
                <a:gd name="connsiteY3" fmla="*/ 3216075 h 3216075"/>
                <a:gd name="connsiteX4" fmla="*/ 3455040 w 5114400"/>
                <a:gd name="connsiteY4" fmla="*/ 3126270 h 3216075"/>
                <a:gd name="connsiteX5" fmla="*/ 2557200 w 5114400"/>
                <a:gd name="connsiteY5" fmla="*/ 2945005 h 3216075"/>
                <a:gd name="connsiteX6" fmla="*/ 1659360 w 5114400"/>
                <a:gd name="connsiteY6" fmla="*/ 3126270 h 3216075"/>
                <a:gd name="connsiteX7" fmla="*/ 1472937 w 5114400"/>
                <a:gd name="connsiteY7" fmla="*/ 3216075 h 3216075"/>
                <a:gd name="connsiteX8" fmla="*/ 0 w 5114400"/>
                <a:gd name="connsiteY8" fmla="*/ 664872 h 3216075"/>
                <a:gd name="connsiteX9" fmla="*/ 53965 w 5114400"/>
                <a:gd name="connsiteY9" fmla="*/ 633842 h 3216075"/>
                <a:gd name="connsiteX10" fmla="*/ 2557200 w 5114400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0" h="3216075">
                  <a:moveTo>
                    <a:pt x="2557200" y="0"/>
                  </a:moveTo>
                  <a:cubicBezTo>
                    <a:pt x="3463572" y="0"/>
                    <a:pt x="4316315" y="229613"/>
                    <a:pt x="5060435" y="633842"/>
                  </a:cubicBezTo>
                  <a:lnTo>
                    <a:pt x="5114400" y="664872"/>
                  </a:lnTo>
                  <a:lnTo>
                    <a:pt x="3641463" y="3216075"/>
                  </a:lnTo>
                  <a:lnTo>
                    <a:pt x="3455040" y="3126270"/>
                  </a:lnTo>
                  <a:cubicBezTo>
                    <a:pt x="3179080" y="3009549"/>
                    <a:pt x="2875678" y="2945005"/>
                    <a:pt x="2557200" y="2945005"/>
                  </a:cubicBezTo>
                  <a:cubicBezTo>
                    <a:pt x="2238722" y="2945005"/>
                    <a:pt x="1935320" y="3009549"/>
                    <a:pt x="1659360" y="3126270"/>
                  </a:cubicBezTo>
                  <a:lnTo>
                    <a:pt x="1472937" y="3216075"/>
                  </a:lnTo>
                  <a:lnTo>
                    <a:pt x="0" y="664872"/>
                  </a:lnTo>
                  <a:lnTo>
                    <a:pt x="53965" y="633842"/>
                  </a:lnTo>
                  <a:cubicBezTo>
                    <a:pt x="798084" y="229613"/>
                    <a:pt x="1650828" y="0"/>
                    <a:pt x="255720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D4DE860-2562-1942-84C5-67BFB75D4E99}"/>
                </a:ext>
              </a:extLst>
            </p:cNvPr>
            <p:cNvSpPr/>
            <p:nvPr/>
          </p:nvSpPr>
          <p:spPr>
            <a:xfrm rot="5400000">
              <a:off x="12382560" y="10012246"/>
              <a:ext cx="2802797" cy="3080703"/>
            </a:xfrm>
            <a:custGeom>
              <a:avLst/>
              <a:gdLst>
                <a:gd name="connsiteX0" fmla="*/ 1474019 w 4029868"/>
                <a:gd name="connsiteY0" fmla="*/ 0 h 4429443"/>
                <a:gd name="connsiteX1" fmla="*/ 1503395 w 4029868"/>
                <a:gd name="connsiteY1" fmla="*/ 16891 h 4429443"/>
                <a:gd name="connsiteX2" fmla="*/ 4025028 w 4029868"/>
                <a:gd name="connsiteY2" fmla="*/ 4237970 h 4429443"/>
                <a:gd name="connsiteX3" fmla="*/ 4029868 w 4029868"/>
                <a:gd name="connsiteY3" fmla="*/ 4429443 h 4429443"/>
                <a:gd name="connsiteX4" fmla="*/ 1082878 w 4029868"/>
                <a:gd name="connsiteY4" fmla="*/ 4429443 h 4429443"/>
                <a:gd name="connsiteX5" fmla="*/ 1074947 w 4029868"/>
                <a:gd name="connsiteY5" fmla="*/ 4272380 h 4429443"/>
                <a:gd name="connsiteX6" fmla="*/ 69890 w 4029868"/>
                <a:gd name="connsiteY6" fmla="*/ 2595535 h 4429443"/>
                <a:gd name="connsiteX7" fmla="*/ 0 w 4029868"/>
                <a:gd name="connsiteY7" fmla="*/ 2553076 h 4429443"/>
                <a:gd name="connsiteX8" fmla="*/ 1474019 w 4029868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8" h="4429443">
                  <a:moveTo>
                    <a:pt x="1474019" y="0"/>
                  </a:moveTo>
                  <a:lnTo>
                    <a:pt x="1503395" y="16891"/>
                  </a:lnTo>
                  <a:cubicBezTo>
                    <a:pt x="2947085" y="894098"/>
                    <a:pt x="3934282" y="2447778"/>
                    <a:pt x="4025028" y="4237970"/>
                  </a:cubicBezTo>
                  <a:lnTo>
                    <a:pt x="4029868" y="4429443"/>
                  </a:lnTo>
                  <a:lnTo>
                    <a:pt x="1082878" y="4429443"/>
                  </a:lnTo>
                  <a:lnTo>
                    <a:pt x="1074947" y="4272380"/>
                  </a:lnTo>
                  <a:cubicBezTo>
                    <a:pt x="1004074" y="3574505"/>
                    <a:pt x="622098" y="2968600"/>
                    <a:pt x="69890" y="2595535"/>
                  </a:cubicBezTo>
                  <a:lnTo>
                    <a:pt x="0" y="2553076"/>
                  </a:lnTo>
                  <a:lnTo>
                    <a:pt x="1474019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6502E0E1-8FB2-B14A-91B7-6D71684F4815}"/>
                </a:ext>
              </a:extLst>
            </p:cNvPr>
            <p:cNvSpPr/>
            <p:nvPr/>
          </p:nvSpPr>
          <p:spPr>
            <a:xfrm rot="5400000">
              <a:off x="12382560" y="5512746"/>
              <a:ext cx="2802799" cy="3080703"/>
            </a:xfrm>
            <a:custGeom>
              <a:avLst/>
              <a:gdLst>
                <a:gd name="connsiteX0" fmla="*/ 2555850 w 4029869"/>
                <a:gd name="connsiteY0" fmla="*/ 0 h 4429444"/>
                <a:gd name="connsiteX1" fmla="*/ 4029869 w 4029869"/>
                <a:gd name="connsiteY1" fmla="*/ 2553076 h 4429444"/>
                <a:gd name="connsiteX2" fmla="*/ 3959979 w 4029869"/>
                <a:gd name="connsiteY2" fmla="*/ 2595535 h 4429444"/>
                <a:gd name="connsiteX3" fmla="*/ 2954922 w 4029869"/>
                <a:gd name="connsiteY3" fmla="*/ 4272380 h 4429444"/>
                <a:gd name="connsiteX4" fmla="*/ 2946991 w 4029869"/>
                <a:gd name="connsiteY4" fmla="*/ 4429444 h 4429444"/>
                <a:gd name="connsiteX5" fmla="*/ 0 w 4029869"/>
                <a:gd name="connsiteY5" fmla="*/ 4429443 h 4429444"/>
                <a:gd name="connsiteX6" fmla="*/ 4841 w 4029869"/>
                <a:gd name="connsiteY6" fmla="*/ 4237970 h 4429444"/>
                <a:gd name="connsiteX7" fmla="*/ 2526474 w 4029869"/>
                <a:gd name="connsiteY7" fmla="*/ 16891 h 4429444"/>
                <a:gd name="connsiteX8" fmla="*/ 255585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2555850" y="0"/>
                  </a:moveTo>
                  <a:lnTo>
                    <a:pt x="4029869" y="2553076"/>
                  </a:lnTo>
                  <a:lnTo>
                    <a:pt x="3959979" y="2595535"/>
                  </a:lnTo>
                  <a:cubicBezTo>
                    <a:pt x="3407771" y="2968600"/>
                    <a:pt x="3025795" y="3574505"/>
                    <a:pt x="2954922" y="4272380"/>
                  </a:cubicBezTo>
                  <a:lnTo>
                    <a:pt x="2946991" y="4429444"/>
                  </a:lnTo>
                  <a:lnTo>
                    <a:pt x="0" y="4429443"/>
                  </a:lnTo>
                  <a:lnTo>
                    <a:pt x="4841" y="4237970"/>
                  </a:lnTo>
                  <a:cubicBezTo>
                    <a:pt x="95587" y="2447778"/>
                    <a:pt x="1082784" y="894098"/>
                    <a:pt x="2526474" y="16891"/>
                  </a:cubicBezTo>
                  <a:lnTo>
                    <a:pt x="255585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2D76AB4A-2127-8C4A-8087-3F1A81CF120D}"/>
                </a:ext>
              </a:extLst>
            </p:cNvPr>
            <p:cNvSpPr/>
            <p:nvPr/>
          </p:nvSpPr>
          <p:spPr>
            <a:xfrm rot="5400000">
              <a:off x="9192285" y="10012245"/>
              <a:ext cx="2802796" cy="3080704"/>
            </a:xfrm>
            <a:custGeom>
              <a:avLst/>
              <a:gdLst>
                <a:gd name="connsiteX0" fmla="*/ 1082877 w 4029867"/>
                <a:gd name="connsiteY0" fmla="*/ 0 h 4429443"/>
                <a:gd name="connsiteX1" fmla="*/ 4029867 w 4029867"/>
                <a:gd name="connsiteY1" fmla="*/ 0 h 4429443"/>
                <a:gd name="connsiteX2" fmla="*/ 4025027 w 4029867"/>
                <a:gd name="connsiteY2" fmla="*/ 191474 h 4429443"/>
                <a:gd name="connsiteX3" fmla="*/ 1503394 w 4029867"/>
                <a:gd name="connsiteY3" fmla="*/ 4412553 h 4429443"/>
                <a:gd name="connsiteX4" fmla="*/ 1474019 w 4029867"/>
                <a:gd name="connsiteY4" fmla="*/ 4429443 h 4429443"/>
                <a:gd name="connsiteX5" fmla="*/ 0 w 4029867"/>
                <a:gd name="connsiteY5" fmla="*/ 1876368 h 4429443"/>
                <a:gd name="connsiteX6" fmla="*/ 69889 w 4029867"/>
                <a:gd name="connsiteY6" fmla="*/ 1833909 h 4429443"/>
                <a:gd name="connsiteX7" fmla="*/ 1074946 w 4029867"/>
                <a:gd name="connsiteY7" fmla="*/ 157064 h 4429443"/>
                <a:gd name="connsiteX8" fmla="*/ 1082877 w 4029867"/>
                <a:gd name="connsiteY8" fmla="*/ 0 h 442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7" h="4429443">
                  <a:moveTo>
                    <a:pt x="1082877" y="0"/>
                  </a:moveTo>
                  <a:lnTo>
                    <a:pt x="4029867" y="0"/>
                  </a:lnTo>
                  <a:lnTo>
                    <a:pt x="4025027" y="191474"/>
                  </a:lnTo>
                  <a:cubicBezTo>
                    <a:pt x="3934281" y="1981667"/>
                    <a:pt x="2947084" y="3535346"/>
                    <a:pt x="1503394" y="4412553"/>
                  </a:cubicBezTo>
                  <a:lnTo>
                    <a:pt x="1474019" y="4429443"/>
                  </a:lnTo>
                  <a:lnTo>
                    <a:pt x="0" y="1876368"/>
                  </a:lnTo>
                  <a:lnTo>
                    <a:pt x="69889" y="1833909"/>
                  </a:lnTo>
                  <a:cubicBezTo>
                    <a:pt x="622097" y="1460845"/>
                    <a:pt x="1004073" y="854939"/>
                    <a:pt x="1074946" y="157064"/>
                  </a:cubicBezTo>
                  <a:lnTo>
                    <a:pt x="1082877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C2A56367-CAF6-2F47-B8D5-86DBB9DD30DD}"/>
                </a:ext>
              </a:extLst>
            </p:cNvPr>
            <p:cNvSpPr/>
            <p:nvPr/>
          </p:nvSpPr>
          <p:spPr>
            <a:xfrm rot="5400000">
              <a:off x="9192283" y="5512745"/>
              <a:ext cx="2802798" cy="3080704"/>
            </a:xfrm>
            <a:custGeom>
              <a:avLst/>
              <a:gdLst>
                <a:gd name="connsiteX0" fmla="*/ 0 w 4029869"/>
                <a:gd name="connsiteY0" fmla="*/ 0 h 4429444"/>
                <a:gd name="connsiteX1" fmla="*/ 2946991 w 4029869"/>
                <a:gd name="connsiteY1" fmla="*/ 0 h 4429444"/>
                <a:gd name="connsiteX2" fmla="*/ 2954922 w 4029869"/>
                <a:gd name="connsiteY2" fmla="*/ 157064 h 4429444"/>
                <a:gd name="connsiteX3" fmla="*/ 3959979 w 4029869"/>
                <a:gd name="connsiteY3" fmla="*/ 1833909 h 4429444"/>
                <a:gd name="connsiteX4" fmla="*/ 4029869 w 4029869"/>
                <a:gd name="connsiteY4" fmla="*/ 1876368 h 4429444"/>
                <a:gd name="connsiteX5" fmla="*/ 2555849 w 4029869"/>
                <a:gd name="connsiteY5" fmla="*/ 4429444 h 4429444"/>
                <a:gd name="connsiteX6" fmla="*/ 2526474 w 4029869"/>
                <a:gd name="connsiteY6" fmla="*/ 4412553 h 4429444"/>
                <a:gd name="connsiteX7" fmla="*/ 4841 w 4029869"/>
                <a:gd name="connsiteY7" fmla="*/ 191474 h 4429444"/>
                <a:gd name="connsiteX8" fmla="*/ 0 w 4029869"/>
                <a:gd name="connsiteY8" fmla="*/ 0 h 442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9869" h="4429444">
                  <a:moveTo>
                    <a:pt x="0" y="0"/>
                  </a:moveTo>
                  <a:lnTo>
                    <a:pt x="2946991" y="0"/>
                  </a:lnTo>
                  <a:lnTo>
                    <a:pt x="2954922" y="157064"/>
                  </a:lnTo>
                  <a:cubicBezTo>
                    <a:pt x="3025795" y="854939"/>
                    <a:pt x="3407771" y="1460845"/>
                    <a:pt x="3959979" y="1833909"/>
                  </a:cubicBezTo>
                  <a:lnTo>
                    <a:pt x="4029869" y="1876368"/>
                  </a:lnTo>
                  <a:lnTo>
                    <a:pt x="2555849" y="4429444"/>
                  </a:lnTo>
                  <a:lnTo>
                    <a:pt x="2526474" y="4412553"/>
                  </a:lnTo>
                  <a:cubicBezTo>
                    <a:pt x="1082784" y="3535346"/>
                    <a:pt x="95587" y="1981667"/>
                    <a:pt x="4841" y="1914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34E2167-2C89-E641-970F-1D63D987B35F}"/>
                </a:ext>
              </a:extLst>
            </p:cNvPr>
            <p:cNvSpPr/>
            <p:nvPr/>
          </p:nvSpPr>
          <p:spPr>
            <a:xfrm rot="5400000">
              <a:off x="7876144" y="8184449"/>
              <a:ext cx="3557097" cy="2236799"/>
            </a:xfrm>
            <a:custGeom>
              <a:avLst/>
              <a:gdLst>
                <a:gd name="connsiteX0" fmla="*/ 1472938 w 5114402"/>
                <a:gd name="connsiteY0" fmla="*/ 0 h 3216075"/>
                <a:gd name="connsiteX1" fmla="*/ 1659361 w 5114402"/>
                <a:gd name="connsiteY1" fmla="*/ 89805 h 3216075"/>
                <a:gd name="connsiteX2" fmla="*/ 2557201 w 5114402"/>
                <a:gd name="connsiteY2" fmla="*/ 271070 h 3216075"/>
                <a:gd name="connsiteX3" fmla="*/ 3455041 w 5114402"/>
                <a:gd name="connsiteY3" fmla="*/ 89805 h 3216075"/>
                <a:gd name="connsiteX4" fmla="*/ 3641464 w 5114402"/>
                <a:gd name="connsiteY4" fmla="*/ 0 h 3216075"/>
                <a:gd name="connsiteX5" fmla="*/ 5114402 w 5114402"/>
                <a:gd name="connsiteY5" fmla="*/ 2551203 h 3216075"/>
                <a:gd name="connsiteX6" fmla="*/ 5060436 w 5114402"/>
                <a:gd name="connsiteY6" fmla="*/ 2582233 h 3216075"/>
                <a:gd name="connsiteX7" fmla="*/ 2557201 w 5114402"/>
                <a:gd name="connsiteY7" fmla="*/ 3216075 h 3216075"/>
                <a:gd name="connsiteX8" fmla="*/ 53966 w 5114402"/>
                <a:gd name="connsiteY8" fmla="*/ 2582233 h 3216075"/>
                <a:gd name="connsiteX9" fmla="*/ 0 w 5114402"/>
                <a:gd name="connsiteY9" fmla="*/ 2551203 h 3216075"/>
                <a:gd name="connsiteX10" fmla="*/ 1472938 w 5114402"/>
                <a:gd name="connsiteY10" fmla="*/ 0 h 321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14402" h="3216075">
                  <a:moveTo>
                    <a:pt x="1472938" y="0"/>
                  </a:moveTo>
                  <a:lnTo>
                    <a:pt x="1659361" y="89805"/>
                  </a:lnTo>
                  <a:cubicBezTo>
                    <a:pt x="1935321" y="206526"/>
                    <a:pt x="2238723" y="271070"/>
                    <a:pt x="2557201" y="271070"/>
                  </a:cubicBezTo>
                  <a:cubicBezTo>
                    <a:pt x="2875679" y="271070"/>
                    <a:pt x="3179081" y="206526"/>
                    <a:pt x="3455041" y="89805"/>
                  </a:cubicBezTo>
                  <a:lnTo>
                    <a:pt x="3641464" y="0"/>
                  </a:lnTo>
                  <a:lnTo>
                    <a:pt x="5114402" y="2551203"/>
                  </a:lnTo>
                  <a:lnTo>
                    <a:pt x="5060436" y="2582233"/>
                  </a:lnTo>
                  <a:cubicBezTo>
                    <a:pt x="4316316" y="2986463"/>
                    <a:pt x="3463573" y="3216075"/>
                    <a:pt x="2557201" y="3216075"/>
                  </a:cubicBezTo>
                  <a:cubicBezTo>
                    <a:pt x="1650829" y="3216075"/>
                    <a:pt x="798085" y="2986463"/>
                    <a:pt x="53966" y="2582233"/>
                  </a:cubicBezTo>
                  <a:lnTo>
                    <a:pt x="0" y="2551203"/>
                  </a:lnTo>
                  <a:lnTo>
                    <a:pt x="14729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E7272C65-8F7B-134B-8F12-82D8AB8BFB35}"/>
                </a:ext>
              </a:extLst>
            </p:cNvPr>
            <p:cNvSpPr/>
            <p:nvPr/>
          </p:nvSpPr>
          <p:spPr>
            <a:xfrm rot="9000000">
              <a:off x="8721682" y="10487852"/>
              <a:ext cx="2709291" cy="981627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51F0A524-57D7-5946-B15E-2DFFA9A0AD1F}"/>
              </a:ext>
            </a:extLst>
          </p:cNvPr>
          <p:cNvSpPr txBox="1"/>
          <p:nvPr/>
        </p:nvSpPr>
        <p:spPr>
          <a:xfrm>
            <a:off x="4519212" y="7066489"/>
            <a:ext cx="26597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B2AEC8-E8A4-B94F-A34B-6A268E965329}"/>
              </a:ext>
            </a:extLst>
          </p:cNvPr>
          <p:cNvSpPr txBox="1"/>
          <p:nvPr/>
        </p:nvSpPr>
        <p:spPr>
          <a:xfrm>
            <a:off x="17023189" y="7066489"/>
            <a:ext cx="18245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Release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BD033A-B5E0-D046-90B8-E5CE7FDECA85}"/>
              </a:ext>
            </a:extLst>
          </p:cNvPr>
          <p:cNvSpPr txBox="1"/>
          <p:nvPr/>
        </p:nvSpPr>
        <p:spPr>
          <a:xfrm>
            <a:off x="11425873" y="9104366"/>
            <a:ext cx="14221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Sprint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A3780D-34BC-5C4C-AFA7-3ECBA2689E3D}"/>
              </a:ext>
            </a:extLst>
          </p:cNvPr>
          <p:cNvSpPr txBox="1"/>
          <p:nvPr/>
        </p:nvSpPr>
        <p:spPr>
          <a:xfrm>
            <a:off x="8904966" y="4431902"/>
            <a:ext cx="1297150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Daily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SCRUM</a:t>
            </a:r>
          </a:p>
        </p:txBody>
      </p:sp>
    </p:spTree>
    <p:extLst>
      <p:ext uri="{BB962C8B-B14F-4D97-AF65-F5344CB8AC3E}">
        <p14:creationId xmlns:p14="http://schemas.microsoft.com/office/powerpoint/2010/main" val="219871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9385AA-E9B8-0442-90B2-DF61F4223C55}"/>
              </a:ext>
            </a:extLst>
          </p:cNvPr>
          <p:cNvSpPr txBox="1"/>
          <p:nvPr/>
        </p:nvSpPr>
        <p:spPr>
          <a:xfrm>
            <a:off x="1520825" y="482419"/>
            <a:ext cx="924804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Sprint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3FD39-B3C3-D048-8126-65DBA8D5AD2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557709A1-E799-BC42-BBDA-0FCC9A575054}"/>
              </a:ext>
            </a:extLst>
          </p:cNvPr>
          <p:cNvSpPr/>
          <p:nvPr/>
        </p:nvSpPr>
        <p:spPr>
          <a:xfrm>
            <a:off x="4059310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1D460ADA-DBA6-F640-9D5F-8BE101896FD0}"/>
              </a:ext>
            </a:extLst>
          </p:cNvPr>
          <p:cNvSpPr/>
          <p:nvPr/>
        </p:nvSpPr>
        <p:spPr>
          <a:xfrm>
            <a:off x="10855500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4BCFD7E0-D039-A94C-BDBA-D9F765FA0C0D}"/>
              </a:ext>
            </a:extLst>
          </p:cNvPr>
          <p:cNvSpPr/>
          <p:nvPr/>
        </p:nvSpPr>
        <p:spPr>
          <a:xfrm>
            <a:off x="17651691" y="3633139"/>
            <a:ext cx="2666652" cy="2301476"/>
          </a:xfrm>
          <a:prstGeom prst="trapezoid">
            <a:avLst>
              <a:gd name="adj" fmla="val 1875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hape 2831">
            <a:extLst>
              <a:ext uri="{FF2B5EF4-FFF2-40B4-BE49-F238E27FC236}">
                <a16:creationId xmlns:a16="http://schemas.microsoft.com/office/drawing/2014/main" id="{5C8207CC-4E27-7F44-8FC2-A6AB7502B089}"/>
              </a:ext>
            </a:extLst>
          </p:cNvPr>
          <p:cNvSpPr>
            <a:spLocks noChangeAspect="1"/>
          </p:cNvSpPr>
          <p:nvPr/>
        </p:nvSpPr>
        <p:spPr>
          <a:xfrm>
            <a:off x="11797359" y="4245611"/>
            <a:ext cx="782934" cy="1076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832">
            <a:extLst>
              <a:ext uri="{FF2B5EF4-FFF2-40B4-BE49-F238E27FC236}">
                <a16:creationId xmlns:a16="http://schemas.microsoft.com/office/drawing/2014/main" id="{7EE109F9-9875-A646-B463-6EE7CDAEC841}"/>
              </a:ext>
            </a:extLst>
          </p:cNvPr>
          <p:cNvSpPr>
            <a:spLocks noChangeAspect="1"/>
          </p:cNvSpPr>
          <p:nvPr/>
        </p:nvSpPr>
        <p:spPr>
          <a:xfrm>
            <a:off x="5001168" y="4245611"/>
            <a:ext cx="782934" cy="1076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Shape 2625">
            <a:extLst>
              <a:ext uri="{FF2B5EF4-FFF2-40B4-BE49-F238E27FC236}">
                <a16:creationId xmlns:a16="http://schemas.microsoft.com/office/drawing/2014/main" id="{810CEA85-F4E6-F74F-B586-0DA3737F6DAC}"/>
              </a:ext>
            </a:extLst>
          </p:cNvPr>
          <p:cNvSpPr>
            <a:spLocks noChangeAspect="1"/>
          </p:cNvSpPr>
          <p:nvPr/>
        </p:nvSpPr>
        <p:spPr>
          <a:xfrm>
            <a:off x="18446750" y="4343478"/>
            <a:ext cx="1076532" cy="880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6461CE-192C-F340-BB99-CD4399ADF1B7}"/>
              </a:ext>
            </a:extLst>
          </p:cNvPr>
          <p:cNvSpPr txBox="1"/>
          <p:nvPr/>
        </p:nvSpPr>
        <p:spPr>
          <a:xfrm>
            <a:off x="4457925" y="6528708"/>
            <a:ext cx="18694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Outputs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4B91A0C-E701-3746-9B65-FFE57F11C464}"/>
              </a:ext>
            </a:extLst>
          </p:cNvPr>
          <p:cNvSpPr txBox="1">
            <a:spLocks/>
          </p:cNvSpPr>
          <p:nvPr/>
        </p:nvSpPr>
        <p:spPr>
          <a:xfrm>
            <a:off x="3183301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640FBB-1648-534D-A777-4D3F1C68BABB}"/>
              </a:ext>
            </a:extLst>
          </p:cNvPr>
          <p:cNvSpPr txBox="1"/>
          <p:nvPr/>
        </p:nvSpPr>
        <p:spPr>
          <a:xfrm>
            <a:off x="11437659" y="6528708"/>
            <a:ext cx="15023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Inputs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B6E4E3C-9225-B044-9EF9-80145447B643}"/>
              </a:ext>
            </a:extLst>
          </p:cNvPr>
          <p:cNvSpPr txBox="1">
            <a:spLocks/>
          </p:cNvSpPr>
          <p:nvPr/>
        </p:nvSpPr>
        <p:spPr>
          <a:xfrm>
            <a:off x="9979491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7C03AA-621E-7149-AF80-9A78444BD0EB}"/>
              </a:ext>
            </a:extLst>
          </p:cNvPr>
          <p:cNvSpPr txBox="1"/>
          <p:nvPr/>
        </p:nvSpPr>
        <p:spPr>
          <a:xfrm>
            <a:off x="17841917" y="6528708"/>
            <a:ext cx="22862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Obstacles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9CE078E-0109-A047-8F91-60C75DD7E8E5}"/>
              </a:ext>
            </a:extLst>
          </p:cNvPr>
          <p:cNvSpPr txBox="1">
            <a:spLocks/>
          </p:cNvSpPr>
          <p:nvPr/>
        </p:nvSpPr>
        <p:spPr>
          <a:xfrm>
            <a:off x="16775682" y="7189451"/>
            <a:ext cx="441866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6B5B66-C687-9040-9EB2-D2540567383C}"/>
              </a:ext>
            </a:extLst>
          </p:cNvPr>
          <p:cNvSpPr txBox="1"/>
          <p:nvPr/>
        </p:nvSpPr>
        <p:spPr>
          <a:xfrm>
            <a:off x="16248747" y="10379364"/>
            <a:ext cx="239039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Frequency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0306F0D-6639-9045-AA6B-BC39481CC5E4}"/>
              </a:ext>
            </a:extLst>
          </p:cNvPr>
          <p:cNvSpPr txBox="1">
            <a:spLocks/>
          </p:cNvSpPr>
          <p:nvPr/>
        </p:nvSpPr>
        <p:spPr>
          <a:xfrm>
            <a:off x="13522151" y="11040107"/>
            <a:ext cx="784358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C38181-08E7-6F41-BCD7-F9648142069E}"/>
              </a:ext>
            </a:extLst>
          </p:cNvPr>
          <p:cNvSpPr txBox="1"/>
          <p:nvPr/>
        </p:nvSpPr>
        <p:spPr>
          <a:xfrm>
            <a:off x="5934078" y="10379364"/>
            <a:ext cx="19992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Duration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56F24B6-EFDC-5546-947D-75BEBAAE1285}"/>
              </a:ext>
            </a:extLst>
          </p:cNvPr>
          <p:cNvSpPr txBox="1">
            <a:spLocks/>
          </p:cNvSpPr>
          <p:nvPr/>
        </p:nvSpPr>
        <p:spPr>
          <a:xfrm>
            <a:off x="3011915" y="11040107"/>
            <a:ext cx="784358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74795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7E76A5-D468-9A4E-8A88-8C50B3CEE5CF}"/>
              </a:ext>
            </a:extLst>
          </p:cNvPr>
          <p:cNvSpPr txBox="1"/>
          <p:nvPr/>
        </p:nvSpPr>
        <p:spPr>
          <a:xfrm>
            <a:off x="1520825" y="482419"/>
            <a:ext cx="679865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DECA5-A0BB-D442-A1B3-C23FDC3168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17D42331-5E2A-A64B-ADE3-0F5787EDF57A}"/>
              </a:ext>
            </a:extLst>
          </p:cNvPr>
          <p:cNvSpPr/>
          <p:nvPr/>
        </p:nvSpPr>
        <p:spPr>
          <a:xfrm>
            <a:off x="11119966" y="2785472"/>
            <a:ext cx="2782032" cy="3149078"/>
          </a:xfrm>
          <a:custGeom>
            <a:avLst/>
            <a:gdLst>
              <a:gd name="connsiteX0" fmla="*/ 1603897 w 2782032"/>
              <a:gd name="connsiteY0" fmla="*/ 217 h 3149078"/>
              <a:gd name="connsiteX1" fmla="*/ 2688367 w 2782032"/>
              <a:gd name="connsiteY1" fmla="*/ 389283 h 3149078"/>
              <a:gd name="connsiteX2" fmla="*/ 2782032 w 2782032"/>
              <a:gd name="connsiteY2" fmla="*/ 312391 h 3149078"/>
              <a:gd name="connsiteX3" fmla="*/ 2720917 w 2782032"/>
              <a:gd name="connsiteY3" fmla="*/ 735233 h 3149078"/>
              <a:gd name="connsiteX4" fmla="*/ 2248110 w 2782032"/>
              <a:gd name="connsiteY4" fmla="*/ 750709 h 3149078"/>
              <a:gd name="connsiteX5" fmla="*/ 2340555 w 2782032"/>
              <a:gd name="connsiteY5" fmla="*/ 674817 h 3149078"/>
              <a:gd name="connsiteX6" fmla="*/ 1063037 w 2782032"/>
              <a:gd name="connsiteY6" fmla="*/ 584265 h 3149078"/>
              <a:gd name="connsiteX7" fmla="*/ 442585 w 2782032"/>
              <a:gd name="connsiteY7" fmla="*/ 1704919 h 3149078"/>
              <a:gd name="connsiteX8" fmla="*/ 1198630 w 2782032"/>
              <a:gd name="connsiteY8" fmla="*/ 2738909 h 3149078"/>
              <a:gd name="connsiteX9" fmla="*/ 1038756 w 2782032"/>
              <a:gd name="connsiteY9" fmla="*/ 3149078 h 3149078"/>
              <a:gd name="connsiteX10" fmla="*/ 1350 w 2782032"/>
              <a:gd name="connsiteY10" fmla="*/ 1696273 h 3149078"/>
              <a:gd name="connsiteX11" fmla="*/ 917628 w 2782032"/>
              <a:gd name="connsiteY11" fmla="*/ 164162 h 3149078"/>
              <a:gd name="connsiteX12" fmla="*/ 1603897 w 2782032"/>
              <a:gd name="connsiteY12" fmla="*/ 217 h 31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82032" h="3149078">
                <a:moveTo>
                  <a:pt x="1603897" y="217"/>
                </a:moveTo>
                <a:cubicBezTo>
                  <a:pt x="1993093" y="-6123"/>
                  <a:pt x="2380165" y="126818"/>
                  <a:pt x="2688367" y="389283"/>
                </a:cubicBezTo>
                <a:lnTo>
                  <a:pt x="2782032" y="312391"/>
                </a:lnTo>
                <a:lnTo>
                  <a:pt x="2720917" y="735233"/>
                </a:lnTo>
                <a:lnTo>
                  <a:pt x="2248110" y="750709"/>
                </a:lnTo>
                <a:lnTo>
                  <a:pt x="2340555" y="674817"/>
                </a:lnTo>
                <a:cubicBezTo>
                  <a:pt x="1968611" y="398787"/>
                  <a:pt x="1470235" y="363461"/>
                  <a:pt x="1063037" y="584265"/>
                </a:cubicBezTo>
                <a:cubicBezTo>
                  <a:pt x="655554" y="805223"/>
                  <a:pt x="413458" y="1242494"/>
                  <a:pt x="442585" y="1704919"/>
                </a:cubicBezTo>
                <a:cubicBezTo>
                  <a:pt x="471709" y="2167295"/>
                  <a:pt x="766703" y="2570738"/>
                  <a:pt x="1198630" y="2738909"/>
                </a:cubicBezTo>
                <a:lnTo>
                  <a:pt x="1038756" y="3149078"/>
                </a:lnTo>
                <a:cubicBezTo>
                  <a:pt x="434879" y="2913889"/>
                  <a:pt x="27635" y="2343576"/>
                  <a:pt x="1350" y="1696273"/>
                </a:cubicBezTo>
                <a:cubicBezTo>
                  <a:pt x="-24936" y="1048938"/>
                  <a:pt x="334762" y="447484"/>
                  <a:pt x="917628" y="164162"/>
                </a:cubicBezTo>
                <a:cubicBezTo>
                  <a:pt x="1136098" y="57967"/>
                  <a:pt x="1370380" y="4022"/>
                  <a:pt x="1603897" y="2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E2FDC873-2E7A-DC4F-9213-5FFB262F2F02}"/>
              </a:ext>
            </a:extLst>
          </p:cNvPr>
          <p:cNvSpPr/>
          <p:nvPr/>
        </p:nvSpPr>
        <p:spPr>
          <a:xfrm flipH="1">
            <a:off x="11667720" y="4774283"/>
            <a:ext cx="4449120" cy="4437617"/>
          </a:xfrm>
          <a:custGeom>
            <a:avLst/>
            <a:gdLst>
              <a:gd name="connsiteX0" fmla="*/ 2200950 w 4449120"/>
              <a:gd name="connsiteY0" fmla="*/ 70 h 4437617"/>
              <a:gd name="connsiteX1" fmla="*/ 1016321 w 4449120"/>
              <a:gd name="connsiteY1" fmla="*/ 354231 h 4437617"/>
              <a:gd name="connsiteX2" fmla="*/ 92825 w 4449120"/>
              <a:gd name="connsiteY2" fmla="*/ 2853264 h 4437617"/>
              <a:gd name="connsiteX3" fmla="*/ 2234790 w 4449120"/>
              <a:gd name="connsiteY3" fmla="*/ 4437561 h 4437617"/>
              <a:gd name="connsiteX4" fmla="*/ 2230549 w 4449120"/>
              <a:gd name="connsiteY4" fmla="*/ 3842120 h 4437617"/>
              <a:gd name="connsiteX5" fmla="*/ 671333 w 4449120"/>
              <a:gd name="connsiteY5" fmla="*/ 2708736 h 4437617"/>
              <a:gd name="connsiteX6" fmla="*/ 1294315 w 4449120"/>
              <a:gd name="connsiteY6" fmla="*/ 884563 h 4437617"/>
              <a:gd name="connsiteX7" fmla="*/ 3221086 w 4449120"/>
              <a:gd name="connsiteY7" fmla="*/ 941694 h 4437617"/>
              <a:gd name="connsiteX8" fmla="*/ 3734890 w 4449120"/>
              <a:gd name="connsiteY8" fmla="*/ 2799574 h 4437617"/>
              <a:gd name="connsiteX9" fmla="*/ 3521250 w 4449120"/>
              <a:gd name="connsiteY9" fmla="*/ 2650263 h 4437617"/>
              <a:gd name="connsiteX10" fmla="*/ 3793609 w 4449120"/>
              <a:gd name="connsiteY10" fmla="*/ 3319309 h 4437617"/>
              <a:gd name="connsiteX11" fmla="*/ 4449120 w 4449120"/>
              <a:gd name="connsiteY11" fmla="*/ 3298744 h 4437617"/>
              <a:gd name="connsiteX12" fmla="*/ 4233751 w 4449120"/>
              <a:gd name="connsiteY12" fmla="*/ 3148224 h 4437617"/>
              <a:gd name="connsiteX13" fmla="*/ 3673797 w 4449120"/>
              <a:gd name="connsiteY13" fmla="*/ 543524 h 4437617"/>
              <a:gd name="connsiteX14" fmla="*/ 2200950 w 4449120"/>
              <a:gd name="connsiteY14" fmla="*/ 70 h 443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49120" h="4437617">
                <a:moveTo>
                  <a:pt x="2200950" y="70"/>
                </a:moveTo>
                <a:cubicBezTo>
                  <a:pt x="1790546" y="3321"/>
                  <a:pt x="1379160" y="120199"/>
                  <a:pt x="1016321" y="354231"/>
                </a:cubicBezTo>
                <a:cubicBezTo>
                  <a:pt x="186975" y="889162"/>
                  <a:pt x="-189370" y="1907573"/>
                  <a:pt x="92825" y="2853264"/>
                </a:cubicBezTo>
                <a:cubicBezTo>
                  <a:pt x="375020" y="3798955"/>
                  <a:pt x="1247918" y="4444591"/>
                  <a:pt x="2234790" y="4437561"/>
                </a:cubicBezTo>
                <a:cubicBezTo>
                  <a:pt x="2233376" y="4239081"/>
                  <a:pt x="2231963" y="4040600"/>
                  <a:pt x="2230549" y="3842120"/>
                </a:cubicBezTo>
                <a:cubicBezTo>
                  <a:pt x="1518483" y="3847192"/>
                  <a:pt x="886237" y="3387617"/>
                  <a:pt x="671333" y="2708736"/>
                </a:cubicBezTo>
                <a:cubicBezTo>
                  <a:pt x="456429" y="2029855"/>
                  <a:pt x="709041" y="1290172"/>
                  <a:pt x="1294315" y="884563"/>
                </a:cubicBezTo>
                <a:cubicBezTo>
                  <a:pt x="1879588" y="478954"/>
                  <a:pt x="2660873" y="502120"/>
                  <a:pt x="3221086" y="941694"/>
                </a:cubicBezTo>
                <a:cubicBezTo>
                  <a:pt x="3781299" y="1381268"/>
                  <a:pt x="3989641" y="2134619"/>
                  <a:pt x="3734890" y="2799574"/>
                </a:cubicBezTo>
                <a:lnTo>
                  <a:pt x="3521250" y="2650263"/>
                </a:lnTo>
                <a:lnTo>
                  <a:pt x="3793609" y="3319309"/>
                </a:lnTo>
                <a:lnTo>
                  <a:pt x="4449120" y="3298744"/>
                </a:lnTo>
                <a:lnTo>
                  <a:pt x="4233751" y="3148224"/>
                </a:lnTo>
                <a:cubicBezTo>
                  <a:pt x="4647142" y="2252080"/>
                  <a:pt x="4418948" y="1190607"/>
                  <a:pt x="3673797" y="543524"/>
                </a:cubicBezTo>
                <a:cubicBezTo>
                  <a:pt x="3254650" y="179541"/>
                  <a:pt x="2728612" y="-4110"/>
                  <a:pt x="2200950" y="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B248F5F1-20D1-2E49-90D8-A0935B10A230}"/>
              </a:ext>
            </a:extLst>
          </p:cNvPr>
          <p:cNvSpPr/>
          <p:nvPr/>
        </p:nvSpPr>
        <p:spPr>
          <a:xfrm>
            <a:off x="2328429" y="8024280"/>
            <a:ext cx="16620393" cy="231221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hape 2614">
            <a:extLst>
              <a:ext uri="{FF2B5EF4-FFF2-40B4-BE49-F238E27FC236}">
                <a16:creationId xmlns:a16="http://schemas.microsoft.com/office/drawing/2014/main" id="{E8153E7F-FE21-B24A-934C-539F0328FDFD}"/>
              </a:ext>
            </a:extLst>
          </p:cNvPr>
          <p:cNvSpPr>
            <a:spLocks noChangeAspect="1"/>
          </p:cNvSpPr>
          <p:nvPr/>
        </p:nvSpPr>
        <p:spPr>
          <a:xfrm>
            <a:off x="13423762" y="5933431"/>
            <a:ext cx="995900" cy="995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805F9E-1B5A-FE4E-9E36-48AB03FE34B3}"/>
              </a:ext>
            </a:extLst>
          </p:cNvPr>
          <p:cNvSpPr txBox="1"/>
          <p:nvPr/>
        </p:nvSpPr>
        <p:spPr>
          <a:xfrm>
            <a:off x="13087990" y="7187231"/>
            <a:ext cx="1667443" cy="107721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SCRUM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Master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612D29-3BA0-E744-B787-5CFFAF62DB54}"/>
              </a:ext>
            </a:extLst>
          </p:cNvPr>
          <p:cNvSpPr txBox="1"/>
          <p:nvPr/>
        </p:nvSpPr>
        <p:spPr>
          <a:xfrm>
            <a:off x="14600526" y="2524487"/>
            <a:ext cx="28151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Daily SCRUM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BE4F06D-DEE5-124B-8403-641ED1D6D4F1}"/>
              </a:ext>
            </a:extLst>
          </p:cNvPr>
          <p:cNvSpPr txBox="1">
            <a:spLocks/>
          </p:cNvSpPr>
          <p:nvPr/>
        </p:nvSpPr>
        <p:spPr>
          <a:xfrm>
            <a:off x="14600526" y="31852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hape 2617">
            <a:extLst>
              <a:ext uri="{FF2B5EF4-FFF2-40B4-BE49-F238E27FC236}">
                <a16:creationId xmlns:a16="http://schemas.microsoft.com/office/drawing/2014/main" id="{16EE2953-1113-3041-A52D-9CF55D85A4E2}"/>
              </a:ext>
            </a:extLst>
          </p:cNvPr>
          <p:cNvSpPr>
            <a:spLocks noChangeAspect="1"/>
          </p:cNvSpPr>
          <p:nvPr/>
        </p:nvSpPr>
        <p:spPr>
          <a:xfrm>
            <a:off x="20571310" y="4952918"/>
            <a:ext cx="922916" cy="755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46A338-2A09-C544-8FBE-4ABB0FD93B2E}"/>
              </a:ext>
            </a:extLst>
          </p:cNvPr>
          <p:cNvSpPr txBox="1"/>
          <p:nvPr/>
        </p:nvSpPr>
        <p:spPr>
          <a:xfrm>
            <a:off x="19565861" y="6167853"/>
            <a:ext cx="2933815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Stakeholders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Review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20D85B-36A5-A144-AD8D-FC1503F2A3E3}"/>
              </a:ext>
            </a:extLst>
          </p:cNvPr>
          <p:cNvGrpSpPr/>
          <p:nvPr/>
        </p:nvGrpSpPr>
        <p:grpSpPr>
          <a:xfrm>
            <a:off x="20056180" y="7704810"/>
            <a:ext cx="1953178" cy="1346902"/>
            <a:chOff x="3088981" y="5763025"/>
            <a:chExt cx="2416594" cy="2051638"/>
          </a:xfrm>
        </p:grpSpPr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346FBEA5-1649-4C4D-B9E5-9E32B78CE191}"/>
                </a:ext>
              </a:extLst>
            </p:cNvPr>
            <p:cNvSpPr/>
            <p:nvPr/>
          </p:nvSpPr>
          <p:spPr>
            <a:xfrm>
              <a:off x="3088981" y="5763025"/>
              <a:ext cx="2416594" cy="1029661"/>
            </a:xfrm>
            <a:prstGeom prst="parallelogram">
              <a:avLst>
                <a:gd name="adj" fmla="val 8337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ADCEE2D3-4BCC-274D-99A2-2A4058588D5D}"/>
                </a:ext>
              </a:extLst>
            </p:cNvPr>
            <p:cNvSpPr/>
            <p:nvPr/>
          </p:nvSpPr>
          <p:spPr>
            <a:xfrm rot="16200000" flipV="1">
              <a:off x="4136855" y="6445944"/>
              <a:ext cx="2051637" cy="685800"/>
            </a:xfrm>
            <a:prstGeom prst="parallelogram">
              <a:avLst>
                <a:gd name="adj" fmla="val 11970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DD1403-6A35-A146-B8B5-830B36ECE486}"/>
                </a:ext>
              </a:extLst>
            </p:cNvPr>
            <p:cNvSpPr/>
            <p:nvPr/>
          </p:nvSpPr>
          <p:spPr>
            <a:xfrm>
              <a:off x="3088982" y="6792687"/>
              <a:ext cx="1730792" cy="102197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ubtitle 2">
            <a:extLst>
              <a:ext uri="{FF2B5EF4-FFF2-40B4-BE49-F238E27FC236}">
                <a16:creationId xmlns:a16="http://schemas.microsoft.com/office/drawing/2014/main" id="{08038AF9-4A35-994A-A91A-F58D309F9220}"/>
              </a:ext>
            </a:extLst>
          </p:cNvPr>
          <p:cNvSpPr txBox="1">
            <a:spLocks/>
          </p:cNvSpPr>
          <p:nvPr/>
        </p:nvSpPr>
        <p:spPr>
          <a:xfrm>
            <a:off x="19228643" y="9511450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7E18FAF6-343E-424C-92AF-7CA1E89B63E4}"/>
              </a:ext>
            </a:extLst>
          </p:cNvPr>
          <p:cNvSpPr/>
          <p:nvPr/>
        </p:nvSpPr>
        <p:spPr>
          <a:xfrm>
            <a:off x="9797807" y="5926177"/>
            <a:ext cx="905427" cy="1214935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2608">
            <a:extLst>
              <a:ext uri="{FF2B5EF4-FFF2-40B4-BE49-F238E27FC236}">
                <a16:creationId xmlns:a16="http://schemas.microsoft.com/office/drawing/2014/main" id="{59CC137B-1D70-FF48-916F-6C2803232590}"/>
              </a:ext>
            </a:extLst>
          </p:cNvPr>
          <p:cNvSpPr>
            <a:spLocks noChangeAspect="1"/>
          </p:cNvSpPr>
          <p:nvPr/>
        </p:nvSpPr>
        <p:spPr>
          <a:xfrm>
            <a:off x="9789062" y="7391728"/>
            <a:ext cx="922918" cy="75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B8CD18-7950-C947-8EA8-D758500862D7}"/>
              </a:ext>
            </a:extLst>
          </p:cNvPr>
          <p:cNvSpPr txBox="1"/>
          <p:nvPr/>
        </p:nvSpPr>
        <p:spPr>
          <a:xfrm>
            <a:off x="9316957" y="10142441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Sprint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38F5422-7DA7-FA4B-8E56-7708F9437B61}"/>
              </a:ext>
            </a:extLst>
          </p:cNvPr>
          <p:cNvSpPr txBox="1">
            <a:spLocks/>
          </p:cNvSpPr>
          <p:nvPr/>
        </p:nvSpPr>
        <p:spPr>
          <a:xfrm>
            <a:off x="8446395" y="11270808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06E36C9-23DB-3340-AD3F-291041A28F0A}"/>
              </a:ext>
            </a:extLst>
          </p:cNvPr>
          <p:cNvSpPr txBox="1">
            <a:spLocks/>
          </p:cNvSpPr>
          <p:nvPr/>
        </p:nvSpPr>
        <p:spPr>
          <a:xfrm>
            <a:off x="3972154" y="11270808"/>
            <a:ext cx="36082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1C55F1-F2F2-CA47-B662-94CC23992D86}"/>
              </a:ext>
            </a:extLst>
          </p:cNvPr>
          <p:cNvSpPr txBox="1"/>
          <p:nvPr/>
        </p:nvSpPr>
        <p:spPr>
          <a:xfrm>
            <a:off x="4841568" y="10142441"/>
            <a:ext cx="186942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Backlog</a:t>
            </a: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9DF07C71-37EA-0345-82C3-5B83EFE05FFA}"/>
              </a:ext>
            </a:extLst>
          </p:cNvPr>
          <p:cNvSpPr/>
          <p:nvPr/>
        </p:nvSpPr>
        <p:spPr>
          <a:xfrm>
            <a:off x="5323566" y="3415020"/>
            <a:ext cx="905427" cy="3610560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-Down Arrow 30">
            <a:extLst>
              <a:ext uri="{FF2B5EF4-FFF2-40B4-BE49-F238E27FC236}">
                <a16:creationId xmlns:a16="http://schemas.microsoft.com/office/drawing/2014/main" id="{DAA71C74-17B5-6D4F-B66D-3A59FD1633A0}"/>
              </a:ext>
            </a:extLst>
          </p:cNvPr>
          <p:cNvSpPr/>
          <p:nvPr/>
        </p:nvSpPr>
        <p:spPr>
          <a:xfrm rot="5400000">
            <a:off x="5323565" y="3569681"/>
            <a:ext cx="905427" cy="2189910"/>
          </a:xfrm>
          <a:prstGeom prst="up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90B469-4BB1-4045-B6B8-59CEA0CE35CC}"/>
              </a:ext>
            </a:extLst>
          </p:cNvPr>
          <p:cNvSpPr txBox="1"/>
          <p:nvPr/>
        </p:nvSpPr>
        <p:spPr>
          <a:xfrm>
            <a:off x="7077983" y="4372249"/>
            <a:ext cx="13837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7D5139-63FA-BE44-B52D-1EC12DD8CEC1}"/>
              </a:ext>
            </a:extLst>
          </p:cNvPr>
          <p:cNvSpPr txBox="1"/>
          <p:nvPr/>
        </p:nvSpPr>
        <p:spPr>
          <a:xfrm>
            <a:off x="4644400" y="2579758"/>
            <a:ext cx="22637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Customer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616D8B-CCBA-574F-8E03-49376F4B4E5A}"/>
              </a:ext>
            </a:extLst>
          </p:cNvPr>
          <p:cNvSpPr txBox="1"/>
          <p:nvPr/>
        </p:nvSpPr>
        <p:spPr>
          <a:xfrm>
            <a:off x="1540758" y="4372249"/>
            <a:ext cx="293381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Stakeholders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DA40D4-4049-FF46-A55C-81D07C436279}"/>
              </a:ext>
            </a:extLst>
          </p:cNvPr>
          <p:cNvSpPr txBox="1"/>
          <p:nvPr/>
        </p:nvSpPr>
        <p:spPr>
          <a:xfrm>
            <a:off x="4868020" y="7241678"/>
            <a:ext cx="1816523" cy="107721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Owner</a:t>
            </a:r>
          </a:p>
        </p:txBody>
      </p:sp>
    </p:spTree>
    <p:extLst>
      <p:ext uri="{BB962C8B-B14F-4D97-AF65-F5344CB8AC3E}">
        <p14:creationId xmlns:p14="http://schemas.microsoft.com/office/powerpoint/2010/main" val="29230110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84700</TotalTime>
  <Words>1160</Words>
  <Application>Microsoft Macintosh PowerPoint</Application>
  <PresentationFormat>Custom</PresentationFormat>
  <Paragraphs>336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9891</cp:revision>
  <cp:lastPrinted>2019-09-26T21:58:48Z</cp:lastPrinted>
  <dcterms:created xsi:type="dcterms:W3CDTF">2014-11-12T21:47:38Z</dcterms:created>
  <dcterms:modified xsi:type="dcterms:W3CDTF">2019-10-22T05:17:00Z</dcterms:modified>
  <cp:category/>
</cp:coreProperties>
</file>