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44" r:id="rId2"/>
    <p:sldId id="3345" r:id="rId3"/>
    <p:sldId id="3346" r:id="rId4"/>
    <p:sldId id="3347" r:id="rId5"/>
    <p:sldId id="3348" r:id="rId6"/>
    <p:sldId id="3349" r:id="rId7"/>
    <p:sldId id="3350" r:id="rId8"/>
    <p:sldId id="3351" r:id="rId9"/>
    <p:sldId id="3352" r:id="rId10"/>
    <p:sldId id="3353" r:id="rId11"/>
    <p:sldId id="3354" r:id="rId12"/>
    <p:sldId id="3355" r:id="rId13"/>
    <p:sldId id="3356" r:id="rId14"/>
    <p:sldId id="3357" r:id="rId15"/>
    <p:sldId id="3358" r:id="rId16"/>
    <p:sldId id="3359" r:id="rId17"/>
    <p:sldId id="3360" r:id="rId18"/>
    <p:sldId id="3361" r:id="rId19"/>
    <p:sldId id="3362" r:id="rId20"/>
    <p:sldId id="3363" r:id="rId21"/>
    <p:sldId id="3364" r:id="rId22"/>
    <p:sldId id="3365" r:id="rId23"/>
    <p:sldId id="3366" r:id="rId24"/>
    <p:sldId id="3367" r:id="rId25"/>
    <p:sldId id="3368" r:id="rId26"/>
    <p:sldId id="3369" r:id="rId27"/>
    <p:sldId id="3370" r:id="rId28"/>
    <p:sldId id="3371" r:id="rId29"/>
    <p:sldId id="3372" r:id="rId30"/>
    <p:sldId id="337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2F0277-978A-8B4C-B57E-0C8CCC63482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9DA85C-F960-2F42-B6AD-45B560D49C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3ECFDDBF-F7E1-1149-A8D7-8811E4089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31616"/>
            <a:ext cx="24377650" cy="2850833"/>
          </a:xfrm>
          <a:custGeom>
            <a:avLst/>
            <a:gdLst>
              <a:gd name="T0" fmla="*/ 16995 w 19569"/>
              <a:gd name="T1" fmla="*/ 2287 h 2288"/>
              <a:gd name="T2" fmla="*/ 15803 w 19569"/>
              <a:gd name="T3" fmla="*/ 1883 h 2288"/>
              <a:gd name="T4" fmla="*/ 14879 w 19569"/>
              <a:gd name="T5" fmla="*/ 1175 h 2288"/>
              <a:gd name="T6" fmla="*/ 14129 w 19569"/>
              <a:gd name="T7" fmla="*/ 905 h 2288"/>
              <a:gd name="T8" fmla="*/ 12761 w 19569"/>
              <a:gd name="T9" fmla="*/ 1685 h 2288"/>
              <a:gd name="T10" fmla="*/ 11233 w 19569"/>
              <a:gd name="T11" fmla="*/ 2263 h 2288"/>
              <a:gd name="T12" fmla="*/ 9706 w 19569"/>
              <a:gd name="T13" fmla="*/ 1685 h 2288"/>
              <a:gd name="T14" fmla="*/ 9230 w 19569"/>
              <a:gd name="T15" fmla="*/ 1257 h 2288"/>
              <a:gd name="T16" fmla="*/ 8336 w 19569"/>
              <a:gd name="T17" fmla="*/ 905 h 2288"/>
              <a:gd name="T18" fmla="*/ 6966 w 19569"/>
              <a:gd name="T19" fmla="*/ 1685 h 2288"/>
              <a:gd name="T20" fmla="*/ 5431 w 19569"/>
              <a:gd name="T21" fmla="*/ 2263 h 2288"/>
              <a:gd name="T22" fmla="*/ 4177 w 19569"/>
              <a:gd name="T23" fmla="*/ 1830 h 2288"/>
              <a:gd name="T24" fmla="*/ 3230 w 19569"/>
              <a:gd name="T25" fmla="*/ 1103 h 2288"/>
              <a:gd name="T26" fmla="*/ 0 w 19569"/>
              <a:gd name="T27" fmla="*/ 881 h 2288"/>
              <a:gd name="T28" fmla="*/ 2573 w 19569"/>
              <a:gd name="T29" fmla="*/ 0 h 2288"/>
              <a:gd name="T30" fmla="*/ 3766 w 19569"/>
              <a:gd name="T31" fmla="*/ 404 h 2288"/>
              <a:gd name="T32" fmla="*/ 4729 w 19569"/>
              <a:gd name="T33" fmla="*/ 1141 h 2288"/>
              <a:gd name="T34" fmla="*/ 4907 w 19569"/>
              <a:gd name="T35" fmla="*/ 1253 h 2288"/>
              <a:gd name="T36" fmla="*/ 5445 w 19569"/>
              <a:gd name="T37" fmla="*/ 1381 h 2288"/>
              <a:gd name="T38" fmla="*/ 6852 w 19569"/>
              <a:gd name="T39" fmla="*/ 602 h 2288"/>
              <a:gd name="T40" fmla="*/ 8332 w 19569"/>
              <a:gd name="T41" fmla="*/ 24 h 2288"/>
              <a:gd name="T42" fmla="*/ 8340 w 19569"/>
              <a:gd name="T43" fmla="*/ 24 h 2288"/>
              <a:gd name="T44" fmla="*/ 9818 w 19569"/>
              <a:gd name="T45" fmla="*/ 602 h 2288"/>
              <a:gd name="T46" fmla="*/ 10294 w 19569"/>
              <a:gd name="T47" fmla="*/ 1029 h 2288"/>
              <a:gd name="T48" fmla="*/ 11233 w 19569"/>
              <a:gd name="T49" fmla="*/ 1381 h 2288"/>
              <a:gd name="T50" fmla="*/ 11240 w 19569"/>
              <a:gd name="T51" fmla="*/ 1381 h 2288"/>
              <a:gd name="T52" fmla="*/ 12647 w 19569"/>
              <a:gd name="T53" fmla="*/ 602 h 2288"/>
              <a:gd name="T54" fmla="*/ 14127 w 19569"/>
              <a:gd name="T55" fmla="*/ 24 h 2288"/>
              <a:gd name="T56" fmla="*/ 14136 w 19569"/>
              <a:gd name="T57" fmla="*/ 24 h 2288"/>
              <a:gd name="T58" fmla="*/ 15391 w 19569"/>
              <a:gd name="T59" fmla="*/ 457 h 2288"/>
              <a:gd name="T60" fmla="*/ 16339 w 19569"/>
              <a:gd name="T61" fmla="*/ 1183 h 2288"/>
              <a:gd name="T62" fmla="*/ 19568 w 19569"/>
              <a:gd name="T63" fmla="*/ 1405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569" h="2288">
                <a:moveTo>
                  <a:pt x="19568" y="2287"/>
                </a:moveTo>
                <a:lnTo>
                  <a:pt x="16995" y="2287"/>
                </a:lnTo>
                <a:lnTo>
                  <a:pt x="16995" y="2287"/>
                </a:lnTo>
                <a:cubicBezTo>
                  <a:pt x="16565" y="2287"/>
                  <a:pt x="16145" y="2145"/>
                  <a:pt x="15803" y="1883"/>
                </a:cubicBezTo>
                <a:lnTo>
                  <a:pt x="14879" y="1175"/>
                </a:lnTo>
                <a:lnTo>
                  <a:pt x="14879" y="1175"/>
                </a:lnTo>
                <a:cubicBezTo>
                  <a:pt x="14664" y="1010"/>
                  <a:pt x="14408" y="911"/>
                  <a:pt x="14129" y="905"/>
                </a:cubicBezTo>
                <a:lnTo>
                  <a:pt x="14129" y="905"/>
                </a:lnTo>
                <a:cubicBezTo>
                  <a:pt x="13801" y="910"/>
                  <a:pt x="13483" y="1035"/>
                  <a:pt x="13236" y="1257"/>
                </a:cubicBezTo>
                <a:lnTo>
                  <a:pt x="12761" y="1685"/>
                </a:lnTo>
                <a:lnTo>
                  <a:pt x="12761" y="1685"/>
                </a:lnTo>
                <a:cubicBezTo>
                  <a:pt x="12338" y="2065"/>
                  <a:pt x="11796" y="2271"/>
                  <a:pt x="11233" y="2263"/>
                </a:cubicBezTo>
                <a:lnTo>
                  <a:pt x="11233" y="2263"/>
                </a:lnTo>
                <a:cubicBezTo>
                  <a:pt x="10669" y="2270"/>
                  <a:pt x="10127" y="2065"/>
                  <a:pt x="9706" y="1685"/>
                </a:cubicBezTo>
                <a:lnTo>
                  <a:pt x="9230" y="1257"/>
                </a:lnTo>
                <a:lnTo>
                  <a:pt x="9230" y="1257"/>
                </a:lnTo>
                <a:cubicBezTo>
                  <a:pt x="8983" y="1035"/>
                  <a:pt x="8665" y="910"/>
                  <a:pt x="8336" y="905"/>
                </a:cubicBezTo>
                <a:lnTo>
                  <a:pt x="8336" y="905"/>
                </a:lnTo>
                <a:cubicBezTo>
                  <a:pt x="8006" y="910"/>
                  <a:pt x="7689" y="1035"/>
                  <a:pt x="7441" y="1257"/>
                </a:cubicBezTo>
                <a:lnTo>
                  <a:pt x="6966" y="1685"/>
                </a:lnTo>
                <a:lnTo>
                  <a:pt x="6966" y="1685"/>
                </a:lnTo>
                <a:cubicBezTo>
                  <a:pt x="6542" y="2067"/>
                  <a:pt x="5997" y="2272"/>
                  <a:pt x="5431" y="2263"/>
                </a:cubicBezTo>
                <a:lnTo>
                  <a:pt x="5431" y="2263"/>
                </a:lnTo>
                <a:cubicBezTo>
                  <a:pt x="4987" y="2255"/>
                  <a:pt x="4550" y="2116"/>
                  <a:pt x="4177" y="1830"/>
                </a:cubicBezTo>
                <a:lnTo>
                  <a:pt x="3230" y="1103"/>
                </a:lnTo>
                <a:lnTo>
                  <a:pt x="3230" y="1103"/>
                </a:lnTo>
                <a:cubicBezTo>
                  <a:pt x="3042" y="960"/>
                  <a:pt x="2809" y="881"/>
                  <a:pt x="2573" y="881"/>
                </a:cubicBezTo>
                <a:lnTo>
                  <a:pt x="0" y="881"/>
                </a:lnTo>
                <a:lnTo>
                  <a:pt x="0" y="0"/>
                </a:lnTo>
                <a:lnTo>
                  <a:pt x="2573" y="0"/>
                </a:lnTo>
                <a:lnTo>
                  <a:pt x="2573" y="0"/>
                </a:lnTo>
                <a:cubicBezTo>
                  <a:pt x="3002" y="0"/>
                  <a:pt x="3426" y="144"/>
                  <a:pt x="3766" y="404"/>
                </a:cubicBezTo>
                <a:lnTo>
                  <a:pt x="4729" y="1141"/>
                </a:lnTo>
                <a:lnTo>
                  <a:pt x="4729" y="1141"/>
                </a:lnTo>
                <a:cubicBezTo>
                  <a:pt x="4785" y="1185"/>
                  <a:pt x="4843" y="1223"/>
                  <a:pt x="4907" y="1253"/>
                </a:cubicBezTo>
                <a:lnTo>
                  <a:pt x="4907" y="1253"/>
                </a:lnTo>
                <a:cubicBezTo>
                  <a:pt x="5074" y="1334"/>
                  <a:pt x="5258" y="1378"/>
                  <a:pt x="5445" y="1381"/>
                </a:cubicBezTo>
                <a:lnTo>
                  <a:pt x="5445" y="1381"/>
                </a:lnTo>
                <a:cubicBezTo>
                  <a:pt x="5788" y="1387"/>
                  <a:pt x="6118" y="1261"/>
                  <a:pt x="6377" y="1029"/>
                </a:cubicBezTo>
                <a:lnTo>
                  <a:pt x="6852" y="602"/>
                </a:lnTo>
                <a:lnTo>
                  <a:pt x="6852" y="602"/>
                </a:lnTo>
                <a:cubicBezTo>
                  <a:pt x="7261" y="235"/>
                  <a:pt x="7786" y="30"/>
                  <a:pt x="8332" y="24"/>
                </a:cubicBezTo>
                <a:lnTo>
                  <a:pt x="8336" y="24"/>
                </a:lnTo>
                <a:lnTo>
                  <a:pt x="8340" y="24"/>
                </a:lnTo>
                <a:lnTo>
                  <a:pt x="8340" y="24"/>
                </a:lnTo>
                <a:cubicBezTo>
                  <a:pt x="8885" y="30"/>
                  <a:pt x="9411" y="235"/>
                  <a:pt x="9818" y="602"/>
                </a:cubicBezTo>
                <a:lnTo>
                  <a:pt x="10294" y="1029"/>
                </a:lnTo>
                <a:lnTo>
                  <a:pt x="10294" y="1029"/>
                </a:lnTo>
                <a:cubicBezTo>
                  <a:pt x="10552" y="1261"/>
                  <a:pt x="10883" y="1386"/>
                  <a:pt x="11225" y="1381"/>
                </a:cubicBezTo>
                <a:lnTo>
                  <a:pt x="11233" y="1381"/>
                </a:lnTo>
                <a:lnTo>
                  <a:pt x="11240" y="1381"/>
                </a:lnTo>
                <a:lnTo>
                  <a:pt x="11240" y="1381"/>
                </a:lnTo>
                <a:cubicBezTo>
                  <a:pt x="11583" y="1387"/>
                  <a:pt x="11913" y="1261"/>
                  <a:pt x="12171" y="1029"/>
                </a:cubicBezTo>
                <a:lnTo>
                  <a:pt x="12647" y="602"/>
                </a:lnTo>
                <a:lnTo>
                  <a:pt x="12647" y="602"/>
                </a:lnTo>
                <a:cubicBezTo>
                  <a:pt x="13055" y="235"/>
                  <a:pt x="13581" y="30"/>
                  <a:pt x="14127" y="24"/>
                </a:cubicBezTo>
                <a:lnTo>
                  <a:pt x="14132" y="24"/>
                </a:lnTo>
                <a:lnTo>
                  <a:pt x="14136" y="24"/>
                </a:lnTo>
                <a:lnTo>
                  <a:pt x="14136" y="24"/>
                </a:lnTo>
                <a:cubicBezTo>
                  <a:pt x="14581" y="31"/>
                  <a:pt x="15018" y="171"/>
                  <a:pt x="15391" y="457"/>
                </a:cubicBezTo>
                <a:lnTo>
                  <a:pt x="16339" y="1183"/>
                </a:lnTo>
                <a:lnTo>
                  <a:pt x="16339" y="1183"/>
                </a:lnTo>
                <a:cubicBezTo>
                  <a:pt x="16526" y="1326"/>
                  <a:pt x="16759" y="1405"/>
                  <a:pt x="16995" y="1405"/>
                </a:cubicBezTo>
                <a:lnTo>
                  <a:pt x="19568" y="1405"/>
                </a:lnTo>
                <a:lnTo>
                  <a:pt x="19568" y="2287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8CD9748-FE23-2042-8C5B-33A40991B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92036"/>
            <a:ext cx="24377650" cy="2724497"/>
          </a:xfrm>
          <a:custGeom>
            <a:avLst/>
            <a:gdLst>
              <a:gd name="T0" fmla="*/ 16995 w 19569"/>
              <a:gd name="T1" fmla="*/ 2187 h 2188"/>
              <a:gd name="T2" fmla="*/ 15833 w 19569"/>
              <a:gd name="T3" fmla="*/ 1793 h 2188"/>
              <a:gd name="T4" fmla="*/ 14890 w 19569"/>
              <a:gd name="T5" fmla="*/ 1070 h 2188"/>
              <a:gd name="T6" fmla="*/ 14129 w 19569"/>
              <a:gd name="T7" fmla="*/ 805 h 2188"/>
              <a:gd name="T8" fmla="*/ 12728 w 19569"/>
              <a:gd name="T9" fmla="*/ 1597 h 2188"/>
              <a:gd name="T10" fmla="*/ 11233 w 19569"/>
              <a:gd name="T11" fmla="*/ 2162 h 2188"/>
              <a:gd name="T12" fmla="*/ 9739 w 19569"/>
              <a:gd name="T13" fmla="*/ 1597 h 2188"/>
              <a:gd name="T14" fmla="*/ 9263 w 19569"/>
              <a:gd name="T15" fmla="*/ 1170 h 2188"/>
              <a:gd name="T16" fmla="*/ 8336 w 19569"/>
              <a:gd name="T17" fmla="*/ 805 h 2188"/>
              <a:gd name="T18" fmla="*/ 6933 w 19569"/>
              <a:gd name="T19" fmla="*/ 1597 h 2188"/>
              <a:gd name="T20" fmla="*/ 5432 w 19569"/>
              <a:gd name="T21" fmla="*/ 2162 h 2188"/>
              <a:gd name="T22" fmla="*/ 4202 w 19569"/>
              <a:gd name="T23" fmla="*/ 1736 h 2188"/>
              <a:gd name="T24" fmla="*/ 3260 w 19569"/>
              <a:gd name="T25" fmla="*/ 1014 h 2188"/>
              <a:gd name="T26" fmla="*/ 0 w 19569"/>
              <a:gd name="T27" fmla="*/ 781 h 2188"/>
              <a:gd name="T28" fmla="*/ 2573 w 19569"/>
              <a:gd name="T29" fmla="*/ 0 h 2188"/>
              <a:gd name="T30" fmla="*/ 3735 w 19569"/>
              <a:gd name="T31" fmla="*/ 394 h 2188"/>
              <a:gd name="T32" fmla="*/ 4703 w 19569"/>
              <a:gd name="T33" fmla="*/ 1135 h 2188"/>
              <a:gd name="T34" fmla="*/ 4870 w 19569"/>
              <a:gd name="T35" fmla="*/ 1241 h 2188"/>
              <a:gd name="T36" fmla="*/ 5444 w 19569"/>
              <a:gd name="T37" fmla="*/ 1381 h 2188"/>
              <a:gd name="T38" fmla="*/ 6885 w 19569"/>
              <a:gd name="T39" fmla="*/ 590 h 2188"/>
              <a:gd name="T40" fmla="*/ 8332 w 19569"/>
              <a:gd name="T41" fmla="*/ 25 h 2188"/>
              <a:gd name="T42" fmla="*/ 8339 w 19569"/>
              <a:gd name="T43" fmla="*/ 25 h 2188"/>
              <a:gd name="T44" fmla="*/ 9786 w 19569"/>
              <a:gd name="T45" fmla="*/ 590 h 2188"/>
              <a:gd name="T46" fmla="*/ 10260 w 19569"/>
              <a:gd name="T47" fmla="*/ 1016 h 2188"/>
              <a:gd name="T48" fmla="*/ 11233 w 19569"/>
              <a:gd name="T49" fmla="*/ 1381 h 2188"/>
              <a:gd name="T50" fmla="*/ 11239 w 19569"/>
              <a:gd name="T51" fmla="*/ 1381 h 2188"/>
              <a:gd name="T52" fmla="*/ 11262 w 19569"/>
              <a:gd name="T53" fmla="*/ 1381 h 2188"/>
              <a:gd name="T54" fmla="*/ 12680 w 19569"/>
              <a:gd name="T55" fmla="*/ 590 h 2188"/>
              <a:gd name="T56" fmla="*/ 14127 w 19569"/>
              <a:gd name="T57" fmla="*/ 25 h 2188"/>
              <a:gd name="T58" fmla="*/ 14137 w 19569"/>
              <a:gd name="T59" fmla="*/ 25 h 2188"/>
              <a:gd name="T60" fmla="*/ 15367 w 19569"/>
              <a:gd name="T61" fmla="*/ 452 h 2188"/>
              <a:gd name="T62" fmla="*/ 16308 w 19569"/>
              <a:gd name="T63" fmla="*/ 1172 h 2188"/>
              <a:gd name="T64" fmla="*/ 19568 w 19569"/>
              <a:gd name="T65" fmla="*/ 1405 h 2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569" h="2188">
                <a:moveTo>
                  <a:pt x="19568" y="2187"/>
                </a:moveTo>
                <a:lnTo>
                  <a:pt x="16995" y="2187"/>
                </a:lnTo>
                <a:lnTo>
                  <a:pt x="16995" y="2187"/>
                </a:lnTo>
                <a:cubicBezTo>
                  <a:pt x="16575" y="2187"/>
                  <a:pt x="16167" y="2049"/>
                  <a:pt x="15833" y="1793"/>
                </a:cubicBezTo>
                <a:lnTo>
                  <a:pt x="14890" y="1070"/>
                </a:lnTo>
                <a:lnTo>
                  <a:pt x="14890" y="1070"/>
                </a:lnTo>
                <a:cubicBezTo>
                  <a:pt x="14658" y="892"/>
                  <a:pt x="14401" y="811"/>
                  <a:pt x="14129" y="805"/>
                </a:cubicBezTo>
                <a:lnTo>
                  <a:pt x="14129" y="805"/>
                </a:lnTo>
                <a:cubicBezTo>
                  <a:pt x="13788" y="810"/>
                  <a:pt x="13459" y="939"/>
                  <a:pt x="13203" y="1170"/>
                </a:cubicBezTo>
                <a:lnTo>
                  <a:pt x="12728" y="1597"/>
                </a:lnTo>
                <a:lnTo>
                  <a:pt x="12728" y="1597"/>
                </a:lnTo>
                <a:cubicBezTo>
                  <a:pt x="12314" y="1970"/>
                  <a:pt x="11783" y="2170"/>
                  <a:pt x="11233" y="2162"/>
                </a:cubicBezTo>
                <a:lnTo>
                  <a:pt x="11233" y="2162"/>
                </a:lnTo>
                <a:cubicBezTo>
                  <a:pt x="10682" y="2170"/>
                  <a:pt x="10151" y="1970"/>
                  <a:pt x="9739" y="1597"/>
                </a:cubicBezTo>
                <a:lnTo>
                  <a:pt x="9263" y="1170"/>
                </a:lnTo>
                <a:lnTo>
                  <a:pt x="9263" y="1170"/>
                </a:lnTo>
                <a:cubicBezTo>
                  <a:pt x="9007" y="939"/>
                  <a:pt x="8677" y="810"/>
                  <a:pt x="8336" y="805"/>
                </a:cubicBezTo>
                <a:lnTo>
                  <a:pt x="8336" y="805"/>
                </a:lnTo>
                <a:cubicBezTo>
                  <a:pt x="7994" y="810"/>
                  <a:pt x="7665" y="939"/>
                  <a:pt x="7408" y="1170"/>
                </a:cubicBezTo>
                <a:lnTo>
                  <a:pt x="6933" y="1597"/>
                </a:lnTo>
                <a:lnTo>
                  <a:pt x="6933" y="1597"/>
                </a:lnTo>
                <a:cubicBezTo>
                  <a:pt x="6518" y="1971"/>
                  <a:pt x="5984" y="2172"/>
                  <a:pt x="5432" y="2162"/>
                </a:cubicBezTo>
                <a:lnTo>
                  <a:pt x="5432" y="2162"/>
                </a:lnTo>
                <a:cubicBezTo>
                  <a:pt x="4998" y="2155"/>
                  <a:pt x="4574" y="2021"/>
                  <a:pt x="4202" y="1736"/>
                </a:cubicBezTo>
                <a:lnTo>
                  <a:pt x="3260" y="1014"/>
                </a:lnTo>
                <a:lnTo>
                  <a:pt x="3260" y="1014"/>
                </a:lnTo>
                <a:cubicBezTo>
                  <a:pt x="3063" y="863"/>
                  <a:pt x="2821" y="781"/>
                  <a:pt x="2573" y="781"/>
                </a:cubicBezTo>
                <a:lnTo>
                  <a:pt x="0" y="781"/>
                </a:lnTo>
                <a:lnTo>
                  <a:pt x="0" y="0"/>
                </a:lnTo>
                <a:lnTo>
                  <a:pt x="2573" y="0"/>
                </a:lnTo>
                <a:lnTo>
                  <a:pt x="2573" y="0"/>
                </a:lnTo>
                <a:cubicBezTo>
                  <a:pt x="2991" y="0"/>
                  <a:pt x="3404" y="140"/>
                  <a:pt x="3735" y="394"/>
                </a:cubicBezTo>
                <a:lnTo>
                  <a:pt x="4703" y="1135"/>
                </a:lnTo>
                <a:lnTo>
                  <a:pt x="4703" y="1135"/>
                </a:lnTo>
                <a:cubicBezTo>
                  <a:pt x="4755" y="1175"/>
                  <a:pt x="4811" y="1211"/>
                  <a:pt x="4870" y="1241"/>
                </a:cubicBezTo>
                <a:lnTo>
                  <a:pt x="4870" y="1241"/>
                </a:lnTo>
                <a:cubicBezTo>
                  <a:pt x="5048" y="1329"/>
                  <a:pt x="5244" y="1378"/>
                  <a:pt x="5444" y="1381"/>
                </a:cubicBezTo>
                <a:lnTo>
                  <a:pt x="5444" y="1381"/>
                </a:lnTo>
                <a:cubicBezTo>
                  <a:pt x="5799" y="1386"/>
                  <a:pt x="6142" y="1257"/>
                  <a:pt x="6410" y="1016"/>
                </a:cubicBezTo>
                <a:lnTo>
                  <a:pt x="6885" y="590"/>
                </a:lnTo>
                <a:lnTo>
                  <a:pt x="6885" y="590"/>
                </a:lnTo>
                <a:cubicBezTo>
                  <a:pt x="7285" y="230"/>
                  <a:pt x="7799" y="29"/>
                  <a:pt x="8332" y="25"/>
                </a:cubicBezTo>
                <a:lnTo>
                  <a:pt x="8336" y="25"/>
                </a:lnTo>
                <a:lnTo>
                  <a:pt x="8339" y="25"/>
                </a:lnTo>
                <a:lnTo>
                  <a:pt x="8339" y="25"/>
                </a:lnTo>
                <a:cubicBezTo>
                  <a:pt x="8873" y="29"/>
                  <a:pt x="9387" y="230"/>
                  <a:pt x="9786" y="590"/>
                </a:cubicBezTo>
                <a:lnTo>
                  <a:pt x="10260" y="1016"/>
                </a:lnTo>
                <a:lnTo>
                  <a:pt x="10260" y="1016"/>
                </a:lnTo>
                <a:cubicBezTo>
                  <a:pt x="10528" y="1257"/>
                  <a:pt x="10872" y="1386"/>
                  <a:pt x="11226" y="1381"/>
                </a:cubicBezTo>
                <a:lnTo>
                  <a:pt x="11233" y="1381"/>
                </a:lnTo>
                <a:lnTo>
                  <a:pt x="11239" y="1381"/>
                </a:lnTo>
                <a:lnTo>
                  <a:pt x="11239" y="1381"/>
                </a:lnTo>
                <a:cubicBezTo>
                  <a:pt x="11246" y="1381"/>
                  <a:pt x="11254" y="1381"/>
                  <a:pt x="11262" y="1381"/>
                </a:cubicBezTo>
                <a:lnTo>
                  <a:pt x="11262" y="1381"/>
                </a:lnTo>
                <a:cubicBezTo>
                  <a:pt x="11609" y="1381"/>
                  <a:pt x="11943" y="1252"/>
                  <a:pt x="12205" y="1016"/>
                </a:cubicBezTo>
                <a:lnTo>
                  <a:pt x="12680" y="590"/>
                </a:lnTo>
                <a:lnTo>
                  <a:pt x="12680" y="590"/>
                </a:lnTo>
                <a:cubicBezTo>
                  <a:pt x="13080" y="230"/>
                  <a:pt x="13593" y="29"/>
                  <a:pt x="14127" y="25"/>
                </a:cubicBezTo>
                <a:lnTo>
                  <a:pt x="14132" y="25"/>
                </a:lnTo>
                <a:lnTo>
                  <a:pt x="14137" y="25"/>
                </a:lnTo>
                <a:lnTo>
                  <a:pt x="14137" y="25"/>
                </a:lnTo>
                <a:cubicBezTo>
                  <a:pt x="14566" y="32"/>
                  <a:pt x="14992" y="164"/>
                  <a:pt x="15367" y="452"/>
                </a:cubicBezTo>
                <a:lnTo>
                  <a:pt x="16308" y="1172"/>
                </a:lnTo>
                <a:lnTo>
                  <a:pt x="16308" y="1172"/>
                </a:lnTo>
                <a:cubicBezTo>
                  <a:pt x="16505" y="1322"/>
                  <a:pt x="16748" y="1405"/>
                  <a:pt x="16995" y="1405"/>
                </a:cubicBezTo>
                <a:lnTo>
                  <a:pt x="19568" y="1405"/>
                </a:lnTo>
                <a:lnTo>
                  <a:pt x="19568" y="2187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4DF4C365-1807-B94D-9CB4-FF8B50130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0489"/>
            <a:ext cx="24377650" cy="2653087"/>
          </a:xfrm>
          <a:custGeom>
            <a:avLst/>
            <a:gdLst>
              <a:gd name="T0" fmla="*/ 16995 w 19569"/>
              <a:gd name="T1" fmla="*/ 2127 h 2128"/>
              <a:gd name="T2" fmla="*/ 15851 w 19569"/>
              <a:gd name="T3" fmla="*/ 1739 h 2128"/>
              <a:gd name="T4" fmla="*/ 14904 w 19569"/>
              <a:gd name="T5" fmla="*/ 1013 h 2128"/>
              <a:gd name="T6" fmla="*/ 14129 w 19569"/>
              <a:gd name="T7" fmla="*/ 745 h 2128"/>
              <a:gd name="T8" fmla="*/ 12707 w 19569"/>
              <a:gd name="T9" fmla="*/ 1545 h 2128"/>
              <a:gd name="T10" fmla="*/ 11233 w 19569"/>
              <a:gd name="T11" fmla="*/ 2102 h 2128"/>
              <a:gd name="T12" fmla="*/ 9759 w 19569"/>
              <a:gd name="T13" fmla="*/ 1545 h 2128"/>
              <a:gd name="T14" fmla="*/ 9284 w 19569"/>
              <a:gd name="T15" fmla="*/ 1118 h 2128"/>
              <a:gd name="T16" fmla="*/ 8336 w 19569"/>
              <a:gd name="T17" fmla="*/ 745 h 2128"/>
              <a:gd name="T18" fmla="*/ 6912 w 19569"/>
              <a:gd name="T19" fmla="*/ 1545 h 2128"/>
              <a:gd name="T20" fmla="*/ 5432 w 19569"/>
              <a:gd name="T21" fmla="*/ 2102 h 2128"/>
              <a:gd name="T22" fmla="*/ 4216 w 19569"/>
              <a:gd name="T23" fmla="*/ 1678 h 2128"/>
              <a:gd name="T24" fmla="*/ 3279 w 19569"/>
              <a:gd name="T25" fmla="*/ 960 h 2128"/>
              <a:gd name="T26" fmla="*/ 0 w 19569"/>
              <a:gd name="T27" fmla="*/ 720 h 2128"/>
              <a:gd name="T28" fmla="*/ 2573 w 19569"/>
              <a:gd name="T29" fmla="*/ 0 h 2128"/>
              <a:gd name="T30" fmla="*/ 3717 w 19569"/>
              <a:gd name="T31" fmla="*/ 388 h 2128"/>
              <a:gd name="T32" fmla="*/ 4687 w 19569"/>
              <a:gd name="T33" fmla="*/ 1130 h 2128"/>
              <a:gd name="T34" fmla="*/ 4853 w 19569"/>
              <a:gd name="T35" fmla="*/ 1236 h 2128"/>
              <a:gd name="T36" fmla="*/ 5444 w 19569"/>
              <a:gd name="T37" fmla="*/ 1381 h 2128"/>
              <a:gd name="T38" fmla="*/ 6906 w 19569"/>
              <a:gd name="T39" fmla="*/ 582 h 2128"/>
              <a:gd name="T40" fmla="*/ 8332 w 19569"/>
              <a:gd name="T41" fmla="*/ 25 h 2128"/>
              <a:gd name="T42" fmla="*/ 8339 w 19569"/>
              <a:gd name="T43" fmla="*/ 25 h 2128"/>
              <a:gd name="T44" fmla="*/ 9766 w 19569"/>
              <a:gd name="T45" fmla="*/ 582 h 2128"/>
              <a:gd name="T46" fmla="*/ 10240 w 19569"/>
              <a:gd name="T47" fmla="*/ 1009 h 2128"/>
              <a:gd name="T48" fmla="*/ 11233 w 19569"/>
              <a:gd name="T49" fmla="*/ 1381 h 2128"/>
              <a:gd name="T50" fmla="*/ 11239 w 19569"/>
              <a:gd name="T51" fmla="*/ 1381 h 2128"/>
              <a:gd name="T52" fmla="*/ 12700 w 19569"/>
              <a:gd name="T53" fmla="*/ 582 h 2128"/>
              <a:gd name="T54" fmla="*/ 14127 w 19569"/>
              <a:gd name="T55" fmla="*/ 25 h 2128"/>
              <a:gd name="T56" fmla="*/ 14138 w 19569"/>
              <a:gd name="T57" fmla="*/ 25 h 2128"/>
              <a:gd name="T58" fmla="*/ 15354 w 19569"/>
              <a:gd name="T59" fmla="*/ 450 h 2128"/>
              <a:gd name="T60" fmla="*/ 16290 w 19569"/>
              <a:gd name="T61" fmla="*/ 1166 h 2128"/>
              <a:gd name="T62" fmla="*/ 19568 w 19569"/>
              <a:gd name="T63" fmla="*/ 1406 h 2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569" h="2128">
                <a:moveTo>
                  <a:pt x="19568" y="2127"/>
                </a:moveTo>
                <a:lnTo>
                  <a:pt x="16995" y="2127"/>
                </a:lnTo>
                <a:lnTo>
                  <a:pt x="16995" y="2127"/>
                </a:lnTo>
                <a:cubicBezTo>
                  <a:pt x="16582" y="2127"/>
                  <a:pt x="16180" y="1991"/>
                  <a:pt x="15851" y="1739"/>
                </a:cubicBezTo>
                <a:lnTo>
                  <a:pt x="14904" y="1013"/>
                </a:lnTo>
                <a:lnTo>
                  <a:pt x="14904" y="1013"/>
                </a:lnTo>
                <a:cubicBezTo>
                  <a:pt x="14673" y="835"/>
                  <a:pt x="14407" y="751"/>
                  <a:pt x="14129" y="745"/>
                </a:cubicBezTo>
                <a:lnTo>
                  <a:pt x="14129" y="745"/>
                </a:lnTo>
                <a:cubicBezTo>
                  <a:pt x="13781" y="750"/>
                  <a:pt x="13445" y="882"/>
                  <a:pt x="13183" y="1118"/>
                </a:cubicBezTo>
                <a:lnTo>
                  <a:pt x="12707" y="1545"/>
                </a:lnTo>
                <a:lnTo>
                  <a:pt x="12707" y="1545"/>
                </a:lnTo>
                <a:cubicBezTo>
                  <a:pt x="12299" y="1912"/>
                  <a:pt x="11776" y="2110"/>
                  <a:pt x="11233" y="2102"/>
                </a:cubicBezTo>
                <a:lnTo>
                  <a:pt x="11233" y="2102"/>
                </a:lnTo>
                <a:cubicBezTo>
                  <a:pt x="10689" y="2110"/>
                  <a:pt x="10166" y="1912"/>
                  <a:pt x="9759" y="1545"/>
                </a:cubicBezTo>
                <a:lnTo>
                  <a:pt x="9284" y="1118"/>
                </a:lnTo>
                <a:lnTo>
                  <a:pt x="9284" y="1118"/>
                </a:lnTo>
                <a:cubicBezTo>
                  <a:pt x="9021" y="882"/>
                  <a:pt x="8685" y="750"/>
                  <a:pt x="8336" y="745"/>
                </a:cubicBezTo>
                <a:lnTo>
                  <a:pt x="8336" y="745"/>
                </a:lnTo>
                <a:cubicBezTo>
                  <a:pt x="7987" y="750"/>
                  <a:pt x="7651" y="882"/>
                  <a:pt x="7388" y="1118"/>
                </a:cubicBezTo>
                <a:lnTo>
                  <a:pt x="6912" y="1545"/>
                </a:lnTo>
                <a:lnTo>
                  <a:pt x="6912" y="1545"/>
                </a:lnTo>
                <a:cubicBezTo>
                  <a:pt x="6503" y="1913"/>
                  <a:pt x="5977" y="2112"/>
                  <a:pt x="5432" y="2102"/>
                </a:cubicBezTo>
                <a:lnTo>
                  <a:pt x="5432" y="2102"/>
                </a:lnTo>
                <a:cubicBezTo>
                  <a:pt x="4996" y="2095"/>
                  <a:pt x="4582" y="1959"/>
                  <a:pt x="4216" y="1678"/>
                </a:cubicBezTo>
                <a:lnTo>
                  <a:pt x="3279" y="960"/>
                </a:lnTo>
                <a:lnTo>
                  <a:pt x="3279" y="960"/>
                </a:lnTo>
                <a:cubicBezTo>
                  <a:pt x="3077" y="805"/>
                  <a:pt x="2826" y="720"/>
                  <a:pt x="2573" y="720"/>
                </a:cubicBezTo>
                <a:lnTo>
                  <a:pt x="0" y="720"/>
                </a:lnTo>
                <a:lnTo>
                  <a:pt x="0" y="0"/>
                </a:lnTo>
                <a:lnTo>
                  <a:pt x="2573" y="0"/>
                </a:lnTo>
                <a:lnTo>
                  <a:pt x="2573" y="0"/>
                </a:lnTo>
                <a:cubicBezTo>
                  <a:pt x="2984" y="0"/>
                  <a:pt x="3391" y="137"/>
                  <a:pt x="3717" y="388"/>
                </a:cubicBezTo>
                <a:lnTo>
                  <a:pt x="4687" y="1130"/>
                </a:lnTo>
                <a:lnTo>
                  <a:pt x="4687" y="1130"/>
                </a:lnTo>
                <a:cubicBezTo>
                  <a:pt x="4739" y="1170"/>
                  <a:pt x="4794" y="1207"/>
                  <a:pt x="4853" y="1236"/>
                </a:cubicBezTo>
                <a:lnTo>
                  <a:pt x="4853" y="1236"/>
                </a:lnTo>
                <a:cubicBezTo>
                  <a:pt x="5036" y="1328"/>
                  <a:pt x="5238" y="1378"/>
                  <a:pt x="5444" y="1381"/>
                </a:cubicBezTo>
                <a:lnTo>
                  <a:pt x="5444" y="1381"/>
                </a:lnTo>
                <a:cubicBezTo>
                  <a:pt x="5807" y="1386"/>
                  <a:pt x="6157" y="1255"/>
                  <a:pt x="6430" y="1009"/>
                </a:cubicBezTo>
                <a:lnTo>
                  <a:pt x="6906" y="582"/>
                </a:lnTo>
                <a:lnTo>
                  <a:pt x="6906" y="582"/>
                </a:lnTo>
                <a:cubicBezTo>
                  <a:pt x="7300" y="227"/>
                  <a:pt x="7806" y="29"/>
                  <a:pt x="8332" y="25"/>
                </a:cubicBezTo>
                <a:lnTo>
                  <a:pt x="8336" y="25"/>
                </a:lnTo>
                <a:lnTo>
                  <a:pt x="8339" y="25"/>
                </a:lnTo>
                <a:lnTo>
                  <a:pt x="8339" y="25"/>
                </a:lnTo>
                <a:cubicBezTo>
                  <a:pt x="8865" y="29"/>
                  <a:pt x="9372" y="227"/>
                  <a:pt x="9766" y="582"/>
                </a:cubicBezTo>
                <a:lnTo>
                  <a:pt x="10240" y="1009"/>
                </a:lnTo>
                <a:lnTo>
                  <a:pt x="10240" y="1009"/>
                </a:lnTo>
                <a:cubicBezTo>
                  <a:pt x="10514" y="1255"/>
                  <a:pt x="10865" y="1386"/>
                  <a:pt x="11227" y="1381"/>
                </a:cubicBezTo>
                <a:lnTo>
                  <a:pt x="11233" y="1381"/>
                </a:lnTo>
                <a:lnTo>
                  <a:pt x="11239" y="1381"/>
                </a:lnTo>
                <a:lnTo>
                  <a:pt x="11239" y="1381"/>
                </a:lnTo>
                <a:cubicBezTo>
                  <a:pt x="11600" y="1386"/>
                  <a:pt x="11952" y="1255"/>
                  <a:pt x="12225" y="1009"/>
                </a:cubicBezTo>
                <a:lnTo>
                  <a:pt x="12700" y="582"/>
                </a:lnTo>
                <a:lnTo>
                  <a:pt x="12700" y="582"/>
                </a:lnTo>
                <a:cubicBezTo>
                  <a:pt x="13095" y="227"/>
                  <a:pt x="13601" y="29"/>
                  <a:pt x="14127" y="25"/>
                </a:cubicBezTo>
                <a:lnTo>
                  <a:pt x="14132" y="25"/>
                </a:lnTo>
                <a:lnTo>
                  <a:pt x="14138" y="25"/>
                </a:lnTo>
                <a:lnTo>
                  <a:pt x="14138" y="25"/>
                </a:lnTo>
                <a:cubicBezTo>
                  <a:pt x="14585" y="32"/>
                  <a:pt x="14995" y="175"/>
                  <a:pt x="15354" y="450"/>
                </a:cubicBezTo>
                <a:lnTo>
                  <a:pt x="16290" y="1166"/>
                </a:lnTo>
                <a:lnTo>
                  <a:pt x="16290" y="1166"/>
                </a:lnTo>
                <a:cubicBezTo>
                  <a:pt x="16492" y="1321"/>
                  <a:pt x="16741" y="1406"/>
                  <a:pt x="16995" y="1406"/>
                </a:cubicBezTo>
                <a:lnTo>
                  <a:pt x="19568" y="1406"/>
                </a:lnTo>
                <a:lnTo>
                  <a:pt x="19568" y="2127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20F8BC6-6BD3-A04F-8632-F9346C4F9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042" y="6495278"/>
            <a:ext cx="553544" cy="553542"/>
          </a:xfrm>
          <a:custGeom>
            <a:avLst/>
            <a:gdLst>
              <a:gd name="connsiteX0" fmla="*/ 143687 w 290259"/>
              <a:gd name="connsiteY0" fmla="*/ 54724 h 290258"/>
              <a:gd name="connsiteX1" fmla="*/ 235528 w 290259"/>
              <a:gd name="connsiteY1" fmla="*/ 145910 h 290258"/>
              <a:gd name="connsiteX2" fmla="*/ 143687 w 290259"/>
              <a:gd name="connsiteY2" fmla="*/ 238407 h 290258"/>
              <a:gd name="connsiteX3" fmla="*/ 51845 w 290259"/>
              <a:gd name="connsiteY3" fmla="*/ 145910 h 290258"/>
              <a:gd name="connsiteX4" fmla="*/ 143687 w 290259"/>
              <a:gd name="connsiteY4" fmla="*/ 54724 h 290258"/>
              <a:gd name="connsiteX5" fmla="*/ 144803 w 290259"/>
              <a:gd name="connsiteY5" fmla="*/ 22177 h 290258"/>
              <a:gd name="connsiteX6" fmla="*/ 21525 w 290259"/>
              <a:gd name="connsiteY6" fmla="*/ 144803 h 290258"/>
              <a:gd name="connsiteX7" fmla="*/ 144803 w 290259"/>
              <a:gd name="connsiteY7" fmla="*/ 268081 h 290258"/>
              <a:gd name="connsiteX8" fmla="*/ 268082 w 290259"/>
              <a:gd name="connsiteY8" fmla="*/ 144803 h 290258"/>
              <a:gd name="connsiteX9" fmla="*/ 144803 w 290259"/>
              <a:gd name="connsiteY9" fmla="*/ 22177 h 290258"/>
              <a:gd name="connsiteX10" fmla="*/ 144803 w 290259"/>
              <a:gd name="connsiteY10" fmla="*/ 0 h 290258"/>
              <a:gd name="connsiteX11" fmla="*/ 290259 w 290259"/>
              <a:gd name="connsiteY11" fmla="*/ 144803 h 290258"/>
              <a:gd name="connsiteX12" fmla="*/ 144803 w 290259"/>
              <a:gd name="connsiteY12" fmla="*/ 290258 h 290258"/>
              <a:gd name="connsiteX13" fmla="*/ 0 w 290259"/>
              <a:gd name="connsiteY13" fmla="*/ 144803 h 290258"/>
              <a:gd name="connsiteX14" fmla="*/ 144803 w 290259"/>
              <a:gd name="connsiteY14" fmla="*/ 0 h 29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0259" h="290258">
                <a:moveTo>
                  <a:pt x="143687" y="54724"/>
                </a:moveTo>
                <a:cubicBezTo>
                  <a:pt x="194856" y="54724"/>
                  <a:pt x="235528" y="95397"/>
                  <a:pt x="235528" y="145910"/>
                </a:cubicBezTo>
                <a:cubicBezTo>
                  <a:pt x="235528" y="197079"/>
                  <a:pt x="194856" y="238407"/>
                  <a:pt x="143687" y="238407"/>
                </a:cubicBezTo>
                <a:cubicBezTo>
                  <a:pt x="93174" y="238407"/>
                  <a:pt x="51845" y="197079"/>
                  <a:pt x="51845" y="145910"/>
                </a:cubicBezTo>
                <a:cubicBezTo>
                  <a:pt x="51845" y="95397"/>
                  <a:pt x="93174" y="54724"/>
                  <a:pt x="143687" y="54724"/>
                </a:cubicBezTo>
                <a:close/>
                <a:moveTo>
                  <a:pt x="144803" y="22177"/>
                </a:moveTo>
                <a:cubicBezTo>
                  <a:pt x="76968" y="22177"/>
                  <a:pt x="21525" y="76967"/>
                  <a:pt x="21525" y="144803"/>
                </a:cubicBezTo>
                <a:cubicBezTo>
                  <a:pt x="21525" y="213291"/>
                  <a:pt x="76968" y="268081"/>
                  <a:pt x="144803" y="268081"/>
                </a:cubicBezTo>
                <a:cubicBezTo>
                  <a:pt x="212639" y="268081"/>
                  <a:pt x="268082" y="213291"/>
                  <a:pt x="268082" y="144803"/>
                </a:cubicBezTo>
                <a:cubicBezTo>
                  <a:pt x="268082" y="76967"/>
                  <a:pt x="212639" y="22177"/>
                  <a:pt x="144803" y="22177"/>
                </a:cubicBezTo>
                <a:close/>
                <a:moveTo>
                  <a:pt x="144803" y="0"/>
                </a:moveTo>
                <a:cubicBezTo>
                  <a:pt x="225032" y="0"/>
                  <a:pt x="290259" y="64574"/>
                  <a:pt x="290259" y="144803"/>
                </a:cubicBezTo>
                <a:cubicBezTo>
                  <a:pt x="290259" y="225032"/>
                  <a:pt x="225032" y="290258"/>
                  <a:pt x="144803" y="290258"/>
                </a:cubicBezTo>
                <a:cubicBezTo>
                  <a:pt x="65227" y="290258"/>
                  <a:pt x="0" y="225032"/>
                  <a:pt x="0" y="144803"/>
                </a:cubicBezTo>
                <a:cubicBezTo>
                  <a:pt x="0" y="64574"/>
                  <a:pt x="65227" y="0"/>
                  <a:pt x="14480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589D56F5-51D0-084C-A166-32CA2084F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036" y="7451048"/>
            <a:ext cx="2883790" cy="3163932"/>
          </a:xfrm>
          <a:custGeom>
            <a:avLst/>
            <a:gdLst>
              <a:gd name="T0" fmla="*/ 1039 w 2314"/>
              <a:gd name="T1" fmla="*/ 234 h 2542"/>
              <a:gd name="T2" fmla="*/ 1156 w 2314"/>
              <a:gd name="T3" fmla="*/ 0 h 2542"/>
              <a:gd name="T4" fmla="*/ 1274 w 2314"/>
              <a:gd name="T5" fmla="*/ 234 h 2542"/>
              <a:gd name="T6" fmla="*/ 1274 w 2314"/>
              <a:gd name="T7" fmla="*/ 234 h 2542"/>
              <a:gd name="T8" fmla="*/ 2313 w 2314"/>
              <a:gd name="T9" fmla="*/ 1385 h 2542"/>
              <a:gd name="T10" fmla="*/ 2313 w 2314"/>
              <a:gd name="T11" fmla="*/ 1385 h 2542"/>
              <a:gd name="T12" fmla="*/ 2313 w 2314"/>
              <a:gd name="T13" fmla="*/ 1385 h 2542"/>
              <a:gd name="T14" fmla="*/ 1156 w 2314"/>
              <a:gd name="T15" fmla="*/ 2541 h 2542"/>
              <a:gd name="T16" fmla="*/ 1156 w 2314"/>
              <a:gd name="T17" fmla="*/ 2541 h 2542"/>
              <a:gd name="T18" fmla="*/ 1156 w 2314"/>
              <a:gd name="T19" fmla="*/ 2541 h 2542"/>
              <a:gd name="T20" fmla="*/ 0 w 2314"/>
              <a:gd name="T21" fmla="*/ 1385 h 2542"/>
              <a:gd name="T22" fmla="*/ 0 w 2314"/>
              <a:gd name="T23" fmla="*/ 1385 h 2542"/>
              <a:gd name="T24" fmla="*/ 0 w 2314"/>
              <a:gd name="T25" fmla="*/ 1385 h 2542"/>
              <a:gd name="T26" fmla="*/ 1039 w 2314"/>
              <a:gd name="T27" fmla="*/ 234 h 2542"/>
              <a:gd name="T28" fmla="*/ 1039 w 2314"/>
              <a:gd name="T29" fmla="*/ 234 h 2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14" h="2542">
                <a:moveTo>
                  <a:pt x="1039" y="234"/>
                </a:moveTo>
                <a:lnTo>
                  <a:pt x="1156" y="0"/>
                </a:lnTo>
                <a:lnTo>
                  <a:pt x="1274" y="234"/>
                </a:lnTo>
                <a:lnTo>
                  <a:pt x="1274" y="234"/>
                </a:lnTo>
                <a:cubicBezTo>
                  <a:pt x="1857" y="293"/>
                  <a:pt x="2313" y="786"/>
                  <a:pt x="2313" y="1385"/>
                </a:cubicBezTo>
                <a:lnTo>
                  <a:pt x="2313" y="1385"/>
                </a:lnTo>
                <a:lnTo>
                  <a:pt x="2313" y="1385"/>
                </a:lnTo>
                <a:cubicBezTo>
                  <a:pt x="2313" y="2024"/>
                  <a:pt x="1795" y="2541"/>
                  <a:pt x="1156" y="2541"/>
                </a:cubicBezTo>
                <a:lnTo>
                  <a:pt x="1156" y="2541"/>
                </a:lnTo>
                <a:lnTo>
                  <a:pt x="1156" y="2541"/>
                </a:lnTo>
                <a:cubicBezTo>
                  <a:pt x="518" y="2541"/>
                  <a:pt x="0" y="2024"/>
                  <a:pt x="0" y="1385"/>
                </a:cubicBezTo>
                <a:lnTo>
                  <a:pt x="0" y="1385"/>
                </a:lnTo>
                <a:lnTo>
                  <a:pt x="0" y="1385"/>
                </a:lnTo>
                <a:cubicBezTo>
                  <a:pt x="0" y="786"/>
                  <a:pt x="455" y="293"/>
                  <a:pt x="1039" y="234"/>
                </a:cubicBezTo>
                <a:lnTo>
                  <a:pt x="1039" y="23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11">
            <a:extLst>
              <a:ext uri="{FF2B5EF4-FFF2-40B4-BE49-F238E27FC236}">
                <a16:creationId xmlns:a16="http://schemas.microsoft.com/office/drawing/2014/main" id="{628C0FD6-43B0-434B-BDB9-BF3DE0ACF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555" y="8104706"/>
            <a:ext cx="2136751" cy="2136755"/>
          </a:xfrm>
          <a:custGeom>
            <a:avLst/>
            <a:gdLst>
              <a:gd name="T0" fmla="*/ 0 w 1716"/>
              <a:gd name="T1" fmla="*/ 858 h 1716"/>
              <a:gd name="T2" fmla="*/ 857 w 1716"/>
              <a:gd name="T3" fmla="*/ 0 h 1716"/>
              <a:gd name="T4" fmla="*/ 857 w 1716"/>
              <a:gd name="T5" fmla="*/ 0 h 1716"/>
              <a:gd name="T6" fmla="*/ 857 w 1716"/>
              <a:gd name="T7" fmla="*/ 0 h 1716"/>
              <a:gd name="T8" fmla="*/ 1715 w 1716"/>
              <a:gd name="T9" fmla="*/ 858 h 1716"/>
              <a:gd name="T10" fmla="*/ 1715 w 1716"/>
              <a:gd name="T11" fmla="*/ 858 h 1716"/>
              <a:gd name="T12" fmla="*/ 1715 w 1716"/>
              <a:gd name="T13" fmla="*/ 858 h 1716"/>
              <a:gd name="T14" fmla="*/ 857 w 1716"/>
              <a:gd name="T15" fmla="*/ 1715 h 1716"/>
              <a:gd name="T16" fmla="*/ 857 w 1716"/>
              <a:gd name="T17" fmla="*/ 1715 h 1716"/>
              <a:gd name="T18" fmla="*/ 857 w 1716"/>
              <a:gd name="T19" fmla="*/ 1715 h 1716"/>
              <a:gd name="T20" fmla="*/ 0 w 1716"/>
              <a:gd name="T21" fmla="*/ 858 h 1716"/>
              <a:gd name="T22" fmla="*/ 0 w 1716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6" h="1716">
                <a:moveTo>
                  <a:pt x="0" y="858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5" y="384"/>
                  <a:pt x="1715" y="858"/>
                </a:cubicBezTo>
                <a:lnTo>
                  <a:pt x="1715" y="858"/>
                </a:lnTo>
                <a:lnTo>
                  <a:pt x="1715" y="858"/>
                </a:lnTo>
                <a:cubicBezTo>
                  <a:pt x="1715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4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23D692B3-A56D-0B40-AB53-C48D33316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78" y="4671622"/>
            <a:ext cx="2883794" cy="3163932"/>
          </a:xfrm>
          <a:custGeom>
            <a:avLst/>
            <a:gdLst>
              <a:gd name="T0" fmla="*/ 0 w 2313"/>
              <a:gd name="T1" fmla="*/ 1156 h 2541"/>
              <a:gd name="T2" fmla="*/ 1156 w 2313"/>
              <a:gd name="T3" fmla="*/ 0 h 2541"/>
              <a:gd name="T4" fmla="*/ 1156 w 2313"/>
              <a:gd name="T5" fmla="*/ 0 h 2541"/>
              <a:gd name="T6" fmla="*/ 1156 w 2313"/>
              <a:gd name="T7" fmla="*/ 0 h 2541"/>
              <a:gd name="T8" fmla="*/ 2312 w 2313"/>
              <a:gd name="T9" fmla="*/ 1156 h 2541"/>
              <a:gd name="T10" fmla="*/ 2312 w 2313"/>
              <a:gd name="T11" fmla="*/ 1156 h 2541"/>
              <a:gd name="T12" fmla="*/ 2312 w 2313"/>
              <a:gd name="T13" fmla="*/ 1156 h 2541"/>
              <a:gd name="T14" fmla="*/ 1273 w 2313"/>
              <a:gd name="T15" fmla="*/ 2305 h 2541"/>
              <a:gd name="T16" fmla="*/ 1273 w 2313"/>
              <a:gd name="T17" fmla="*/ 2305 h 2541"/>
              <a:gd name="T18" fmla="*/ 1156 w 2313"/>
              <a:gd name="T19" fmla="*/ 2540 h 2541"/>
              <a:gd name="T20" fmla="*/ 1039 w 2313"/>
              <a:gd name="T21" fmla="*/ 2305 h 2541"/>
              <a:gd name="T22" fmla="*/ 1039 w 2313"/>
              <a:gd name="T23" fmla="*/ 2305 h 2541"/>
              <a:gd name="T24" fmla="*/ 0 w 2313"/>
              <a:gd name="T25" fmla="*/ 1156 h 2541"/>
              <a:gd name="T26" fmla="*/ 0 w 2313"/>
              <a:gd name="T27" fmla="*/ 1156 h 2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3" h="2541">
                <a:moveTo>
                  <a:pt x="0" y="1156"/>
                </a:moveTo>
                <a:cubicBezTo>
                  <a:pt x="0" y="518"/>
                  <a:pt x="518" y="0"/>
                  <a:pt x="1156" y="0"/>
                </a:cubicBezTo>
                <a:lnTo>
                  <a:pt x="1156" y="0"/>
                </a:lnTo>
                <a:lnTo>
                  <a:pt x="1156" y="0"/>
                </a:lnTo>
                <a:cubicBezTo>
                  <a:pt x="1795" y="0"/>
                  <a:pt x="2312" y="518"/>
                  <a:pt x="2312" y="1156"/>
                </a:cubicBezTo>
                <a:lnTo>
                  <a:pt x="2312" y="1156"/>
                </a:lnTo>
                <a:lnTo>
                  <a:pt x="2312" y="1156"/>
                </a:lnTo>
                <a:cubicBezTo>
                  <a:pt x="2312" y="1755"/>
                  <a:pt x="1857" y="2247"/>
                  <a:pt x="1273" y="2305"/>
                </a:cubicBezTo>
                <a:lnTo>
                  <a:pt x="1273" y="2305"/>
                </a:lnTo>
                <a:lnTo>
                  <a:pt x="1156" y="2540"/>
                </a:lnTo>
                <a:lnTo>
                  <a:pt x="1039" y="2305"/>
                </a:lnTo>
                <a:lnTo>
                  <a:pt x="1039" y="2305"/>
                </a:lnTo>
                <a:cubicBezTo>
                  <a:pt x="456" y="2247"/>
                  <a:pt x="0" y="1755"/>
                  <a:pt x="0" y="1156"/>
                </a:cubicBezTo>
                <a:lnTo>
                  <a:pt x="0" y="115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0A63BD-4692-4C48-9122-1D162254B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0678" y="8236536"/>
            <a:ext cx="553542" cy="553546"/>
          </a:xfrm>
          <a:custGeom>
            <a:avLst/>
            <a:gdLst>
              <a:gd name="connsiteX0" fmla="*/ 141925 w 290258"/>
              <a:gd name="connsiteY0" fmla="*/ 54727 h 290260"/>
              <a:gd name="connsiteX1" fmla="*/ 232654 w 290258"/>
              <a:gd name="connsiteY1" fmla="*/ 146569 h 290260"/>
              <a:gd name="connsiteX2" fmla="*/ 141925 w 290258"/>
              <a:gd name="connsiteY2" fmla="*/ 238410 h 290260"/>
              <a:gd name="connsiteX3" fmla="*/ 51844 w 290258"/>
              <a:gd name="connsiteY3" fmla="*/ 146569 h 290260"/>
              <a:gd name="connsiteX4" fmla="*/ 141925 w 290258"/>
              <a:gd name="connsiteY4" fmla="*/ 54727 h 290260"/>
              <a:gd name="connsiteX5" fmla="*/ 145455 w 290258"/>
              <a:gd name="connsiteY5" fmla="*/ 22128 h 290260"/>
              <a:gd name="connsiteX6" fmla="*/ 22177 w 290258"/>
              <a:gd name="connsiteY6" fmla="*/ 145130 h 290260"/>
              <a:gd name="connsiteX7" fmla="*/ 145455 w 290258"/>
              <a:gd name="connsiteY7" fmla="*/ 267482 h 290260"/>
              <a:gd name="connsiteX8" fmla="*/ 268081 w 290258"/>
              <a:gd name="connsiteY8" fmla="*/ 145130 h 290260"/>
              <a:gd name="connsiteX9" fmla="*/ 145455 w 290258"/>
              <a:gd name="connsiteY9" fmla="*/ 22128 h 290260"/>
              <a:gd name="connsiteX10" fmla="*/ 145455 w 290258"/>
              <a:gd name="connsiteY10" fmla="*/ 0 h 290260"/>
              <a:gd name="connsiteX11" fmla="*/ 290258 w 290258"/>
              <a:gd name="connsiteY11" fmla="*/ 145130 h 290260"/>
              <a:gd name="connsiteX12" fmla="*/ 145455 w 290258"/>
              <a:gd name="connsiteY12" fmla="*/ 290260 h 290260"/>
              <a:gd name="connsiteX13" fmla="*/ 0 w 290258"/>
              <a:gd name="connsiteY13" fmla="*/ 145130 h 290260"/>
              <a:gd name="connsiteX14" fmla="*/ 145455 w 290258"/>
              <a:gd name="connsiteY14" fmla="*/ 0 h 29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0258" h="290260">
                <a:moveTo>
                  <a:pt x="141925" y="54727"/>
                </a:moveTo>
                <a:cubicBezTo>
                  <a:pt x="192474" y="54727"/>
                  <a:pt x="232654" y="95400"/>
                  <a:pt x="232654" y="146569"/>
                </a:cubicBezTo>
                <a:cubicBezTo>
                  <a:pt x="232654" y="197082"/>
                  <a:pt x="192474" y="238410"/>
                  <a:pt x="141925" y="238410"/>
                </a:cubicBezTo>
                <a:cubicBezTo>
                  <a:pt x="92024" y="238410"/>
                  <a:pt x="51844" y="197082"/>
                  <a:pt x="51844" y="146569"/>
                </a:cubicBezTo>
                <a:cubicBezTo>
                  <a:pt x="51844" y="95400"/>
                  <a:pt x="92024" y="54727"/>
                  <a:pt x="141925" y="54727"/>
                </a:cubicBezTo>
                <a:close/>
                <a:moveTo>
                  <a:pt x="145455" y="22128"/>
                </a:moveTo>
                <a:cubicBezTo>
                  <a:pt x="77619" y="22128"/>
                  <a:pt x="22177" y="77446"/>
                  <a:pt x="22177" y="145130"/>
                </a:cubicBezTo>
                <a:cubicBezTo>
                  <a:pt x="22177" y="212814"/>
                  <a:pt x="77619" y="267482"/>
                  <a:pt x="145455" y="267482"/>
                </a:cubicBezTo>
                <a:cubicBezTo>
                  <a:pt x="213291" y="267482"/>
                  <a:pt x="268081" y="212814"/>
                  <a:pt x="268081" y="145130"/>
                </a:cubicBezTo>
                <a:cubicBezTo>
                  <a:pt x="268081" y="77446"/>
                  <a:pt x="213291" y="22128"/>
                  <a:pt x="145455" y="22128"/>
                </a:cubicBezTo>
                <a:close/>
                <a:moveTo>
                  <a:pt x="145455" y="0"/>
                </a:moveTo>
                <a:cubicBezTo>
                  <a:pt x="225031" y="0"/>
                  <a:pt x="290258" y="65081"/>
                  <a:pt x="290258" y="145130"/>
                </a:cubicBezTo>
                <a:cubicBezTo>
                  <a:pt x="290258" y="225180"/>
                  <a:pt x="225031" y="290260"/>
                  <a:pt x="145455" y="290260"/>
                </a:cubicBezTo>
                <a:cubicBezTo>
                  <a:pt x="65226" y="290260"/>
                  <a:pt x="0" y="225180"/>
                  <a:pt x="0" y="145130"/>
                </a:cubicBezTo>
                <a:cubicBezTo>
                  <a:pt x="0" y="65081"/>
                  <a:pt x="65226" y="0"/>
                  <a:pt x="145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20">
            <a:extLst>
              <a:ext uri="{FF2B5EF4-FFF2-40B4-BE49-F238E27FC236}">
                <a16:creationId xmlns:a16="http://schemas.microsoft.com/office/drawing/2014/main" id="{C7AB9166-95DA-E449-A00E-C3151C9FB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8710" y="5023171"/>
            <a:ext cx="2136751" cy="2136751"/>
          </a:xfrm>
          <a:custGeom>
            <a:avLst/>
            <a:gdLst>
              <a:gd name="T0" fmla="*/ 0 w 1715"/>
              <a:gd name="T1" fmla="*/ 857 h 1714"/>
              <a:gd name="T2" fmla="*/ 857 w 1715"/>
              <a:gd name="T3" fmla="*/ 0 h 1714"/>
              <a:gd name="T4" fmla="*/ 857 w 1715"/>
              <a:gd name="T5" fmla="*/ 0 h 1714"/>
              <a:gd name="T6" fmla="*/ 857 w 1715"/>
              <a:gd name="T7" fmla="*/ 0 h 1714"/>
              <a:gd name="T8" fmla="*/ 1714 w 1715"/>
              <a:gd name="T9" fmla="*/ 857 h 1714"/>
              <a:gd name="T10" fmla="*/ 1714 w 1715"/>
              <a:gd name="T11" fmla="*/ 857 h 1714"/>
              <a:gd name="T12" fmla="*/ 1714 w 1715"/>
              <a:gd name="T13" fmla="*/ 857 h 1714"/>
              <a:gd name="T14" fmla="*/ 857 w 1715"/>
              <a:gd name="T15" fmla="*/ 1713 h 1714"/>
              <a:gd name="T16" fmla="*/ 857 w 1715"/>
              <a:gd name="T17" fmla="*/ 1713 h 1714"/>
              <a:gd name="T18" fmla="*/ 857 w 1715"/>
              <a:gd name="T19" fmla="*/ 1713 h 1714"/>
              <a:gd name="T20" fmla="*/ 0 w 1715"/>
              <a:gd name="T21" fmla="*/ 857 h 1714"/>
              <a:gd name="T22" fmla="*/ 0 w 1715"/>
              <a:gd name="T23" fmla="*/ 857 h 1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4">
                <a:moveTo>
                  <a:pt x="0" y="857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7"/>
                </a:cubicBezTo>
                <a:lnTo>
                  <a:pt x="1714" y="857"/>
                </a:lnTo>
                <a:lnTo>
                  <a:pt x="1714" y="857"/>
                </a:lnTo>
                <a:cubicBezTo>
                  <a:pt x="1714" y="1331"/>
                  <a:pt x="1330" y="1713"/>
                  <a:pt x="857" y="1713"/>
                </a:cubicBezTo>
                <a:lnTo>
                  <a:pt x="857" y="1713"/>
                </a:lnTo>
                <a:lnTo>
                  <a:pt x="857" y="1713"/>
                </a:lnTo>
                <a:cubicBezTo>
                  <a:pt x="384" y="1713"/>
                  <a:pt x="0" y="1331"/>
                  <a:pt x="0" y="857"/>
                </a:cubicBezTo>
                <a:lnTo>
                  <a:pt x="0" y="85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35">
            <a:extLst>
              <a:ext uri="{FF2B5EF4-FFF2-40B4-BE49-F238E27FC236}">
                <a16:creationId xmlns:a16="http://schemas.microsoft.com/office/drawing/2014/main" id="{3F2D683B-8C78-EF4C-972F-3D92718EB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1355" y="4677112"/>
            <a:ext cx="2883794" cy="3163932"/>
          </a:xfrm>
          <a:custGeom>
            <a:avLst/>
            <a:gdLst>
              <a:gd name="T0" fmla="*/ 0 w 2314"/>
              <a:gd name="T1" fmla="*/ 1156 h 2541"/>
              <a:gd name="T2" fmla="*/ 1157 w 2314"/>
              <a:gd name="T3" fmla="*/ 0 h 2541"/>
              <a:gd name="T4" fmla="*/ 1157 w 2314"/>
              <a:gd name="T5" fmla="*/ 0 h 2541"/>
              <a:gd name="T6" fmla="*/ 1157 w 2314"/>
              <a:gd name="T7" fmla="*/ 0 h 2541"/>
              <a:gd name="T8" fmla="*/ 2313 w 2314"/>
              <a:gd name="T9" fmla="*/ 1156 h 2541"/>
              <a:gd name="T10" fmla="*/ 2313 w 2314"/>
              <a:gd name="T11" fmla="*/ 1156 h 2541"/>
              <a:gd name="T12" fmla="*/ 2313 w 2314"/>
              <a:gd name="T13" fmla="*/ 1156 h 2541"/>
              <a:gd name="T14" fmla="*/ 1274 w 2314"/>
              <a:gd name="T15" fmla="*/ 2306 h 2541"/>
              <a:gd name="T16" fmla="*/ 1274 w 2314"/>
              <a:gd name="T17" fmla="*/ 2306 h 2541"/>
              <a:gd name="T18" fmla="*/ 1157 w 2314"/>
              <a:gd name="T19" fmla="*/ 2540 h 2541"/>
              <a:gd name="T20" fmla="*/ 1039 w 2314"/>
              <a:gd name="T21" fmla="*/ 2306 h 2541"/>
              <a:gd name="T22" fmla="*/ 1039 w 2314"/>
              <a:gd name="T23" fmla="*/ 2306 h 2541"/>
              <a:gd name="T24" fmla="*/ 0 w 2314"/>
              <a:gd name="T25" fmla="*/ 1156 h 2541"/>
              <a:gd name="T26" fmla="*/ 0 w 2314"/>
              <a:gd name="T27" fmla="*/ 1156 h 2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4" h="2541">
                <a:moveTo>
                  <a:pt x="0" y="1156"/>
                </a:moveTo>
                <a:cubicBezTo>
                  <a:pt x="0" y="518"/>
                  <a:pt x="518" y="0"/>
                  <a:pt x="1157" y="0"/>
                </a:cubicBezTo>
                <a:lnTo>
                  <a:pt x="1157" y="0"/>
                </a:lnTo>
                <a:lnTo>
                  <a:pt x="1157" y="0"/>
                </a:lnTo>
                <a:cubicBezTo>
                  <a:pt x="1795" y="0"/>
                  <a:pt x="2313" y="518"/>
                  <a:pt x="2313" y="1156"/>
                </a:cubicBezTo>
                <a:lnTo>
                  <a:pt x="2313" y="1156"/>
                </a:lnTo>
                <a:lnTo>
                  <a:pt x="2313" y="1156"/>
                </a:lnTo>
                <a:cubicBezTo>
                  <a:pt x="2313" y="1755"/>
                  <a:pt x="1857" y="2247"/>
                  <a:pt x="1274" y="2306"/>
                </a:cubicBezTo>
                <a:lnTo>
                  <a:pt x="1274" y="2306"/>
                </a:lnTo>
                <a:lnTo>
                  <a:pt x="1157" y="2540"/>
                </a:lnTo>
                <a:lnTo>
                  <a:pt x="1039" y="2306"/>
                </a:lnTo>
                <a:lnTo>
                  <a:pt x="1039" y="2306"/>
                </a:lnTo>
                <a:cubicBezTo>
                  <a:pt x="456" y="2247"/>
                  <a:pt x="0" y="1755"/>
                  <a:pt x="0" y="1156"/>
                </a:cubicBezTo>
                <a:lnTo>
                  <a:pt x="0" y="115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280E03A-B004-4848-96B8-46B393C4E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6846" y="8247523"/>
            <a:ext cx="548048" cy="548046"/>
          </a:xfrm>
          <a:custGeom>
            <a:avLst/>
            <a:gdLst>
              <a:gd name="connsiteX0" fmla="*/ 143686 w 287377"/>
              <a:gd name="connsiteY0" fmla="*/ 51845 h 287376"/>
              <a:gd name="connsiteX1" fmla="*/ 235528 w 287377"/>
              <a:gd name="connsiteY1" fmla="*/ 143031 h 287376"/>
              <a:gd name="connsiteX2" fmla="*/ 143686 w 287377"/>
              <a:gd name="connsiteY2" fmla="*/ 235528 h 287376"/>
              <a:gd name="connsiteX3" fmla="*/ 51845 w 287377"/>
              <a:gd name="connsiteY3" fmla="*/ 143031 h 287376"/>
              <a:gd name="connsiteX4" fmla="*/ 143686 w 287377"/>
              <a:gd name="connsiteY4" fmla="*/ 51845 h 287376"/>
              <a:gd name="connsiteX5" fmla="*/ 143688 w 287377"/>
              <a:gd name="connsiteY5" fmla="*/ 18329 h 287376"/>
              <a:gd name="connsiteX6" fmla="*/ 18941 w 287377"/>
              <a:gd name="connsiteY6" fmla="*/ 143361 h 287376"/>
              <a:gd name="connsiteX7" fmla="*/ 143688 w 287377"/>
              <a:gd name="connsiteY7" fmla="*/ 269701 h 287376"/>
              <a:gd name="connsiteX8" fmla="*/ 269089 w 287377"/>
              <a:gd name="connsiteY8" fmla="*/ 143361 h 287376"/>
              <a:gd name="connsiteX9" fmla="*/ 143688 w 287377"/>
              <a:gd name="connsiteY9" fmla="*/ 18329 h 287376"/>
              <a:gd name="connsiteX10" fmla="*/ 143688 w 287377"/>
              <a:gd name="connsiteY10" fmla="*/ 0 h 287376"/>
              <a:gd name="connsiteX11" fmla="*/ 287377 w 287377"/>
              <a:gd name="connsiteY11" fmla="*/ 143361 h 287376"/>
              <a:gd name="connsiteX12" fmla="*/ 143688 w 287377"/>
              <a:gd name="connsiteY12" fmla="*/ 287376 h 287376"/>
              <a:gd name="connsiteX13" fmla="*/ 0 w 287377"/>
              <a:gd name="connsiteY13" fmla="*/ 143361 h 287376"/>
              <a:gd name="connsiteX14" fmla="*/ 143688 w 287377"/>
              <a:gd name="connsiteY14" fmla="*/ 0 h 287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7377" h="287376">
                <a:moveTo>
                  <a:pt x="143686" y="51845"/>
                </a:moveTo>
                <a:cubicBezTo>
                  <a:pt x="194199" y="51845"/>
                  <a:pt x="235528" y="93174"/>
                  <a:pt x="235528" y="143031"/>
                </a:cubicBezTo>
                <a:cubicBezTo>
                  <a:pt x="235528" y="194200"/>
                  <a:pt x="194199" y="235528"/>
                  <a:pt x="143686" y="235528"/>
                </a:cubicBezTo>
                <a:cubicBezTo>
                  <a:pt x="93174" y="235528"/>
                  <a:pt x="51845" y="194200"/>
                  <a:pt x="51845" y="143031"/>
                </a:cubicBezTo>
                <a:cubicBezTo>
                  <a:pt x="51845" y="93174"/>
                  <a:pt x="93174" y="51845"/>
                  <a:pt x="143686" y="51845"/>
                </a:cubicBezTo>
                <a:close/>
                <a:moveTo>
                  <a:pt x="143688" y="18329"/>
                </a:moveTo>
                <a:cubicBezTo>
                  <a:pt x="74457" y="18329"/>
                  <a:pt x="18941" y="74626"/>
                  <a:pt x="18941" y="143361"/>
                </a:cubicBezTo>
                <a:cubicBezTo>
                  <a:pt x="18941" y="212750"/>
                  <a:pt x="74457" y="269701"/>
                  <a:pt x="143688" y="269701"/>
                </a:cubicBezTo>
                <a:cubicBezTo>
                  <a:pt x="212920" y="269701"/>
                  <a:pt x="269089" y="212750"/>
                  <a:pt x="269089" y="143361"/>
                </a:cubicBezTo>
                <a:cubicBezTo>
                  <a:pt x="269089" y="74626"/>
                  <a:pt x="212920" y="18329"/>
                  <a:pt x="143688" y="18329"/>
                </a:cubicBezTo>
                <a:close/>
                <a:moveTo>
                  <a:pt x="143688" y="0"/>
                </a:moveTo>
                <a:cubicBezTo>
                  <a:pt x="222717" y="0"/>
                  <a:pt x="287377" y="64152"/>
                  <a:pt x="287377" y="143361"/>
                </a:cubicBezTo>
                <a:cubicBezTo>
                  <a:pt x="287377" y="223223"/>
                  <a:pt x="222717" y="287376"/>
                  <a:pt x="143688" y="287376"/>
                </a:cubicBezTo>
                <a:cubicBezTo>
                  <a:pt x="64660" y="287376"/>
                  <a:pt x="0" y="223223"/>
                  <a:pt x="0" y="143361"/>
                </a:cubicBezTo>
                <a:cubicBezTo>
                  <a:pt x="0" y="64152"/>
                  <a:pt x="64660" y="0"/>
                  <a:pt x="14368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39">
            <a:extLst>
              <a:ext uri="{FF2B5EF4-FFF2-40B4-BE49-F238E27FC236}">
                <a16:creationId xmlns:a16="http://schemas.microsoft.com/office/drawing/2014/main" id="{59C00719-8461-4E4D-9636-B2235EDCF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0370" y="5028660"/>
            <a:ext cx="2136751" cy="2136755"/>
          </a:xfrm>
          <a:custGeom>
            <a:avLst/>
            <a:gdLst>
              <a:gd name="T0" fmla="*/ 0 w 1715"/>
              <a:gd name="T1" fmla="*/ 858 h 1715"/>
              <a:gd name="T2" fmla="*/ 857 w 1715"/>
              <a:gd name="T3" fmla="*/ 0 h 1715"/>
              <a:gd name="T4" fmla="*/ 857 w 1715"/>
              <a:gd name="T5" fmla="*/ 0 h 1715"/>
              <a:gd name="T6" fmla="*/ 857 w 1715"/>
              <a:gd name="T7" fmla="*/ 0 h 1715"/>
              <a:gd name="T8" fmla="*/ 1714 w 1715"/>
              <a:gd name="T9" fmla="*/ 858 h 1715"/>
              <a:gd name="T10" fmla="*/ 1714 w 1715"/>
              <a:gd name="T11" fmla="*/ 858 h 1715"/>
              <a:gd name="T12" fmla="*/ 1714 w 1715"/>
              <a:gd name="T13" fmla="*/ 858 h 1715"/>
              <a:gd name="T14" fmla="*/ 857 w 1715"/>
              <a:gd name="T15" fmla="*/ 1714 h 1715"/>
              <a:gd name="T16" fmla="*/ 857 w 1715"/>
              <a:gd name="T17" fmla="*/ 1714 h 1715"/>
              <a:gd name="T18" fmla="*/ 857 w 1715"/>
              <a:gd name="T19" fmla="*/ 1714 h 1715"/>
              <a:gd name="T20" fmla="*/ 0 w 1715"/>
              <a:gd name="T21" fmla="*/ 858 h 1715"/>
              <a:gd name="T22" fmla="*/ 0 w 1715"/>
              <a:gd name="T23" fmla="*/ 858 h 1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5">
                <a:moveTo>
                  <a:pt x="0" y="858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4"/>
                  <a:pt x="857" y="1714"/>
                </a:cubicBezTo>
                <a:lnTo>
                  <a:pt x="857" y="1714"/>
                </a:lnTo>
                <a:lnTo>
                  <a:pt x="857" y="1714"/>
                </a:lnTo>
                <a:cubicBezTo>
                  <a:pt x="384" y="1714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1BBF57AF-2EC3-7B48-8FEF-2912E0DA2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8240" y="6539221"/>
            <a:ext cx="548048" cy="548046"/>
          </a:xfrm>
          <a:custGeom>
            <a:avLst/>
            <a:gdLst>
              <a:gd name="connsiteX0" fmla="*/ 146567 w 287377"/>
              <a:gd name="connsiteY0" fmla="*/ 54724 h 287376"/>
              <a:gd name="connsiteX1" fmla="*/ 238409 w 287377"/>
              <a:gd name="connsiteY1" fmla="*/ 146566 h 287376"/>
              <a:gd name="connsiteX2" fmla="*/ 146567 w 287377"/>
              <a:gd name="connsiteY2" fmla="*/ 238407 h 287376"/>
              <a:gd name="connsiteX3" fmla="*/ 54726 w 287377"/>
              <a:gd name="connsiteY3" fmla="*/ 146566 h 287376"/>
              <a:gd name="connsiteX4" fmla="*/ 146567 w 287377"/>
              <a:gd name="connsiteY4" fmla="*/ 54724 h 287376"/>
              <a:gd name="connsiteX5" fmla="*/ 143688 w 287377"/>
              <a:gd name="connsiteY5" fmla="*/ 18329 h 287376"/>
              <a:gd name="connsiteX6" fmla="*/ 18288 w 287377"/>
              <a:gd name="connsiteY6" fmla="*/ 144015 h 287376"/>
              <a:gd name="connsiteX7" fmla="*/ 143688 w 287377"/>
              <a:gd name="connsiteY7" fmla="*/ 269046 h 287376"/>
              <a:gd name="connsiteX8" fmla="*/ 269089 w 287377"/>
              <a:gd name="connsiteY8" fmla="*/ 144015 h 287376"/>
              <a:gd name="connsiteX9" fmla="*/ 143688 w 287377"/>
              <a:gd name="connsiteY9" fmla="*/ 18329 h 287376"/>
              <a:gd name="connsiteX10" fmla="*/ 143688 w 287377"/>
              <a:gd name="connsiteY10" fmla="*/ 0 h 287376"/>
              <a:gd name="connsiteX11" fmla="*/ 287377 w 287377"/>
              <a:gd name="connsiteY11" fmla="*/ 144015 h 287376"/>
              <a:gd name="connsiteX12" fmla="*/ 143688 w 287377"/>
              <a:gd name="connsiteY12" fmla="*/ 287376 h 287376"/>
              <a:gd name="connsiteX13" fmla="*/ 0 w 287377"/>
              <a:gd name="connsiteY13" fmla="*/ 144015 h 287376"/>
              <a:gd name="connsiteX14" fmla="*/ 143688 w 287377"/>
              <a:gd name="connsiteY14" fmla="*/ 0 h 287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7377" h="287376">
                <a:moveTo>
                  <a:pt x="146567" y="54724"/>
                </a:moveTo>
                <a:cubicBezTo>
                  <a:pt x="197080" y="54724"/>
                  <a:pt x="238409" y="95397"/>
                  <a:pt x="238409" y="146566"/>
                </a:cubicBezTo>
                <a:cubicBezTo>
                  <a:pt x="238409" y="197079"/>
                  <a:pt x="197080" y="238407"/>
                  <a:pt x="146567" y="238407"/>
                </a:cubicBezTo>
                <a:cubicBezTo>
                  <a:pt x="96055" y="238407"/>
                  <a:pt x="54726" y="197079"/>
                  <a:pt x="54726" y="146566"/>
                </a:cubicBezTo>
                <a:cubicBezTo>
                  <a:pt x="54726" y="95397"/>
                  <a:pt x="96055" y="54724"/>
                  <a:pt x="146567" y="54724"/>
                </a:cubicBezTo>
                <a:close/>
                <a:moveTo>
                  <a:pt x="143688" y="18329"/>
                </a:moveTo>
                <a:cubicBezTo>
                  <a:pt x="74457" y="18329"/>
                  <a:pt x="18288" y="74626"/>
                  <a:pt x="18288" y="144015"/>
                </a:cubicBezTo>
                <a:cubicBezTo>
                  <a:pt x="18288" y="213404"/>
                  <a:pt x="74457" y="269046"/>
                  <a:pt x="143688" y="269046"/>
                </a:cubicBezTo>
                <a:cubicBezTo>
                  <a:pt x="212267" y="269046"/>
                  <a:pt x="269089" y="213404"/>
                  <a:pt x="269089" y="144015"/>
                </a:cubicBezTo>
                <a:cubicBezTo>
                  <a:pt x="269089" y="74626"/>
                  <a:pt x="212267" y="18329"/>
                  <a:pt x="143688" y="18329"/>
                </a:cubicBezTo>
                <a:close/>
                <a:moveTo>
                  <a:pt x="143688" y="0"/>
                </a:moveTo>
                <a:cubicBezTo>
                  <a:pt x="222717" y="0"/>
                  <a:pt x="287377" y="64807"/>
                  <a:pt x="287377" y="144015"/>
                </a:cubicBezTo>
                <a:cubicBezTo>
                  <a:pt x="287377" y="223223"/>
                  <a:pt x="222717" y="287376"/>
                  <a:pt x="143688" y="287376"/>
                </a:cubicBezTo>
                <a:cubicBezTo>
                  <a:pt x="64660" y="287376"/>
                  <a:pt x="0" y="223223"/>
                  <a:pt x="0" y="144015"/>
                </a:cubicBezTo>
                <a:cubicBezTo>
                  <a:pt x="0" y="64807"/>
                  <a:pt x="64660" y="0"/>
                  <a:pt x="14368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43">
            <a:extLst>
              <a:ext uri="{FF2B5EF4-FFF2-40B4-BE49-F238E27FC236}">
                <a16:creationId xmlns:a16="http://schemas.microsoft.com/office/drawing/2014/main" id="{5C1BEF73-3D04-274F-928B-743BBD6C0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9232" y="7451048"/>
            <a:ext cx="2883790" cy="3163932"/>
          </a:xfrm>
          <a:custGeom>
            <a:avLst/>
            <a:gdLst>
              <a:gd name="T0" fmla="*/ 1039 w 2314"/>
              <a:gd name="T1" fmla="*/ 234 h 2542"/>
              <a:gd name="T2" fmla="*/ 1156 w 2314"/>
              <a:gd name="T3" fmla="*/ 0 h 2542"/>
              <a:gd name="T4" fmla="*/ 1274 w 2314"/>
              <a:gd name="T5" fmla="*/ 234 h 2542"/>
              <a:gd name="T6" fmla="*/ 1274 w 2314"/>
              <a:gd name="T7" fmla="*/ 234 h 2542"/>
              <a:gd name="T8" fmla="*/ 2313 w 2314"/>
              <a:gd name="T9" fmla="*/ 1385 h 2542"/>
              <a:gd name="T10" fmla="*/ 2313 w 2314"/>
              <a:gd name="T11" fmla="*/ 1385 h 2542"/>
              <a:gd name="T12" fmla="*/ 2313 w 2314"/>
              <a:gd name="T13" fmla="*/ 1385 h 2542"/>
              <a:gd name="T14" fmla="*/ 1156 w 2314"/>
              <a:gd name="T15" fmla="*/ 2541 h 2542"/>
              <a:gd name="T16" fmla="*/ 1156 w 2314"/>
              <a:gd name="T17" fmla="*/ 2541 h 2542"/>
              <a:gd name="T18" fmla="*/ 1156 w 2314"/>
              <a:gd name="T19" fmla="*/ 2541 h 2542"/>
              <a:gd name="T20" fmla="*/ 0 w 2314"/>
              <a:gd name="T21" fmla="*/ 1385 h 2542"/>
              <a:gd name="T22" fmla="*/ 0 w 2314"/>
              <a:gd name="T23" fmla="*/ 1385 h 2542"/>
              <a:gd name="T24" fmla="*/ 0 w 2314"/>
              <a:gd name="T25" fmla="*/ 1385 h 2542"/>
              <a:gd name="T26" fmla="*/ 1039 w 2314"/>
              <a:gd name="T27" fmla="*/ 234 h 2542"/>
              <a:gd name="T28" fmla="*/ 1039 w 2314"/>
              <a:gd name="T29" fmla="*/ 234 h 2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14" h="2542">
                <a:moveTo>
                  <a:pt x="1039" y="234"/>
                </a:moveTo>
                <a:lnTo>
                  <a:pt x="1156" y="0"/>
                </a:lnTo>
                <a:lnTo>
                  <a:pt x="1274" y="234"/>
                </a:lnTo>
                <a:lnTo>
                  <a:pt x="1274" y="234"/>
                </a:lnTo>
                <a:cubicBezTo>
                  <a:pt x="1857" y="293"/>
                  <a:pt x="2313" y="786"/>
                  <a:pt x="2313" y="1385"/>
                </a:cubicBezTo>
                <a:lnTo>
                  <a:pt x="2313" y="1385"/>
                </a:lnTo>
                <a:lnTo>
                  <a:pt x="2313" y="1385"/>
                </a:lnTo>
                <a:cubicBezTo>
                  <a:pt x="2313" y="2024"/>
                  <a:pt x="1795" y="2541"/>
                  <a:pt x="1156" y="2541"/>
                </a:cubicBezTo>
                <a:lnTo>
                  <a:pt x="1156" y="2541"/>
                </a:lnTo>
                <a:lnTo>
                  <a:pt x="1156" y="2541"/>
                </a:lnTo>
                <a:cubicBezTo>
                  <a:pt x="518" y="2541"/>
                  <a:pt x="0" y="2024"/>
                  <a:pt x="0" y="1385"/>
                </a:cubicBezTo>
                <a:lnTo>
                  <a:pt x="0" y="1385"/>
                </a:lnTo>
                <a:lnTo>
                  <a:pt x="0" y="1385"/>
                </a:lnTo>
                <a:cubicBezTo>
                  <a:pt x="0" y="786"/>
                  <a:pt x="455" y="293"/>
                  <a:pt x="1039" y="234"/>
                </a:cubicBezTo>
                <a:lnTo>
                  <a:pt x="1039" y="23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45">
            <a:extLst>
              <a:ext uri="{FF2B5EF4-FFF2-40B4-BE49-F238E27FC236}">
                <a16:creationId xmlns:a16="http://schemas.microsoft.com/office/drawing/2014/main" id="{89AF34ED-F69E-B245-9ED6-57E6ACCDF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8239" y="8104706"/>
            <a:ext cx="2136755" cy="2136755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4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52">
            <a:extLst>
              <a:ext uri="{FF2B5EF4-FFF2-40B4-BE49-F238E27FC236}">
                <a16:creationId xmlns:a16="http://schemas.microsoft.com/office/drawing/2014/main" id="{9655995E-315B-E749-B3F4-E3E7358FA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6257" y="4671622"/>
            <a:ext cx="2883790" cy="3163932"/>
          </a:xfrm>
          <a:custGeom>
            <a:avLst/>
            <a:gdLst>
              <a:gd name="T0" fmla="*/ 0 w 2313"/>
              <a:gd name="T1" fmla="*/ 1156 h 2541"/>
              <a:gd name="T2" fmla="*/ 1155 w 2313"/>
              <a:gd name="T3" fmla="*/ 0 h 2541"/>
              <a:gd name="T4" fmla="*/ 1155 w 2313"/>
              <a:gd name="T5" fmla="*/ 0 h 2541"/>
              <a:gd name="T6" fmla="*/ 1155 w 2313"/>
              <a:gd name="T7" fmla="*/ 0 h 2541"/>
              <a:gd name="T8" fmla="*/ 2312 w 2313"/>
              <a:gd name="T9" fmla="*/ 1156 h 2541"/>
              <a:gd name="T10" fmla="*/ 2312 w 2313"/>
              <a:gd name="T11" fmla="*/ 1156 h 2541"/>
              <a:gd name="T12" fmla="*/ 2312 w 2313"/>
              <a:gd name="T13" fmla="*/ 1156 h 2541"/>
              <a:gd name="T14" fmla="*/ 1273 w 2313"/>
              <a:gd name="T15" fmla="*/ 2306 h 2541"/>
              <a:gd name="T16" fmla="*/ 1273 w 2313"/>
              <a:gd name="T17" fmla="*/ 2306 h 2541"/>
              <a:gd name="T18" fmla="*/ 1155 w 2313"/>
              <a:gd name="T19" fmla="*/ 2540 h 2541"/>
              <a:gd name="T20" fmla="*/ 1038 w 2313"/>
              <a:gd name="T21" fmla="*/ 2306 h 2541"/>
              <a:gd name="T22" fmla="*/ 1038 w 2313"/>
              <a:gd name="T23" fmla="*/ 2306 h 2541"/>
              <a:gd name="T24" fmla="*/ 0 w 2313"/>
              <a:gd name="T25" fmla="*/ 1156 h 2541"/>
              <a:gd name="T26" fmla="*/ 0 w 2313"/>
              <a:gd name="T27" fmla="*/ 1156 h 2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13" h="2541">
                <a:moveTo>
                  <a:pt x="0" y="1156"/>
                </a:moveTo>
                <a:cubicBezTo>
                  <a:pt x="0" y="518"/>
                  <a:pt x="517" y="0"/>
                  <a:pt x="1155" y="0"/>
                </a:cubicBezTo>
                <a:lnTo>
                  <a:pt x="1155" y="0"/>
                </a:lnTo>
                <a:lnTo>
                  <a:pt x="1155" y="0"/>
                </a:lnTo>
                <a:cubicBezTo>
                  <a:pt x="1794" y="0"/>
                  <a:pt x="2312" y="518"/>
                  <a:pt x="2312" y="1156"/>
                </a:cubicBezTo>
                <a:lnTo>
                  <a:pt x="2312" y="1156"/>
                </a:lnTo>
                <a:lnTo>
                  <a:pt x="2312" y="1156"/>
                </a:lnTo>
                <a:cubicBezTo>
                  <a:pt x="2312" y="1755"/>
                  <a:pt x="1856" y="2247"/>
                  <a:pt x="1273" y="2306"/>
                </a:cubicBezTo>
                <a:lnTo>
                  <a:pt x="1273" y="2306"/>
                </a:lnTo>
                <a:lnTo>
                  <a:pt x="1155" y="2540"/>
                </a:lnTo>
                <a:lnTo>
                  <a:pt x="1038" y="2306"/>
                </a:lnTo>
                <a:lnTo>
                  <a:pt x="1038" y="2306"/>
                </a:lnTo>
                <a:cubicBezTo>
                  <a:pt x="455" y="2247"/>
                  <a:pt x="0" y="1755"/>
                  <a:pt x="0" y="1156"/>
                </a:cubicBezTo>
                <a:lnTo>
                  <a:pt x="0" y="1156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E027ACB-AA20-1343-B01F-69D4BCD3F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6250" y="8253019"/>
            <a:ext cx="553544" cy="553542"/>
          </a:xfrm>
          <a:custGeom>
            <a:avLst/>
            <a:gdLst>
              <a:gd name="connsiteX0" fmla="*/ 143687 w 290259"/>
              <a:gd name="connsiteY0" fmla="*/ 54724 h 290258"/>
              <a:gd name="connsiteX1" fmla="*/ 235529 w 290259"/>
              <a:gd name="connsiteY1" fmla="*/ 145910 h 290258"/>
              <a:gd name="connsiteX2" fmla="*/ 143687 w 290259"/>
              <a:gd name="connsiteY2" fmla="*/ 238407 h 290258"/>
              <a:gd name="connsiteX3" fmla="*/ 51846 w 290259"/>
              <a:gd name="connsiteY3" fmla="*/ 145910 h 290258"/>
              <a:gd name="connsiteX4" fmla="*/ 143687 w 290259"/>
              <a:gd name="connsiteY4" fmla="*/ 54724 h 290258"/>
              <a:gd name="connsiteX5" fmla="*/ 144803 w 290259"/>
              <a:gd name="connsiteY5" fmla="*/ 22177 h 290258"/>
              <a:gd name="connsiteX6" fmla="*/ 22177 w 290259"/>
              <a:gd name="connsiteY6" fmla="*/ 144803 h 290258"/>
              <a:gd name="connsiteX7" fmla="*/ 144803 w 290259"/>
              <a:gd name="connsiteY7" fmla="*/ 268733 h 290258"/>
              <a:gd name="connsiteX8" fmla="*/ 268082 w 290259"/>
              <a:gd name="connsiteY8" fmla="*/ 144803 h 290258"/>
              <a:gd name="connsiteX9" fmla="*/ 144803 w 290259"/>
              <a:gd name="connsiteY9" fmla="*/ 22177 h 290258"/>
              <a:gd name="connsiteX10" fmla="*/ 144803 w 290259"/>
              <a:gd name="connsiteY10" fmla="*/ 0 h 290258"/>
              <a:gd name="connsiteX11" fmla="*/ 290259 w 290259"/>
              <a:gd name="connsiteY11" fmla="*/ 144803 h 290258"/>
              <a:gd name="connsiteX12" fmla="*/ 144803 w 290259"/>
              <a:gd name="connsiteY12" fmla="*/ 290258 h 290258"/>
              <a:gd name="connsiteX13" fmla="*/ 0 w 290259"/>
              <a:gd name="connsiteY13" fmla="*/ 144803 h 290258"/>
              <a:gd name="connsiteX14" fmla="*/ 144803 w 290259"/>
              <a:gd name="connsiteY14" fmla="*/ 0 h 29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0259" h="290258">
                <a:moveTo>
                  <a:pt x="143687" y="54724"/>
                </a:moveTo>
                <a:cubicBezTo>
                  <a:pt x="194856" y="54724"/>
                  <a:pt x="235529" y="96053"/>
                  <a:pt x="235529" y="145910"/>
                </a:cubicBezTo>
                <a:cubicBezTo>
                  <a:pt x="235529" y="197079"/>
                  <a:pt x="194856" y="238407"/>
                  <a:pt x="143687" y="238407"/>
                </a:cubicBezTo>
                <a:cubicBezTo>
                  <a:pt x="93175" y="238407"/>
                  <a:pt x="51846" y="197079"/>
                  <a:pt x="51846" y="145910"/>
                </a:cubicBezTo>
                <a:cubicBezTo>
                  <a:pt x="51846" y="96053"/>
                  <a:pt x="93175" y="54724"/>
                  <a:pt x="143687" y="54724"/>
                </a:cubicBezTo>
                <a:close/>
                <a:moveTo>
                  <a:pt x="144803" y="22177"/>
                </a:moveTo>
                <a:cubicBezTo>
                  <a:pt x="76967" y="22177"/>
                  <a:pt x="22177" y="77620"/>
                  <a:pt x="22177" y="144803"/>
                </a:cubicBezTo>
                <a:cubicBezTo>
                  <a:pt x="22177" y="213291"/>
                  <a:pt x="76967" y="268733"/>
                  <a:pt x="144803" y="268733"/>
                </a:cubicBezTo>
                <a:cubicBezTo>
                  <a:pt x="213291" y="268733"/>
                  <a:pt x="268082" y="213291"/>
                  <a:pt x="268082" y="144803"/>
                </a:cubicBezTo>
                <a:cubicBezTo>
                  <a:pt x="268082" y="77620"/>
                  <a:pt x="213291" y="22177"/>
                  <a:pt x="144803" y="22177"/>
                </a:cubicBezTo>
                <a:close/>
                <a:moveTo>
                  <a:pt x="144803" y="0"/>
                </a:moveTo>
                <a:cubicBezTo>
                  <a:pt x="225032" y="0"/>
                  <a:pt x="290259" y="65227"/>
                  <a:pt x="290259" y="144803"/>
                </a:cubicBezTo>
                <a:cubicBezTo>
                  <a:pt x="290259" y="225032"/>
                  <a:pt x="225032" y="290258"/>
                  <a:pt x="144803" y="290258"/>
                </a:cubicBezTo>
                <a:cubicBezTo>
                  <a:pt x="65227" y="290258"/>
                  <a:pt x="0" y="225032"/>
                  <a:pt x="0" y="144803"/>
                </a:cubicBezTo>
                <a:cubicBezTo>
                  <a:pt x="0" y="65227"/>
                  <a:pt x="65227" y="0"/>
                  <a:pt x="14480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56">
            <a:extLst>
              <a:ext uri="{FF2B5EF4-FFF2-40B4-BE49-F238E27FC236}">
                <a16:creationId xmlns:a16="http://schemas.microsoft.com/office/drawing/2014/main" id="{E2FBE156-201E-4E48-968B-29BA35690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9778" y="5045143"/>
            <a:ext cx="2136751" cy="2136751"/>
          </a:xfrm>
          <a:custGeom>
            <a:avLst/>
            <a:gdLst>
              <a:gd name="T0" fmla="*/ 0 w 1716"/>
              <a:gd name="T1" fmla="*/ 857 h 1715"/>
              <a:gd name="T2" fmla="*/ 857 w 1716"/>
              <a:gd name="T3" fmla="*/ 0 h 1715"/>
              <a:gd name="T4" fmla="*/ 857 w 1716"/>
              <a:gd name="T5" fmla="*/ 0 h 1715"/>
              <a:gd name="T6" fmla="*/ 857 w 1716"/>
              <a:gd name="T7" fmla="*/ 0 h 1715"/>
              <a:gd name="T8" fmla="*/ 1715 w 1716"/>
              <a:gd name="T9" fmla="*/ 857 h 1715"/>
              <a:gd name="T10" fmla="*/ 1715 w 1716"/>
              <a:gd name="T11" fmla="*/ 857 h 1715"/>
              <a:gd name="T12" fmla="*/ 1715 w 1716"/>
              <a:gd name="T13" fmla="*/ 857 h 1715"/>
              <a:gd name="T14" fmla="*/ 857 w 1716"/>
              <a:gd name="T15" fmla="*/ 1714 h 1715"/>
              <a:gd name="T16" fmla="*/ 857 w 1716"/>
              <a:gd name="T17" fmla="*/ 1714 h 1715"/>
              <a:gd name="T18" fmla="*/ 857 w 1716"/>
              <a:gd name="T19" fmla="*/ 1714 h 1715"/>
              <a:gd name="T20" fmla="*/ 0 w 1716"/>
              <a:gd name="T21" fmla="*/ 857 h 1715"/>
              <a:gd name="T22" fmla="*/ 0 w 1716"/>
              <a:gd name="T23" fmla="*/ 857 h 1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6" h="1715">
                <a:moveTo>
                  <a:pt x="0" y="857"/>
                </a:moveTo>
                <a:cubicBezTo>
                  <a:pt x="0" y="384"/>
                  <a:pt x="384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1" y="0"/>
                  <a:pt x="1715" y="384"/>
                  <a:pt x="1715" y="857"/>
                </a:cubicBezTo>
                <a:lnTo>
                  <a:pt x="1715" y="857"/>
                </a:lnTo>
                <a:lnTo>
                  <a:pt x="1715" y="857"/>
                </a:lnTo>
                <a:cubicBezTo>
                  <a:pt x="1715" y="1331"/>
                  <a:pt x="1331" y="1714"/>
                  <a:pt x="857" y="1714"/>
                </a:cubicBezTo>
                <a:lnTo>
                  <a:pt x="857" y="1714"/>
                </a:lnTo>
                <a:lnTo>
                  <a:pt x="857" y="1714"/>
                </a:lnTo>
                <a:cubicBezTo>
                  <a:pt x="384" y="1714"/>
                  <a:pt x="0" y="1331"/>
                  <a:pt x="0" y="857"/>
                </a:cubicBezTo>
                <a:lnTo>
                  <a:pt x="0" y="85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C2DEE9F-A39E-1B43-9A00-AD7E274A5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6015" y="6539223"/>
            <a:ext cx="553542" cy="553537"/>
          </a:xfrm>
          <a:custGeom>
            <a:avLst/>
            <a:gdLst>
              <a:gd name="connsiteX0" fmla="*/ 147222 w 290258"/>
              <a:gd name="connsiteY0" fmla="*/ 51845 h 290255"/>
              <a:gd name="connsiteX1" fmla="*/ 238407 w 290258"/>
              <a:gd name="connsiteY1" fmla="*/ 143687 h 290255"/>
              <a:gd name="connsiteX2" fmla="*/ 147222 w 290258"/>
              <a:gd name="connsiteY2" fmla="*/ 235528 h 290255"/>
              <a:gd name="connsiteX3" fmla="*/ 54724 w 290258"/>
              <a:gd name="connsiteY3" fmla="*/ 143687 h 290255"/>
              <a:gd name="connsiteX4" fmla="*/ 147222 w 290258"/>
              <a:gd name="connsiteY4" fmla="*/ 51845 h 290255"/>
              <a:gd name="connsiteX5" fmla="*/ 145455 w 290258"/>
              <a:gd name="connsiteY5" fmla="*/ 21622 h 290255"/>
              <a:gd name="connsiteX6" fmla="*/ 21525 w 290258"/>
              <a:gd name="connsiteY6" fmla="*/ 145455 h 290255"/>
              <a:gd name="connsiteX7" fmla="*/ 145455 w 290258"/>
              <a:gd name="connsiteY7" fmla="*/ 269289 h 290255"/>
              <a:gd name="connsiteX8" fmla="*/ 268081 w 290258"/>
              <a:gd name="connsiteY8" fmla="*/ 145455 h 290255"/>
              <a:gd name="connsiteX9" fmla="*/ 145455 w 290258"/>
              <a:gd name="connsiteY9" fmla="*/ 21622 h 290255"/>
              <a:gd name="connsiteX10" fmla="*/ 145455 w 290258"/>
              <a:gd name="connsiteY10" fmla="*/ 0 h 290255"/>
              <a:gd name="connsiteX11" fmla="*/ 290258 w 290258"/>
              <a:gd name="connsiteY11" fmla="*/ 145455 h 290255"/>
              <a:gd name="connsiteX12" fmla="*/ 145455 w 290258"/>
              <a:gd name="connsiteY12" fmla="*/ 290255 h 290255"/>
              <a:gd name="connsiteX13" fmla="*/ 0 w 290258"/>
              <a:gd name="connsiteY13" fmla="*/ 145455 h 290255"/>
              <a:gd name="connsiteX14" fmla="*/ 145455 w 290258"/>
              <a:gd name="connsiteY14" fmla="*/ 0 h 29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0258" h="290255">
                <a:moveTo>
                  <a:pt x="147222" y="51845"/>
                </a:moveTo>
                <a:cubicBezTo>
                  <a:pt x="197078" y="51845"/>
                  <a:pt x="238407" y="93174"/>
                  <a:pt x="238407" y="143687"/>
                </a:cubicBezTo>
                <a:cubicBezTo>
                  <a:pt x="238407" y="194200"/>
                  <a:pt x="197078" y="235528"/>
                  <a:pt x="147222" y="235528"/>
                </a:cubicBezTo>
                <a:cubicBezTo>
                  <a:pt x="96053" y="235528"/>
                  <a:pt x="54724" y="194200"/>
                  <a:pt x="54724" y="143687"/>
                </a:cubicBezTo>
                <a:cubicBezTo>
                  <a:pt x="54724" y="93174"/>
                  <a:pt x="96053" y="51845"/>
                  <a:pt x="147222" y="51845"/>
                </a:cubicBezTo>
                <a:close/>
                <a:moveTo>
                  <a:pt x="145455" y="21622"/>
                </a:moveTo>
                <a:cubicBezTo>
                  <a:pt x="77619" y="21622"/>
                  <a:pt x="21525" y="77314"/>
                  <a:pt x="21525" y="145455"/>
                </a:cubicBezTo>
                <a:cubicBezTo>
                  <a:pt x="21525" y="213596"/>
                  <a:pt x="77619" y="269289"/>
                  <a:pt x="145455" y="269289"/>
                </a:cubicBezTo>
                <a:cubicBezTo>
                  <a:pt x="212638" y="269289"/>
                  <a:pt x="268081" y="213596"/>
                  <a:pt x="268081" y="145455"/>
                </a:cubicBezTo>
                <a:cubicBezTo>
                  <a:pt x="268081" y="77314"/>
                  <a:pt x="212638" y="21622"/>
                  <a:pt x="145455" y="21622"/>
                </a:cubicBezTo>
                <a:close/>
                <a:moveTo>
                  <a:pt x="145455" y="0"/>
                </a:moveTo>
                <a:cubicBezTo>
                  <a:pt x="225031" y="0"/>
                  <a:pt x="290258" y="64865"/>
                  <a:pt x="290258" y="145455"/>
                </a:cubicBezTo>
                <a:cubicBezTo>
                  <a:pt x="290258" y="225390"/>
                  <a:pt x="225031" y="290255"/>
                  <a:pt x="145455" y="290255"/>
                </a:cubicBezTo>
                <a:cubicBezTo>
                  <a:pt x="65226" y="290255"/>
                  <a:pt x="0" y="225390"/>
                  <a:pt x="0" y="145455"/>
                </a:cubicBezTo>
                <a:cubicBezTo>
                  <a:pt x="0" y="64865"/>
                  <a:pt x="65226" y="0"/>
                  <a:pt x="1454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60">
            <a:extLst>
              <a:ext uri="{FF2B5EF4-FFF2-40B4-BE49-F238E27FC236}">
                <a16:creationId xmlns:a16="http://schemas.microsoft.com/office/drawing/2014/main" id="{99C2F50D-AD99-D942-B67D-93BFDD25D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003" y="7451048"/>
            <a:ext cx="2883794" cy="3163932"/>
          </a:xfrm>
          <a:custGeom>
            <a:avLst/>
            <a:gdLst>
              <a:gd name="T0" fmla="*/ 1040 w 2314"/>
              <a:gd name="T1" fmla="*/ 234 h 2542"/>
              <a:gd name="T2" fmla="*/ 1157 w 2314"/>
              <a:gd name="T3" fmla="*/ 0 h 2542"/>
              <a:gd name="T4" fmla="*/ 1274 w 2314"/>
              <a:gd name="T5" fmla="*/ 234 h 2542"/>
              <a:gd name="T6" fmla="*/ 1274 w 2314"/>
              <a:gd name="T7" fmla="*/ 234 h 2542"/>
              <a:gd name="T8" fmla="*/ 2313 w 2314"/>
              <a:gd name="T9" fmla="*/ 1385 h 2542"/>
              <a:gd name="T10" fmla="*/ 2313 w 2314"/>
              <a:gd name="T11" fmla="*/ 1385 h 2542"/>
              <a:gd name="T12" fmla="*/ 2313 w 2314"/>
              <a:gd name="T13" fmla="*/ 1385 h 2542"/>
              <a:gd name="T14" fmla="*/ 1157 w 2314"/>
              <a:gd name="T15" fmla="*/ 2541 h 2542"/>
              <a:gd name="T16" fmla="*/ 1157 w 2314"/>
              <a:gd name="T17" fmla="*/ 2541 h 2542"/>
              <a:gd name="T18" fmla="*/ 1157 w 2314"/>
              <a:gd name="T19" fmla="*/ 2541 h 2542"/>
              <a:gd name="T20" fmla="*/ 0 w 2314"/>
              <a:gd name="T21" fmla="*/ 1385 h 2542"/>
              <a:gd name="T22" fmla="*/ 0 w 2314"/>
              <a:gd name="T23" fmla="*/ 1385 h 2542"/>
              <a:gd name="T24" fmla="*/ 0 w 2314"/>
              <a:gd name="T25" fmla="*/ 1385 h 2542"/>
              <a:gd name="T26" fmla="*/ 1040 w 2314"/>
              <a:gd name="T27" fmla="*/ 234 h 2542"/>
              <a:gd name="T28" fmla="*/ 1040 w 2314"/>
              <a:gd name="T29" fmla="*/ 234 h 2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14" h="2542">
                <a:moveTo>
                  <a:pt x="1040" y="234"/>
                </a:moveTo>
                <a:lnTo>
                  <a:pt x="1157" y="0"/>
                </a:lnTo>
                <a:lnTo>
                  <a:pt x="1274" y="234"/>
                </a:lnTo>
                <a:lnTo>
                  <a:pt x="1274" y="234"/>
                </a:lnTo>
                <a:cubicBezTo>
                  <a:pt x="1858" y="293"/>
                  <a:pt x="2313" y="786"/>
                  <a:pt x="2313" y="1385"/>
                </a:cubicBezTo>
                <a:lnTo>
                  <a:pt x="2313" y="1385"/>
                </a:lnTo>
                <a:lnTo>
                  <a:pt x="2313" y="1385"/>
                </a:lnTo>
                <a:cubicBezTo>
                  <a:pt x="2313" y="2024"/>
                  <a:pt x="1795" y="2541"/>
                  <a:pt x="1157" y="2541"/>
                </a:cubicBezTo>
                <a:lnTo>
                  <a:pt x="1157" y="2541"/>
                </a:lnTo>
                <a:lnTo>
                  <a:pt x="1157" y="2541"/>
                </a:lnTo>
                <a:cubicBezTo>
                  <a:pt x="518" y="2541"/>
                  <a:pt x="0" y="2024"/>
                  <a:pt x="0" y="1385"/>
                </a:cubicBezTo>
                <a:lnTo>
                  <a:pt x="0" y="1385"/>
                </a:lnTo>
                <a:lnTo>
                  <a:pt x="0" y="1385"/>
                </a:lnTo>
                <a:cubicBezTo>
                  <a:pt x="0" y="786"/>
                  <a:pt x="456" y="293"/>
                  <a:pt x="1040" y="234"/>
                </a:cubicBezTo>
                <a:lnTo>
                  <a:pt x="1040" y="23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62">
            <a:extLst>
              <a:ext uri="{FF2B5EF4-FFF2-40B4-BE49-F238E27FC236}">
                <a16:creationId xmlns:a16="http://schemas.microsoft.com/office/drawing/2014/main" id="{D4230BD7-4CD2-8A40-A1B3-C660F27FA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4047" y="8104706"/>
            <a:ext cx="2136751" cy="2136755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Shape 2525">
            <a:extLst>
              <a:ext uri="{FF2B5EF4-FFF2-40B4-BE49-F238E27FC236}">
                <a16:creationId xmlns:a16="http://schemas.microsoft.com/office/drawing/2014/main" id="{D7B1DF17-F10E-F24E-9BF2-0CC3BA4D7E20}"/>
              </a:ext>
            </a:extLst>
          </p:cNvPr>
          <p:cNvSpPr>
            <a:spLocks noChangeAspect="1"/>
          </p:cNvSpPr>
          <p:nvPr/>
        </p:nvSpPr>
        <p:spPr>
          <a:xfrm>
            <a:off x="2462181" y="8675386"/>
            <a:ext cx="995394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4">
            <a:extLst>
              <a:ext uri="{FF2B5EF4-FFF2-40B4-BE49-F238E27FC236}">
                <a16:creationId xmlns:a16="http://schemas.microsoft.com/office/drawing/2014/main" id="{4E12FCA9-F539-7E49-B6A5-B45BE5960E04}"/>
              </a:ext>
            </a:extLst>
          </p:cNvPr>
          <p:cNvSpPr>
            <a:spLocks noChangeAspect="1"/>
          </p:cNvSpPr>
          <p:nvPr/>
        </p:nvSpPr>
        <p:spPr>
          <a:xfrm>
            <a:off x="9887169" y="8675386"/>
            <a:ext cx="995394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91">
            <a:extLst>
              <a:ext uri="{FF2B5EF4-FFF2-40B4-BE49-F238E27FC236}">
                <a16:creationId xmlns:a16="http://schemas.microsoft.com/office/drawing/2014/main" id="{E2F0703D-89AE-0F4E-9580-E9CC1B066C8E}"/>
              </a:ext>
            </a:extLst>
          </p:cNvPr>
          <p:cNvSpPr>
            <a:spLocks noChangeAspect="1"/>
          </p:cNvSpPr>
          <p:nvPr/>
        </p:nvSpPr>
        <p:spPr>
          <a:xfrm>
            <a:off x="17103599" y="8675386"/>
            <a:ext cx="995394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30">
            <a:extLst>
              <a:ext uri="{FF2B5EF4-FFF2-40B4-BE49-F238E27FC236}">
                <a16:creationId xmlns:a16="http://schemas.microsoft.com/office/drawing/2014/main" id="{05450E25-8D4B-2B42-9906-42BBB7607DCC}"/>
              </a:ext>
            </a:extLst>
          </p:cNvPr>
          <p:cNvSpPr>
            <a:spLocks noChangeAspect="1"/>
          </p:cNvSpPr>
          <p:nvPr/>
        </p:nvSpPr>
        <p:spPr>
          <a:xfrm>
            <a:off x="6465601" y="5593849"/>
            <a:ext cx="542968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31">
            <a:extLst>
              <a:ext uri="{FF2B5EF4-FFF2-40B4-BE49-F238E27FC236}">
                <a16:creationId xmlns:a16="http://schemas.microsoft.com/office/drawing/2014/main" id="{11BA28E6-D797-9F4F-92DC-37AF390241BB}"/>
              </a:ext>
            </a:extLst>
          </p:cNvPr>
          <p:cNvSpPr>
            <a:spLocks noChangeAspect="1"/>
          </p:cNvSpPr>
          <p:nvPr/>
        </p:nvSpPr>
        <p:spPr>
          <a:xfrm>
            <a:off x="13505726" y="5680767"/>
            <a:ext cx="995394" cy="814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33">
            <a:extLst>
              <a:ext uri="{FF2B5EF4-FFF2-40B4-BE49-F238E27FC236}">
                <a16:creationId xmlns:a16="http://schemas.microsoft.com/office/drawing/2014/main" id="{D48215EE-46D2-3144-AF06-36596762292F}"/>
              </a:ext>
            </a:extLst>
          </p:cNvPr>
          <p:cNvSpPr>
            <a:spLocks noChangeAspect="1"/>
          </p:cNvSpPr>
          <p:nvPr/>
        </p:nvSpPr>
        <p:spPr>
          <a:xfrm>
            <a:off x="20967879" y="5615821"/>
            <a:ext cx="995394" cy="995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54E44C-27E0-7148-9ADA-97D82F57511B}"/>
              </a:ext>
            </a:extLst>
          </p:cNvPr>
          <p:cNvSpPr txBox="1"/>
          <p:nvPr/>
        </p:nvSpPr>
        <p:spPr>
          <a:xfrm>
            <a:off x="5917734" y="963583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8104110-8966-FA46-BEF4-32FE10085C56}"/>
              </a:ext>
            </a:extLst>
          </p:cNvPr>
          <p:cNvSpPr txBox="1">
            <a:spLocks/>
          </p:cNvSpPr>
          <p:nvPr/>
        </p:nvSpPr>
        <p:spPr>
          <a:xfrm>
            <a:off x="5029426" y="10292008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D9A7F9-39F4-914E-AC0A-AF6DBA8796E6}"/>
              </a:ext>
            </a:extLst>
          </p:cNvPr>
          <p:cNvSpPr txBox="1"/>
          <p:nvPr/>
        </p:nvSpPr>
        <p:spPr>
          <a:xfrm>
            <a:off x="13153522" y="963583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867A315-A00E-BF45-999C-47040070C80D}"/>
              </a:ext>
            </a:extLst>
          </p:cNvPr>
          <p:cNvSpPr txBox="1">
            <a:spLocks/>
          </p:cNvSpPr>
          <p:nvPr/>
        </p:nvSpPr>
        <p:spPr>
          <a:xfrm>
            <a:off x="12282847" y="10292008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B46FA92-7638-0345-BA7A-1CCB24512B60}"/>
              </a:ext>
            </a:extLst>
          </p:cNvPr>
          <p:cNvSpPr txBox="1"/>
          <p:nvPr/>
        </p:nvSpPr>
        <p:spPr>
          <a:xfrm>
            <a:off x="20622236" y="9635831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6A1DF94-D4D6-604A-9163-79A806D8C197}"/>
              </a:ext>
            </a:extLst>
          </p:cNvPr>
          <p:cNvSpPr txBox="1">
            <a:spLocks/>
          </p:cNvSpPr>
          <p:nvPr/>
        </p:nvSpPr>
        <p:spPr>
          <a:xfrm>
            <a:off x="19747553" y="10292008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E12871-6AE6-6549-A55F-98617FB656A1}"/>
              </a:ext>
            </a:extLst>
          </p:cNvPr>
          <p:cNvSpPr txBox="1"/>
          <p:nvPr/>
        </p:nvSpPr>
        <p:spPr>
          <a:xfrm>
            <a:off x="16738122" y="393438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813CE31-EA73-5D40-94CA-2C730B255858}"/>
              </a:ext>
            </a:extLst>
          </p:cNvPr>
          <p:cNvSpPr txBox="1">
            <a:spLocks/>
          </p:cNvSpPr>
          <p:nvPr/>
        </p:nvSpPr>
        <p:spPr>
          <a:xfrm>
            <a:off x="15864241" y="459056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06C5C8-A84A-E64B-8318-9ADA3B4837F4}"/>
              </a:ext>
            </a:extLst>
          </p:cNvPr>
          <p:cNvSpPr txBox="1"/>
          <p:nvPr/>
        </p:nvSpPr>
        <p:spPr>
          <a:xfrm>
            <a:off x="9533389" y="393438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129F431-A296-9742-A9EE-DD7C40591566}"/>
              </a:ext>
            </a:extLst>
          </p:cNvPr>
          <p:cNvSpPr txBox="1">
            <a:spLocks/>
          </p:cNvSpPr>
          <p:nvPr/>
        </p:nvSpPr>
        <p:spPr>
          <a:xfrm>
            <a:off x="8649890" y="459056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6052131-EC53-854E-9CD6-CD87DB2A03EC}"/>
              </a:ext>
            </a:extLst>
          </p:cNvPr>
          <p:cNvSpPr txBox="1"/>
          <p:nvPr/>
        </p:nvSpPr>
        <p:spPr>
          <a:xfrm>
            <a:off x="2173446" y="393438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27099E1-D2DC-6949-A3BB-A59E1BFD22B5}"/>
              </a:ext>
            </a:extLst>
          </p:cNvPr>
          <p:cNvSpPr txBox="1">
            <a:spLocks/>
          </p:cNvSpPr>
          <p:nvPr/>
        </p:nvSpPr>
        <p:spPr>
          <a:xfrm>
            <a:off x="1241855" y="459056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</p:spTree>
    <p:extLst>
      <p:ext uri="{BB962C8B-B14F-4D97-AF65-F5344CB8AC3E}">
        <p14:creationId xmlns:p14="http://schemas.microsoft.com/office/powerpoint/2010/main" val="39874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AD86EA-5EAD-3847-9863-69E0C7464759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65F8AD-4D80-C24B-B8F9-7A9738C848C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34B55F4E-C357-DB42-B0D1-14CAEA163CAF}"/>
              </a:ext>
            </a:extLst>
          </p:cNvPr>
          <p:cNvSpPr/>
          <p:nvPr/>
        </p:nvSpPr>
        <p:spPr>
          <a:xfrm rot="5400000" flipH="1">
            <a:off x="23461022" y="3445647"/>
            <a:ext cx="618322" cy="1214932"/>
          </a:xfrm>
          <a:custGeom>
            <a:avLst/>
            <a:gdLst>
              <a:gd name="connsiteX0" fmla="*/ 618322 w 618322"/>
              <a:gd name="connsiteY0" fmla="*/ 0 h 1214932"/>
              <a:gd name="connsiteX1" fmla="*/ 93020 w 618322"/>
              <a:gd name="connsiteY1" fmla="*/ 0 h 1214932"/>
              <a:gd name="connsiteX2" fmla="*/ 0 w 618322"/>
              <a:gd name="connsiteY2" fmla="*/ 1214932 h 1214932"/>
              <a:gd name="connsiteX3" fmla="*/ 525302 w 618322"/>
              <a:gd name="connsiteY3" fmla="*/ 1214932 h 1214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322" h="1214932">
                <a:moveTo>
                  <a:pt x="618322" y="0"/>
                </a:moveTo>
                <a:lnTo>
                  <a:pt x="93020" y="0"/>
                </a:lnTo>
                <a:lnTo>
                  <a:pt x="0" y="1214932"/>
                </a:lnTo>
                <a:lnTo>
                  <a:pt x="525302" y="1214932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6D2BD891-FD82-584F-AA58-286A6F483612}"/>
              </a:ext>
            </a:extLst>
          </p:cNvPr>
          <p:cNvSpPr/>
          <p:nvPr/>
        </p:nvSpPr>
        <p:spPr>
          <a:xfrm rot="5400000" flipH="1">
            <a:off x="23505145" y="3382733"/>
            <a:ext cx="553995" cy="1335012"/>
          </a:xfrm>
          <a:custGeom>
            <a:avLst/>
            <a:gdLst>
              <a:gd name="connsiteX0" fmla="*/ 553995 w 553995"/>
              <a:gd name="connsiteY0" fmla="*/ 0 h 1335012"/>
              <a:gd name="connsiteX1" fmla="*/ 100594 w 553995"/>
              <a:gd name="connsiteY1" fmla="*/ 0 h 1335012"/>
              <a:gd name="connsiteX2" fmla="*/ 0 w 553995"/>
              <a:gd name="connsiteY2" fmla="*/ 1335012 h 1335012"/>
              <a:gd name="connsiteX3" fmla="*/ 453402 w 553995"/>
              <a:gd name="connsiteY3" fmla="*/ 1335012 h 1335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995" h="1335012">
                <a:moveTo>
                  <a:pt x="553995" y="0"/>
                </a:moveTo>
                <a:lnTo>
                  <a:pt x="100594" y="0"/>
                </a:lnTo>
                <a:lnTo>
                  <a:pt x="0" y="1335012"/>
                </a:lnTo>
                <a:lnTo>
                  <a:pt x="453402" y="1335012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940018D-F4BB-6842-AFE6-1E9B6C32D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836" y="3840480"/>
            <a:ext cx="18383883" cy="9875520"/>
          </a:xfrm>
          <a:custGeom>
            <a:avLst/>
            <a:gdLst>
              <a:gd name="connsiteX0" fmla="*/ 18383883 w 18383883"/>
              <a:gd name="connsiteY0" fmla="*/ 0 h 9875520"/>
              <a:gd name="connsiteX1" fmla="*/ 18383883 w 18383883"/>
              <a:gd name="connsiteY1" fmla="*/ 520759 h 9875520"/>
              <a:gd name="connsiteX2" fmla="*/ 18200329 w 18383883"/>
              <a:gd name="connsiteY2" fmla="*/ 534263 h 9875520"/>
              <a:gd name="connsiteX3" fmla="*/ 17380261 w 18383883"/>
              <a:gd name="connsiteY3" fmla="*/ 589968 h 9875520"/>
              <a:gd name="connsiteX4" fmla="*/ 16016443 w 18383883"/>
              <a:gd name="connsiteY4" fmla="*/ 682810 h 9875520"/>
              <a:gd name="connsiteX5" fmla="*/ 15113479 w 18383883"/>
              <a:gd name="connsiteY5" fmla="*/ 742735 h 9875520"/>
              <a:gd name="connsiteX6" fmla="*/ 13991439 w 18383883"/>
              <a:gd name="connsiteY6" fmla="*/ 816165 h 9875520"/>
              <a:gd name="connsiteX7" fmla="*/ 12749001 w 18383883"/>
              <a:gd name="connsiteY7" fmla="*/ 897191 h 9875520"/>
              <a:gd name="connsiteX8" fmla="*/ 11491763 w 18383883"/>
              <a:gd name="connsiteY8" fmla="*/ 978216 h 9875520"/>
              <a:gd name="connsiteX9" fmla="*/ 10520707 w 18383883"/>
              <a:gd name="connsiteY9" fmla="*/ 1039830 h 9875520"/>
              <a:gd name="connsiteX10" fmla="*/ 9558534 w 18383883"/>
              <a:gd name="connsiteY10" fmla="*/ 1099754 h 9875520"/>
              <a:gd name="connsiteX11" fmla="*/ 8933861 w 18383883"/>
              <a:gd name="connsiteY11" fmla="*/ 1140268 h 9875520"/>
              <a:gd name="connsiteX12" fmla="*/ 8425636 w 18383883"/>
              <a:gd name="connsiteY12" fmla="*/ 1184156 h 9875520"/>
              <a:gd name="connsiteX13" fmla="*/ 8135504 w 18383883"/>
              <a:gd name="connsiteY13" fmla="*/ 1222137 h 9875520"/>
              <a:gd name="connsiteX14" fmla="*/ 7897675 w 18383883"/>
              <a:gd name="connsiteY14" fmla="*/ 1282062 h 9875520"/>
              <a:gd name="connsiteX15" fmla="*/ 7848333 w 18383883"/>
              <a:gd name="connsiteY15" fmla="*/ 1390096 h 9875520"/>
              <a:gd name="connsiteX16" fmla="*/ 8014122 w 18383883"/>
              <a:gd name="connsiteY16" fmla="*/ 1485471 h 9875520"/>
              <a:gd name="connsiteX17" fmla="*/ 8374320 w 18383883"/>
              <a:gd name="connsiteY17" fmla="*/ 1567340 h 9875520"/>
              <a:gd name="connsiteX18" fmla="*/ 8722676 w 18383883"/>
              <a:gd name="connsiteY18" fmla="*/ 1570716 h 9875520"/>
              <a:gd name="connsiteX19" fmla="*/ 9338467 w 18383883"/>
              <a:gd name="connsiteY19" fmla="*/ 1566496 h 9875520"/>
              <a:gd name="connsiteX20" fmla="*/ 11461169 w 18383883"/>
              <a:gd name="connsiteY20" fmla="*/ 1567340 h 9875520"/>
              <a:gd name="connsiteX21" fmla="*/ 13334199 w 18383883"/>
              <a:gd name="connsiteY21" fmla="*/ 1658493 h 9875520"/>
              <a:gd name="connsiteX22" fmla="*/ 15659205 w 18383883"/>
              <a:gd name="connsiteY22" fmla="*/ 2013825 h 9875520"/>
              <a:gd name="connsiteX23" fmla="*/ 16753615 w 18383883"/>
              <a:gd name="connsiteY23" fmla="*/ 2346367 h 9875520"/>
              <a:gd name="connsiteX24" fmla="*/ 17190787 w 18383883"/>
              <a:gd name="connsiteY24" fmla="*/ 2547243 h 9875520"/>
              <a:gd name="connsiteX25" fmla="*/ 17609209 w 18383883"/>
              <a:gd name="connsiteY25" fmla="*/ 2874722 h 9875520"/>
              <a:gd name="connsiteX26" fmla="*/ 17589473 w 18383883"/>
              <a:gd name="connsiteY26" fmla="*/ 3305171 h 9875520"/>
              <a:gd name="connsiteX27" fmla="*/ 17167103 w 18383883"/>
              <a:gd name="connsiteY27" fmla="*/ 3559219 h 9875520"/>
              <a:gd name="connsiteX28" fmla="*/ 16108219 w 18383883"/>
              <a:gd name="connsiteY28" fmla="*/ 3821709 h 9875520"/>
              <a:gd name="connsiteX29" fmla="*/ 14121703 w 18383883"/>
              <a:gd name="connsiteY29" fmla="*/ 4012456 h 9875520"/>
              <a:gd name="connsiteX30" fmla="*/ 13041107 w 18383883"/>
              <a:gd name="connsiteY30" fmla="*/ 4076602 h 9875520"/>
              <a:gd name="connsiteX31" fmla="*/ 12137159 w 18383883"/>
              <a:gd name="connsiteY31" fmla="*/ 4129775 h 9875520"/>
              <a:gd name="connsiteX32" fmla="*/ 11323999 w 18383883"/>
              <a:gd name="connsiteY32" fmla="*/ 4177040 h 9875520"/>
              <a:gd name="connsiteX33" fmla="*/ 10466430 w 18383883"/>
              <a:gd name="connsiteY33" fmla="*/ 4227681 h 9875520"/>
              <a:gd name="connsiteX34" fmla="*/ 9418402 w 18383883"/>
              <a:gd name="connsiteY34" fmla="*/ 4288450 h 9875520"/>
              <a:gd name="connsiteX35" fmla="*/ 8380241 w 18383883"/>
              <a:gd name="connsiteY35" fmla="*/ 4350907 h 9875520"/>
              <a:gd name="connsiteX36" fmla="*/ 7542411 w 18383883"/>
              <a:gd name="connsiteY36" fmla="*/ 4402392 h 9875520"/>
              <a:gd name="connsiteX37" fmla="*/ 6213131 w 18383883"/>
              <a:gd name="connsiteY37" fmla="*/ 4485950 h 9875520"/>
              <a:gd name="connsiteX38" fmla="*/ 5254905 w 18383883"/>
              <a:gd name="connsiteY38" fmla="*/ 4562755 h 9875520"/>
              <a:gd name="connsiteX39" fmla="*/ 4281877 w 18383883"/>
              <a:gd name="connsiteY39" fmla="*/ 4815116 h 9875520"/>
              <a:gd name="connsiteX40" fmla="*/ 3994705 w 18383883"/>
              <a:gd name="connsiteY40" fmla="*/ 5153567 h 9875520"/>
              <a:gd name="connsiteX41" fmla="*/ 4301614 w 18383883"/>
              <a:gd name="connsiteY41" fmla="*/ 5433780 h 9875520"/>
              <a:gd name="connsiteX42" fmla="*/ 5374313 w 18383883"/>
              <a:gd name="connsiteY42" fmla="*/ 5652381 h 9875520"/>
              <a:gd name="connsiteX43" fmla="*/ 7358857 w 18383883"/>
              <a:gd name="connsiteY43" fmla="*/ 5822872 h 9875520"/>
              <a:gd name="connsiteX44" fmla="*/ 9642415 w 18383883"/>
              <a:gd name="connsiteY44" fmla="*/ 6157947 h 9875520"/>
              <a:gd name="connsiteX45" fmla="*/ 11807551 w 18383883"/>
              <a:gd name="connsiteY45" fmla="*/ 6821344 h 9875520"/>
              <a:gd name="connsiteX46" fmla="*/ 13580911 w 18383883"/>
              <a:gd name="connsiteY46" fmla="*/ 7948951 h 9875520"/>
              <a:gd name="connsiteX47" fmla="*/ 14065451 w 18383883"/>
              <a:gd name="connsiteY47" fmla="*/ 8764271 h 9875520"/>
              <a:gd name="connsiteX48" fmla="*/ 13910517 w 18383883"/>
              <a:gd name="connsiteY48" fmla="*/ 9643737 h 9875520"/>
              <a:gd name="connsiteX49" fmla="*/ 13769939 w 18383883"/>
              <a:gd name="connsiteY49" fmla="*/ 9837637 h 9875520"/>
              <a:gd name="connsiteX50" fmla="*/ 13734049 w 18383883"/>
              <a:gd name="connsiteY50" fmla="*/ 9875520 h 9875520"/>
              <a:gd name="connsiteX51" fmla="*/ 0 w 18383883"/>
              <a:gd name="connsiteY51" fmla="*/ 9875520 h 9875520"/>
              <a:gd name="connsiteX52" fmla="*/ 444040 w 18383883"/>
              <a:gd name="connsiteY52" fmla="*/ 9837861 h 9875520"/>
              <a:gd name="connsiteX53" fmla="*/ 1274963 w 18383883"/>
              <a:gd name="connsiteY53" fmla="*/ 9767807 h 9875520"/>
              <a:gd name="connsiteX54" fmla="*/ 2247005 w 18383883"/>
              <a:gd name="connsiteY54" fmla="*/ 9685938 h 9875520"/>
              <a:gd name="connsiteX55" fmla="*/ 3042401 w 18383883"/>
              <a:gd name="connsiteY55" fmla="*/ 9618416 h 9875520"/>
              <a:gd name="connsiteX56" fmla="*/ 4027271 w 18383883"/>
              <a:gd name="connsiteY56" fmla="*/ 9535703 h 9875520"/>
              <a:gd name="connsiteX57" fmla="*/ 4828589 w 18383883"/>
              <a:gd name="connsiteY57" fmla="*/ 9468181 h 9875520"/>
              <a:gd name="connsiteX58" fmla="*/ 5790762 w 18383883"/>
              <a:gd name="connsiteY58" fmla="*/ 9388000 h 9875520"/>
              <a:gd name="connsiteX59" fmla="*/ 7657871 w 18383883"/>
              <a:gd name="connsiteY59" fmla="*/ 9214132 h 9875520"/>
              <a:gd name="connsiteX60" fmla="*/ 8687150 w 18383883"/>
              <a:gd name="connsiteY60" fmla="*/ 9047861 h 9875520"/>
              <a:gd name="connsiteX61" fmla="*/ 9653271 w 18383883"/>
              <a:gd name="connsiteY61" fmla="*/ 8704346 h 9875520"/>
              <a:gd name="connsiteX62" fmla="*/ 9893074 w 18383883"/>
              <a:gd name="connsiteY62" fmla="*/ 8359143 h 9875520"/>
              <a:gd name="connsiteX63" fmla="*/ 9662152 w 18383883"/>
              <a:gd name="connsiteY63" fmla="*/ 8005500 h 9875520"/>
              <a:gd name="connsiteX64" fmla="*/ 8778927 w 18383883"/>
              <a:gd name="connsiteY64" fmla="*/ 7556483 h 9875520"/>
              <a:gd name="connsiteX65" fmla="*/ 7793069 w 18383883"/>
              <a:gd name="connsiteY65" fmla="*/ 7327754 h 9875520"/>
              <a:gd name="connsiteX66" fmla="*/ 6721356 w 18383883"/>
              <a:gd name="connsiteY66" fmla="*/ 7186804 h 9875520"/>
              <a:gd name="connsiteX67" fmla="*/ 4843391 w 18383883"/>
              <a:gd name="connsiteY67" fmla="*/ 7009560 h 9875520"/>
              <a:gd name="connsiteX68" fmla="*/ 2685163 w 18383883"/>
              <a:gd name="connsiteY68" fmla="*/ 6623000 h 9875520"/>
              <a:gd name="connsiteX69" fmla="*/ 1634175 w 18383883"/>
              <a:gd name="connsiteY69" fmla="*/ 6210276 h 9875520"/>
              <a:gd name="connsiteX70" fmla="*/ 918712 w 18383883"/>
              <a:gd name="connsiteY70" fmla="*/ 5596676 h 9875520"/>
              <a:gd name="connsiteX71" fmla="*/ 822001 w 18383883"/>
              <a:gd name="connsiteY71" fmla="*/ 5219400 h 9875520"/>
              <a:gd name="connsiteX72" fmla="*/ 1024305 w 18383883"/>
              <a:gd name="connsiteY72" fmla="*/ 4761099 h 9875520"/>
              <a:gd name="connsiteX73" fmla="*/ 1829569 w 18383883"/>
              <a:gd name="connsiteY73" fmla="*/ 4210800 h 9875520"/>
              <a:gd name="connsiteX74" fmla="*/ 3741086 w 18383883"/>
              <a:gd name="connsiteY74" fmla="*/ 3696795 h 9875520"/>
              <a:gd name="connsiteX75" fmla="*/ 5886486 w 18383883"/>
              <a:gd name="connsiteY75" fmla="*/ 3512798 h 9875520"/>
              <a:gd name="connsiteX76" fmla="*/ 6967081 w 18383883"/>
              <a:gd name="connsiteY76" fmla="*/ 3450341 h 9875520"/>
              <a:gd name="connsiteX77" fmla="*/ 7749648 w 18383883"/>
              <a:gd name="connsiteY77" fmla="*/ 3406452 h 9875520"/>
              <a:gd name="connsiteX78" fmla="*/ 8589452 w 18383883"/>
              <a:gd name="connsiteY78" fmla="*/ 3360031 h 9875520"/>
              <a:gd name="connsiteX79" fmla="*/ 9589126 w 18383883"/>
              <a:gd name="connsiteY79" fmla="*/ 3305171 h 9875520"/>
              <a:gd name="connsiteX80" fmla="*/ 10579917 w 18383883"/>
              <a:gd name="connsiteY80" fmla="*/ 3251997 h 9875520"/>
              <a:gd name="connsiteX81" fmla="*/ 11431563 w 18383883"/>
              <a:gd name="connsiteY81" fmla="*/ 3206421 h 9875520"/>
              <a:gd name="connsiteX82" fmla="*/ 12236829 w 18383883"/>
              <a:gd name="connsiteY82" fmla="*/ 3161687 h 9875520"/>
              <a:gd name="connsiteX83" fmla="*/ 13570055 w 18383883"/>
              <a:gd name="connsiteY83" fmla="*/ 3079818 h 9875520"/>
              <a:gd name="connsiteX84" fmla="*/ 14417755 w 18383883"/>
              <a:gd name="connsiteY84" fmla="*/ 2973472 h 9875520"/>
              <a:gd name="connsiteX85" fmla="*/ 14672361 w 18383883"/>
              <a:gd name="connsiteY85" fmla="*/ 2905950 h 9875520"/>
              <a:gd name="connsiteX86" fmla="*/ 14847031 w 18383883"/>
              <a:gd name="connsiteY86" fmla="*/ 2804668 h 9875520"/>
              <a:gd name="connsiteX87" fmla="*/ 14587491 w 18383883"/>
              <a:gd name="connsiteY87" fmla="*/ 2557371 h 9875520"/>
              <a:gd name="connsiteX88" fmla="*/ 13648015 w 18383883"/>
              <a:gd name="connsiteY88" fmla="*/ 2332019 h 9875520"/>
              <a:gd name="connsiteX89" fmla="*/ 12667093 w 18383883"/>
              <a:gd name="connsiteY89" fmla="*/ 2240866 h 9875520"/>
              <a:gd name="connsiteX90" fmla="*/ 10732878 w 18383883"/>
              <a:gd name="connsiteY90" fmla="*/ 2207105 h 9875520"/>
              <a:gd name="connsiteX91" fmla="*/ 8773992 w 18383883"/>
              <a:gd name="connsiteY91" fmla="*/ 2215544 h 9875520"/>
              <a:gd name="connsiteX92" fmla="*/ 6753922 w 18383883"/>
              <a:gd name="connsiteY92" fmla="*/ 1984284 h 9875520"/>
              <a:gd name="connsiteX93" fmla="*/ 5817407 w 18383883"/>
              <a:gd name="connsiteY93" fmla="*/ 1623045 h 9875520"/>
              <a:gd name="connsiteX94" fmla="*/ 5598327 w 18383883"/>
              <a:gd name="connsiteY94" fmla="*/ 1289658 h 9875520"/>
              <a:gd name="connsiteX95" fmla="*/ 5910170 w 18383883"/>
              <a:gd name="connsiteY95" fmla="*/ 1002692 h 9875520"/>
              <a:gd name="connsiteX96" fmla="*/ 6890107 w 18383883"/>
              <a:gd name="connsiteY96" fmla="*/ 757927 h 9875520"/>
              <a:gd name="connsiteX97" fmla="*/ 7985503 w 18383883"/>
              <a:gd name="connsiteY97" fmla="*/ 648206 h 9875520"/>
              <a:gd name="connsiteX98" fmla="*/ 9259520 w 18383883"/>
              <a:gd name="connsiteY98" fmla="*/ 571400 h 9875520"/>
              <a:gd name="connsiteX99" fmla="*/ 10120048 w 18383883"/>
              <a:gd name="connsiteY99" fmla="*/ 519071 h 9875520"/>
              <a:gd name="connsiteX100" fmla="*/ 10943075 w 18383883"/>
              <a:gd name="connsiteY100" fmla="*/ 470118 h 9875520"/>
              <a:gd name="connsiteX101" fmla="*/ 12298013 w 18383883"/>
              <a:gd name="connsiteY101" fmla="*/ 387404 h 9875520"/>
              <a:gd name="connsiteX102" fmla="*/ 13452621 w 18383883"/>
              <a:gd name="connsiteY102" fmla="*/ 316507 h 9875520"/>
              <a:gd name="connsiteX103" fmla="*/ 14410847 w 18383883"/>
              <a:gd name="connsiteY103" fmla="*/ 256581 h 9875520"/>
              <a:gd name="connsiteX104" fmla="*/ 15580257 w 18383883"/>
              <a:gd name="connsiteY104" fmla="*/ 182308 h 9875520"/>
              <a:gd name="connsiteX105" fmla="*/ 16531575 w 18383883"/>
              <a:gd name="connsiteY105" fmla="*/ 121539 h 9875520"/>
              <a:gd name="connsiteX106" fmla="*/ 17491775 w 18383883"/>
              <a:gd name="connsiteY106" fmla="*/ 59082 h 9875520"/>
              <a:gd name="connsiteX107" fmla="*/ 18312829 w 18383883"/>
              <a:gd name="connsiteY107" fmla="*/ 5064 h 9875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18383883" h="9875520">
                <a:moveTo>
                  <a:pt x="18383883" y="0"/>
                </a:moveTo>
                <a:lnTo>
                  <a:pt x="18383883" y="520759"/>
                </a:lnTo>
                <a:lnTo>
                  <a:pt x="18200329" y="534263"/>
                </a:lnTo>
                <a:cubicBezTo>
                  <a:pt x="17925987" y="551987"/>
                  <a:pt x="17653617" y="571400"/>
                  <a:pt x="17380261" y="589968"/>
                </a:cubicBezTo>
                <a:cubicBezTo>
                  <a:pt x="16925327" y="620353"/>
                  <a:pt x="16471379" y="651581"/>
                  <a:pt x="16016443" y="682810"/>
                </a:cubicBezTo>
                <a:cubicBezTo>
                  <a:pt x="15715455" y="702223"/>
                  <a:pt x="15414467" y="722479"/>
                  <a:pt x="15113479" y="742735"/>
                </a:cubicBezTo>
                <a:cubicBezTo>
                  <a:pt x="14739467" y="767212"/>
                  <a:pt x="14365451" y="791688"/>
                  <a:pt x="13991439" y="816165"/>
                </a:cubicBezTo>
                <a:cubicBezTo>
                  <a:pt x="13577951" y="844017"/>
                  <a:pt x="13163475" y="870182"/>
                  <a:pt x="12749001" y="897191"/>
                </a:cubicBezTo>
                <a:cubicBezTo>
                  <a:pt x="12329591" y="925043"/>
                  <a:pt x="11910183" y="952051"/>
                  <a:pt x="11491763" y="978216"/>
                </a:cubicBezTo>
                <a:cubicBezTo>
                  <a:pt x="11168077" y="998472"/>
                  <a:pt x="10843405" y="1019573"/>
                  <a:pt x="10520707" y="1039830"/>
                </a:cubicBezTo>
                <a:cubicBezTo>
                  <a:pt x="10199982" y="1060085"/>
                  <a:pt x="9879258" y="1080342"/>
                  <a:pt x="9558534" y="1099754"/>
                </a:cubicBezTo>
                <a:cubicBezTo>
                  <a:pt x="9349323" y="1113258"/>
                  <a:pt x="9141098" y="1125919"/>
                  <a:pt x="8933861" y="1140268"/>
                </a:cubicBezTo>
                <a:cubicBezTo>
                  <a:pt x="8764124" y="1152084"/>
                  <a:pt x="8594387" y="1165588"/>
                  <a:pt x="8425636" y="1184156"/>
                </a:cubicBezTo>
                <a:cubicBezTo>
                  <a:pt x="8327939" y="1194284"/>
                  <a:pt x="8231228" y="1206101"/>
                  <a:pt x="8135504" y="1222137"/>
                </a:cubicBezTo>
                <a:cubicBezTo>
                  <a:pt x="8055569" y="1235641"/>
                  <a:pt x="7968727" y="1249145"/>
                  <a:pt x="7897675" y="1282062"/>
                </a:cubicBezTo>
                <a:cubicBezTo>
                  <a:pt x="7847345" y="1304851"/>
                  <a:pt x="7812806" y="1343675"/>
                  <a:pt x="7848333" y="1390096"/>
                </a:cubicBezTo>
                <a:cubicBezTo>
                  <a:pt x="7884845" y="1436518"/>
                  <a:pt x="7955899" y="1464369"/>
                  <a:pt x="8014122" y="1485471"/>
                </a:cubicBezTo>
                <a:cubicBezTo>
                  <a:pt x="8125635" y="1526827"/>
                  <a:pt x="8253925" y="1558055"/>
                  <a:pt x="8374320" y="1567340"/>
                </a:cubicBezTo>
                <a:cubicBezTo>
                  <a:pt x="8489781" y="1576624"/>
                  <a:pt x="8607216" y="1571560"/>
                  <a:pt x="8722676" y="1570716"/>
                </a:cubicBezTo>
                <a:cubicBezTo>
                  <a:pt x="8928927" y="1569872"/>
                  <a:pt x="9133204" y="1568184"/>
                  <a:pt x="9338467" y="1566496"/>
                </a:cubicBezTo>
                <a:cubicBezTo>
                  <a:pt x="10045048" y="1560588"/>
                  <a:pt x="10753602" y="1554679"/>
                  <a:pt x="11461169" y="1567340"/>
                </a:cubicBezTo>
                <a:cubicBezTo>
                  <a:pt x="12085843" y="1578312"/>
                  <a:pt x="12711501" y="1605321"/>
                  <a:pt x="13334199" y="1658493"/>
                </a:cubicBezTo>
                <a:cubicBezTo>
                  <a:pt x="14117755" y="1724327"/>
                  <a:pt x="14899335" y="1832361"/>
                  <a:pt x="15659205" y="2013825"/>
                </a:cubicBezTo>
                <a:cubicBezTo>
                  <a:pt x="16032231" y="2102446"/>
                  <a:pt x="16401311" y="2208793"/>
                  <a:pt x="16753615" y="2346367"/>
                </a:cubicBezTo>
                <a:cubicBezTo>
                  <a:pt x="16904603" y="2405449"/>
                  <a:pt x="17051643" y="2471282"/>
                  <a:pt x="17190787" y="2547243"/>
                </a:cubicBezTo>
                <a:cubicBezTo>
                  <a:pt x="17349669" y="2635021"/>
                  <a:pt x="17504603" y="2737991"/>
                  <a:pt x="17609209" y="2874722"/>
                </a:cubicBezTo>
                <a:cubicBezTo>
                  <a:pt x="17714801" y="3012297"/>
                  <a:pt x="17711841" y="3175192"/>
                  <a:pt x="17589473" y="3305171"/>
                </a:cubicBezTo>
                <a:cubicBezTo>
                  <a:pt x="17480919" y="3419957"/>
                  <a:pt x="17322037" y="3497607"/>
                  <a:pt x="17167103" y="3559219"/>
                </a:cubicBezTo>
                <a:cubicBezTo>
                  <a:pt x="16834537" y="3691731"/>
                  <a:pt x="16467431" y="3764315"/>
                  <a:pt x="16108219" y="3821709"/>
                </a:cubicBezTo>
                <a:cubicBezTo>
                  <a:pt x="15452955" y="3927211"/>
                  <a:pt x="14785847" y="3971944"/>
                  <a:pt x="14121703" y="4012456"/>
                </a:cubicBezTo>
                <a:cubicBezTo>
                  <a:pt x="13761503" y="4034402"/>
                  <a:pt x="13401305" y="4055502"/>
                  <a:pt x="13041107" y="4076602"/>
                </a:cubicBezTo>
                <a:cubicBezTo>
                  <a:pt x="12740119" y="4095170"/>
                  <a:pt x="12439131" y="4112895"/>
                  <a:pt x="12137159" y="4129775"/>
                </a:cubicBezTo>
                <a:cubicBezTo>
                  <a:pt x="11865775" y="4145812"/>
                  <a:pt x="11595379" y="4161848"/>
                  <a:pt x="11323999" y="4177040"/>
                </a:cubicBezTo>
                <a:cubicBezTo>
                  <a:pt x="11037813" y="4193920"/>
                  <a:pt x="10752615" y="4210800"/>
                  <a:pt x="10466430" y="4227681"/>
                </a:cubicBezTo>
                <a:cubicBezTo>
                  <a:pt x="10117087" y="4247938"/>
                  <a:pt x="9767745" y="4268194"/>
                  <a:pt x="9418402" y="4288450"/>
                </a:cubicBezTo>
                <a:cubicBezTo>
                  <a:pt x="9072019" y="4309550"/>
                  <a:pt x="8726624" y="4329807"/>
                  <a:pt x="8380241" y="4350907"/>
                </a:cubicBezTo>
                <a:cubicBezTo>
                  <a:pt x="8100965" y="4366944"/>
                  <a:pt x="7821687" y="4385512"/>
                  <a:pt x="7542411" y="4402392"/>
                </a:cubicBezTo>
                <a:cubicBezTo>
                  <a:pt x="7099317" y="4430245"/>
                  <a:pt x="6656225" y="4457253"/>
                  <a:pt x="6213131" y="4485950"/>
                </a:cubicBezTo>
                <a:cubicBezTo>
                  <a:pt x="5894381" y="4507050"/>
                  <a:pt x="5571683" y="4521399"/>
                  <a:pt x="5254905" y="4562755"/>
                </a:cubicBezTo>
                <a:cubicBezTo>
                  <a:pt x="4922339" y="4606644"/>
                  <a:pt x="4574970" y="4669102"/>
                  <a:pt x="4281877" y="4815116"/>
                </a:cubicBezTo>
                <a:cubicBezTo>
                  <a:pt x="4147666" y="4882638"/>
                  <a:pt x="3972008" y="5001644"/>
                  <a:pt x="3994705" y="5153567"/>
                </a:cubicBezTo>
                <a:cubicBezTo>
                  <a:pt x="4015429" y="5290298"/>
                  <a:pt x="4169377" y="5377232"/>
                  <a:pt x="4301614" y="5433780"/>
                </a:cubicBezTo>
                <a:cubicBezTo>
                  <a:pt x="4629246" y="5574732"/>
                  <a:pt x="5015103" y="5617776"/>
                  <a:pt x="5374313" y="5652381"/>
                </a:cubicBezTo>
                <a:cubicBezTo>
                  <a:pt x="6034513" y="5715682"/>
                  <a:pt x="6698659" y="5758727"/>
                  <a:pt x="7358857" y="5822872"/>
                </a:cubicBezTo>
                <a:cubicBezTo>
                  <a:pt x="8127609" y="5896302"/>
                  <a:pt x="8893400" y="5999272"/>
                  <a:pt x="9642415" y="6157947"/>
                </a:cubicBezTo>
                <a:cubicBezTo>
                  <a:pt x="10389456" y="6315778"/>
                  <a:pt x="11118735" y="6526782"/>
                  <a:pt x="11807551" y="6821344"/>
                </a:cubicBezTo>
                <a:cubicBezTo>
                  <a:pt x="12467751" y="7103246"/>
                  <a:pt x="13103279" y="7461953"/>
                  <a:pt x="13580911" y="7948951"/>
                </a:cubicBezTo>
                <a:cubicBezTo>
                  <a:pt x="13809859" y="8182744"/>
                  <a:pt x="13995387" y="8462957"/>
                  <a:pt x="14065451" y="8764271"/>
                </a:cubicBezTo>
                <a:cubicBezTo>
                  <a:pt x="14135517" y="9065585"/>
                  <a:pt x="14078279" y="9371963"/>
                  <a:pt x="13910517" y="9643737"/>
                </a:cubicBezTo>
                <a:cubicBezTo>
                  <a:pt x="13868699" y="9711258"/>
                  <a:pt x="13821593" y="9775839"/>
                  <a:pt x="13769939" y="9837637"/>
                </a:cubicBezTo>
                <a:lnTo>
                  <a:pt x="13734049" y="9875520"/>
                </a:lnTo>
                <a:lnTo>
                  <a:pt x="0" y="9875520"/>
                </a:lnTo>
                <a:lnTo>
                  <a:pt x="444040" y="9837861"/>
                </a:lnTo>
                <a:cubicBezTo>
                  <a:pt x="720357" y="9815072"/>
                  <a:pt x="997660" y="9791440"/>
                  <a:pt x="1274963" y="9767807"/>
                </a:cubicBezTo>
                <a:cubicBezTo>
                  <a:pt x="1598648" y="9740799"/>
                  <a:pt x="1922333" y="9712946"/>
                  <a:pt x="2247005" y="9685938"/>
                </a:cubicBezTo>
                <a:cubicBezTo>
                  <a:pt x="2511478" y="9663149"/>
                  <a:pt x="2776939" y="9641205"/>
                  <a:pt x="3042401" y="9618416"/>
                </a:cubicBezTo>
                <a:cubicBezTo>
                  <a:pt x="3371020" y="9590564"/>
                  <a:pt x="3699639" y="9562711"/>
                  <a:pt x="4027271" y="9535703"/>
                </a:cubicBezTo>
                <a:cubicBezTo>
                  <a:pt x="4294706" y="9512070"/>
                  <a:pt x="4561154" y="9490970"/>
                  <a:pt x="4828589" y="9468181"/>
                </a:cubicBezTo>
                <a:cubicBezTo>
                  <a:pt x="5149313" y="9441173"/>
                  <a:pt x="5470037" y="9414164"/>
                  <a:pt x="5790762" y="9388000"/>
                </a:cubicBezTo>
                <a:cubicBezTo>
                  <a:pt x="6414447" y="9336515"/>
                  <a:pt x="7039120" y="9290094"/>
                  <a:pt x="7657871" y="9214132"/>
                </a:cubicBezTo>
                <a:cubicBezTo>
                  <a:pt x="8004253" y="9171931"/>
                  <a:pt x="8348662" y="9121290"/>
                  <a:pt x="8687150" y="9047861"/>
                </a:cubicBezTo>
                <a:cubicBezTo>
                  <a:pt x="9020703" y="8976119"/>
                  <a:pt x="9374980" y="8883278"/>
                  <a:pt x="9653271" y="8704346"/>
                </a:cubicBezTo>
                <a:cubicBezTo>
                  <a:pt x="9783534" y="8619944"/>
                  <a:pt x="9898995" y="8507690"/>
                  <a:pt x="9893074" y="8359143"/>
                </a:cubicBezTo>
                <a:cubicBezTo>
                  <a:pt x="9887153" y="8221568"/>
                  <a:pt x="9770705" y="8098342"/>
                  <a:pt x="9662152" y="8005500"/>
                </a:cubicBezTo>
                <a:cubicBezTo>
                  <a:pt x="9418402" y="7797872"/>
                  <a:pt x="9093730" y="7662829"/>
                  <a:pt x="8778927" y="7556483"/>
                </a:cubicBezTo>
                <a:cubicBezTo>
                  <a:pt x="8462150" y="7450137"/>
                  <a:pt x="8125635" y="7386836"/>
                  <a:pt x="7793069" y="7327754"/>
                </a:cubicBezTo>
                <a:cubicBezTo>
                  <a:pt x="7438792" y="7265297"/>
                  <a:pt x="7079581" y="7225628"/>
                  <a:pt x="6721356" y="7186804"/>
                </a:cubicBezTo>
                <a:cubicBezTo>
                  <a:pt x="6096683" y="7119282"/>
                  <a:pt x="5469051" y="7070330"/>
                  <a:pt x="4843391" y="7009560"/>
                </a:cubicBezTo>
                <a:cubicBezTo>
                  <a:pt x="4113127" y="6938662"/>
                  <a:pt x="3381875" y="6825564"/>
                  <a:pt x="2685163" y="6623000"/>
                </a:cubicBezTo>
                <a:cubicBezTo>
                  <a:pt x="2320031" y="6516654"/>
                  <a:pt x="1960819" y="6387520"/>
                  <a:pt x="1634175" y="6210276"/>
                </a:cubicBezTo>
                <a:cubicBezTo>
                  <a:pt x="1348977" y="6055821"/>
                  <a:pt x="1069699" y="5859165"/>
                  <a:pt x="918712" y="5596676"/>
                </a:cubicBezTo>
                <a:cubicBezTo>
                  <a:pt x="851607" y="5479358"/>
                  <a:pt x="816080" y="5350223"/>
                  <a:pt x="822001" y="5219400"/>
                </a:cubicBezTo>
                <a:cubicBezTo>
                  <a:pt x="829896" y="5052285"/>
                  <a:pt x="910818" y="4895298"/>
                  <a:pt x="1024305" y="4761099"/>
                </a:cubicBezTo>
                <a:cubicBezTo>
                  <a:pt x="1227594" y="4521399"/>
                  <a:pt x="1526608" y="4346687"/>
                  <a:pt x="1829569" y="4210800"/>
                </a:cubicBezTo>
                <a:cubicBezTo>
                  <a:pt x="2422662" y="3944092"/>
                  <a:pt x="3084835" y="3795545"/>
                  <a:pt x="3741086" y="3696795"/>
                </a:cubicBezTo>
                <a:cubicBezTo>
                  <a:pt x="4450627" y="3590448"/>
                  <a:pt x="5169050" y="3554999"/>
                  <a:pt x="5886486" y="3512798"/>
                </a:cubicBezTo>
                <a:cubicBezTo>
                  <a:pt x="6246684" y="3491698"/>
                  <a:pt x="6606882" y="3471442"/>
                  <a:pt x="6967081" y="3450341"/>
                </a:cubicBezTo>
                <a:cubicBezTo>
                  <a:pt x="7228594" y="3435149"/>
                  <a:pt x="7489121" y="3420801"/>
                  <a:pt x="7749648" y="3406452"/>
                </a:cubicBezTo>
                <a:cubicBezTo>
                  <a:pt x="8029911" y="3390417"/>
                  <a:pt x="8309189" y="3374380"/>
                  <a:pt x="8589452" y="3360031"/>
                </a:cubicBezTo>
                <a:cubicBezTo>
                  <a:pt x="8923006" y="3341464"/>
                  <a:pt x="9255572" y="3323739"/>
                  <a:pt x="9589126" y="3305171"/>
                </a:cubicBezTo>
                <a:cubicBezTo>
                  <a:pt x="9919719" y="3287447"/>
                  <a:pt x="10250311" y="3270566"/>
                  <a:pt x="10579917" y="3251997"/>
                </a:cubicBezTo>
                <a:cubicBezTo>
                  <a:pt x="10863143" y="3236805"/>
                  <a:pt x="11147353" y="3221613"/>
                  <a:pt x="11431563" y="3206421"/>
                </a:cubicBezTo>
                <a:cubicBezTo>
                  <a:pt x="11699987" y="3191228"/>
                  <a:pt x="11967419" y="3176880"/>
                  <a:pt x="12236829" y="3161687"/>
                </a:cubicBezTo>
                <a:cubicBezTo>
                  <a:pt x="12680909" y="3137211"/>
                  <a:pt x="13125975" y="3115267"/>
                  <a:pt x="13570055" y="3079818"/>
                </a:cubicBezTo>
                <a:cubicBezTo>
                  <a:pt x="13854267" y="3057030"/>
                  <a:pt x="14140451" y="3030021"/>
                  <a:pt x="14417755" y="2973472"/>
                </a:cubicBezTo>
                <a:cubicBezTo>
                  <a:pt x="14503611" y="2955747"/>
                  <a:pt x="14590453" y="2935491"/>
                  <a:pt x="14672361" y="2905950"/>
                </a:cubicBezTo>
                <a:cubicBezTo>
                  <a:pt x="14732559" y="2884007"/>
                  <a:pt x="14811507" y="2855310"/>
                  <a:pt x="14847031" y="2804668"/>
                </a:cubicBezTo>
                <a:cubicBezTo>
                  <a:pt x="14925979" y="2689039"/>
                  <a:pt x="14679269" y="2593664"/>
                  <a:pt x="14587491" y="2557371"/>
                </a:cubicBezTo>
                <a:cubicBezTo>
                  <a:pt x="14291439" y="2440053"/>
                  <a:pt x="13967755" y="2378440"/>
                  <a:pt x="13648015" y="2332019"/>
                </a:cubicBezTo>
                <a:cubicBezTo>
                  <a:pt x="13323345" y="2285599"/>
                  <a:pt x="12994725" y="2259433"/>
                  <a:pt x="12667093" y="2240866"/>
                </a:cubicBezTo>
                <a:cubicBezTo>
                  <a:pt x="12023671" y="2204573"/>
                  <a:pt x="11377287" y="2206260"/>
                  <a:pt x="10732878" y="2207105"/>
                </a:cubicBezTo>
                <a:cubicBezTo>
                  <a:pt x="10080574" y="2207949"/>
                  <a:pt x="9426296" y="2221453"/>
                  <a:pt x="8773992" y="2215544"/>
                </a:cubicBezTo>
                <a:cubicBezTo>
                  <a:pt x="8095043" y="2209636"/>
                  <a:pt x="7407213" y="2148023"/>
                  <a:pt x="6753922" y="1984284"/>
                </a:cubicBezTo>
                <a:cubicBezTo>
                  <a:pt x="6427277" y="1902415"/>
                  <a:pt x="6089776" y="1802820"/>
                  <a:pt x="5817407" y="1623045"/>
                </a:cubicBezTo>
                <a:cubicBezTo>
                  <a:pt x="5699973" y="1546239"/>
                  <a:pt x="5572669" y="1427233"/>
                  <a:pt x="5598327" y="1289658"/>
                </a:cubicBezTo>
                <a:cubicBezTo>
                  <a:pt x="5623985" y="1156304"/>
                  <a:pt x="5778920" y="1061774"/>
                  <a:pt x="5910170" y="1002692"/>
                </a:cubicBezTo>
                <a:cubicBezTo>
                  <a:pt x="6210171" y="866806"/>
                  <a:pt x="6557540" y="806037"/>
                  <a:pt x="6890107" y="757927"/>
                </a:cubicBezTo>
                <a:cubicBezTo>
                  <a:pt x="7252279" y="705598"/>
                  <a:pt x="7618397" y="674370"/>
                  <a:pt x="7985503" y="648206"/>
                </a:cubicBezTo>
                <a:cubicBezTo>
                  <a:pt x="8408860" y="618665"/>
                  <a:pt x="8835177" y="595877"/>
                  <a:pt x="9259520" y="571400"/>
                </a:cubicBezTo>
                <a:cubicBezTo>
                  <a:pt x="9545705" y="554520"/>
                  <a:pt x="9832876" y="536796"/>
                  <a:pt x="10120048" y="519071"/>
                </a:cubicBezTo>
                <a:cubicBezTo>
                  <a:pt x="10394391" y="503034"/>
                  <a:pt x="10668733" y="486998"/>
                  <a:pt x="10943075" y="470118"/>
                </a:cubicBezTo>
                <a:cubicBezTo>
                  <a:pt x="11394063" y="443110"/>
                  <a:pt x="11847025" y="415257"/>
                  <a:pt x="12298013" y="387404"/>
                </a:cubicBezTo>
                <a:cubicBezTo>
                  <a:pt x="12683869" y="364616"/>
                  <a:pt x="13068739" y="340139"/>
                  <a:pt x="13452621" y="316507"/>
                </a:cubicBezTo>
                <a:cubicBezTo>
                  <a:pt x="13772359" y="296250"/>
                  <a:pt x="14092095" y="276838"/>
                  <a:pt x="14410847" y="256581"/>
                </a:cubicBezTo>
                <a:cubicBezTo>
                  <a:pt x="14800651" y="232949"/>
                  <a:pt x="15190455" y="207629"/>
                  <a:pt x="15580257" y="182308"/>
                </a:cubicBezTo>
                <a:cubicBezTo>
                  <a:pt x="15897035" y="162052"/>
                  <a:pt x="16214799" y="141795"/>
                  <a:pt x="16531575" y="121539"/>
                </a:cubicBezTo>
                <a:cubicBezTo>
                  <a:pt x="16851313" y="100438"/>
                  <a:pt x="17171051" y="80182"/>
                  <a:pt x="17491775" y="59082"/>
                </a:cubicBezTo>
                <a:cubicBezTo>
                  <a:pt x="17765131" y="40513"/>
                  <a:pt x="18038487" y="22789"/>
                  <a:pt x="18312829" y="5064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4EAD6C4-4D4E-3F42-9841-16EEAFF72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4168" y="3870256"/>
            <a:ext cx="17388550" cy="9845745"/>
          </a:xfrm>
          <a:custGeom>
            <a:avLst/>
            <a:gdLst>
              <a:gd name="connsiteX0" fmla="*/ 17388550 w 17388550"/>
              <a:gd name="connsiteY0" fmla="*/ 449859 h 9845745"/>
              <a:gd name="connsiteX1" fmla="*/ 17388550 w 17388550"/>
              <a:gd name="connsiteY1" fmla="*/ 463363 h 9845745"/>
              <a:gd name="connsiteX2" fmla="*/ 17130982 w 17388550"/>
              <a:gd name="connsiteY2" fmla="*/ 481931 h 9845745"/>
              <a:gd name="connsiteX3" fmla="*/ 16311902 w 17388550"/>
              <a:gd name="connsiteY3" fmla="*/ 537636 h 9845745"/>
              <a:gd name="connsiteX4" fmla="*/ 14947096 w 17388550"/>
              <a:gd name="connsiteY4" fmla="*/ 629633 h 9845745"/>
              <a:gd name="connsiteX5" fmla="*/ 14052030 w 17388550"/>
              <a:gd name="connsiteY5" fmla="*/ 689558 h 9845745"/>
              <a:gd name="connsiteX6" fmla="*/ 12933934 w 17388550"/>
              <a:gd name="connsiteY6" fmla="*/ 762987 h 9845745"/>
              <a:gd name="connsiteX7" fmla="*/ 11695444 w 17388550"/>
              <a:gd name="connsiteY7" fmla="*/ 843169 h 9845745"/>
              <a:gd name="connsiteX8" fmla="*/ 10449060 w 17388550"/>
              <a:gd name="connsiteY8" fmla="*/ 922506 h 9845745"/>
              <a:gd name="connsiteX9" fmla="*/ 9484913 w 17388550"/>
              <a:gd name="connsiteY9" fmla="*/ 983274 h 9845745"/>
              <a:gd name="connsiteX10" fmla="*/ 8520766 w 17388550"/>
              <a:gd name="connsiteY10" fmla="*/ 1044044 h 9845745"/>
              <a:gd name="connsiteX11" fmla="*/ 7919778 w 17388550"/>
              <a:gd name="connsiteY11" fmla="*/ 1082024 h 9845745"/>
              <a:gd name="connsiteX12" fmla="*/ 7397737 w 17388550"/>
              <a:gd name="connsiteY12" fmla="*/ 1125913 h 9845745"/>
              <a:gd name="connsiteX13" fmla="*/ 6884578 w 17388550"/>
              <a:gd name="connsiteY13" fmla="*/ 1206094 h 9845745"/>
              <a:gd name="connsiteX14" fmla="*/ 6716815 w 17388550"/>
              <a:gd name="connsiteY14" fmla="*/ 1303155 h 9845745"/>
              <a:gd name="connsiteX15" fmla="*/ 6818460 w 17388550"/>
              <a:gd name="connsiteY15" fmla="*/ 1430601 h 9845745"/>
              <a:gd name="connsiteX16" fmla="*/ 7212211 w 17388550"/>
              <a:gd name="connsiteY16" fmla="*/ 1550451 h 9845745"/>
              <a:gd name="connsiteX17" fmla="*/ 7963199 w 17388550"/>
              <a:gd name="connsiteY17" fmla="*/ 1575771 h 9845745"/>
              <a:gd name="connsiteX18" fmla="*/ 10081954 w 17388550"/>
              <a:gd name="connsiteY18" fmla="*/ 1569019 h 9845745"/>
              <a:gd name="connsiteX19" fmla="*/ 12013208 w 17388550"/>
              <a:gd name="connsiteY19" fmla="*/ 1638228 h 9845745"/>
              <a:gd name="connsiteX20" fmla="*/ 14327358 w 17388550"/>
              <a:gd name="connsiteY20" fmla="*/ 1949669 h 9845745"/>
              <a:gd name="connsiteX21" fmla="*/ 15405978 w 17388550"/>
              <a:gd name="connsiteY21" fmla="*/ 2243385 h 9845745"/>
              <a:gd name="connsiteX22" fmla="*/ 16347428 w 17388550"/>
              <a:gd name="connsiteY22" fmla="*/ 2718564 h 9845745"/>
              <a:gd name="connsiteX23" fmla="*/ 16529994 w 17388550"/>
              <a:gd name="connsiteY23" fmla="*/ 3083177 h 9845745"/>
              <a:gd name="connsiteX24" fmla="*/ 16214204 w 17388550"/>
              <a:gd name="connsiteY24" fmla="*/ 3408965 h 9845745"/>
              <a:gd name="connsiteX25" fmla="*/ 15184926 w 17388550"/>
              <a:gd name="connsiteY25" fmla="*/ 3716186 h 9845745"/>
              <a:gd name="connsiteX26" fmla="*/ 13059262 w 17388550"/>
              <a:gd name="connsiteY26" fmla="*/ 3933098 h 9845745"/>
              <a:gd name="connsiteX27" fmla="*/ 12028998 w 17388550"/>
              <a:gd name="connsiteY27" fmla="*/ 3993866 h 9845745"/>
              <a:gd name="connsiteX28" fmla="*/ 11168470 w 17388550"/>
              <a:gd name="connsiteY28" fmla="*/ 4044506 h 9845745"/>
              <a:gd name="connsiteX29" fmla="*/ 10353336 w 17388550"/>
              <a:gd name="connsiteY29" fmla="*/ 4091771 h 9845745"/>
              <a:gd name="connsiteX30" fmla="*/ 9471097 w 17388550"/>
              <a:gd name="connsiteY30" fmla="*/ 4143257 h 9845745"/>
              <a:gd name="connsiteX31" fmla="*/ 8379647 w 17388550"/>
              <a:gd name="connsiteY31" fmla="*/ 4206557 h 9845745"/>
              <a:gd name="connsiteX32" fmla="*/ 7403658 w 17388550"/>
              <a:gd name="connsiteY32" fmla="*/ 4264794 h 9845745"/>
              <a:gd name="connsiteX33" fmla="*/ 6592472 w 17388550"/>
              <a:gd name="connsiteY33" fmla="*/ 4313746 h 9845745"/>
              <a:gd name="connsiteX34" fmla="*/ 5342140 w 17388550"/>
              <a:gd name="connsiteY34" fmla="*/ 4392240 h 9845745"/>
              <a:gd name="connsiteX35" fmla="*/ 4383915 w 17388550"/>
              <a:gd name="connsiteY35" fmla="*/ 4460605 h 9845745"/>
              <a:gd name="connsiteX36" fmla="*/ 3312202 w 17388550"/>
              <a:gd name="connsiteY36" fmla="*/ 4680891 h 9845745"/>
              <a:gd name="connsiteX37" fmla="*/ 2903648 w 17388550"/>
              <a:gd name="connsiteY37" fmla="*/ 4926499 h 9845745"/>
              <a:gd name="connsiteX38" fmla="*/ 2830622 w 17388550"/>
              <a:gd name="connsiteY38" fmla="*/ 5148474 h 9845745"/>
              <a:gd name="connsiteX39" fmla="*/ 2950030 w 17388550"/>
              <a:gd name="connsiteY39" fmla="*/ 5321497 h 9845745"/>
              <a:gd name="connsiteX40" fmla="*/ 3395097 w 17388550"/>
              <a:gd name="connsiteY40" fmla="*/ 5528279 h 9845745"/>
              <a:gd name="connsiteX41" fmla="*/ 3863848 w 17388550"/>
              <a:gd name="connsiteY41" fmla="*/ 5631249 h 9845745"/>
              <a:gd name="connsiteX42" fmla="*/ 4895100 w 17388550"/>
              <a:gd name="connsiteY42" fmla="*/ 5738439 h 9845745"/>
              <a:gd name="connsiteX43" fmla="*/ 5927340 w 17388550"/>
              <a:gd name="connsiteY43" fmla="*/ 5825372 h 9845745"/>
              <a:gd name="connsiteX44" fmla="*/ 8116160 w 17388550"/>
              <a:gd name="connsiteY44" fmla="*/ 6103896 h 9845745"/>
              <a:gd name="connsiteX45" fmla="*/ 10344454 w 17388550"/>
              <a:gd name="connsiteY45" fmla="*/ 6704833 h 9845745"/>
              <a:gd name="connsiteX46" fmla="*/ 12225380 w 17388550"/>
              <a:gd name="connsiteY46" fmla="*/ 7780104 h 9845745"/>
              <a:gd name="connsiteX47" fmla="*/ 12779986 w 17388550"/>
              <a:gd name="connsiteY47" fmla="*/ 8526211 h 9845745"/>
              <a:gd name="connsiteX48" fmla="*/ 12746434 w 17388550"/>
              <a:gd name="connsiteY48" fmla="*/ 9430992 h 9845745"/>
              <a:gd name="connsiteX49" fmla="*/ 12476994 w 17388550"/>
              <a:gd name="connsiteY49" fmla="*/ 9811655 h 9845745"/>
              <a:gd name="connsiteX50" fmla="*/ 12440688 w 17388550"/>
              <a:gd name="connsiteY50" fmla="*/ 9845745 h 9845745"/>
              <a:gd name="connsiteX51" fmla="*/ 12295394 w 17388550"/>
              <a:gd name="connsiteY51" fmla="*/ 9845745 h 9845745"/>
              <a:gd name="connsiteX52" fmla="*/ 12417136 w 17388550"/>
              <a:gd name="connsiteY52" fmla="*/ 9724378 h 9845745"/>
              <a:gd name="connsiteX53" fmla="*/ 12670446 w 17388550"/>
              <a:gd name="connsiteY53" fmla="*/ 9329710 h 9845745"/>
              <a:gd name="connsiteX54" fmla="*/ 12626038 w 17388550"/>
              <a:gd name="connsiteY54" fmla="*/ 8411425 h 9845745"/>
              <a:gd name="connsiteX55" fmla="*/ 12029986 w 17388550"/>
              <a:gd name="connsiteY55" fmla="*/ 7696547 h 9845745"/>
              <a:gd name="connsiteX56" fmla="*/ 10098730 w 17388550"/>
              <a:gd name="connsiteY56" fmla="*/ 6657568 h 9845745"/>
              <a:gd name="connsiteX57" fmla="*/ 7879317 w 17388550"/>
              <a:gd name="connsiteY57" fmla="*/ 6097988 h 9845745"/>
              <a:gd name="connsiteX58" fmla="*/ 5876024 w 17388550"/>
              <a:gd name="connsiteY58" fmla="*/ 5854069 h 9845745"/>
              <a:gd name="connsiteX59" fmla="*/ 4693784 w 17388550"/>
              <a:gd name="connsiteY59" fmla="*/ 5754475 h 9845745"/>
              <a:gd name="connsiteX60" fmla="*/ 3688190 w 17388550"/>
              <a:gd name="connsiteY60" fmla="*/ 5635469 h 9845745"/>
              <a:gd name="connsiteX61" fmla="*/ 3213518 w 17388550"/>
              <a:gd name="connsiteY61" fmla="*/ 5509711 h 9845745"/>
              <a:gd name="connsiteX62" fmla="*/ 2801017 w 17388550"/>
              <a:gd name="connsiteY62" fmla="*/ 5256507 h 9845745"/>
              <a:gd name="connsiteX63" fmla="*/ 3292465 w 17388550"/>
              <a:gd name="connsiteY63" fmla="*/ 4648819 h 9845745"/>
              <a:gd name="connsiteX64" fmla="*/ 4389836 w 17388550"/>
              <a:gd name="connsiteY64" fmla="*/ 4431908 h 9845745"/>
              <a:gd name="connsiteX65" fmla="*/ 5338194 w 17388550"/>
              <a:gd name="connsiteY65" fmla="*/ 4365231 h 9845745"/>
              <a:gd name="connsiteX66" fmla="*/ 6574710 w 17388550"/>
              <a:gd name="connsiteY66" fmla="*/ 4288426 h 9845745"/>
              <a:gd name="connsiteX67" fmla="*/ 7386882 w 17388550"/>
              <a:gd name="connsiteY67" fmla="*/ 4239473 h 9845745"/>
              <a:gd name="connsiteX68" fmla="*/ 8354976 w 17388550"/>
              <a:gd name="connsiteY68" fmla="*/ 4182080 h 9845745"/>
              <a:gd name="connsiteX69" fmla="*/ 9447413 w 17388550"/>
              <a:gd name="connsiteY69" fmla="*/ 4117935 h 9845745"/>
              <a:gd name="connsiteX70" fmla="*/ 10327678 w 17388550"/>
              <a:gd name="connsiteY70" fmla="*/ 4067295 h 9845745"/>
              <a:gd name="connsiteX71" fmla="*/ 11128996 w 17388550"/>
              <a:gd name="connsiteY71" fmla="*/ 4020874 h 9845745"/>
              <a:gd name="connsiteX72" fmla="*/ 11992484 w 17388550"/>
              <a:gd name="connsiteY72" fmla="*/ 3970234 h 9845745"/>
              <a:gd name="connsiteX73" fmla="*/ 13022750 w 17388550"/>
              <a:gd name="connsiteY73" fmla="*/ 3908621 h 9845745"/>
              <a:gd name="connsiteX74" fmla="*/ 15137558 w 17388550"/>
              <a:gd name="connsiteY74" fmla="*/ 3694242 h 9845745"/>
              <a:gd name="connsiteX75" fmla="*/ 16166836 w 17388550"/>
              <a:gd name="connsiteY75" fmla="*/ 3381114 h 9845745"/>
              <a:gd name="connsiteX76" fmla="*/ 16460916 w 17388550"/>
              <a:gd name="connsiteY76" fmla="*/ 3037600 h 9845745"/>
              <a:gd name="connsiteX77" fmla="*/ 16236902 w 17388550"/>
              <a:gd name="connsiteY77" fmla="*/ 2681427 h 9845745"/>
              <a:gd name="connsiteX78" fmla="*/ 15261900 w 17388550"/>
              <a:gd name="connsiteY78" fmla="*/ 2218064 h 9845745"/>
              <a:gd name="connsiteX79" fmla="*/ 14207950 w 17388550"/>
              <a:gd name="connsiteY79" fmla="*/ 1942072 h 9845745"/>
              <a:gd name="connsiteX80" fmla="*/ 11962878 w 17388550"/>
              <a:gd name="connsiteY80" fmla="*/ 1649201 h 9845745"/>
              <a:gd name="connsiteX81" fmla="*/ 9942810 w 17388550"/>
              <a:gd name="connsiteY81" fmla="*/ 1583368 h 9845745"/>
              <a:gd name="connsiteX82" fmla="*/ 7858594 w 17388550"/>
              <a:gd name="connsiteY82" fmla="*/ 1591808 h 9845745"/>
              <a:gd name="connsiteX83" fmla="*/ 7458922 w 17388550"/>
              <a:gd name="connsiteY83" fmla="*/ 1590963 h 9845745"/>
              <a:gd name="connsiteX84" fmla="*/ 7110566 w 17388550"/>
              <a:gd name="connsiteY84" fmla="*/ 1548762 h 9845745"/>
              <a:gd name="connsiteX85" fmla="*/ 6719776 w 17388550"/>
              <a:gd name="connsiteY85" fmla="*/ 1406125 h 9845745"/>
              <a:gd name="connsiteX86" fmla="*/ 6687210 w 17388550"/>
              <a:gd name="connsiteY86" fmla="*/ 1263486 h 9845745"/>
              <a:gd name="connsiteX87" fmla="*/ 6919118 w 17388550"/>
              <a:gd name="connsiteY87" fmla="*/ 1177397 h 9845745"/>
              <a:gd name="connsiteX88" fmla="*/ 7943462 w 17388550"/>
              <a:gd name="connsiteY88" fmla="*/ 1065988 h 9845745"/>
              <a:gd name="connsiteX89" fmla="*/ 8520766 w 17388550"/>
              <a:gd name="connsiteY89" fmla="*/ 1029695 h 9845745"/>
              <a:gd name="connsiteX90" fmla="*/ 9478005 w 17388550"/>
              <a:gd name="connsiteY90" fmla="*/ 968927 h 9845745"/>
              <a:gd name="connsiteX91" fmla="*/ 10441166 w 17388550"/>
              <a:gd name="connsiteY91" fmla="*/ 909002 h 9845745"/>
              <a:gd name="connsiteX92" fmla="*/ 11676694 w 17388550"/>
              <a:gd name="connsiteY92" fmla="*/ 829665 h 9845745"/>
              <a:gd name="connsiteX93" fmla="*/ 12922092 w 17388550"/>
              <a:gd name="connsiteY93" fmla="*/ 749483 h 9845745"/>
              <a:gd name="connsiteX94" fmla="*/ 14024398 w 17388550"/>
              <a:gd name="connsiteY94" fmla="*/ 676898 h 9845745"/>
              <a:gd name="connsiteX95" fmla="*/ 14933282 w 17388550"/>
              <a:gd name="connsiteY95" fmla="*/ 616129 h 9845745"/>
              <a:gd name="connsiteX96" fmla="*/ 16281310 w 17388550"/>
              <a:gd name="connsiteY96" fmla="*/ 525820 h 9845745"/>
              <a:gd name="connsiteX97" fmla="*/ 17095456 w 17388550"/>
              <a:gd name="connsiteY97" fmla="*/ 470116 h 9845745"/>
              <a:gd name="connsiteX98" fmla="*/ 17387562 w 17388550"/>
              <a:gd name="connsiteY98" fmla="*/ 0 h 9845745"/>
              <a:gd name="connsiteX99" fmla="*/ 17388550 w 17388550"/>
              <a:gd name="connsiteY99" fmla="*/ 0 h 9845745"/>
              <a:gd name="connsiteX100" fmla="*/ 17388550 w 17388550"/>
              <a:gd name="connsiteY100" fmla="*/ 11817 h 9845745"/>
              <a:gd name="connsiteX101" fmla="*/ 16719468 w 17388550"/>
              <a:gd name="connsiteY101" fmla="*/ 56549 h 9845745"/>
              <a:gd name="connsiteX102" fmla="*/ 15907296 w 17388550"/>
              <a:gd name="connsiteY102" fmla="*/ 109722 h 9845745"/>
              <a:gd name="connsiteX103" fmla="*/ 14977690 w 17388550"/>
              <a:gd name="connsiteY103" fmla="*/ 169647 h 9845745"/>
              <a:gd name="connsiteX104" fmla="*/ 13783606 w 17388550"/>
              <a:gd name="connsiteY104" fmla="*/ 246452 h 9845745"/>
              <a:gd name="connsiteX105" fmla="*/ 12902354 w 17388550"/>
              <a:gd name="connsiteY105" fmla="*/ 302157 h 9845745"/>
              <a:gd name="connsiteX106" fmla="*/ 11567154 w 17388550"/>
              <a:gd name="connsiteY106" fmla="*/ 384870 h 9845745"/>
              <a:gd name="connsiteX107" fmla="*/ 10705640 w 17388550"/>
              <a:gd name="connsiteY107" fmla="*/ 438043 h 9845745"/>
              <a:gd name="connsiteX108" fmla="*/ 9369452 w 17388550"/>
              <a:gd name="connsiteY108" fmla="*/ 519068 h 9845745"/>
              <a:gd name="connsiteX109" fmla="*/ 8483266 w 17388550"/>
              <a:gd name="connsiteY109" fmla="*/ 572240 h 9845745"/>
              <a:gd name="connsiteX110" fmla="*/ 7622738 w 17388550"/>
              <a:gd name="connsiteY110" fmla="*/ 623725 h 9845745"/>
              <a:gd name="connsiteX111" fmla="*/ 5751681 w 17388550"/>
              <a:gd name="connsiteY111" fmla="*/ 805188 h 9845745"/>
              <a:gd name="connsiteX112" fmla="*/ 5224706 w 17388550"/>
              <a:gd name="connsiteY112" fmla="*/ 935166 h 9845745"/>
              <a:gd name="connsiteX113" fmla="*/ 4838850 w 17388550"/>
              <a:gd name="connsiteY113" fmla="*/ 1154609 h 9845745"/>
              <a:gd name="connsiteX114" fmla="*/ 5343128 w 17388550"/>
              <a:gd name="connsiteY114" fmla="*/ 1755545 h 9845745"/>
              <a:gd name="connsiteX115" fmla="*/ 6296419 w 17388550"/>
              <a:gd name="connsiteY115" fmla="*/ 2007062 h 9845745"/>
              <a:gd name="connsiteX116" fmla="*/ 7361224 w 17388550"/>
              <a:gd name="connsiteY116" fmla="*/ 2123535 h 9845745"/>
              <a:gd name="connsiteX117" fmla="*/ 9155307 w 17388550"/>
              <a:gd name="connsiteY117" fmla="*/ 2127755 h 9845745"/>
              <a:gd name="connsiteX118" fmla="*/ 11103338 w 17388550"/>
              <a:gd name="connsiteY118" fmla="*/ 2137039 h 9845745"/>
              <a:gd name="connsiteX119" fmla="*/ 13041500 w 17388550"/>
              <a:gd name="connsiteY119" fmla="*/ 2311750 h 9845745"/>
              <a:gd name="connsiteX120" fmla="*/ 13515186 w 17388550"/>
              <a:gd name="connsiteY120" fmla="*/ 2426536 h 9845745"/>
              <a:gd name="connsiteX121" fmla="*/ 13963214 w 17388550"/>
              <a:gd name="connsiteY121" fmla="*/ 2608842 h 9845745"/>
              <a:gd name="connsiteX122" fmla="*/ 14084594 w 17388550"/>
              <a:gd name="connsiteY122" fmla="*/ 2744728 h 9845745"/>
              <a:gd name="connsiteX123" fmla="*/ 13971106 w 17388550"/>
              <a:gd name="connsiteY123" fmla="*/ 2883146 h 9845745"/>
              <a:gd name="connsiteX124" fmla="*/ 13518146 w 17388550"/>
              <a:gd name="connsiteY124" fmla="*/ 3016500 h 9845745"/>
              <a:gd name="connsiteX125" fmla="*/ 11886892 w 17388550"/>
              <a:gd name="connsiteY125" fmla="*/ 3170110 h 9845745"/>
              <a:gd name="connsiteX126" fmla="*/ 10869456 w 17388550"/>
              <a:gd name="connsiteY126" fmla="*/ 3226659 h 9845745"/>
              <a:gd name="connsiteX127" fmla="*/ 9938862 w 17388550"/>
              <a:gd name="connsiteY127" fmla="*/ 3277300 h 9845745"/>
              <a:gd name="connsiteX128" fmla="*/ 9129649 w 17388550"/>
              <a:gd name="connsiteY128" fmla="*/ 3321189 h 9845745"/>
              <a:gd name="connsiteX129" fmla="*/ 8359911 w 17388550"/>
              <a:gd name="connsiteY129" fmla="*/ 3363389 h 9845745"/>
              <a:gd name="connsiteX130" fmla="*/ 7500369 w 17388550"/>
              <a:gd name="connsiteY130" fmla="*/ 3410653 h 9845745"/>
              <a:gd name="connsiteX131" fmla="*/ 6452340 w 17388550"/>
              <a:gd name="connsiteY131" fmla="*/ 3468046 h 9845745"/>
              <a:gd name="connsiteX132" fmla="*/ 5554312 w 17388550"/>
              <a:gd name="connsiteY132" fmla="*/ 3519531 h 9845745"/>
              <a:gd name="connsiteX133" fmla="*/ 4169770 w 17388550"/>
              <a:gd name="connsiteY133" fmla="*/ 3602245 h 9845745"/>
              <a:gd name="connsiteX134" fmla="*/ 2174370 w 17388550"/>
              <a:gd name="connsiteY134" fmla="*/ 3860512 h 9845745"/>
              <a:gd name="connsiteX135" fmla="*/ 1249698 w 17388550"/>
              <a:gd name="connsiteY135" fmla="*/ 4133972 h 9845745"/>
              <a:gd name="connsiteX136" fmla="*/ 384236 w 17388550"/>
              <a:gd name="connsiteY136" fmla="*/ 4629407 h 9845745"/>
              <a:gd name="connsiteX137" fmla="*/ 118775 w 17388550"/>
              <a:gd name="connsiteY137" fmla="*/ 5418558 h 9845745"/>
              <a:gd name="connsiteX138" fmla="*/ 781934 w 17388550"/>
              <a:gd name="connsiteY138" fmla="*/ 6073511 h 9845745"/>
              <a:gd name="connsiteX139" fmla="*/ 2723056 w 17388550"/>
              <a:gd name="connsiteY139" fmla="*/ 6703145 h 9845745"/>
              <a:gd name="connsiteX140" fmla="*/ 4881284 w 17388550"/>
              <a:gd name="connsiteY140" fmla="*/ 6955504 h 9845745"/>
              <a:gd name="connsiteX141" fmla="*/ 6827342 w 17388550"/>
              <a:gd name="connsiteY141" fmla="*/ 7175791 h 9845745"/>
              <a:gd name="connsiteX142" fmla="*/ 8749714 w 17388550"/>
              <a:gd name="connsiteY142" fmla="*/ 7796141 h 9845745"/>
              <a:gd name="connsiteX143" fmla="*/ 9192807 w 17388550"/>
              <a:gd name="connsiteY143" fmla="*/ 8521147 h 9845745"/>
              <a:gd name="connsiteX144" fmla="*/ 8867149 w 17388550"/>
              <a:gd name="connsiteY144" fmla="*/ 8825835 h 9845745"/>
              <a:gd name="connsiteX145" fmla="*/ 8466490 w 17388550"/>
              <a:gd name="connsiteY145" fmla="*/ 9003922 h 9845745"/>
              <a:gd name="connsiteX146" fmla="*/ 6521420 w 17388550"/>
              <a:gd name="connsiteY146" fmla="*/ 9376975 h 9845745"/>
              <a:gd name="connsiteX147" fmla="*/ 4839837 w 17388550"/>
              <a:gd name="connsiteY147" fmla="*/ 9528897 h 9845745"/>
              <a:gd name="connsiteX148" fmla="*/ 3763190 w 17388550"/>
              <a:gd name="connsiteY148" fmla="*/ 9620051 h 9845745"/>
              <a:gd name="connsiteX149" fmla="*/ 3073386 w 17388550"/>
              <a:gd name="connsiteY149" fmla="*/ 9677443 h 9845745"/>
              <a:gd name="connsiteX150" fmla="*/ 2020423 w 17388550"/>
              <a:gd name="connsiteY150" fmla="*/ 9767753 h 9845745"/>
              <a:gd name="connsiteX151" fmla="*/ 1292133 w 17388550"/>
              <a:gd name="connsiteY151" fmla="*/ 9829366 h 9845745"/>
              <a:gd name="connsiteX152" fmla="*/ 1101936 w 17388550"/>
              <a:gd name="connsiteY152" fmla="*/ 9845745 h 9845745"/>
              <a:gd name="connsiteX153" fmla="*/ 452406 w 17388550"/>
              <a:gd name="connsiteY153" fmla="*/ 9845745 h 9845745"/>
              <a:gd name="connsiteX154" fmla="*/ 1286211 w 17388550"/>
              <a:gd name="connsiteY154" fmla="*/ 9774505 h 9845745"/>
              <a:gd name="connsiteX155" fmla="*/ 2087528 w 17388550"/>
              <a:gd name="connsiteY155" fmla="*/ 9706140 h 9845745"/>
              <a:gd name="connsiteX156" fmla="*/ 3078320 w 17388550"/>
              <a:gd name="connsiteY156" fmla="*/ 9622583 h 9845745"/>
              <a:gd name="connsiteX157" fmla="*/ 3880624 w 17388550"/>
              <a:gd name="connsiteY157" fmla="*/ 9555062 h 9845745"/>
              <a:gd name="connsiteX158" fmla="*/ 4851679 w 17388550"/>
              <a:gd name="connsiteY158" fmla="*/ 9473192 h 9845745"/>
              <a:gd name="connsiteX159" fmla="*/ 6698065 w 17388550"/>
              <a:gd name="connsiteY159" fmla="*/ 9301858 h 9845745"/>
              <a:gd name="connsiteX160" fmla="*/ 7794449 w 17388550"/>
              <a:gd name="connsiteY160" fmla="*/ 9126303 h 9845745"/>
              <a:gd name="connsiteX161" fmla="*/ 8691490 w 17388550"/>
              <a:gd name="connsiteY161" fmla="*/ 8838495 h 9845745"/>
              <a:gd name="connsiteX162" fmla="*/ 9073399 w 17388550"/>
              <a:gd name="connsiteY162" fmla="*/ 8538027 h 9845745"/>
              <a:gd name="connsiteX163" fmla="*/ 9043794 w 17388550"/>
              <a:gd name="connsiteY163" fmla="*/ 8150625 h 9845745"/>
              <a:gd name="connsiteX164" fmla="*/ 8670767 w 17388550"/>
              <a:gd name="connsiteY164" fmla="*/ 7815553 h 9845745"/>
              <a:gd name="connsiteX165" fmla="*/ 8268134 w 17388550"/>
              <a:gd name="connsiteY165" fmla="*/ 7603705 h 9845745"/>
              <a:gd name="connsiteX166" fmla="*/ 7247737 w 17388550"/>
              <a:gd name="connsiteY166" fmla="*/ 7295641 h 9845745"/>
              <a:gd name="connsiteX167" fmla="*/ 6227340 w 17388550"/>
              <a:gd name="connsiteY167" fmla="*/ 7131059 h 9845745"/>
              <a:gd name="connsiteX168" fmla="*/ 4121414 w 17388550"/>
              <a:gd name="connsiteY168" fmla="*/ 6924275 h 9845745"/>
              <a:gd name="connsiteX169" fmla="*/ 2099370 w 17388550"/>
              <a:gd name="connsiteY169" fmla="*/ 6611147 h 9845745"/>
              <a:gd name="connsiteX170" fmla="*/ 1030619 w 17388550"/>
              <a:gd name="connsiteY170" fmla="*/ 6255818 h 9845745"/>
              <a:gd name="connsiteX171" fmla="*/ 241143 w 17388550"/>
              <a:gd name="connsiteY171" fmla="*/ 5739283 h 9845745"/>
              <a:gd name="connsiteX172" fmla="*/ 7261 w 17388550"/>
              <a:gd name="connsiteY172" fmla="*/ 5309681 h 9845745"/>
              <a:gd name="connsiteX173" fmla="*/ 87196 w 17388550"/>
              <a:gd name="connsiteY173" fmla="*/ 4895271 h 9845745"/>
              <a:gd name="connsiteX174" fmla="*/ 806605 w 17388550"/>
              <a:gd name="connsiteY174" fmla="*/ 4290114 h 9845745"/>
              <a:gd name="connsiteX175" fmla="*/ 2734898 w 17388550"/>
              <a:gd name="connsiteY175" fmla="*/ 3727158 h 9845745"/>
              <a:gd name="connsiteX176" fmla="*/ 4856614 w 17388550"/>
              <a:gd name="connsiteY176" fmla="*/ 3538100 h 9845745"/>
              <a:gd name="connsiteX177" fmla="*/ 5973721 w 17388550"/>
              <a:gd name="connsiteY177" fmla="*/ 3473110 h 9845745"/>
              <a:gd name="connsiteX178" fmla="*/ 6757276 w 17388550"/>
              <a:gd name="connsiteY178" fmla="*/ 3428377 h 9845745"/>
              <a:gd name="connsiteX179" fmla="*/ 7617804 w 17388550"/>
              <a:gd name="connsiteY179" fmla="*/ 3380269 h 9845745"/>
              <a:gd name="connsiteX180" fmla="*/ 8643135 w 17388550"/>
              <a:gd name="connsiteY180" fmla="*/ 3325409 h 9845745"/>
              <a:gd name="connsiteX181" fmla="*/ 9620111 w 17388550"/>
              <a:gd name="connsiteY181" fmla="*/ 3272236 h 9845745"/>
              <a:gd name="connsiteX182" fmla="*/ 10466822 w 17388550"/>
              <a:gd name="connsiteY182" fmla="*/ 3225815 h 9845745"/>
              <a:gd name="connsiteX183" fmla="*/ 11276036 w 17388550"/>
              <a:gd name="connsiteY183" fmla="*/ 3181082 h 9845745"/>
              <a:gd name="connsiteX184" fmla="*/ 12609262 w 17388550"/>
              <a:gd name="connsiteY184" fmla="*/ 3100057 h 9845745"/>
              <a:gd name="connsiteX185" fmla="*/ 13478672 w 17388550"/>
              <a:gd name="connsiteY185" fmla="*/ 2995399 h 9845745"/>
              <a:gd name="connsiteX186" fmla="*/ 13926698 w 17388550"/>
              <a:gd name="connsiteY186" fmla="*/ 2858669 h 9845745"/>
              <a:gd name="connsiteX187" fmla="*/ 14009594 w 17388550"/>
              <a:gd name="connsiteY187" fmla="*/ 2714343 h 9845745"/>
              <a:gd name="connsiteX188" fmla="*/ 13826042 w 17388550"/>
              <a:gd name="connsiteY188" fmla="*/ 2569173 h 9845745"/>
              <a:gd name="connsiteX189" fmla="*/ 12854986 w 17388550"/>
              <a:gd name="connsiteY189" fmla="*/ 2297401 h 9845745"/>
              <a:gd name="connsiteX190" fmla="*/ 11946102 w 17388550"/>
              <a:gd name="connsiteY190" fmla="*/ 2194432 h 9845745"/>
              <a:gd name="connsiteX191" fmla="*/ 10078994 w 17388550"/>
              <a:gd name="connsiteY191" fmla="*/ 2142104 h 9845745"/>
              <a:gd name="connsiteX192" fmla="*/ 8053989 w 17388550"/>
              <a:gd name="connsiteY192" fmla="*/ 2153076 h 9845745"/>
              <a:gd name="connsiteX193" fmla="*/ 7039513 w 17388550"/>
              <a:gd name="connsiteY193" fmla="*/ 2120159 h 9845745"/>
              <a:gd name="connsiteX194" fmla="*/ 5990498 w 17388550"/>
              <a:gd name="connsiteY194" fmla="*/ 1965704 h 9845745"/>
              <a:gd name="connsiteX195" fmla="*/ 5061877 w 17388550"/>
              <a:gd name="connsiteY195" fmla="*/ 1659328 h 9845745"/>
              <a:gd name="connsiteX196" fmla="*/ 4730297 w 17388550"/>
              <a:gd name="connsiteY196" fmla="*/ 1354640 h 9845745"/>
              <a:gd name="connsiteX197" fmla="*/ 4915824 w 17388550"/>
              <a:gd name="connsiteY197" fmla="*/ 1044887 h 9845745"/>
              <a:gd name="connsiteX198" fmla="*/ 5415167 w 17388550"/>
              <a:gd name="connsiteY198" fmla="*/ 858361 h 9845745"/>
              <a:gd name="connsiteX199" fmla="*/ 5885892 w 17388550"/>
              <a:gd name="connsiteY199" fmla="*/ 766363 h 9845745"/>
              <a:gd name="connsiteX200" fmla="*/ 6957605 w 17388550"/>
              <a:gd name="connsiteY200" fmla="*/ 652422 h 9845745"/>
              <a:gd name="connsiteX201" fmla="*/ 8286884 w 17388550"/>
              <a:gd name="connsiteY201" fmla="*/ 570552 h 9845745"/>
              <a:gd name="connsiteX202" fmla="*/ 9161228 w 17388550"/>
              <a:gd name="connsiteY202" fmla="*/ 518224 h 9845745"/>
              <a:gd name="connsiteX203" fmla="*/ 9983270 w 17388550"/>
              <a:gd name="connsiteY203" fmla="*/ 469271 h 9845745"/>
              <a:gd name="connsiteX204" fmla="*/ 11337220 w 17388550"/>
              <a:gd name="connsiteY204" fmla="*/ 386558 h 9845745"/>
              <a:gd name="connsiteX205" fmla="*/ 12499722 w 17388550"/>
              <a:gd name="connsiteY205" fmla="*/ 314817 h 9845745"/>
              <a:gd name="connsiteX206" fmla="*/ 13462882 w 17388550"/>
              <a:gd name="connsiteY206" fmla="*/ 254048 h 9845745"/>
              <a:gd name="connsiteX207" fmla="*/ 14637226 w 17388550"/>
              <a:gd name="connsiteY207" fmla="*/ 178931 h 9845745"/>
              <a:gd name="connsiteX208" fmla="*/ 15589532 w 17388550"/>
              <a:gd name="connsiteY208" fmla="*/ 118162 h 9845745"/>
              <a:gd name="connsiteX209" fmla="*/ 16558614 w 17388550"/>
              <a:gd name="connsiteY209" fmla="*/ 54861 h 9845745"/>
              <a:gd name="connsiteX210" fmla="*/ 17387562 w 17388550"/>
              <a:gd name="connsiteY210" fmla="*/ 0 h 9845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7388550" h="9845745">
                <a:moveTo>
                  <a:pt x="17388550" y="449859"/>
                </a:moveTo>
                <a:lnTo>
                  <a:pt x="17388550" y="463363"/>
                </a:lnTo>
                <a:lnTo>
                  <a:pt x="17130982" y="481931"/>
                </a:lnTo>
                <a:cubicBezTo>
                  <a:pt x="16857626" y="499655"/>
                  <a:pt x="16585258" y="519068"/>
                  <a:pt x="16311902" y="537636"/>
                </a:cubicBezTo>
                <a:cubicBezTo>
                  <a:pt x="15856966" y="568020"/>
                  <a:pt x="15402032" y="599249"/>
                  <a:pt x="14947096" y="629633"/>
                </a:cubicBezTo>
                <a:cubicBezTo>
                  <a:pt x="14649070" y="649890"/>
                  <a:pt x="14350056" y="669302"/>
                  <a:pt x="14052030" y="689558"/>
                </a:cubicBezTo>
                <a:cubicBezTo>
                  <a:pt x="13679988" y="714035"/>
                  <a:pt x="13306962" y="738511"/>
                  <a:pt x="12933934" y="762987"/>
                </a:cubicBezTo>
                <a:cubicBezTo>
                  <a:pt x="12521434" y="789152"/>
                  <a:pt x="12107946" y="816160"/>
                  <a:pt x="11695444" y="843169"/>
                </a:cubicBezTo>
                <a:cubicBezTo>
                  <a:pt x="11279982" y="869333"/>
                  <a:pt x="10865508" y="896342"/>
                  <a:pt x="10449060" y="922506"/>
                </a:cubicBezTo>
                <a:cubicBezTo>
                  <a:pt x="10128336" y="942762"/>
                  <a:pt x="9806624" y="963018"/>
                  <a:pt x="9484913" y="983274"/>
                </a:cubicBezTo>
                <a:cubicBezTo>
                  <a:pt x="9164189" y="1003531"/>
                  <a:pt x="8842477" y="1023787"/>
                  <a:pt x="8520766" y="1044044"/>
                </a:cubicBezTo>
                <a:cubicBezTo>
                  <a:pt x="8320437" y="1056704"/>
                  <a:pt x="8120107" y="1068520"/>
                  <a:pt x="7919778" y="1082024"/>
                </a:cubicBezTo>
                <a:cubicBezTo>
                  <a:pt x="7746093" y="1094685"/>
                  <a:pt x="7571422" y="1108189"/>
                  <a:pt x="7397737" y="1125913"/>
                </a:cubicBezTo>
                <a:cubicBezTo>
                  <a:pt x="7227013" y="1143637"/>
                  <a:pt x="7050368" y="1162205"/>
                  <a:pt x="6884578" y="1206094"/>
                </a:cubicBezTo>
                <a:cubicBezTo>
                  <a:pt x="6827342" y="1222130"/>
                  <a:pt x="6736552" y="1245762"/>
                  <a:pt x="6716815" y="1303155"/>
                </a:cubicBezTo>
                <a:cubicBezTo>
                  <a:pt x="6698065" y="1358860"/>
                  <a:pt x="6771092" y="1405280"/>
                  <a:pt x="6818460" y="1430601"/>
                </a:cubicBezTo>
                <a:cubicBezTo>
                  <a:pt x="6936881" y="1493058"/>
                  <a:pt x="7076026" y="1527663"/>
                  <a:pt x="7212211" y="1550451"/>
                </a:cubicBezTo>
                <a:cubicBezTo>
                  <a:pt x="7457935" y="1593495"/>
                  <a:pt x="7714514" y="1577459"/>
                  <a:pt x="7963199" y="1575771"/>
                </a:cubicBezTo>
                <a:cubicBezTo>
                  <a:pt x="8668793" y="1570707"/>
                  <a:pt x="9375373" y="1563955"/>
                  <a:pt x="10081954" y="1569019"/>
                </a:cubicBezTo>
                <a:cubicBezTo>
                  <a:pt x="10726362" y="1572395"/>
                  <a:pt x="11370774" y="1591808"/>
                  <a:pt x="12013208" y="1638228"/>
                </a:cubicBezTo>
                <a:cubicBezTo>
                  <a:pt x="12791828" y="1694777"/>
                  <a:pt x="13568474" y="1786775"/>
                  <a:pt x="14327358" y="1949669"/>
                </a:cubicBezTo>
                <a:cubicBezTo>
                  <a:pt x="14693478" y="2028161"/>
                  <a:pt x="15055650" y="2122691"/>
                  <a:pt x="15405978" y="2243385"/>
                </a:cubicBezTo>
                <a:cubicBezTo>
                  <a:pt x="15739532" y="2358171"/>
                  <a:pt x="16091836" y="2497433"/>
                  <a:pt x="16347428" y="2718564"/>
                </a:cubicBezTo>
                <a:cubicBezTo>
                  <a:pt x="16457954" y="2813093"/>
                  <a:pt x="16557626" y="2943071"/>
                  <a:pt x="16529994" y="3083177"/>
                </a:cubicBezTo>
                <a:cubicBezTo>
                  <a:pt x="16500390" y="3230035"/>
                  <a:pt x="16354336" y="3334693"/>
                  <a:pt x="16214204" y="3408965"/>
                </a:cubicBezTo>
                <a:cubicBezTo>
                  <a:pt x="15905322" y="3572704"/>
                  <a:pt x="15537230" y="3652041"/>
                  <a:pt x="15184926" y="3716186"/>
                </a:cubicBezTo>
                <a:cubicBezTo>
                  <a:pt x="14487226" y="3843631"/>
                  <a:pt x="13769790" y="3888364"/>
                  <a:pt x="13059262" y="3933098"/>
                </a:cubicBezTo>
                <a:cubicBezTo>
                  <a:pt x="12715842" y="3954197"/>
                  <a:pt x="12372420" y="3973609"/>
                  <a:pt x="12028998" y="3993866"/>
                </a:cubicBezTo>
                <a:cubicBezTo>
                  <a:pt x="11741826" y="4010747"/>
                  <a:pt x="11455642" y="4027626"/>
                  <a:pt x="11168470" y="4044506"/>
                </a:cubicBezTo>
                <a:cubicBezTo>
                  <a:pt x="10896100" y="4060543"/>
                  <a:pt x="10625706" y="4075735"/>
                  <a:pt x="10353336" y="4091771"/>
                </a:cubicBezTo>
                <a:cubicBezTo>
                  <a:pt x="10059256" y="4109496"/>
                  <a:pt x="9765177" y="4126376"/>
                  <a:pt x="9471097" y="4143257"/>
                </a:cubicBezTo>
                <a:cubicBezTo>
                  <a:pt x="9106952" y="4164356"/>
                  <a:pt x="8743793" y="4184613"/>
                  <a:pt x="8379647" y="4206557"/>
                </a:cubicBezTo>
                <a:cubicBezTo>
                  <a:pt x="8054976" y="4225126"/>
                  <a:pt x="7729317" y="4245381"/>
                  <a:pt x="7403658" y="4264794"/>
                </a:cubicBezTo>
                <a:cubicBezTo>
                  <a:pt x="7133263" y="4280830"/>
                  <a:pt x="6863854" y="4297711"/>
                  <a:pt x="6592472" y="4313746"/>
                </a:cubicBezTo>
                <a:cubicBezTo>
                  <a:pt x="6176024" y="4339911"/>
                  <a:pt x="5758589" y="4365231"/>
                  <a:pt x="5342140" y="4392240"/>
                </a:cubicBezTo>
                <a:cubicBezTo>
                  <a:pt x="5022403" y="4413340"/>
                  <a:pt x="4701679" y="4428533"/>
                  <a:pt x="4383915" y="4460605"/>
                </a:cubicBezTo>
                <a:cubicBezTo>
                  <a:pt x="4019770" y="4497741"/>
                  <a:pt x="3648716" y="4555133"/>
                  <a:pt x="3312202" y="4680891"/>
                </a:cubicBezTo>
                <a:cubicBezTo>
                  <a:pt x="3161215" y="4738284"/>
                  <a:pt x="3005294" y="4812557"/>
                  <a:pt x="2903648" y="4926499"/>
                </a:cubicBezTo>
                <a:cubicBezTo>
                  <a:pt x="2847398" y="4989800"/>
                  <a:pt x="2810885" y="5068293"/>
                  <a:pt x="2830622" y="5148474"/>
                </a:cubicBezTo>
                <a:cubicBezTo>
                  <a:pt x="2845424" y="5215995"/>
                  <a:pt x="2892793" y="5274232"/>
                  <a:pt x="2950030" y="5321497"/>
                </a:cubicBezTo>
                <a:cubicBezTo>
                  <a:pt x="3073386" y="5421090"/>
                  <a:pt x="3236215" y="5481015"/>
                  <a:pt x="3395097" y="5528279"/>
                </a:cubicBezTo>
                <a:cubicBezTo>
                  <a:pt x="3548058" y="5573012"/>
                  <a:pt x="3704966" y="5605085"/>
                  <a:pt x="3863848" y="5631249"/>
                </a:cubicBezTo>
                <a:cubicBezTo>
                  <a:pt x="4204309" y="5687798"/>
                  <a:pt x="4550692" y="5710586"/>
                  <a:pt x="4895100" y="5738439"/>
                </a:cubicBezTo>
                <a:cubicBezTo>
                  <a:pt x="5239509" y="5767979"/>
                  <a:pt x="5582930" y="5794143"/>
                  <a:pt x="5927340" y="5825372"/>
                </a:cubicBezTo>
                <a:cubicBezTo>
                  <a:pt x="6662538" y="5892049"/>
                  <a:pt x="7392803" y="5977294"/>
                  <a:pt x="8116160" y="6103896"/>
                </a:cubicBezTo>
                <a:cubicBezTo>
                  <a:pt x="8878004" y="6238094"/>
                  <a:pt x="9633927" y="6430529"/>
                  <a:pt x="10344454" y="6704833"/>
                </a:cubicBezTo>
                <a:cubicBezTo>
                  <a:pt x="11031298" y="6969009"/>
                  <a:pt x="11703338" y="7309145"/>
                  <a:pt x="12225380" y="7780104"/>
                </a:cubicBezTo>
                <a:cubicBezTo>
                  <a:pt x="12461236" y="7992795"/>
                  <a:pt x="12670446" y="8245999"/>
                  <a:pt x="12779986" y="8526211"/>
                </a:cubicBezTo>
                <a:cubicBezTo>
                  <a:pt x="12895446" y="8823303"/>
                  <a:pt x="12888538" y="9140652"/>
                  <a:pt x="12746434" y="9430992"/>
                </a:cubicBezTo>
                <a:cubicBezTo>
                  <a:pt x="12678588" y="9569410"/>
                  <a:pt x="12586502" y="9695906"/>
                  <a:pt x="12476994" y="9811655"/>
                </a:cubicBezTo>
                <a:lnTo>
                  <a:pt x="12440688" y="9845745"/>
                </a:lnTo>
                <a:lnTo>
                  <a:pt x="12295394" y="9845745"/>
                </a:lnTo>
                <a:lnTo>
                  <a:pt x="12417136" y="9724378"/>
                </a:lnTo>
                <a:cubicBezTo>
                  <a:pt x="12522912" y="9604542"/>
                  <a:pt x="12609756" y="9473403"/>
                  <a:pt x="12670446" y="9329710"/>
                </a:cubicBezTo>
                <a:cubicBezTo>
                  <a:pt x="12796762" y="9030930"/>
                  <a:pt x="12771106" y="8702609"/>
                  <a:pt x="12626038" y="8411425"/>
                </a:cubicBezTo>
                <a:cubicBezTo>
                  <a:pt x="12490842" y="8139653"/>
                  <a:pt x="12274722" y="7901642"/>
                  <a:pt x="12029986" y="7696547"/>
                </a:cubicBezTo>
                <a:cubicBezTo>
                  <a:pt x="11485246" y="7239092"/>
                  <a:pt x="10797416" y="6909083"/>
                  <a:pt x="10098730" y="6657568"/>
                </a:cubicBezTo>
                <a:cubicBezTo>
                  <a:pt x="9384255" y="6400988"/>
                  <a:pt x="8637214" y="6227121"/>
                  <a:pt x="7879317" y="6097988"/>
                </a:cubicBezTo>
                <a:cubicBezTo>
                  <a:pt x="7218132" y="5984890"/>
                  <a:pt x="6547078" y="5911461"/>
                  <a:pt x="5876024" y="5854069"/>
                </a:cubicBezTo>
                <a:cubicBezTo>
                  <a:pt x="5482272" y="5819464"/>
                  <a:pt x="5088522" y="5788235"/>
                  <a:pt x="4693784" y="5754475"/>
                </a:cubicBezTo>
                <a:cubicBezTo>
                  <a:pt x="4356284" y="5725779"/>
                  <a:pt x="4018782" y="5697926"/>
                  <a:pt x="3688190" y="5635469"/>
                </a:cubicBezTo>
                <a:cubicBezTo>
                  <a:pt x="3526347" y="5603397"/>
                  <a:pt x="3366478" y="5564572"/>
                  <a:pt x="3213518" y="5509711"/>
                </a:cubicBezTo>
                <a:cubicBezTo>
                  <a:pt x="3060556" y="5454851"/>
                  <a:pt x="2893780" y="5378045"/>
                  <a:pt x="2801017" y="5256507"/>
                </a:cubicBezTo>
                <a:cubicBezTo>
                  <a:pt x="2581937" y="4968699"/>
                  <a:pt x="3036872" y="4739973"/>
                  <a:pt x="3292465" y="4648819"/>
                </a:cubicBezTo>
                <a:cubicBezTo>
                  <a:pt x="3638848" y="4523905"/>
                  <a:pt x="4018782" y="4468201"/>
                  <a:pt x="4389836" y="4431908"/>
                </a:cubicBezTo>
                <a:cubicBezTo>
                  <a:pt x="4704640" y="4401524"/>
                  <a:pt x="5022403" y="4386331"/>
                  <a:pt x="5338194" y="4365231"/>
                </a:cubicBezTo>
                <a:cubicBezTo>
                  <a:pt x="5750694" y="4339067"/>
                  <a:pt x="6162208" y="4313746"/>
                  <a:pt x="6574710" y="4288426"/>
                </a:cubicBezTo>
                <a:cubicBezTo>
                  <a:pt x="6845104" y="4271546"/>
                  <a:pt x="7116487" y="4254666"/>
                  <a:pt x="7386882" y="4239473"/>
                </a:cubicBezTo>
                <a:cubicBezTo>
                  <a:pt x="7709580" y="4220062"/>
                  <a:pt x="8033265" y="4200649"/>
                  <a:pt x="8354976" y="4182080"/>
                </a:cubicBezTo>
                <a:cubicBezTo>
                  <a:pt x="8719122" y="4160136"/>
                  <a:pt x="9083267" y="4139036"/>
                  <a:pt x="9447413" y="4117935"/>
                </a:cubicBezTo>
                <a:cubicBezTo>
                  <a:pt x="9740506" y="4101056"/>
                  <a:pt x="10034586" y="4084175"/>
                  <a:pt x="10327678" y="4067295"/>
                </a:cubicBezTo>
                <a:cubicBezTo>
                  <a:pt x="10595114" y="4052103"/>
                  <a:pt x="10862548" y="4036066"/>
                  <a:pt x="11128996" y="4020874"/>
                </a:cubicBezTo>
                <a:cubicBezTo>
                  <a:pt x="11417154" y="4003995"/>
                  <a:pt x="11705314" y="3987114"/>
                  <a:pt x="11992484" y="3970234"/>
                </a:cubicBezTo>
                <a:cubicBezTo>
                  <a:pt x="12335906" y="3949977"/>
                  <a:pt x="12679328" y="3929721"/>
                  <a:pt x="13022750" y="3908621"/>
                </a:cubicBezTo>
                <a:cubicBezTo>
                  <a:pt x="13729330" y="3865576"/>
                  <a:pt x="14442818" y="3819999"/>
                  <a:pt x="15137558" y="3694242"/>
                </a:cubicBezTo>
                <a:cubicBezTo>
                  <a:pt x="15488874" y="3630097"/>
                  <a:pt x="15861902" y="3550760"/>
                  <a:pt x="16166836" y="3381114"/>
                </a:cubicBezTo>
                <a:cubicBezTo>
                  <a:pt x="16308942" y="3303464"/>
                  <a:pt x="16453020" y="3191211"/>
                  <a:pt x="16460916" y="3037600"/>
                </a:cubicBezTo>
                <a:cubicBezTo>
                  <a:pt x="16467824" y="2895806"/>
                  <a:pt x="16352362" y="2771737"/>
                  <a:pt x="16236902" y="2681427"/>
                </a:cubicBezTo>
                <a:cubicBezTo>
                  <a:pt x="15963546" y="2467048"/>
                  <a:pt x="15604334" y="2332006"/>
                  <a:pt x="15261900" y="2218064"/>
                </a:cubicBezTo>
                <a:cubicBezTo>
                  <a:pt x="14919466" y="2105811"/>
                  <a:pt x="14565188" y="2016345"/>
                  <a:pt x="14207950" y="1942072"/>
                </a:cubicBezTo>
                <a:cubicBezTo>
                  <a:pt x="13471764" y="1789306"/>
                  <a:pt x="12717814" y="1702373"/>
                  <a:pt x="11962878" y="1649201"/>
                </a:cubicBezTo>
                <a:cubicBezTo>
                  <a:pt x="11290838" y="1601935"/>
                  <a:pt x="10616824" y="1585899"/>
                  <a:pt x="9942810" y="1583368"/>
                </a:cubicBezTo>
                <a:cubicBezTo>
                  <a:pt x="9248070" y="1580836"/>
                  <a:pt x="8552345" y="1588431"/>
                  <a:pt x="7858594" y="1591808"/>
                </a:cubicBezTo>
                <a:cubicBezTo>
                  <a:pt x="7725370" y="1592651"/>
                  <a:pt x="7592146" y="1593495"/>
                  <a:pt x="7458922" y="1590963"/>
                </a:cubicBezTo>
                <a:cubicBezTo>
                  <a:pt x="7340500" y="1588431"/>
                  <a:pt x="7226026" y="1572395"/>
                  <a:pt x="7110566" y="1548762"/>
                </a:cubicBezTo>
                <a:cubicBezTo>
                  <a:pt x="6979316" y="1521754"/>
                  <a:pt x="6824381" y="1482930"/>
                  <a:pt x="6719776" y="1406125"/>
                </a:cubicBezTo>
                <a:cubicBezTo>
                  <a:pt x="6667472" y="1367300"/>
                  <a:pt x="6630960" y="1314971"/>
                  <a:pt x="6687210" y="1263486"/>
                </a:cubicBezTo>
                <a:cubicBezTo>
                  <a:pt x="6743460" y="1212002"/>
                  <a:pt x="6842144" y="1194278"/>
                  <a:pt x="6919118" y="1177397"/>
                </a:cubicBezTo>
                <a:cubicBezTo>
                  <a:pt x="7251684" y="1108189"/>
                  <a:pt x="7602014" y="1089620"/>
                  <a:pt x="7943462" y="1065988"/>
                </a:cubicBezTo>
                <a:cubicBezTo>
                  <a:pt x="8134910" y="1053327"/>
                  <a:pt x="8328332" y="1041512"/>
                  <a:pt x="8520766" y="1029695"/>
                </a:cubicBezTo>
                <a:cubicBezTo>
                  <a:pt x="8840504" y="1009439"/>
                  <a:pt x="9159254" y="990026"/>
                  <a:pt x="9478005" y="968927"/>
                </a:cubicBezTo>
                <a:cubicBezTo>
                  <a:pt x="9799716" y="949514"/>
                  <a:pt x="10120442" y="928414"/>
                  <a:pt x="10441166" y="909002"/>
                </a:cubicBezTo>
                <a:cubicBezTo>
                  <a:pt x="10853666" y="882837"/>
                  <a:pt x="11265180" y="856673"/>
                  <a:pt x="11676694" y="829665"/>
                </a:cubicBezTo>
                <a:cubicBezTo>
                  <a:pt x="12091170" y="802656"/>
                  <a:pt x="12506630" y="776492"/>
                  <a:pt x="12922092" y="749483"/>
                </a:cubicBezTo>
                <a:cubicBezTo>
                  <a:pt x="13289198" y="725851"/>
                  <a:pt x="13656304" y="701375"/>
                  <a:pt x="14024398" y="676898"/>
                </a:cubicBezTo>
                <a:cubicBezTo>
                  <a:pt x="14327358" y="656642"/>
                  <a:pt x="14630318" y="636385"/>
                  <a:pt x="14933282" y="616129"/>
                </a:cubicBezTo>
                <a:cubicBezTo>
                  <a:pt x="15383282" y="586589"/>
                  <a:pt x="15832296" y="556205"/>
                  <a:pt x="16281310" y="525820"/>
                </a:cubicBezTo>
                <a:cubicBezTo>
                  <a:pt x="16552692" y="507252"/>
                  <a:pt x="16824074" y="488683"/>
                  <a:pt x="17095456" y="470116"/>
                </a:cubicBezTo>
                <a:close/>
                <a:moveTo>
                  <a:pt x="17387562" y="0"/>
                </a:moveTo>
                <a:lnTo>
                  <a:pt x="17388550" y="0"/>
                </a:lnTo>
                <a:lnTo>
                  <a:pt x="17388550" y="11817"/>
                </a:lnTo>
                <a:lnTo>
                  <a:pt x="16719468" y="56549"/>
                </a:lnTo>
                <a:cubicBezTo>
                  <a:pt x="16448086" y="74273"/>
                  <a:pt x="16177692" y="92842"/>
                  <a:pt x="15907296" y="109722"/>
                </a:cubicBezTo>
                <a:cubicBezTo>
                  <a:pt x="15597426" y="129978"/>
                  <a:pt x="15287558" y="150235"/>
                  <a:pt x="14977690" y="169647"/>
                </a:cubicBezTo>
                <a:cubicBezTo>
                  <a:pt x="14579990" y="195811"/>
                  <a:pt x="14181306" y="221132"/>
                  <a:pt x="13783606" y="246452"/>
                </a:cubicBezTo>
                <a:lnTo>
                  <a:pt x="12902354" y="302157"/>
                </a:lnTo>
                <a:cubicBezTo>
                  <a:pt x="12457288" y="330009"/>
                  <a:pt x="12012222" y="357861"/>
                  <a:pt x="11567154" y="384870"/>
                </a:cubicBezTo>
                <a:cubicBezTo>
                  <a:pt x="11278996" y="402594"/>
                  <a:pt x="10992810" y="420318"/>
                  <a:pt x="10705640" y="438043"/>
                </a:cubicBezTo>
                <a:cubicBezTo>
                  <a:pt x="10259586" y="465051"/>
                  <a:pt x="9815506" y="492060"/>
                  <a:pt x="9369452" y="519068"/>
                </a:cubicBezTo>
                <a:cubicBezTo>
                  <a:pt x="9074386" y="536792"/>
                  <a:pt x="8778333" y="554516"/>
                  <a:pt x="8483266" y="572240"/>
                </a:cubicBezTo>
                <a:cubicBezTo>
                  <a:pt x="8196094" y="589121"/>
                  <a:pt x="7909910" y="606846"/>
                  <a:pt x="7622738" y="623725"/>
                </a:cubicBezTo>
                <a:cubicBezTo>
                  <a:pt x="6997078" y="660862"/>
                  <a:pt x="6366485" y="694623"/>
                  <a:pt x="5751681" y="805188"/>
                </a:cubicBezTo>
                <a:cubicBezTo>
                  <a:pt x="5573062" y="837260"/>
                  <a:pt x="5393456" y="876085"/>
                  <a:pt x="5224706" y="935166"/>
                </a:cubicBezTo>
                <a:cubicBezTo>
                  <a:pt x="5082600" y="984119"/>
                  <a:pt x="4932600" y="1047419"/>
                  <a:pt x="4838850" y="1154609"/>
                </a:cubicBezTo>
                <a:cubicBezTo>
                  <a:pt x="4597074" y="1429757"/>
                  <a:pt x="5112206" y="1666080"/>
                  <a:pt x="5343128" y="1755545"/>
                </a:cubicBezTo>
                <a:cubicBezTo>
                  <a:pt x="5647076" y="1873707"/>
                  <a:pt x="5970760" y="1947137"/>
                  <a:pt x="6296419" y="2007062"/>
                </a:cubicBezTo>
                <a:cubicBezTo>
                  <a:pt x="6645762" y="2071207"/>
                  <a:pt x="7003986" y="2109186"/>
                  <a:pt x="7361224" y="2123535"/>
                </a:cubicBezTo>
                <a:cubicBezTo>
                  <a:pt x="7958265" y="2148011"/>
                  <a:pt x="8557279" y="2131132"/>
                  <a:pt x="9155307" y="2127755"/>
                </a:cubicBezTo>
                <a:cubicBezTo>
                  <a:pt x="9803664" y="2123535"/>
                  <a:pt x="10453994" y="2118471"/>
                  <a:pt x="11103338" y="2137039"/>
                </a:cubicBezTo>
                <a:cubicBezTo>
                  <a:pt x="11749722" y="2154764"/>
                  <a:pt x="12407946" y="2190212"/>
                  <a:pt x="13041500" y="2311750"/>
                </a:cubicBezTo>
                <a:cubicBezTo>
                  <a:pt x="13201370" y="2342979"/>
                  <a:pt x="13360250" y="2379270"/>
                  <a:pt x="13515186" y="2426536"/>
                </a:cubicBezTo>
                <a:cubicBezTo>
                  <a:pt x="13670120" y="2472112"/>
                  <a:pt x="13830974" y="2525284"/>
                  <a:pt x="13963214" y="2608842"/>
                </a:cubicBezTo>
                <a:cubicBezTo>
                  <a:pt x="14015514" y="2641758"/>
                  <a:pt x="14075714" y="2686491"/>
                  <a:pt x="14084594" y="2744728"/>
                </a:cubicBezTo>
                <a:cubicBezTo>
                  <a:pt x="14094462" y="2807185"/>
                  <a:pt x="14027358" y="2853605"/>
                  <a:pt x="13971106" y="2883146"/>
                </a:cubicBezTo>
                <a:cubicBezTo>
                  <a:pt x="13835910" y="2954043"/>
                  <a:pt x="13672094" y="2987804"/>
                  <a:pt x="13518146" y="3016500"/>
                </a:cubicBezTo>
                <a:cubicBezTo>
                  <a:pt x="12984262" y="3115249"/>
                  <a:pt x="12429658" y="3139726"/>
                  <a:pt x="11886892" y="3170110"/>
                </a:cubicBezTo>
                <a:cubicBezTo>
                  <a:pt x="11547418" y="3188679"/>
                  <a:pt x="11208930" y="3207246"/>
                  <a:pt x="10869456" y="3226659"/>
                </a:cubicBezTo>
                <a:cubicBezTo>
                  <a:pt x="10558600" y="3243539"/>
                  <a:pt x="10248730" y="3260419"/>
                  <a:pt x="9938862" y="3277300"/>
                </a:cubicBezTo>
                <a:cubicBezTo>
                  <a:pt x="9668466" y="3292492"/>
                  <a:pt x="9399058" y="3306840"/>
                  <a:pt x="9129649" y="3321189"/>
                </a:cubicBezTo>
                <a:cubicBezTo>
                  <a:pt x="8873070" y="3335536"/>
                  <a:pt x="8616490" y="3349040"/>
                  <a:pt x="8359911" y="3363389"/>
                </a:cubicBezTo>
                <a:cubicBezTo>
                  <a:pt x="8072739" y="3378581"/>
                  <a:pt x="7786554" y="3393773"/>
                  <a:pt x="7500369" y="3410653"/>
                </a:cubicBezTo>
                <a:cubicBezTo>
                  <a:pt x="7151026" y="3430066"/>
                  <a:pt x="6801684" y="3448634"/>
                  <a:pt x="6452340" y="3468046"/>
                </a:cubicBezTo>
                <a:cubicBezTo>
                  <a:pt x="6153326" y="3484927"/>
                  <a:pt x="5854313" y="3502651"/>
                  <a:pt x="5554312" y="3519531"/>
                </a:cubicBezTo>
                <a:cubicBezTo>
                  <a:pt x="5092469" y="3546540"/>
                  <a:pt x="4631613" y="3574392"/>
                  <a:pt x="4169770" y="3602245"/>
                </a:cubicBezTo>
                <a:cubicBezTo>
                  <a:pt x="3497728" y="3643601"/>
                  <a:pt x="2827662" y="3715342"/>
                  <a:pt x="2174370" y="3860512"/>
                </a:cubicBezTo>
                <a:cubicBezTo>
                  <a:pt x="1858580" y="3930565"/>
                  <a:pt x="1546738" y="4018342"/>
                  <a:pt x="1249698" y="4133972"/>
                </a:cubicBezTo>
                <a:cubicBezTo>
                  <a:pt x="932921" y="4257198"/>
                  <a:pt x="625026" y="4411652"/>
                  <a:pt x="384236" y="4629407"/>
                </a:cubicBezTo>
                <a:cubicBezTo>
                  <a:pt x="149367" y="4841253"/>
                  <a:pt x="12195" y="5130750"/>
                  <a:pt x="118775" y="5418558"/>
                </a:cubicBezTo>
                <a:cubicBezTo>
                  <a:pt x="223380" y="5700458"/>
                  <a:pt x="501670" y="5913149"/>
                  <a:pt x="781934" y="6073511"/>
                </a:cubicBezTo>
                <a:cubicBezTo>
                  <a:pt x="1358251" y="6403520"/>
                  <a:pt x="2051015" y="6578231"/>
                  <a:pt x="2723056" y="6703145"/>
                </a:cubicBezTo>
                <a:cubicBezTo>
                  <a:pt x="3433584" y="6834811"/>
                  <a:pt x="4158914" y="6889671"/>
                  <a:pt x="4881284" y="6955504"/>
                </a:cubicBezTo>
                <a:cubicBezTo>
                  <a:pt x="5531615" y="7014585"/>
                  <a:pt x="6182932" y="7071978"/>
                  <a:pt x="6827342" y="7175791"/>
                </a:cubicBezTo>
                <a:cubicBezTo>
                  <a:pt x="7495435" y="7282981"/>
                  <a:pt x="8197081" y="7442499"/>
                  <a:pt x="8749714" y="7796141"/>
                </a:cubicBezTo>
                <a:cubicBezTo>
                  <a:pt x="8996425" y="7953971"/>
                  <a:pt x="9329979" y="8227431"/>
                  <a:pt x="9192807" y="8521147"/>
                </a:cubicBezTo>
                <a:cubicBezTo>
                  <a:pt x="9132610" y="8651125"/>
                  <a:pt x="9001359" y="8749874"/>
                  <a:pt x="8867149" y="8825835"/>
                </a:cubicBezTo>
                <a:cubicBezTo>
                  <a:pt x="8741819" y="8896732"/>
                  <a:pt x="8605635" y="8954125"/>
                  <a:pt x="8466490" y="9003922"/>
                </a:cubicBezTo>
                <a:cubicBezTo>
                  <a:pt x="7852673" y="9219989"/>
                  <a:pt x="7176684" y="9303546"/>
                  <a:pt x="6521420" y="9376975"/>
                </a:cubicBezTo>
                <a:cubicBezTo>
                  <a:pt x="5961879" y="9438588"/>
                  <a:pt x="5400364" y="9481633"/>
                  <a:pt x="4839837" y="9528897"/>
                </a:cubicBezTo>
                <a:cubicBezTo>
                  <a:pt x="4480626" y="9559282"/>
                  <a:pt x="4121414" y="9589666"/>
                  <a:pt x="3763190" y="9620051"/>
                </a:cubicBezTo>
                <a:cubicBezTo>
                  <a:pt x="3533255" y="9639463"/>
                  <a:pt x="3303320" y="9658875"/>
                  <a:pt x="3073386" y="9677443"/>
                </a:cubicBezTo>
                <a:cubicBezTo>
                  <a:pt x="2722069" y="9707828"/>
                  <a:pt x="2370752" y="9738212"/>
                  <a:pt x="2020423" y="9767753"/>
                </a:cubicBezTo>
                <a:cubicBezTo>
                  <a:pt x="1777659" y="9788009"/>
                  <a:pt x="1534896" y="9808265"/>
                  <a:pt x="1292133" y="9829366"/>
                </a:cubicBezTo>
                <a:lnTo>
                  <a:pt x="1101936" y="9845745"/>
                </a:lnTo>
                <a:lnTo>
                  <a:pt x="452406" y="9845745"/>
                </a:lnTo>
                <a:lnTo>
                  <a:pt x="1286211" y="9774505"/>
                </a:lnTo>
                <a:cubicBezTo>
                  <a:pt x="1552658" y="9751716"/>
                  <a:pt x="1820094" y="9729772"/>
                  <a:pt x="2087528" y="9706140"/>
                </a:cubicBezTo>
                <a:cubicBezTo>
                  <a:pt x="2417134" y="9678287"/>
                  <a:pt x="2747727" y="9650435"/>
                  <a:pt x="3078320" y="9622583"/>
                </a:cubicBezTo>
                <a:cubicBezTo>
                  <a:pt x="3345754" y="9599794"/>
                  <a:pt x="3613190" y="9577850"/>
                  <a:pt x="3880624" y="9555062"/>
                </a:cubicBezTo>
                <a:cubicBezTo>
                  <a:pt x="4204309" y="9527209"/>
                  <a:pt x="4527994" y="9500201"/>
                  <a:pt x="4851679" y="9473192"/>
                </a:cubicBezTo>
                <a:cubicBezTo>
                  <a:pt x="5467470" y="9421708"/>
                  <a:pt x="6085234" y="9373599"/>
                  <a:pt x="6698065" y="9301858"/>
                </a:cubicBezTo>
                <a:cubicBezTo>
                  <a:pt x="7067144" y="9257969"/>
                  <a:pt x="7435237" y="9204797"/>
                  <a:pt x="7794449" y="9126303"/>
                </a:cubicBezTo>
                <a:cubicBezTo>
                  <a:pt x="8101357" y="9058782"/>
                  <a:pt x="8416161" y="8976913"/>
                  <a:pt x="8691490" y="8838495"/>
                </a:cubicBezTo>
                <a:cubicBezTo>
                  <a:pt x="8837543" y="8763378"/>
                  <a:pt x="8995438" y="8672225"/>
                  <a:pt x="9073399" y="8538027"/>
                </a:cubicBezTo>
                <a:cubicBezTo>
                  <a:pt x="9147412" y="8408893"/>
                  <a:pt x="9122741" y="8273851"/>
                  <a:pt x="9043794" y="8150625"/>
                </a:cubicBezTo>
                <a:cubicBezTo>
                  <a:pt x="8956951" y="8014739"/>
                  <a:pt x="8813859" y="7906706"/>
                  <a:pt x="8670767" y="7815553"/>
                </a:cubicBezTo>
                <a:cubicBezTo>
                  <a:pt x="8545437" y="7734527"/>
                  <a:pt x="8408266" y="7665319"/>
                  <a:pt x="8268134" y="7603705"/>
                </a:cubicBezTo>
                <a:cubicBezTo>
                  <a:pt x="7945436" y="7461067"/>
                  <a:pt x="7599054" y="7371602"/>
                  <a:pt x="7247737" y="7295641"/>
                </a:cubicBezTo>
                <a:cubicBezTo>
                  <a:pt x="6911223" y="7223056"/>
                  <a:pt x="6569775" y="7174947"/>
                  <a:pt x="6227340" y="7131059"/>
                </a:cubicBezTo>
                <a:cubicBezTo>
                  <a:pt x="5529641" y="7041593"/>
                  <a:pt x="4823060" y="6990953"/>
                  <a:pt x="4121414" y="6924275"/>
                </a:cubicBezTo>
                <a:cubicBezTo>
                  <a:pt x="3439505" y="6859287"/>
                  <a:pt x="2759569" y="6774041"/>
                  <a:pt x="2099370" y="6611147"/>
                </a:cubicBezTo>
                <a:cubicBezTo>
                  <a:pt x="1732264" y="6519150"/>
                  <a:pt x="1369106" y="6407741"/>
                  <a:pt x="1030619" y="6255818"/>
                </a:cubicBezTo>
                <a:cubicBezTo>
                  <a:pt x="738513" y="6124152"/>
                  <a:pt x="452328" y="5961258"/>
                  <a:pt x="241143" y="5739283"/>
                </a:cubicBezTo>
                <a:cubicBezTo>
                  <a:pt x="124696" y="5616057"/>
                  <a:pt x="33906" y="5469199"/>
                  <a:pt x="7261" y="5309681"/>
                </a:cubicBezTo>
                <a:cubicBezTo>
                  <a:pt x="-15437" y="5167887"/>
                  <a:pt x="16143" y="5025249"/>
                  <a:pt x="87196" y="4895271"/>
                </a:cubicBezTo>
                <a:cubicBezTo>
                  <a:pt x="233249" y="4631939"/>
                  <a:pt x="521407" y="4436128"/>
                  <a:pt x="806605" y="4290114"/>
                </a:cubicBezTo>
                <a:cubicBezTo>
                  <a:pt x="1390817" y="3990490"/>
                  <a:pt x="2070752" y="3833504"/>
                  <a:pt x="2734898" y="3727158"/>
                </a:cubicBezTo>
                <a:cubicBezTo>
                  <a:pt x="3435558" y="3614905"/>
                  <a:pt x="4146086" y="3580300"/>
                  <a:pt x="4856614" y="3538100"/>
                </a:cubicBezTo>
                <a:cubicBezTo>
                  <a:pt x="5228654" y="3516156"/>
                  <a:pt x="5601681" y="3494210"/>
                  <a:pt x="5973721" y="3473110"/>
                </a:cubicBezTo>
                <a:cubicBezTo>
                  <a:pt x="6234248" y="3457918"/>
                  <a:pt x="6495762" y="3442726"/>
                  <a:pt x="6757276" y="3428377"/>
                </a:cubicBezTo>
                <a:cubicBezTo>
                  <a:pt x="7043460" y="3413185"/>
                  <a:pt x="7330632" y="3396306"/>
                  <a:pt x="7617804" y="3380269"/>
                </a:cubicBezTo>
                <a:cubicBezTo>
                  <a:pt x="7960239" y="3362545"/>
                  <a:pt x="8301687" y="3343133"/>
                  <a:pt x="8643135" y="3325409"/>
                </a:cubicBezTo>
                <a:cubicBezTo>
                  <a:pt x="8969780" y="3306840"/>
                  <a:pt x="9295439" y="3289960"/>
                  <a:pt x="9620111" y="3272236"/>
                </a:cubicBezTo>
                <a:cubicBezTo>
                  <a:pt x="9902348" y="3257044"/>
                  <a:pt x="10184586" y="3241007"/>
                  <a:pt x="10466822" y="3225815"/>
                </a:cubicBezTo>
                <a:cubicBezTo>
                  <a:pt x="10736232" y="3211466"/>
                  <a:pt x="11005640" y="3196274"/>
                  <a:pt x="11276036" y="3181082"/>
                </a:cubicBezTo>
                <a:cubicBezTo>
                  <a:pt x="11720114" y="3156606"/>
                  <a:pt x="12166170" y="3135506"/>
                  <a:pt x="12609262" y="3100057"/>
                </a:cubicBezTo>
                <a:cubicBezTo>
                  <a:pt x="12900382" y="3076424"/>
                  <a:pt x="13194462" y="3051104"/>
                  <a:pt x="13478672" y="2995399"/>
                </a:cubicBezTo>
                <a:cubicBezTo>
                  <a:pt x="13630646" y="2966703"/>
                  <a:pt x="13798410" y="2934631"/>
                  <a:pt x="13926698" y="2858669"/>
                </a:cubicBezTo>
                <a:cubicBezTo>
                  <a:pt x="13981962" y="2825753"/>
                  <a:pt x="14035252" y="2775957"/>
                  <a:pt x="14009594" y="2714343"/>
                </a:cubicBezTo>
                <a:cubicBezTo>
                  <a:pt x="13980976" y="2648510"/>
                  <a:pt x="13893146" y="2602934"/>
                  <a:pt x="13826042" y="2569173"/>
                </a:cubicBezTo>
                <a:cubicBezTo>
                  <a:pt x="13535910" y="2423159"/>
                  <a:pt x="13182618" y="2351419"/>
                  <a:pt x="12854986" y="2297401"/>
                </a:cubicBezTo>
                <a:cubicBezTo>
                  <a:pt x="12554986" y="2248449"/>
                  <a:pt x="12250050" y="2217221"/>
                  <a:pt x="11946102" y="2194432"/>
                </a:cubicBezTo>
                <a:cubicBezTo>
                  <a:pt x="11325378" y="2148856"/>
                  <a:pt x="10702678" y="2142104"/>
                  <a:pt x="10078994" y="2142104"/>
                </a:cubicBezTo>
                <a:cubicBezTo>
                  <a:pt x="9403992" y="2142104"/>
                  <a:pt x="8728004" y="2153076"/>
                  <a:pt x="8053989" y="2153076"/>
                </a:cubicBezTo>
                <a:cubicBezTo>
                  <a:pt x="7715501" y="2153076"/>
                  <a:pt x="7377014" y="2148011"/>
                  <a:pt x="7039513" y="2120159"/>
                </a:cubicBezTo>
                <a:cubicBezTo>
                  <a:pt x="6686222" y="2092306"/>
                  <a:pt x="6334906" y="2040822"/>
                  <a:pt x="5990498" y="1965704"/>
                </a:cubicBezTo>
                <a:cubicBezTo>
                  <a:pt x="5672734" y="1897340"/>
                  <a:pt x="5341154" y="1810407"/>
                  <a:pt x="5061877" y="1659328"/>
                </a:cubicBezTo>
                <a:cubicBezTo>
                  <a:pt x="4929640" y="1586743"/>
                  <a:pt x="4771744" y="1493058"/>
                  <a:pt x="4730297" y="1354640"/>
                </a:cubicBezTo>
                <a:cubicBezTo>
                  <a:pt x="4691810" y="1223818"/>
                  <a:pt x="4799376" y="1117472"/>
                  <a:pt x="4915824" y="1044887"/>
                </a:cubicBezTo>
                <a:cubicBezTo>
                  <a:pt x="5061877" y="953735"/>
                  <a:pt x="5243456" y="901405"/>
                  <a:pt x="5415167" y="858361"/>
                </a:cubicBezTo>
                <a:cubicBezTo>
                  <a:pt x="5570102" y="819536"/>
                  <a:pt x="5727997" y="789996"/>
                  <a:pt x="5885892" y="766363"/>
                </a:cubicBezTo>
                <a:cubicBezTo>
                  <a:pt x="6240169" y="711502"/>
                  <a:pt x="6599380" y="678586"/>
                  <a:pt x="6957605" y="652422"/>
                </a:cubicBezTo>
                <a:cubicBezTo>
                  <a:pt x="7400698" y="620350"/>
                  <a:pt x="7844778" y="597561"/>
                  <a:pt x="8286884" y="570552"/>
                </a:cubicBezTo>
                <a:cubicBezTo>
                  <a:pt x="8578990" y="553673"/>
                  <a:pt x="8870109" y="535948"/>
                  <a:pt x="9161228" y="518224"/>
                </a:cubicBezTo>
                <a:cubicBezTo>
                  <a:pt x="9435571" y="502187"/>
                  <a:pt x="9708927" y="485308"/>
                  <a:pt x="9983270" y="469271"/>
                </a:cubicBezTo>
                <a:cubicBezTo>
                  <a:pt x="10435244" y="442263"/>
                  <a:pt x="10886232" y="414411"/>
                  <a:pt x="11337220" y="386558"/>
                </a:cubicBezTo>
                <a:cubicBezTo>
                  <a:pt x="11725050" y="362925"/>
                  <a:pt x="12112878" y="338449"/>
                  <a:pt x="12499722" y="314817"/>
                </a:cubicBezTo>
                <a:cubicBezTo>
                  <a:pt x="12821434" y="294561"/>
                  <a:pt x="13142158" y="274304"/>
                  <a:pt x="13462882" y="254048"/>
                </a:cubicBezTo>
                <a:cubicBezTo>
                  <a:pt x="13854660" y="229572"/>
                  <a:pt x="14245450" y="204251"/>
                  <a:pt x="14637226" y="178931"/>
                </a:cubicBezTo>
                <a:cubicBezTo>
                  <a:pt x="14954990" y="158675"/>
                  <a:pt x="15272754" y="138418"/>
                  <a:pt x="15589532" y="118162"/>
                </a:cubicBezTo>
                <a:cubicBezTo>
                  <a:pt x="15913216" y="97062"/>
                  <a:pt x="16235916" y="75961"/>
                  <a:pt x="16558614" y="54861"/>
                </a:cubicBezTo>
                <a:cubicBezTo>
                  <a:pt x="16834930" y="36293"/>
                  <a:pt x="17111246" y="18569"/>
                  <a:pt x="17387562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73D176D-3130-5D4F-87CB-03F83897B499}"/>
              </a:ext>
            </a:extLst>
          </p:cNvPr>
          <p:cNvGrpSpPr/>
          <p:nvPr/>
        </p:nvGrpSpPr>
        <p:grpSpPr>
          <a:xfrm>
            <a:off x="10974879" y="2736996"/>
            <a:ext cx="1644654" cy="2194790"/>
            <a:chOff x="14737894" y="2675804"/>
            <a:chExt cx="1644654" cy="2194790"/>
          </a:xfrm>
        </p:grpSpPr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B5A7598-7371-084B-989B-197ACD003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7894" y="2675804"/>
              <a:ext cx="1644654" cy="2194790"/>
            </a:xfrm>
            <a:custGeom>
              <a:avLst/>
              <a:gdLst>
                <a:gd name="T0" fmla="*/ 0 w 2520"/>
                <a:gd name="T1" fmla="*/ 1259 h 3360"/>
                <a:gd name="T2" fmla="*/ 1259 w 2520"/>
                <a:gd name="T3" fmla="*/ 0 h 3360"/>
                <a:gd name="T4" fmla="*/ 1259 w 2520"/>
                <a:gd name="T5" fmla="*/ 0 h 3360"/>
                <a:gd name="T6" fmla="*/ 1259 w 2520"/>
                <a:gd name="T7" fmla="*/ 0 h 3360"/>
                <a:gd name="T8" fmla="*/ 2519 w 2520"/>
                <a:gd name="T9" fmla="*/ 1259 h 3360"/>
                <a:gd name="T10" fmla="*/ 2519 w 2520"/>
                <a:gd name="T11" fmla="*/ 1259 h 3360"/>
                <a:gd name="T12" fmla="*/ 2519 w 2520"/>
                <a:gd name="T13" fmla="*/ 1259 h 3360"/>
                <a:gd name="T14" fmla="*/ 1259 w 2520"/>
                <a:gd name="T15" fmla="*/ 3359 h 3360"/>
                <a:gd name="T16" fmla="*/ 1259 w 2520"/>
                <a:gd name="T17" fmla="*/ 3359 h 3360"/>
                <a:gd name="T18" fmla="*/ 1259 w 2520"/>
                <a:gd name="T19" fmla="*/ 3359 h 3360"/>
                <a:gd name="T20" fmla="*/ 0 w 2520"/>
                <a:gd name="T21" fmla="*/ 1259 h 3360"/>
                <a:gd name="T22" fmla="*/ 0 w 2520"/>
                <a:gd name="T23" fmla="*/ 1259 h 3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20" h="3360">
                  <a:moveTo>
                    <a:pt x="0" y="1259"/>
                  </a:moveTo>
                  <a:cubicBezTo>
                    <a:pt x="0" y="564"/>
                    <a:pt x="563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5" y="0"/>
                    <a:pt x="2519" y="564"/>
                    <a:pt x="2519" y="1259"/>
                  </a:cubicBezTo>
                  <a:lnTo>
                    <a:pt x="2519" y="1259"/>
                  </a:lnTo>
                  <a:lnTo>
                    <a:pt x="2519" y="1259"/>
                  </a:lnTo>
                  <a:cubicBezTo>
                    <a:pt x="2519" y="1955"/>
                    <a:pt x="1259" y="3359"/>
                    <a:pt x="1259" y="3359"/>
                  </a:cubicBezTo>
                  <a:lnTo>
                    <a:pt x="1259" y="3359"/>
                  </a:lnTo>
                  <a:lnTo>
                    <a:pt x="1259" y="3359"/>
                  </a:lnTo>
                  <a:cubicBezTo>
                    <a:pt x="1259" y="3359"/>
                    <a:pt x="0" y="1955"/>
                    <a:pt x="0" y="1259"/>
                  </a:cubicBezTo>
                  <a:lnTo>
                    <a:pt x="0" y="125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0" name="Freeform 8">
              <a:extLst>
                <a:ext uri="{FF2B5EF4-FFF2-40B4-BE49-F238E27FC236}">
                  <a16:creationId xmlns:a16="http://schemas.microsoft.com/office/drawing/2014/main" id="{D177BAAD-6789-2545-AF09-F0170041F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1524" y="2949431"/>
              <a:ext cx="1097394" cy="1097396"/>
            </a:xfrm>
            <a:custGeom>
              <a:avLst/>
              <a:gdLst>
                <a:gd name="T0" fmla="*/ 0 w 1680"/>
                <a:gd name="T1" fmla="*/ 839 h 1680"/>
                <a:gd name="T2" fmla="*/ 839 w 1680"/>
                <a:gd name="T3" fmla="*/ 0 h 1680"/>
                <a:gd name="T4" fmla="*/ 839 w 1680"/>
                <a:gd name="T5" fmla="*/ 0 h 1680"/>
                <a:gd name="T6" fmla="*/ 839 w 1680"/>
                <a:gd name="T7" fmla="*/ 0 h 1680"/>
                <a:gd name="T8" fmla="*/ 1679 w 1680"/>
                <a:gd name="T9" fmla="*/ 839 h 1680"/>
                <a:gd name="T10" fmla="*/ 1679 w 1680"/>
                <a:gd name="T11" fmla="*/ 839 h 1680"/>
                <a:gd name="T12" fmla="*/ 1679 w 1680"/>
                <a:gd name="T13" fmla="*/ 839 h 1680"/>
                <a:gd name="T14" fmla="*/ 839 w 1680"/>
                <a:gd name="T15" fmla="*/ 1679 h 1680"/>
                <a:gd name="T16" fmla="*/ 839 w 1680"/>
                <a:gd name="T17" fmla="*/ 1679 h 1680"/>
                <a:gd name="T18" fmla="*/ 839 w 1680"/>
                <a:gd name="T19" fmla="*/ 1679 h 1680"/>
                <a:gd name="T20" fmla="*/ 0 w 1680"/>
                <a:gd name="T21" fmla="*/ 839 h 1680"/>
                <a:gd name="T22" fmla="*/ 0 w 1680"/>
                <a:gd name="T23" fmla="*/ 839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0" h="1680">
                  <a:moveTo>
                    <a:pt x="0" y="839"/>
                  </a:moveTo>
                  <a:cubicBezTo>
                    <a:pt x="0" y="376"/>
                    <a:pt x="375" y="0"/>
                    <a:pt x="839" y="0"/>
                  </a:cubicBezTo>
                  <a:lnTo>
                    <a:pt x="839" y="0"/>
                  </a:lnTo>
                  <a:lnTo>
                    <a:pt x="839" y="0"/>
                  </a:lnTo>
                  <a:cubicBezTo>
                    <a:pt x="1303" y="0"/>
                    <a:pt x="1679" y="376"/>
                    <a:pt x="1679" y="839"/>
                  </a:cubicBezTo>
                  <a:lnTo>
                    <a:pt x="1679" y="839"/>
                  </a:lnTo>
                  <a:lnTo>
                    <a:pt x="1679" y="839"/>
                  </a:lnTo>
                  <a:cubicBezTo>
                    <a:pt x="1679" y="1303"/>
                    <a:pt x="1303" y="1679"/>
                    <a:pt x="839" y="1679"/>
                  </a:cubicBezTo>
                  <a:lnTo>
                    <a:pt x="839" y="1679"/>
                  </a:lnTo>
                  <a:lnTo>
                    <a:pt x="839" y="1679"/>
                  </a:lnTo>
                  <a:cubicBezTo>
                    <a:pt x="375" y="1679"/>
                    <a:pt x="0" y="1303"/>
                    <a:pt x="0" y="839"/>
                  </a:cubicBezTo>
                  <a:lnTo>
                    <a:pt x="0" y="839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BCC3F4-35E9-7D41-A493-84C3775A8A5E}"/>
              </a:ext>
            </a:extLst>
          </p:cNvPr>
          <p:cNvGrpSpPr/>
          <p:nvPr/>
        </p:nvGrpSpPr>
        <p:grpSpPr>
          <a:xfrm>
            <a:off x="6275021" y="6034233"/>
            <a:ext cx="1975887" cy="2632596"/>
            <a:chOff x="7447850" y="2819819"/>
            <a:chExt cx="1975887" cy="2632596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7007982-7E36-2D4B-B456-DE3EBA282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7850" y="2819819"/>
              <a:ext cx="1975887" cy="2632596"/>
            </a:xfrm>
            <a:custGeom>
              <a:avLst/>
              <a:gdLst>
                <a:gd name="T0" fmla="*/ 0 w 3025"/>
                <a:gd name="T1" fmla="*/ 1512 h 4032"/>
                <a:gd name="T2" fmla="*/ 1512 w 3025"/>
                <a:gd name="T3" fmla="*/ 0 h 4032"/>
                <a:gd name="T4" fmla="*/ 1512 w 3025"/>
                <a:gd name="T5" fmla="*/ 0 h 4032"/>
                <a:gd name="T6" fmla="*/ 1512 w 3025"/>
                <a:gd name="T7" fmla="*/ 0 h 4032"/>
                <a:gd name="T8" fmla="*/ 3024 w 3025"/>
                <a:gd name="T9" fmla="*/ 1512 h 4032"/>
                <a:gd name="T10" fmla="*/ 3024 w 3025"/>
                <a:gd name="T11" fmla="*/ 1512 h 4032"/>
                <a:gd name="T12" fmla="*/ 3024 w 3025"/>
                <a:gd name="T13" fmla="*/ 1512 h 4032"/>
                <a:gd name="T14" fmla="*/ 1512 w 3025"/>
                <a:gd name="T15" fmla="*/ 4031 h 4032"/>
                <a:gd name="T16" fmla="*/ 1512 w 3025"/>
                <a:gd name="T17" fmla="*/ 4031 h 4032"/>
                <a:gd name="T18" fmla="*/ 1512 w 3025"/>
                <a:gd name="T19" fmla="*/ 4031 h 4032"/>
                <a:gd name="T20" fmla="*/ 0 w 3025"/>
                <a:gd name="T21" fmla="*/ 1512 h 4032"/>
                <a:gd name="T22" fmla="*/ 0 w 3025"/>
                <a:gd name="T23" fmla="*/ 1512 h 4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25" h="4032">
                  <a:moveTo>
                    <a:pt x="0" y="1512"/>
                  </a:moveTo>
                  <a:cubicBezTo>
                    <a:pt x="0" y="677"/>
                    <a:pt x="677" y="0"/>
                    <a:pt x="1512" y="0"/>
                  </a:cubicBezTo>
                  <a:lnTo>
                    <a:pt x="1512" y="0"/>
                  </a:lnTo>
                  <a:lnTo>
                    <a:pt x="1512" y="0"/>
                  </a:lnTo>
                  <a:cubicBezTo>
                    <a:pt x="2347" y="0"/>
                    <a:pt x="3024" y="677"/>
                    <a:pt x="3024" y="1512"/>
                  </a:cubicBezTo>
                  <a:lnTo>
                    <a:pt x="3024" y="1512"/>
                  </a:lnTo>
                  <a:lnTo>
                    <a:pt x="3024" y="1512"/>
                  </a:lnTo>
                  <a:cubicBezTo>
                    <a:pt x="3024" y="2346"/>
                    <a:pt x="1512" y="4031"/>
                    <a:pt x="1512" y="4031"/>
                  </a:cubicBezTo>
                  <a:lnTo>
                    <a:pt x="1512" y="4031"/>
                  </a:lnTo>
                  <a:lnTo>
                    <a:pt x="1512" y="4031"/>
                  </a:lnTo>
                  <a:cubicBezTo>
                    <a:pt x="1512" y="4031"/>
                    <a:pt x="0" y="2346"/>
                    <a:pt x="0" y="1512"/>
                  </a:cubicBezTo>
                  <a:lnTo>
                    <a:pt x="0" y="151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3" name="Freeform 10">
              <a:extLst>
                <a:ext uri="{FF2B5EF4-FFF2-40B4-BE49-F238E27FC236}">
                  <a16:creationId xmlns:a16="http://schemas.microsoft.com/office/drawing/2014/main" id="{F62EBFE4-1C40-1E4F-B1DE-157E9D79B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6205" y="3148173"/>
              <a:ext cx="1316297" cy="1316297"/>
            </a:xfrm>
            <a:custGeom>
              <a:avLst/>
              <a:gdLst>
                <a:gd name="T0" fmla="*/ 0 w 2017"/>
                <a:gd name="T1" fmla="*/ 1008 h 2017"/>
                <a:gd name="T2" fmla="*/ 1008 w 2017"/>
                <a:gd name="T3" fmla="*/ 0 h 2017"/>
                <a:gd name="T4" fmla="*/ 1008 w 2017"/>
                <a:gd name="T5" fmla="*/ 0 h 2017"/>
                <a:gd name="T6" fmla="*/ 1008 w 2017"/>
                <a:gd name="T7" fmla="*/ 0 h 2017"/>
                <a:gd name="T8" fmla="*/ 2016 w 2017"/>
                <a:gd name="T9" fmla="*/ 1008 h 2017"/>
                <a:gd name="T10" fmla="*/ 2016 w 2017"/>
                <a:gd name="T11" fmla="*/ 1008 h 2017"/>
                <a:gd name="T12" fmla="*/ 2016 w 2017"/>
                <a:gd name="T13" fmla="*/ 1008 h 2017"/>
                <a:gd name="T14" fmla="*/ 1008 w 2017"/>
                <a:gd name="T15" fmla="*/ 2016 h 2017"/>
                <a:gd name="T16" fmla="*/ 1008 w 2017"/>
                <a:gd name="T17" fmla="*/ 2016 h 2017"/>
                <a:gd name="T18" fmla="*/ 1008 w 2017"/>
                <a:gd name="T19" fmla="*/ 2016 h 2017"/>
                <a:gd name="T20" fmla="*/ 0 w 2017"/>
                <a:gd name="T21" fmla="*/ 1008 h 2017"/>
                <a:gd name="T22" fmla="*/ 0 w 2017"/>
                <a:gd name="T23" fmla="*/ 1008 h 2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17" h="2017">
                  <a:moveTo>
                    <a:pt x="0" y="1008"/>
                  </a:moveTo>
                  <a:cubicBezTo>
                    <a:pt x="0" y="451"/>
                    <a:pt x="451" y="0"/>
                    <a:pt x="1008" y="0"/>
                  </a:cubicBezTo>
                  <a:lnTo>
                    <a:pt x="1008" y="0"/>
                  </a:lnTo>
                  <a:lnTo>
                    <a:pt x="1008" y="0"/>
                  </a:lnTo>
                  <a:cubicBezTo>
                    <a:pt x="1564" y="0"/>
                    <a:pt x="2016" y="451"/>
                    <a:pt x="2016" y="1008"/>
                  </a:cubicBezTo>
                  <a:lnTo>
                    <a:pt x="2016" y="1008"/>
                  </a:lnTo>
                  <a:lnTo>
                    <a:pt x="2016" y="1008"/>
                  </a:lnTo>
                  <a:cubicBezTo>
                    <a:pt x="2016" y="1564"/>
                    <a:pt x="1564" y="2016"/>
                    <a:pt x="1008" y="2016"/>
                  </a:cubicBezTo>
                  <a:lnTo>
                    <a:pt x="1008" y="2016"/>
                  </a:lnTo>
                  <a:lnTo>
                    <a:pt x="1008" y="2016"/>
                  </a:lnTo>
                  <a:cubicBezTo>
                    <a:pt x="451" y="2016"/>
                    <a:pt x="0" y="1564"/>
                    <a:pt x="0" y="1008"/>
                  </a:cubicBezTo>
                  <a:lnTo>
                    <a:pt x="0" y="1008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F537FD-CA83-804B-91DF-EF6A055D0FF2}"/>
              </a:ext>
            </a:extLst>
          </p:cNvPr>
          <p:cNvGrpSpPr/>
          <p:nvPr/>
        </p:nvGrpSpPr>
        <p:grpSpPr>
          <a:xfrm>
            <a:off x="15656282" y="8666829"/>
            <a:ext cx="2468418" cy="3292187"/>
            <a:chOff x="10264786" y="6843600"/>
            <a:chExt cx="2468418" cy="3292187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6D5FA5C-5CAB-3C46-A0B0-7EFB39920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6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6" name="Freeform 12">
              <a:extLst>
                <a:ext uri="{FF2B5EF4-FFF2-40B4-BE49-F238E27FC236}">
                  <a16:creationId xmlns:a16="http://schemas.microsoft.com/office/drawing/2014/main" id="{2037411A-C8B7-D049-A8A8-949B3DD95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7ED527A3-1C20-4746-8A3A-669FECEDB619}"/>
              </a:ext>
            </a:extLst>
          </p:cNvPr>
          <p:cNvSpPr txBox="1"/>
          <p:nvPr/>
        </p:nvSpPr>
        <p:spPr>
          <a:xfrm>
            <a:off x="18536582" y="900140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D5D8C8C-9690-6146-9901-C4B486C46A79}"/>
              </a:ext>
            </a:extLst>
          </p:cNvPr>
          <p:cNvSpPr txBox="1">
            <a:spLocks/>
          </p:cNvSpPr>
          <p:nvPr/>
        </p:nvSpPr>
        <p:spPr>
          <a:xfrm>
            <a:off x="18536583" y="9662149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4F33B0-5607-B249-8E57-4170229BFD28}"/>
              </a:ext>
            </a:extLst>
          </p:cNvPr>
          <p:cNvSpPr txBox="1"/>
          <p:nvPr/>
        </p:nvSpPr>
        <p:spPr>
          <a:xfrm>
            <a:off x="4190546" y="611966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FAB5290-2F9F-7243-9DA6-E9C8140249C4}"/>
              </a:ext>
            </a:extLst>
          </p:cNvPr>
          <p:cNvSpPr txBox="1">
            <a:spLocks/>
          </p:cNvSpPr>
          <p:nvPr/>
        </p:nvSpPr>
        <p:spPr>
          <a:xfrm>
            <a:off x="1526560" y="6780405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C262F2-1221-A046-B709-E089CEA71E5B}"/>
              </a:ext>
            </a:extLst>
          </p:cNvPr>
          <p:cNvSpPr txBox="1"/>
          <p:nvPr/>
        </p:nvSpPr>
        <p:spPr>
          <a:xfrm>
            <a:off x="8651962" y="2658248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3DB3D44E-EA71-ED48-8FE8-1592C9F21A76}"/>
              </a:ext>
            </a:extLst>
          </p:cNvPr>
          <p:cNvSpPr txBox="1">
            <a:spLocks/>
          </p:cNvSpPr>
          <p:nvPr/>
        </p:nvSpPr>
        <p:spPr>
          <a:xfrm>
            <a:off x="5997594" y="3318991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hape 2584">
            <a:extLst>
              <a:ext uri="{FF2B5EF4-FFF2-40B4-BE49-F238E27FC236}">
                <a16:creationId xmlns:a16="http://schemas.microsoft.com/office/drawing/2014/main" id="{6C6B3533-C7CE-F44A-AC1B-F5D01497F277}"/>
              </a:ext>
            </a:extLst>
          </p:cNvPr>
          <p:cNvSpPr>
            <a:spLocks noChangeAspect="1"/>
          </p:cNvSpPr>
          <p:nvPr/>
        </p:nvSpPr>
        <p:spPr>
          <a:xfrm>
            <a:off x="11486272" y="3248387"/>
            <a:ext cx="621868" cy="621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91">
            <a:extLst>
              <a:ext uri="{FF2B5EF4-FFF2-40B4-BE49-F238E27FC236}">
                <a16:creationId xmlns:a16="http://schemas.microsoft.com/office/drawing/2014/main" id="{DC8F5771-E6D9-1246-A9E6-59BEFF60AD1A}"/>
              </a:ext>
            </a:extLst>
          </p:cNvPr>
          <p:cNvSpPr>
            <a:spLocks noChangeAspect="1"/>
          </p:cNvSpPr>
          <p:nvPr/>
        </p:nvSpPr>
        <p:spPr>
          <a:xfrm>
            <a:off x="16345389" y="9357377"/>
            <a:ext cx="1090204" cy="1090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31">
            <a:extLst>
              <a:ext uri="{FF2B5EF4-FFF2-40B4-BE49-F238E27FC236}">
                <a16:creationId xmlns:a16="http://schemas.microsoft.com/office/drawing/2014/main" id="{7075738E-E149-3D44-ABAB-7F09D2CC5463}"/>
              </a:ext>
            </a:extLst>
          </p:cNvPr>
          <p:cNvSpPr>
            <a:spLocks noChangeAspect="1"/>
          </p:cNvSpPr>
          <p:nvPr/>
        </p:nvSpPr>
        <p:spPr>
          <a:xfrm>
            <a:off x="6856784" y="6689584"/>
            <a:ext cx="809480" cy="662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24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46FE29-962D-DA43-A37B-95DEA1A21BE6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86829-F1F8-484A-866A-3EBC841F4E6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8E6757-2781-ED4D-8954-1075B5657358}"/>
              </a:ext>
            </a:extLst>
          </p:cNvPr>
          <p:cNvGrpSpPr/>
          <p:nvPr/>
        </p:nvGrpSpPr>
        <p:grpSpPr>
          <a:xfrm>
            <a:off x="0" y="3928469"/>
            <a:ext cx="24377650" cy="8976832"/>
            <a:chOff x="0" y="4017924"/>
            <a:chExt cx="24377650" cy="897683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D8113C8-860E-D244-830F-93C5591B47B3}"/>
                </a:ext>
              </a:extLst>
            </p:cNvPr>
            <p:cNvGrpSpPr/>
            <p:nvPr/>
          </p:nvGrpSpPr>
          <p:grpSpPr>
            <a:xfrm>
              <a:off x="4954533" y="4017924"/>
              <a:ext cx="14468584" cy="8976832"/>
              <a:chOff x="5993297" y="3413161"/>
              <a:chExt cx="12149115" cy="7537750"/>
            </a:xfrm>
          </p:grpSpPr>
          <p:sp>
            <p:nvSpPr>
              <p:cNvPr id="4" name="Freeform 1">
                <a:extLst>
                  <a:ext uri="{FF2B5EF4-FFF2-40B4-BE49-F238E27FC236}">
                    <a16:creationId xmlns:a16="http://schemas.microsoft.com/office/drawing/2014/main" id="{242D24BC-53D8-A846-B5D0-65DAE6FB9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93297" y="3413161"/>
                <a:ext cx="12149115" cy="7537750"/>
              </a:xfrm>
              <a:custGeom>
                <a:avLst/>
                <a:gdLst>
                  <a:gd name="T0" fmla="*/ 14649 w 18601"/>
                  <a:gd name="T1" fmla="*/ 9605 h 11539"/>
                  <a:gd name="T2" fmla="*/ 10172 w 18601"/>
                  <a:gd name="T3" fmla="*/ 9630 h 11539"/>
                  <a:gd name="T4" fmla="*/ 5617 w 18601"/>
                  <a:gd name="T5" fmla="*/ 9671 h 11539"/>
                  <a:gd name="T6" fmla="*/ 4509 w 18601"/>
                  <a:gd name="T7" fmla="*/ 9644 h 11539"/>
                  <a:gd name="T8" fmla="*/ 3793 w 18601"/>
                  <a:gd name="T9" fmla="*/ 9397 h 11539"/>
                  <a:gd name="T10" fmla="*/ 3695 w 18601"/>
                  <a:gd name="T11" fmla="*/ 9297 h 11539"/>
                  <a:gd name="T12" fmla="*/ 3388 w 18601"/>
                  <a:gd name="T13" fmla="*/ 8458 h 11539"/>
                  <a:gd name="T14" fmla="*/ 3388 w 18601"/>
                  <a:gd name="T15" fmla="*/ 7761 h 11539"/>
                  <a:gd name="T16" fmla="*/ 3679 w 18601"/>
                  <a:gd name="T17" fmla="*/ 6969 h 11539"/>
                  <a:gd name="T18" fmla="*/ 3803 w 18601"/>
                  <a:gd name="T19" fmla="*/ 6844 h 11539"/>
                  <a:gd name="T20" fmla="*/ 4336 w 18601"/>
                  <a:gd name="T21" fmla="*/ 6681 h 11539"/>
                  <a:gd name="T22" fmla="*/ 6069 w 18601"/>
                  <a:gd name="T23" fmla="*/ 6631 h 11539"/>
                  <a:gd name="T24" fmla="*/ 10669 w 18601"/>
                  <a:gd name="T25" fmla="*/ 6655 h 11539"/>
                  <a:gd name="T26" fmla="*/ 11813 w 18601"/>
                  <a:gd name="T27" fmla="*/ 6638 h 11539"/>
                  <a:gd name="T28" fmla="*/ 12987 w 18601"/>
                  <a:gd name="T29" fmla="*/ 6573 h 11539"/>
                  <a:gd name="T30" fmla="*/ 14713 w 18601"/>
                  <a:gd name="T31" fmla="*/ 5604 h 11539"/>
                  <a:gd name="T32" fmla="*/ 15391 w 18601"/>
                  <a:gd name="T33" fmla="*/ 2010 h 11539"/>
                  <a:gd name="T34" fmla="*/ 14170 w 18601"/>
                  <a:gd name="T35" fmla="*/ 505 h 11539"/>
                  <a:gd name="T36" fmla="*/ 10506 w 18601"/>
                  <a:gd name="T37" fmla="*/ 17 h 11539"/>
                  <a:gd name="T38" fmla="*/ 9047 w 18601"/>
                  <a:gd name="T39" fmla="*/ 32 h 11539"/>
                  <a:gd name="T40" fmla="*/ 3400 w 18601"/>
                  <a:gd name="T41" fmla="*/ 39 h 11539"/>
                  <a:gd name="T42" fmla="*/ 1 w 18601"/>
                  <a:gd name="T43" fmla="*/ 61 h 11539"/>
                  <a:gd name="T44" fmla="*/ 3722 w 18601"/>
                  <a:gd name="T45" fmla="*/ 1899 h 11539"/>
                  <a:gd name="T46" fmla="*/ 8011 w 18601"/>
                  <a:gd name="T47" fmla="*/ 1892 h 11539"/>
                  <a:gd name="T48" fmla="*/ 12587 w 18601"/>
                  <a:gd name="T49" fmla="*/ 1932 h 11539"/>
                  <a:gd name="T50" fmla="*/ 13134 w 18601"/>
                  <a:gd name="T51" fmla="*/ 2059 h 11539"/>
                  <a:gd name="T52" fmla="*/ 13485 w 18601"/>
                  <a:gd name="T53" fmla="*/ 2329 h 11539"/>
                  <a:gd name="T54" fmla="*/ 13611 w 18601"/>
                  <a:gd name="T55" fmla="*/ 2546 h 11539"/>
                  <a:gd name="T56" fmla="*/ 13703 w 18601"/>
                  <a:gd name="T57" fmla="*/ 3402 h 11539"/>
                  <a:gd name="T58" fmla="*/ 13540 w 18601"/>
                  <a:gd name="T59" fmla="*/ 3990 h 11539"/>
                  <a:gd name="T60" fmla="*/ 13156 w 18601"/>
                  <a:gd name="T61" fmla="*/ 4546 h 11539"/>
                  <a:gd name="T62" fmla="*/ 12944 w 18601"/>
                  <a:gd name="T63" fmla="*/ 4670 h 11539"/>
                  <a:gd name="T64" fmla="*/ 11722 w 18601"/>
                  <a:gd name="T65" fmla="*/ 4780 h 11539"/>
                  <a:gd name="T66" fmla="*/ 10577 w 18601"/>
                  <a:gd name="T67" fmla="*/ 4797 h 11539"/>
                  <a:gd name="T68" fmla="*/ 5990 w 18601"/>
                  <a:gd name="T69" fmla="*/ 4772 h 11539"/>
                  <a:gd name="T70" fmla="*/ 3931 w 18601"/>
                  <a:gd name="T71" fmla="*/ 4875 h 11539"/>
                  <a:gd name="T72" fmla="*/ 1659 w 18601"/>
                  <a:gd name="T73" fmla="*/ 6971 h 11539"/>
                  <a:gd name="T74" fmla="*/ 1971 w 18601"/>
                  <a:gd name="T75" fmla="*/ 10041 h 11539"/>
                  <a:gd name="T76" fmla="*/ 3412 w 18601"/>
                  <a:gd name="T77" fmla="*/ 11274 h 11539"/>
                  <a:gd name="T78" fmla="*/ 4427 w 18601"/>
                  <a:gd name="T79" fmla="*/ 11495 h 11539"/>
                  <a:gd name="T80" fmla="*/ 7149 w 18601"/>
                  <a:gd name="T81" fmla="*/ 11518 h 11539"/>
                  <a:gd name="T82" fmla="*/ 9441 w 18601"/>
                  <a:gd name="T83" fmla="*/ 11506 h 11539"/>
                  <a:gd name="T84" fmla="*/ 16134 w 18601"/>
                  <a:gd name="T85" fmla="*/ 11504 h 11539"/>
                  <a:gd name="T86" fmla="*/ 18300 w 18601"/>
                  <a:gd name="T87" fmla="*/ 11531 h 11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601" h="11539">
                    <a:moveTo>
                      <a:pt x="18600" y="9675"/>
                    </a:moveTo>
                    <a:lnTo>
                      <a:pt x="18600" y="9675"/>
                    </a:lnTo>
                    <a:cubicBezTo>
                      <a:pt x="17225" y="9670"/>
                      <a:pt x="16023" y="9636"/>
                      <a:pt x="14649" y="9605"/>
                    </a:cubicBezTo>
                    <a:lnTo>
                      <a:pt x="14649" y="9605"/>
                    </a:lnTo>
                    <a:cubicBezTo>
                      <a:pt x="13158" y="9572"/>
                      <a:pt x="11662" y="9588"/>
                      <a:pt x="10172" y="9630"/>
                    </a:cubicBezTo>
                    <a:lnTo>
                      <a:pt x="10172" y="9630"/>
                    </a:lnTo>
                    <a:cubicBezTo>
                      <a:pt x="9089" y="9661"/>
                      <a:pt x="8004" y="9659"/>
                      <a:pt x="6920" y="9658"/>
                    </a:cubicBezTo>
                    <a:lnTo>
                      <a:pt x="6920" y="9658"/>
                    </a:lnTo>
                    <a:cubicBezTo>
                      <a:pt x="6485" y="9658"/>
                      <a:pt x="6052" y="9660"/>
                      <a:pt x="5617" y="9671"/>
                    </a:cubicBezTo>
                    <a:lnTo>
                      <a:pt x="5617" y="9671"/>
                    </a:lnTo>
                    <a:cubicBezTo>
                      <a:pt x="5248" y="9680"/>
                      <a:pt x="4877" y="9682"/>
                      <a:pt x="4509" y="9644"/>
                    </a:cubicBezTo>
                    <a:lnTo>
                      <a:pt x="4509" y="9644"/>
                    </a:lnTo>
                    <a:cubicBezTo>
                      <a:pt x="4335" y="9615"/>
                      <a:pt x="4163" y="9573"/>
                      <a:pt x="3996" y="9514"/>
                    </a:cubicBezTo>
                    <a:lnTo>
                      <a:pt x="3996" y="9514"/>
                    </a:lnTo>
                    <a:cubicBezTo>
                      <a:pt x="3926" y="9478"/>
                      <a:pt x="3859" y="9440"/>
                      <a:pt x="3793" y="9397"/>
                    </a:cubicBezTo>
                    <a:lnTo>
                      <a:pt x="3793" y="9397"/>
                    </a:lnTo>
                    <a:cubicBezTo>
                      <a:pt x="3759" y="9366"/>
                      <a:pt x="3727" y="9332"/>
                      <a:pt x="3695" y="9297"/>
                    </a:cubicBezTo>
                    <a:lnTo>
                      <a:pt x="3695" y="9297"/>
                    </a:lnTo>
                    <a:cubicBezTo>
                      <a:pt x="3635" y="9208"/>
                      <a:pt x="3583" y="9114"/>
                      <a:pt x="3536" y="9017"/>
                    </a:cubicBezTo>
                    <a:lnTo>
                      <a:pt x="3536" y="9017"/>
                    </a:lnTo>
                    <a:cubicBezTo>
                      <a:pt x="3469" y="8836"/>
                      <a:pt x="3421" y="8648"/>
                      <a:pt x="3388" y="8458"/>
                    </a:cubicBezTo>
                    <a:lnTo>
                      <a:pt x="3388" y="8458"/>
                    </a:lnTo>
                    <a:cubicBezTo>
                      <a:pt x="3366" y="8226"/>
                      <a:pt x="3366" y="7993"/>
                      <a:pt x="3388" y="7761"/>
                    </a:cubicBezTo>
                    <a:lnTo>
                      <a:pt x="3388" y="7761"/>
                    </a:lnTo>
                    <a:cubicBezTo>
                      <a:pt x="3419" y="7582"/>
                      <a:pt x="3464" y="7408"/>
                      <a:pt x="3526" y="7237"/>
                    </a:cubicBezTo>
                    <a:lnTo>
                      <a:pt x="3526" y="7237"/>
                    </a:lnTo>
                    <a:cubicBezTo>
                      <a:pt x="3571" y="7144"/>
                      <a:pt x="3622" y="7055"/>
                      <a:pt x="3679" y="6969"/>
                    </a:cubicBezTo>
                    <a:lnTo>
                      <a:pt x="3679" y="6969"/>
                    </a:lnTo>
                    <a:cubicBezTo>
                      <a:pt x="3718" y="6925"/>
                      <a:pt x="3759" y="6884"/>
                      <a:pt x="3803" y="6844"/>
                    </a:cubicBezTo>
                    <a:lnTo>
                      <a:pt x="3803" y="6844"/>
                    </a:lnTo>
                    <a:cubicBezTo>
                      <a:pt x="3840" y="6820"/>
                      <a:pt x="3877" y="6798"/>
                      <a:pt x="3917" y="6777"/>
                    </a:cubicBezTo>
                    <a:lnTo>
                      <a:pt x="3917" y="6777"/>
                    </a:lnTo>
                    <a:cubicBezTo>
                      <a:pt x="4052" y="6733"/>
                      <a:pt x="4194" y="6704"/>
                      <a:pt x="4336" y="6681"/>
                    </a:cubicBezTo>
                    <a:lnTo>
                      <a:pt x="4336" y="6681"/>
                    </a:lnTo>
                    <a:cubicBezTo>
                      <a:pt x="4911" y="6618"/>
                      <a:pt x="5491" y="6632"/>
                      <a:pt x="6069" y="6631"/>
                    </a:cubicBezTo>
                    <a:lnTo>
                      <a:pt x="6069" y="6631"/>
                    </a:lnTo>
                    <a:cubicBezTo>
                      <a:pt x="6833" y="6631"/>
                      <a:pt x="7598" y="6615"/>
                      <a:pt x="8362" y="6630"/>
                    </a:cubicBezTo>
                    <a:lnTo>
                      <a:pt x="8362" y="6630"/>
                    </a:lnTo>
                    <a:cubicBezTo>
                      <a:pt x="9132" y="6645"/>
                      <a:pt x="9899" y="6665"/>
                      <a:pt x="10669" y="6655"/>
                    </a:cubicBezTo>
                    <a:lnTo>
                      <a:pt x="10669" y="6655"/>
                    </a:lnTo>
                    <a:cubicBezTo>
                      <a:pt x="11050" y="6649"/>
                      <a:pt x="11432" y="6642"/>
                      <a:pt x="11813" y="6638"/>
                    </a:cubicBezTo>
                    <a:lnTo>
                      <a:pt x="11813" y="6638"/>
                    </a:lnTo>
                    <a:cubicBezTo>
                      <a:pt x="11991" y="6636"/>
                      <a:pt x="12169" y="6636"/>
                      <a:pt x="12347" y="6635"/>
                    </a:cubicBezTo>
                    <a:lnTo>
                      <a:pt x="12347" y="6635"/>
                    </a:lnTo>
                    <a:cubicBezTo>
                      <a:pt x="12562" y="6634"/>
                      <a:pt x="12774" y="6602"/>
                      <a:pt x="12987" y="6573"/>
                    </a:cubicBezTo>
                    <a:lnTo>
                      <a:pt x="12987" y="6573"/>
                    </a:lnTo>
                    <a:cubicBezTo>
                      <a:pt x="13639" y="6483"/>
                      <a:pt x="14304" y="6123"/>
                      <a:pt x="14713" y="5604"/>
                    </a:cubicBezTo>
                    <a:lnTo>
                      <a:pt x="14713" y="5604"/>
                    </a:lnTo>
                    <a:cubicBezTo>
                      <a:pt x="15116" y="5090"/>
                      <a:pt x="15404" y="4481"/>
                      <a:pt x="15508" y="3832"/>
                    </a:cubicBezTo>
                    <a:lnTo>
                      <a:pt x="15508" y="3832"/>
                    </a:lnTo>
                    <a:cubicBezTo>
                      <a:pt x="15604" y="3226"/>
                      <a:pt x="15608" y="2593"/>
                      <a:pt x="15391" y="2010"/>
                    </a:cubicBezTo>
                    <a:lnTo>
                      <a:pt x="15391" y="2010"/>
                    </a:lnTo>
                    <a:cubicBezTo>
                      <a:pt x="15155" y="1380"/>
                      <a:pt x="14756" y="850"/>
                      <a:pt x="14170" y="505"/>
                    </a:cubicBezTo>
                    <a:lnTo>
                      <a:pt x="14170" y="505"/>
                    </a:lnTo>
                    <a:cubicBezTo>
                      <a:pt x="13559" y="145"/>
                      <a:pt x="12815" y="73"/>
                      <a:pt x="12121" y="32"/>
                    </a:cubicBezTo>
                    <a:lnTo>
                      <a:pt x="12121" y="32"/>
                    </a:lnTo>
                    <a:cubicBezTo>
                      <a:pt x="11583" y="0"/>
                      <a:pt x="11045" y="18"/>
                      <a:pt x="10506" y="17"/>
                    </a:cubicBezTo>
                    <a:lnTo>
                      <a:pt x="10506" y="17"/>
                    </a:lnTo>
                    <a:cubicBezTo>
                      <a:pt x="10020" y="17"/>
                      <a:pt x="9533" y="28"/>
                      <a:pt x="9047" y="32"/>
                    </a:cubicBezTo>
                    <a:lnTo>
                      <a:pt x="9047" y="32"/>
                    </a:lnTo>
                    <a:cubicBezTo>
                      <a:pt x="8477" y="37"/>
                      <a:pt x="7908" y="26"/>
                      <a:pt x="7339" y="19"/>
                    </a:cubicBezTo>
                    <a:lnTo>
                      <a:pt x="7339" y="19"/>
                    </a:lnTo>
                    <a:cubicBezTo>
                      <a:pt x="6026" y="3"/>
                      <a:pt x="4713" y="38"/>
                      <a:pt x="3400" y="39"/>
                    </a:cubicBezTo>
                    <a:lnTo>
                      <a:pt x="3400" y="39"/>
                    </a:lnTo>
                    <a:cubicBezTo>
                      <a:pt x="2180" y="39"/>
                      <a:pt x="1221" y="41"/>
                      <a:pt x="1" y="61"/>
                    </a:cubicBezTo>
                    <a:lnTo>
                      <a:pt x="1" y="61"/>
                    </a:lnTo>
                    <a:cubicBezTo>
                      <a:pt x="1" y="688"/>
                      <a:pt x="0" y="1301"/>
                      <a:pt x="1" y="1921"/>
                    </a:cubicBezTo>
                    <a:lnTo>
                      <a:pt x="1" y="1921"/>
                    </a:lnTo>
                    <a:cubicBezTo>
                      <a:pt x="1329" y="1899"/>
                      <a:pt x="2394" y="1899"/>
                      <a:pt x="3722" y="1899"/>
                    </a:cubicBezTo>
                    <a:lnTo>
                      <a:pt x="3722" y="1899"/>
                    </a:lnTo>
                    <a:cubicBezTo>
                      <a:pt x="5152" y="1898"/>
                      <a:pt x="6581" y="1867"/>
                      <a:pt x="8011" y="1892"/>
                    </a:cubicBezTo>
                    <a:lnTo>
                      <a:pt x="8011" y="1892"/>
                    </a:lnTo>
                    <a:cubicBezTo>
                      <a:pt x="8777" y="1906"/>
                      <a:pt x="9543" y="1884"/>
                      <a:pt x="10309" y="1878"/>
                    </a:cubicBezTo>
                    <a:lnTo>
                      <a:pt x="10309" y="1878"/>
                    </a:lnTo>
                    <a:cubicBezTo>
                      <a:pt x="11067" y="1873"/>
                      <a:pt x="11832" y="1845"/>
                      <a:pt x="12587" y="1932"/>
                    </a:cubicBezTo>
                    <a:lnTo>
                      <a:pt x="12587" y="1932"/>
                    </a:lnTo>
                    <a:cubicBezTo>
                      <a:pt x="12772" y="1960"/>
                      <a:pt x="12957" y="1998"/>
                      <a:pt x="13134" y="2059"/>
                    </a:cubicBezTo>
                    <a:lnTo>
                      <a:pt x="13134" y="2059"/>
                    </a:lnTo>
                    <a:cubicBezTo>
                      <a:pt x="13203" y="2094"/>
                      <a:pt x="13269" y="2133"/>
                      <a:pt x="13333" y="2175"/>
                    </a:cubicBezTo>
                    <a:lnTo>
                      <a:pt x="13333" y="2175"/>
                    </a:lnTo>
                    <a:cubicBezTo>
                      <a:pt x="13387" y="2224"/>
                      <a:pt x="13438" y="2275"/>
                      <a:pt x="13485" y="2329"/>
                    </a:cubicBezTo>
                    <a:lnTo>
                      <a:pt x="13485" y="2329"/>
                    </a:lnTo>
                    <a:cubicBezTo>
                      <a:pt x="13532" y="2398"/>
                      <a:pt x="13574" y="2471"/>
                      <a:pt x="13611" y="2546"/>
                    </a:cubicBezTo>
                    <a:lnTo>
                      <a:pt x="13611" y="2546"/>
                    </a:lnTo>
                    <a:cubicBezTo>
                      <a:pt x="13652" y="2662"/>
                      <a:pt x="13683" y="2779"/>
                      <a:pt x="13706" y="2900"/>
                    </a:cubicBezTo>
                    <a:lnTo>
                      <a:pt x="13706" y="2900"/>
                    </a:lnTo>
                    <a:cubicBezTo>
                      <a:pt x="13720" y="3067"/>
                      <a:pt x="13718" y="3234"/>
                      <a:pt x="13703" y="3402"/>
                    </a:cubicBezTo>
                    <a:lnTo>
                      <a:pt x="13703" y="3402"/>
                    </a:lnTo>
                    <a:cubicBezTo>
                      <a:pt x="13667" y="3603"/>
                      <a:pt x="13612" y="3799"/>
                      <a:pt x="13540" y="3990"/>
                    </a:cubicBezTo>
                    <a:lnTo>
                      <a:pt x="13540" y="3990"/>
                    </a:lnTo>
                    <a:cubicBezTo>
                      <a:pt x="13477" y="4126"/>
                      <a:pt x="13404" y="4258"/>
                      <a:pt x="13320" y="4382"/>
                    </a:cubicBezTo>
                    <a:lnTo>
                      <a:pt x="13320" y="4382"/>
                    </a:lnTo>
                    <a:cubicBezTo>
                      <a:pt x="13269" y="4440"/>
                      <a:pt x="13214" y="4495"/>
                      <a:pt x="13156" y="4546"/>
                    </a:cubicBezTo>
                    <a:lnTo>
                      <a:pt x="13156" y="4546"/>
                    </a:lnTo>
                    <a:cubicBezTo>
                      <a:pt x="13088" y="4592"/>
                      <a:pt x="13017" y="4633"/>
                      <a:pt x="12944" y="4670"/>
                    </a:cubicBezTo>
                    <a:lnTo>
                      <a:pt x="12944" y="4670"/>
                    </a:lnTo>
                    <a:cubicBezTo>
                      <a:pt x="12827" y="4710"/>
                      <a:pt x="12707" y="4741"/>
                      <a:pt x="12586" y="4764"/>
                    </a:cubicBezTo>
                    <a:lnTo>
                      <a:pt x="12586" y="4764"/>
                    </a:lnTo>
                    <a:cubicBezTo>
                      <a:pt x="12299" y="4788"/>
                      <a:pt x="12009" y="4777"/>
                      <a:pt x="11722" y="4780"/>
                    </a:cubicBezTo>
                    <a:lnTo>
                      <a:pt x="11722" y="4780"/>
                    </a:lnTo>
                    <a:cubicBezTo>
                      <a:pt x="11340" y="4784"/>
                      <a:pt x="10959" y="4792"/>
                      <a:pt x="10577" y="4797"/>
                    </a:cubicBezTo>
                    <a:lnTo>
                      <a:pt x="10577" y="4797"/>
                    </a:lnTo>
                    <a:cubicBezTo>
                      <a:pt x="9807" y="4807"/>
                      <a:pt x="9041" y="4783"/>
                      <a:pt x="8271" y="4769"/>
                    </a:cubicBezTo>
                    <a:lnTo>
                      <a:pt x="8271" y="4769"/>
                    </a:lnTo>
                    <a:cubicBezTo>
                      <a:pt x="7510" y="4756"/>
                      <a:pt x="6750" y="4773"/>
                      <a:pt x="5990" y="4772"/>
                    </a:cubicBezTo>
                    <a:lnTo>
                      <a:pt x="5990" y="4772"/>
                    </a:lnTo>
                    <a:cubicBezTo>
                      <a:pt x="5298" y="4772"/>
                      <a:pt x="4619" y="4780"/>
                      <a:pt x="3931" y="4875"/>
                    </a:cubicBezTo>
                    <a:lnTo>
                      <a:pt x="3931" y="4875"/>
                    </a:lnTo>
                    <a:cubicBezTo>
                      <a:pt x="3361" y="4953"/>
                      <a:pt x="2837" y="5176"/>
                      <a:pt x="2425" y="5587"/>
                    </a:cubicBezTo>
                    <a:lnTo>
                      <a:pt x="2425" y="5587"/>
                    </a:lnTo>
                    <a:cubicBezTo>
                      <a:pt x="2050" y="5963"/>
                      <a:pt x="1800" y="6464"/>
                      <a:pt x="1659" y="6971"/>
                    </a:cubicBezTo>
                    <a:lnTo>
                      <a:pt x="1659" y="6971"/>
                    </a:lnTo>
                    <a:cubicBezTo>
                      <a:pt x="1380" y="7976"/>
                      <a:pt x="1488" y="9116"/>
                      <a:pt x="1971" y="10041"/>
                    </a:cubicBezTo>
                    <a:lnTo>
                      <a:pt x="1971" y="10041"/>
                    </a:lnTo>
                    <a:cubicBezTo>
                      <a:pt x="2090" y="10266"/>
                      <a:pt x="2250" y="10478"/>
                      <a:pt x="2424" y="10662"/>
                    </a:cubicBezTo>
                    <a:lnTo>
                      <a:pt x="2424" y="10662"/>
                    </a:lnTo>
                    <a:cubicBezTo>
                      <a:pt x="2701" y="10954"/>
                      <a:pt x="3049" y="11122"/>
                      <a:pt x="3412" y="11274"/>
                    </a:cubicBezTo>
                    <a:lnTo>
                      <a:pt x="3412" y="11274"/>
                    </a:lnTo>
                    <a:cubicBezTo>
                      <a:pt x="3735" y="11409"/>
                      <a:pt x="4083" y="11452"/>
                      <a:pt x="4427" y="11495"/>
                    </a:cubicBezTo>
                    <a:lnTo>
                      <a:pt x="4427" y="11495"/>
                    </a:lnTo>
                    <a:cubicBezTo>
                      <a:pt x="4709" y="11532"/>
                      <a:pt x="4996" y="11538"/>
                      <a:pt x="5280" y="11537"/>
                    </a:cubicBezTo>
                    <a:lnTo>
                      <a:pt x="5280" y="11537"/>
                    </a:lnTo>
                    <a:cubicBezTo>
                      <a:pt x="5903" y="11534"/>
                      <a:pt x="6526" y="11518"/>
                      <a:pt x="7149" y="11518"/>
                    </a:cubicBezTo>
                    <a:lnTo>
                      <a:pt x="7149" y="11518"/>
                    </a:lnTo>
                    <a:cubicBezTo>
                      <a:pt x="7913" y="11519"/>
                      <a:pt x="8678" y="11518"/>
                      <a:pt x="9441" y="11506"/>
                    </a:cubicBezTo>
                    <a:lnTo>
                      <a:pt x="9441" y="11506"/>
                    </a:lnTo>
                    <a:cubicBezTo>
                      <a:pt x="10949" y="11482"/>
                      <a:pt x="12456" y="11452"/>
                      <a:pt x="13964" y="11456"/>
                    </a:cubicBezTo>
                    <a:lnTo>
                      <a:pt x="13964" y="11456"/>
                    </a:lnTo>
                    <a:cubicBezTo>
                      <a:pt x="14688" y="11458"/>
                      <a:pt x="15411" y="11488"/>
                      <a:pt x="16134" y="11504"/>
                    </a:cubicBezTo>
                    <a:lnTo>
                      <a:pt x="16134" y="11504"/>
                    </a:lnTo>
                    <a:cubicBezTo>
                      <a:pt x="16856" y="11521"/>
                      <a:pt x="17578" y="11520"/>
                      <a:pt x="18300" y="11531"/>
                    </a:cubicBezTo>
                    <a:lnTo>
                      <a:pt x="18300" y="11531"/>
                    </a:lnTo>
                    <a:cubicBezTo>
                      <a:pt x="18468" y="11533"/>
                      <a:pt x="18432" y="11533"/>
                      <a:pt x="18600" y="11535"/>
                    </a:cubicBezTo>
                    <a:lnTo>
                      <a:pt x="18600" y="9675"/>
                    </a:lnTo>
                  </a:path>
                </a:pathLst>
              </a:custGeom>
              <a:solidFill>
                <a:schemeClr val="accent6">
                  <a:lumMod val="1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" name="Freeform 2">
                <a:extLst>
                  <a:ext uri="{FF2B5EF4-FFF2-40B4-BE49-F238E27FC236}">
                    <a16:creationId xmlns:a16="http://schemas.microsoft.com/office/drawing/2014/main" id="{8A6BF13C-FA3F-8346-B2D8-361C67406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7250" y="3994981"/>
                <a:ext cx="11650822" cy="6448996"/>
              </a:xfrm>
              <a:custGeom>
                <a:avLst/>
                <a:gdLst>
                  <a:gd name="T0" fmla="*/ 0 w 17838"/>
                  <a:gd name="T1" fmla="*/ 96 h 9873"/>
                  <a:gd name="T2" fmla="*/ 0 w 17838"/>
                  <a:gd name="T3" fmla="*/ 96 h 9873"/>
                  <a:gd name="T4" fmla="*/ 3562 w 17838"/>
                  <a:gd name="T5" fmla="*/ 78 h 9873"/>
                  <a:gd name="T6" fmla="*/ 3562 w 17838"/>
                  <a:gd name="T7" fmla="*/ 78 h 9873"/>
                  <a:gd name="T8" fmla="*/ 7399 w 17838"/>
                  <a:gd name="T9" fmla="*/ 69 h 9873"/>
                  <a:gd name="T10" fmla="*/ 7399 w 17838"/>
                  <a:gd name="T11" fmla="*/ 69 h 9873"/>
                  <a:gd name="T12" fmla="*/ 10059 w 17838"/>
                  <a:gd name="T13" fmla="*/ 58 h 9873"/>
                  <a:gd name="T14" fmla="*/ 10059 w 17838"/>
                  <a:gd name="T15" fmla="*/ 58 h 9873"/>
                  <a:gd name="T16" fmla="*/ 12815 w 17838"/>
                  <a:gd name="T17" fmla="*/ 243 h 9873"/>
                  <a:gd name="T18" fmla="*/ 12815 w 17838"/>
                  <a:gd name="T19" fmla="*/ 243 h 9873"/>
                  <a:gd name="T20" fmla="*/ 13728 w 17838"/>
                  <a:gd name="T21" fmla="*/ 3822 h 9873"/>
                  <a:gd name="T22" fmla="*/ 13728 w 17838"/>
                  <a:gd name="T23" fmla="*/ 3822 h 9873"/>
                  <a:gd name="T24" fmla="*/ 11829 w 17838"/>
                  <a:gd name="T25" fmla="*/ 4816 h 9873"/>
                  <a:gd name="T26" fmla="*/ 11829 w 17838"/>
                  <a:gd name="T27" fmla="*/ 4816 h 9873"/>
                  <a:gd name="T28" fmla="*/ 8340 w 17838"/>
                  <a:gd name="T29" fmla="*/ 4823 h 9873"/>
                  <a:gd name="T30" fmla="*/ 8340 w 17838"/>
                  <a:gd name="T31" fmla="*/ 4823 h 9873"/>
                  <a:gd name="T32" fmla="*/ 5539 w 17838"/>
                  <a:gd name="T33" fmla="*/ 4811 h 9873"/>
                  <a:gd name="T34" fmla="*/ 5539 w 17838"/>
                  <a:gd name="T35" fmla="*/ 4811 h 9873"/>
                  <a:gd name="T36" fmla="*/ 3284 w 17838"/>
                  <a:gd name="T37" fmla="*/ 4962 h 9873"/>
                  <a:gd name="T38" fmla="*/ 3284 w 17838"/>
                  <a:gd name="T39" fmla="*/ 4962 h 9873"/>
                  <a:gd name="T40" fmla="*/ 2659 w 17838"/>
                  <a:gd name="T41" fmla="*/ 9175 h 9873"/>
                  <a:gd name="T42" fmla="*/ 2659 w 17838"/>
                  <a:gd name="T43" fmla="*/ 9175 h 9873"/>
                  <a:gd name="T44" fmla="*/ 5797 w 17838"/>
                  <a:gd name="T45" fmla="*/ 9697 h 9873"/>
                  <a:gd name="T46" fmla="*/ 5797 w 17838"/>
                  <a:gd name="T47" fmla="*/ 9697 h 9873"/>
                  <a:gd name="T48" fmla="*/ 9688 w 17838"/>
                  <a:gd name="T49" fmla="*/ 9670 h 9873"/>
                  <a:gd name="T50" fmla="*/ 9688 w 17838"/>
                  <a:gd name="T51" fmla="*/ 9670 h 9873"/>
                  <a:gd name="T52" fmla="*/ 13396 w 17838"/>
                  <a:gd name="T53" fmla="*/ 9636 h 9873"/>
                  <a:gd name="T54" fmla="*/ 13396 w 17838"/>
                  <a:gd name="T55" fmla="*/ 9636 h 9873"/>
                  <a:gd name="T56" fmla="*/ 16418 w 17838"/>
                  <a:gd name="T57" fmla="*/ 9694 h 9873"/>
                  <a:gd name="T58" fmla="*/ 16418 w 17838"/>
                  <a:gd name="T59" fmla="*/ 9694 h 9873"/>
                  <a:gd name="T60" fmla="*/ 17837 w 17838"/>
                  <a:gd name="T61" fmla="*/ 9713 h 9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838" h="9873">
                    <a:moveTo>
                      <a:pt x="0" y="96"/>
                    </a:moveTo>
                    <a:lnTo>
                      <a:pt x="0" y="96"/>
                    </a:lnTo>
                    <a:cubicBezTo>
                      <a:pt x="1277" y="78"/>
                      <a:pt x="2348" y="78"/>
                      <a:pt x="3562" y="78"/>
                    </a:cubicBezTo>
                    <a:lnTo>
                      <a:pt x="3562" y="78"/>
                    </a:lnTo>
                    <a:cubicBezTo>
                      <a:pt x="4901" y="78"/>
                      <a:pt x="6062" y="34"/>
                      <a:pt x="7399" y="69"/>
                    </a:cubicBezTo>
                    <a:lnTo>
                      <a:pt x="7399" y="69"/>
                    </a:lnTo>
                    <a:cubicBezTo>
                      <a:pt x="8132" y="88"/>
                      <a:pt x="9513" y="56"/>
                      <a:pt x="10059" y="58"/>
                    </a:cubicBezTo>
                    <a:lnTo>
                      <a:pt x="10059" y="58"/>
                    </a:lnTo>
                    <a:cubicBezTo>
                      <a:pt x="10723" y="60"/>
                      <a:pt x="11943" y="0"/>
                      <a:pt x="12815" y="243"/>
                    </a:cubicBezTo>
                    <a:lnTo>
                      <a:pt x="12815" y="243"/>
                    </a:lnTo>
                    <a:cubicBezTo>
                      <a:pt x="14279" y="697"/>
                      <a:pt x="14495" y="2497"/>
                      <a:pt x="13728" y="3822"/>
                    </a:cubicBezTo>
                    <a:lnTo>
                      <a:pt x="13728" y="3822"/>
                    </a:lnTo>
                    <a:cubicBezTo>
                      <a:pt x="13310" y="4553"/>
                      <a:pt x="12596" y="4816"/>
                      <a:pt x="11829" y="4816"/>
                    </a:cubicBezTo>
                    <a:lnTo>
                      <a:pt x="11829" y="4816"/>
                    </a:lnTo>
                    <a:cubicBezTo>
                      <a:pt x="10679" y="4816"/>
                      <a:pt x="9513" y="4867"/>
                      <a:pt x="8340" y="4823"/>
                    </a:cubicBezTo>
                    <a:lnTo>
                      <a:pt x="8340" y="4823"/>
                    </a:lnTo>
                    <a:cubicBezTo>
                      <a:pt x="7397" y="4787"/>
                      <a:pt x="6480" y="4811"/>
                      <a:pt x="5539" y="4811"/>
                    </a:cubicBezTo>
                    <a:lnTo>
                      <a:pt x="5539" y="4811"/>
                    </a:lnTo>
                    <a:cubicBezTo>
                      <a:pt x="4876" y="4811"/>
                      <a:pt x="3946" y="4787"/>
                      <a:pt x="3284" y="4962"/>
                    </a:cubicBezTo>
                    <a:lnTo>
                      <a:pt x="3284" y="4962"/>
                    </a:lnTo>
                    <a:cubicBezTo>
                      <a:pt x="1714" y="5345"/>
                      <a:pt x="1578" y="8163"/>
                      <a:pt x="2659" y="9175"/>
                    </a:cubicBezTo>
                    <a:lnTo>
                      <a:pt x="2659" y="9175"/>
                    </a:lnTo>
                    <a:cubicBezTo>
                      <a:pt x="3461" y="9872"/>
                      <a:pt x="4821" y="9697"/>
                      <a:pt x="5797" y="9697"/>
                    </a:cubicBezTo>
                    <a:lnTo>
                      <a:pt x="5797" y="9697"/>
                    </a:lnTo>
                    <a:cubicBezTo>
                      <a:pt x="7088" y="9697"/>
                      <a:pt x="8398" y="9706"/>
                      <a:pt x="9688" y="9670"/>
                    </a:cubicBezTo>
                    <a:lnTo>
                      <a:pt x="9688" y="9670"/>
                    </a:lnTo>
                    <a:cubicBezTo>
                      <a:pt x="10908" y="9636"/>
                      <a:pt x="12140" y="9636"/>
                      <a:pt x="13396" y="9636"/>
                    </a:cubicBezTo>
                    <a:lnTo>
                      <a:pt x="13396" y="9636"/>
                    </a:lnTo>
                    <a:cubicBezTo>
                      <a:pt x="14373" y="9636"/>
                      <a:pt x="15442" y="9694"/>
                      <a:pt x="16418" y="9694"/>
                    </a:cubicBezTo>
                    <a:lnTo>
                      <a:pt x="16418" y="9694"/>
                    </a:lnTo>
                    <a:cubicBezTo>
                      <a:pt x="16962" y="9694"/>
                      <a:pt x="17366" y="9707"/>
                      <a:pt x="17837" y="9713"/>
                    </a:cubicBezTo>
                  </a:path>
                </a:pathLst>
              </a:custGeom>
              <a:noFill/>
              <a:ln w="38100" cap="flat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EC8CEF3-0698-614C-BADD-D53D3A20F854}"/>
                </a:ext>
              </a:extLst>
            </p:cNvPr>
            <p:cNvSpPr/>
            <p:nvPr/>
          </p:nvSpPr>
          <p:spPr>
            <a:xfrm>
              <a:off x="0" y="4065372"/>
              <a:ext cx="4954533" cy="1458097"/>
            </a:xfrm>
            <a:prstGeom prst="rect">
              <a:avLst/>
            </a:prstGeom>
            <a:solidFill>
              <a:schemeClr val="accent6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E4E31E5-1A5E-3646-B969-0D0BA0FABDAF}"/>
                </a:ext>
              </a:extLst>
            </p:cNvPr>
            <p:cNvSpPr/>
            <p:nvPr/>
          </p:nvSpPr>
          <p:spPr>
            <a:xfrm>
              <a:off x="19423117" y="11546708"/>
              <a:ext cx="4954533" cy="1445812"/>
            </a:xfrm>
            <a:prstGeom prst="rect">
              <a:avLst/>
            </a:prstGeom>
            <a:solidFill>
              <a:schemeClr val="accent6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13F0DA4-6AD5-4D4E-843B-BCC31666698B}"/>
                </a:ext>
              </a:extLst>
            </p:cNvPr>
            <p:cNvCxnSpPr>
              <a:cxnSpLocks/>
            </p:cNvCxnSpPr>
            <p:nvPr/>
          </p:nvCxnSpPr>
          <p:spPr>
            <a:xfrm>
              <a:off x="19203584" y="12261280"/>
              <a:ext cx="5174066" cy="14666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484DE6A-498A-F74C-8205-AE187848240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V="1">
              <a:off x="0" y="4786595"/>
              <a:ext cx="5337051" cy="7826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reeform 3">
            <a:extLst>
              <a:ext uri="{FF2B5EF4-FFF2-40B4-BE49-F238E27FC236}">
                <a16:creationId xmlns:a16="http://schemas.microsoft.com/office/drawing/2014/main" id="{52A8EEC8-2D36-E64D-8421-4EF703015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828" y="9267811"/>
            <a:ext cx="997735" cy="2519700"/>
          </a:xfrm>
          <a:custGeom>
            <a:avLst/>
            <a:gdLst>
              <a:gd name="T0" fmla="*/ 0 w 522"/>
              <a:gd name="T1" fmla="*/ 0 h 1315"/>
              <a:gd name="T2" fmla="*/ 0 w 522"/>
              <a:gd name="T3" fmla="*/ 0 h 1315"/>
              <a:gd name="T4" fmla="*/ 0 w 522"/>
              <a:gd name="T5" fmla="*/ 75 h 1315"/>
              <a:gd name="T6" fmla="*/ 0 w 522"/>
              <a:gd name="T7" fmla="*/ 75 h 1315"/>
              <a:gd name="T8" fmla="*/ 412 w 522"/>
              <a:gd name="T9" fmla="*/ 488 h 1315"/>
              <a:gd name="T10" fmla="*/ 412 w 522"/>
              <a:gd name="T11" fmla="*/ 488 h 1315"/>
              <a:gd name="T12" fmla="*/ 0 w 522"/>
              <a:gd name="T13" fmla="*/ 900 h 1315"/>
              <a:gd name="T14" fmla="*/ 0 w 522"/>
              <a:gd name="T15" fmla="*/ 1314 h 1315"/>
              <a:gd name="T16" fmla="*/ 0 w 522"/>
              <a:gd name="T17" fmla="*/ 1314 h 1315"/>
              <a:gd name="T18" fmla="*/ 0 w 522"/>
              <a:gd name="T19" fmla="*/ 1314 h 1315"/>
              <a:gd name="T20" fmla="*/ 521 w 522"/>
              <a:gd name="T21" fmla="*/ 521 h 1315"/>
              <a:gd name="T22" fmla="*/ 521 w 522"/>
              <a:gd name="T23" fmla="*/ 521 h 1315"/>
              <a:gd name="T24" fmla="*/ 0 w 522"/>
              <a:gd name="T25" fmla="*/ 0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" h="1315">
                <a:moveTo>
                  <a:pt x="0" y="0"/>
                </a:moveTo>
                <a:lnTo>
                  <a:pt x="0" y="0"/>
                </a:lnTo>
                <a:lnTo>
                  <a:pt x="0" y="75"/>
                </a:lnTo>
                <a:lnTo>
                  <a:pt x="0" y="75"/>
                </a:lnTo>
                <a:cubicBezTo>
                  <a:pt x="228" y="75"/>
                  <a:pt x="412" y="260"/>
                  <a:pt x="412" y="488"/>
                </a:cubicBezTo>
                <a:lnTo>
                  <a:pt x="412" y="488"/>
                </a:lnTo>
                <a:cubicBezTo>
                  <a:pt x="412" y="716"/>
                  <a:pt x="228" y="900"/>
                  <a:pt x="0" y="900"/>
                </a:cubicBezTo>
                <a:lnTo>
                  <a:pt x="0" y="1314"/>
                </a:lnTo>
                <a:lnTo>
                  <a:pt x="0" y="1314"/>
                </a:lnTo>
                <a:lnTo>
                  <a:pt x="0" y="1314"/>
                </a:lnTo>
                <a:cubicBezTo>
                  <a:pt x="0" y="1314"/>
                  <a:pt x="521" y="810"/>
                  <a:pt x="521" y="521"/>
                </a:cubicBezTo>
                <a:lnTo>
                  <a:pt x="521" y="521"/>
                </a:lnTo>
                <a:cubicBezTo>
                  <a:pt x="521" y="233"/>
                  <a:pt x="288" y="0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4C313C2F-4F3F-3E48-98D2-7733965FB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637" y="9267811"/>
            <a:ext cx="1006192" cy="2519700"/>
          </a:xfrm>
          <a:custGeom>
            <a:avLst/>
            <a:gdLst>
              <a:gd name="T0" fmla="*/ 109 w 523"/>
              <a:gd name="T1" fmla="*/ 488 h 1315"/>
              <a:gd name="T2" fmla="*/ 109 w 523"/>
              <a:gd name="T3" fmla="*/ 488 h 1315"/>
              <a:gd name="T4" fmla="*/ 522 w 523"/>
              <a:gd name="T5" fmla="*/ 75 h 1315"/>
              <a:gd name="T6" fmla="*/ 522 w 523"/>
              <a:gd name="T7" fmla="*/ 0 h 1315"/>
              <a:gd name="T8" fmla="*/ 522 w 523"/>
              <a:gd name="T9" fmla="*/ 0 h 1315"/>
              <a:gd name="T10" fmla="*/ 0 w 523"/>
              <a:gd name="T11" fmla="*/ 521 h 1315"/>
              <a:gd name="T12" fmla="*/ 0 w 523"/>
              <a:gd name="T13" fmla="*/ 521 h 1315"/>
              <a:gd name="T14" fmla="*/ 522 w 523"/>
              <a:gd name="T15" fmla="*/ 1314 h 1315"/>
              <a:gd name="T16" fmla="*/ 522 w 523"/>
              <a:gd name="T17" fmla="*/ 900 h 1315"/>
              <a:gd name="T18" fmla="*/ 522 w 523"/>
              <a:gd name="T19" fmla="*/ 900 h 1315"/>
              <a:gd name="T20" fmla="*/ 109 w 523"/>
              <a:gd name="T21" fmla="*/ 488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3" h="1315">
                <a:moveTo>
                  <a:pt x="109" y="488"/>
                </a:moveTo>
                <a:lnTo>
                  <a:pt x="109" y="488"/>
                </a:lnTo>
                <a:cubicBezTo>
                  <a:pt x="109" y="260"/>
                  <a:pt x="294" y="75"/>
                  <a:pt x="522" y="75"/>
                </a:cubicBezTo>
                <a:lnTo>
                  <a:pt x="522" y="0"/>
                </a:lnTo>
                <a:lnTo>
                  <a:pt x="522" y="0"/>
                </a:lnTo>
                <a:cubicBezTo>
                  <a:pt x="233" y="0"/>
                  <a:pt x="0" y="233"/>
                  <a:pt x="0" y="521"/>
                </a:cubicBezTo>
                <a:lnTo>
                  <a:pt x="0" y="521"/>
                </a:lnTo>
                <a:cubicBezTo>
                  <a:pt x="0" y="810"/>
                  <a:pt x="522" y="1314"/>
                  <a:pt x="522" y="1314"/>
                </a:cubicBezTo>
                <a:lnTo>
                  <a:pt x="522" y="900"/>
                </a:lnTo>
                <a:lnTo>
                  <a:pt x="522" y="900"/>
                </a:lnTo>
                <a:cubicBezTo>
                  <a:pt x="294" y="900"/>
                  <a:pt x="109" y="716"/>
                  <a:pt x="109" y="48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5">
            <a:extLst>
              <a:ext uri="{FF2B5EF4-FFF2-40B4-BE49-F238E27FC236}">
                <a16:creationId xmlns:a16="http://schemas.microsoft.com/office/drawing/2014/main" id="{3E2ECA81-F9A5-C74B-82B5-D5AEE71E1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022" y="9411551"/>
            <a:ext cx="1589611" cy="1589610"/>
          </a:xfrm>
          <a:custGeom>
            <a:avLst/>
            <a:gdLst>
              <a:gd name="T0" fmla="*/ 0 w 828"/>
              <a:gd name="T1" fmla="*/ 413 h 828"/>
              <a:gd name="T2" fmla="*/ 414 w 828"/>
              <a:gd name="T3" fmla="*/ 0 h 828"/>
              <a:gd name="T4" fmla="*/ 414 w 828"/>
              <a:gd name="T5" fmla="*/ 0 h 828"/>
              <a:gd name="T6" fmla="*/ 414 w 828"/>
              <a:gd name="T7" fmla="*/ 0 h 828"/>
              <a:gd name="T8" fmla="*/ 827 w 828"/>
              <a:gd name="T9" fmla="*/ 413 h 828"/>
              <a:gd name="T10" fmla="*/ 827 w 828"/>
              <a:gd name="T11" fmla="*/ 413 h 828"/>
              <a:gd name="T12" fmla="*/ 827 w 828"/>
              <a:gd name="T13" fmla="*/ 413 h 828"/>
              <a:gd name="T14" fmla="*/ 414 w 828"/>
              <a:gd name="T15" fmla="*/ 827 h 828"/>
              <a:gd name="T16" fmla="*/ 414 w 828"/>
              <a:gd name="T17" fmla="*/ 827 h 828"/>
              <a:gd name="T18" fmla="*/ 414 w 828"/>
              <a:gd name="T19" fmla="*/ 827 h 828"/>
              <a:gd name="T20" fmla="*/ 0 w 828"/>
              <a:gd name="T21" fmla="*/ 413 h 828"/>
              <a:gd name="T22" fmla="*/ 0 w 828"/>
              <a:gd name="T23" fmla="*/ 413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8" h="828">
                <a:moveTo>
                  <a:pt x="0" y="413"/>
                </a:moveTo>
                <a:cubicBezTo>
                  <a:pt x="0" y="185"/>
                  <a:pt x="185" y="0"/>
                  <a:pt x="414" y="0"/>
                </a:cubicBezTo>
                <a:lnTo>
                  <a:pt x="414" y="0"/>
                </a:lnTo>
                <a:lnTo>
                  <a:pt x="414" y="0"/>
                </a:lnTo>
                <a:cubicBezTo>
                  <a:pt x="642" y="0"/>
                  <a:pt x="827" y="185"/>
                  <a:pt x="827" y="413"/>
                </a:cubicBezTo>
                <a:lnTo>
                  <a:pt x="827" y="413"/>
                </a:lnTo>
                <a:lnTo>
                  <a:pt x="827" y="413"/>
                </a:lnTo>
                <a:cubicBezTo>
                  <a:pt x="827" y="642"/>
                  <a:pt x="642" y="827"/>
                  <a:pt x="414" y="827"/>
                </a:cubicBezTo>
                <a:lnTo>
                  <a:pt x="414" y="827"/>
                </a:lnTo>
                <a:lnTo>
                  <a:pt x="414" y="827"/>
                </a:lnTo>
                <a:cubicBezTo>
                  <a:pt x="185" y="827"/>
                  <a:pt x="0" y="642"/>
                  <a:pt x="0" y="413"/>
                </a:cubicBezTo>
                <a:lnTo>
                  <a:pt x="0" y="41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9609CB06-76CA-8941-B3A6-72632C180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0103" y="3196683"/>
            <a:ext cx="997735" cy="2519700"/>
          </a:xfrm>
          <a:custGeom>
            <a:avLst/>
            <a:gdLst>
              <a:gd name="T0" fmla="*/ 0 w 522"/>
              <a:gd name="T1" fmla="*/ 0 h 1315"/>
              <a:gd name="T2" fmla="*/ 0 w 522"/>
              <a:gd name="T3" fmla="*/ 0 h 1315"/>
              <a:gd name="T4" fmla="*/ 0 w 522"/>
              <a:gd name="T5" fmla="*/ 75 h 1315"/>
              <a:gd name="T6" fmla="*/ 0 w 522"/>
              <a:gd name="T7" fmla="*/ 75 h 1315"/>
              <a:gd name="T8" fmla="*/ 412 w 522"/>
              <a:gd name="T9" fmla="*/ 488 h 1315"/>
              <a:gd name="T10" fmla="*/ 412 w 522"/>
              <a:gd name="T11" fmla="*/ 488 h 1315"/>
              <a:gd name="T12" fmla="*/ 0 w 522"/>
              <a:gd name="T13" fmla="*/ 900 h 1315"/>
              <a:gd name="T14" fmla="*/ 0 w 522"/>
              <a:gd name="T15" fmla="*/ 1314 h 1315"/>
              <a:gd name="T16" fmla="*/ 0 w 522"/>
              <a:gd name="T17" fmla="*/ 1314 h 1315"/>
              <a:gd name="T18" fmla="*/ 0 w 522"/>
              <a:gd name="T19" fmla="*/ 1314 h 1315"/>
              <a:gd name="T20" fmla="*/ 521 w 522"/>
              <a:gd name="T21" fmla="*/ 521 h 1315"/>
              <a:gd name="T22" fmla="*/ 521 w 522"/>
              <a:gd name="T23" fmla="*/ 521 h 1315"/>
              <a:gd name="T24" fmla="*/ 0 w 522"/>
              <a:gd name="T25" fmla="*/ 0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" h="1315">
                <a:moveTo>
                  <a:pt x="0" y="0"/>
                </a:moveTo>
                <a:lnTo>
                  <a:pt x="0" y="0"/>
                </a:lnTo>
                <a:lnTo>
                  <a:pt x="0" y="75"/>
                </a:lnTo>
                <a:lnTo>
                  <a:pt x="0" y="75"/>
                </a:lnTo>
                <a:cubicBezTo>
                  <a:pt x="228" y="75"/>
                  <a:pt x="412" y="260"/>
                  <a:pt x="412" y="488"/>
                </a:cubicBezTo>
                <a:lnTo>
                  <a:pt x="412" y="488"/>
                </a:lnTo>
                <a:cubicBezTo>
                  <a:pt x="412" y="716"/>
                  <a:pt x="228" y="900"/>
                  <a:pt x="0" y="900"/>
                </a:cubicBezTo>
                <a:lnTo>
                  <a:pt x="0" y="1314"/>
                </a:lnTo>
                <a:lnTo>
                  <a:pt x="0" y="1314"/>
                </a:lnTo>
                <a:lnTo>
                  <a:pt x="0" y="1314"/>
                </a:lnTo>
                <a:cubicBezTo>
                  <a:pt x="0" y="1314"/>
                  <a:pt x="521" y="810"/>
                  <a:pt x="521" y="521"/>
                </a:cubicBezTo>
                <a:lnTo>
                  <a:pt x="521" y="521"/>
                </a:lnTo>
                <a:cubicBezTo>
                  <a:pt x="521" y="233"/>
                  <a:pt x="288" y="0"/>
                  <a:pt x="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4">
            <a:extLst>
              <a:ext uri="{FF2B5EF4-FFF2-40B4-BE49-F238E27FC236}">
                <a16:creationId xmlns:a16="http://schemas.microsoft.com/office/drawing/2014/main" id="{9743D887-7E52-434E-8FFA-1BA76E618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912" y="3196683"/>
            <a:ext cx="1006192" cy="2519700"/>
          </a:xfrm>
          <a:custGeom>
            <a:avLst/>
            <a:gdLst>
              <a:gd name="T0" fmla="*/ 109 w 523"/>
              <a:gd name="T1" fmla="*/ 488 h 1315"/>
              <a:gd name="T2" fmla="*/ 109 w 523"/>
              <a:gd name="T3" fmla="*/ 488 h 1315"/>
              <a:gd name="T4" fmla="*/ 522 w 523"/>
              <a:gd name="T5" fmla="*/ 75 h 1315"/>
              <a:gd name="T6" fmla="*/ 522 w 523"/>
              <a:gd name="T7" fmla="*/ 0 h 1315"/>
              <a:gd name="T8" fmla="*/ 522 w 523"/>
              <a:gd name="T9" fmla="*/ 0 h 1315"/>
              <a:gd name="T10" fmla="*/ 0 w 523"/>
              <a:gd name="T11" fmla="*/ 521 h 1315"/>
              <a:gd name="T12" fmla="*/ 0 w 523"/>
              <a:gd name="T13" fmla="*/ 521 h 1315"/>
              <a:gd name="T14" fmla="*/ 522 w 523"/>
              <a:gd name="T15" fmla="*/ 1314 h 1315"/>
              <a:gd name="T16" fmla="*/ 522 w 523"/>
              <a:gd name="T17" fmla="*/ 900 h 1315"/>
              <a:gd name="T18" fmla="*/ 522 w 523"/>
              <a:gd name="T19" fmla="*/ 900 h 1315"/>
              <a:gd name="T20" fmla="*/ 109 w 523"/>
              <a:gd name="T21" fmla="*/ 488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3" h="1315">
                <a:moveTo>
                  <a:pt x="109" y="488"/>
                </a:moveTo>
                <a:lnTo>
                  <a:pt x="109" y="488"/>
                </a:lnTo>
                <a:cubicBezTo>
                  <a:pt x="109" y="260"/>
                  <a:pt x="294" y="75"/>
                  <a:pt x="522" y="75"/>
                </a:cubicBezTo>
                <a:lnTo>
                  <a:pt x="522" y="0"/>
                </a:lnTo>
                <a:lnTo>
                  <a:pt x="522" y="0"/>
                </a:lnTo>
                <a:cubicBezTo>
                  <a:pt x="233" y="0"/>
                  <a:pt x="0" y="233"/>
                  <a:pt x="0" y="521"/>
                </a:cubicBezTo>
                <a:lnTo>
                  <a:pt x="0" y="521"/>
                </a:lnTo>
                <a:cubicBezTo>
                  <a:pt x="0" y="810"/>
                  <a:pt x="522" y="1314"/>
                  <a:pt x="522" y="1314"/>
                </a:cubicBezTo>
                <a:lnTo>
                  <a:pt x="522" y="900"/>
                </a:lnTo>
                <a:lnTo>
                  <a:pt x="522" y="900"/>
                </a:lnTo>
                <a:cubicBezTo>
                  <a:pt x="294" y="900"/>
                  <a:pt x="109" y="716"/>
                  <a:pt x="109" y="48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5">
            <a:extLst>
              <a:ext uri="{FF2B5EF4-FFF2-40B4-BE49-F238E27FC236}">
                <a16:creationId xmlns:a16="http://schemas.microsoft.com/office/drawing/2014/main" id="{2E3BC383-A23A-BC46-AA2E-DDA8CE57C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5297" y="3340423"/>
            <a:ext cx="1589611" cy="1589610"/>
          </a:xfrm>
          <a:custGeom>
            <a:avLst/>
            <a:gdLst>
              <a:gd name="T0" fmla="*/ 0 w 828"/>
              <a:gd name="T1" fmla="*/ 413 h 828"/>
              <a:gd name="T2" fmla="*/ 414 w 828"/>
              <a:gd name="T3" fmla="*/ 0 h 828"/>
              <a:gd name="T4" fmla="*/ 414 w 828"/>
              <a:gd name="T5" fmla="*/ 0 h 828"/>
              <a:gd name="T6" fmla="*/ 414 w 828"/>
              <a:gd name="T7" fmla="*/ 0 h 828"/>
              <a:gd name="T8" fmla="*/ 827 w 828"/>
              <a:gd name="T9" fmla="*/ 413 h 828"/>
              <a:gd name="T10" fmla="*/ 827 w 828"/>
              <a:gd name="T11" fmla="*/ 413 h 828"/>
              <a:gd name="T12" fmla="*/ 827 w 828"/>
              <a:gd name="T13" fmla="*/ 413 h 828"/>
              <a:gd name="T14" fmla="*/ 414 w 828"/>
              <a:gd name="T15" fmla="*/ 827 h 828"/>
              <a:gd name="T16" fmla="*/ 414 w 828"/>
              <a:gd name="T17" fmla="*/ 827 h 828"/>
              <a:gd name="T18" fmla="*/ 414 w 828"/>
              <a:gd name="T19" fmla="*/ 827 h 828"/>
              <a:gd name="T20" fmla="*/ 0 w 828"/>
              <a:gd name="T21" fmla="*/ 413 h 828"/>
              <a:gd name="T22" fmla="*/ 0 w 828"/>
              <a:gd name="T23" fmla="*/ 413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8" h="828">
                <a:moveTo>
                  <a:pt x="0" y="413"/>
                </a:moveTo>
                <a:cubicBezTo>
                  <a:pt x="0" y="185"/>
                  <a:pt x="185" y="0"/>
                  <a:pt x="414" y="0"/>
                </a:cubicBezTo>
                <a:lnTo>
                  <a:pt x="414" y="0"/>
                </a:lnTo>
                <a:lnTo>
                  <a:pt x="414" y="0"/>
                </a:lnTo>
                <a:cubicBezTo>
                  <a:pt x="642" y="0"/>
                  <a:pt x="827" y="185"/>
                  <a:pt x="827" y="413"/>
                </a:cubicBezTo>
                <a:lnTo>
                  <a:pt x="827" y="413"/>
                </a:lnTo>
                <a:lnTo>
                  <a:pt x="827" y="413"/>
                </a:lnTo>
                <a:cubicBezTo>
                  <a:pt x="827" y="642"/>
                  <a:pt x="642" y="827"/>
                  <a:pt x="414" y="827"/>
                </a:cubicBezTo>
                <a:lnTo>
                  <a:pt x="414" y="827"/>
                </a:lnTo>
                <a:lnTo>
                  <a:pt x="414" y="827"/>
                </a:lnTo>
                <a:cubicBezTo>
                  <a:pt x="185" y="827"/>
                  <a:pt x="0" y="642"/>
                  <a:pt x="0" y="413"/>
                </a:cubicBezTo>
                <a:lnTo>
                  <a:pt x="0" y="413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723CDC6-672C-F347-9D4F-FAC0C3AC3289}"/>
              </a:ext>
            </a:extLst>
          </p:cNvPr>
          <p:cNvGrpSpPr/>
          <p:nvPr/>
        </p:nvGrpSpPr>
        <p:grpSpPr>
          <a:xfrm>
            <a:off x="18715916" y="10083743"/>
            <a:ext cx="2003926" cy="2519700"/>
            <a:chOff x="15903987" y="3771673"/>
            <a:chExt cx="2003926" cy="2519700"/>
          </a:xfrm>
        </p:grpSpPr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41508191-BE10-1642-9925-098406C77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0178" y="3771673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5A296D04-6B10-C645-B2A8-38D9C2273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3987" y="3771673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31" name="Freeform 5">
              <a:extLst>
                <a:ext uri="{FF2B5EF4-FFF2-40B4-BE49-F238E27FC236}">
                  <a16:creationId xmlns:a16="http://schemas.microsoft.com/office/drawing/2014/main" id="{7E325BA0-9422-3C46-B352-41093362B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5372" y="3915413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8" name="Shape 2782">
            <a:extLst>
              <a:ext uri="{FF2B5EF4-FFF2-40B4-BE49-F238E27FC236}">
                <a16:creationId xmlns:a16="http://schemas.microsoft.com/office/drawing/2014/main" id="{F30CD8AB-0C35-534B-AC08-300D3F17E6C0}"/>
              </a:ext>
            </a:extLst>
          </p:cNvPr>
          <p:cNvSpPr>
            <a:spLocks noChangeAspect="1"/>
          </p:cNvSpPr>
          <p:nvPr/>
        </p:nvSpPr>
        <p:spPr>
          <a:xfrm>
            <a:off x="19362190" y="10711676"/>
            <a:ext cx="719838" cy="621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2D3DCDA-69BD-8341-A3AF-E48B3CF5FABD}"/>
              </a:ext>
            </a:extLst>
          </p:cNvPr>
          <p:cNvSpPr txBox="1"/>
          <p:nvPr/>
        </p:nvSpPr>
        <p:spPr>
          <a:xfrm>
            <a:off x="17776116" y="34719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D28B86D3-96A5-E54B-A553-8025327CC406}"/>
              </a:ext>
            </a:extLst>
          </p:cNvPr>
          <p:cNvSpPr txBox="1">
            <a:spLocks/>
          </p:cNvSpPr>
          <p:nvPr/>
        </p:nvSpPr>
        <p:spPr>
          <a:xfrm>
            <a:off x="17776116" y="4132679"/>
            <a:ext cx="414090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9DCD059-027C-3440-8FD3-D6DE066BA4B4}"/>
              </a:ext>
            </a:extLst>
          </p:cNvPr>
          <p:cNvSpPr txBox="1"/>
          <p:nvPr/>
        </p:nvSpPr>
        <p:spPr>
          <a:xfrm>
            <a:off x="4148811" y="9379804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1A5CD7DB-A0EC-8144-99BB-FFDC36DD5F1F}"/>
              </a:ext>
            </a:extLst>
          </p:cNvPr>
          <p:cNvSpPr txBox="1">
            <a:spLocks/>
          </p:cNvSpPr>
          <p:nvPr/>
        </p:nvSpPr>
        <p:spPr>
          <a:xfrm>
            <a:off x="1676950" y="10040547"/>
            <a:ext cx="414090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hape 2584">
            <a:extLst>
              <a:ext uri="{FF2B5EF4-FFF2-40B4-BE49-F238E27FC236}">
                <a16:creationId xmlns:a16="http://schemas.microsoft.com/office/drawing/2014/main" id="{47CF1FEB-53A8-7D49-BB66-62E8DD585795}"/>
              </a:ext>
            </a:extLst>
          </p:cNvPr>
          <p:cNvSpPr>
            <a:spLocks noChangeAspect="1"/>
          </p:cNvSpPr>
          <p:nvPr/>
        </p:nvSpPr>
        <p:spPr>
          <a:xfrm>
            <a:off x="7021631" y="9849160"/>
            <a:ext cx="714392" cy="714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F8060B4-4020-CC49-B606-889A77A3E8D0}"/>
              </a:ext>
            </a:extLst>
          </p:cNvPr>
          <p:cNvGrpSpPr/>
          <p:nvPr/>
        </p:nvGrpSpPr>
        <p:grpSpPr>
          <a:xfrm>
            <a:off x="3715501" y="2716067"/>
            <a:ext cx="2003926" cy="2519700"/>
            <a:chOff x="15903987" y="3771673"/>
            <a:chExt cx="2003926" cy="2519700"/>
          </a:xfrm>
        </p:grpSpPr>
        <p:sp>
          <p:nvSpPr>
            <p:cNvPr id="35" name="Freeform 3">
              <a:extLst>
                <a:ext uri="{FF2B5EF4-FFF2-40B4-BE49-F238E27FC236}">
                  <a16:creationId xmlns:a16="http://schemas.microsoft.com/office/drawing/2014/main" id="{0CB85E49-5156-514E-91C6-9284B77F5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0178" y="3771673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4">
              <a:extLst>
                <a:ext uri="{FF2B5EF4-FFF2-40B4-BE49-F238E27FC236}">
                  <a16:creationId xmlns:a16="http://schemas.microsoft.com/office/drawing/2014/main" id="{09E773A3-07CC-BB47-B63F-1B47FDC81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3987" y="3771673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37" name="Freeform 5">
              <a:extLst>
                <a:ext uri="{FF2B5EF4-FFF2-40B4-BE49-F238E27FC236}">
                  <a16:creationId xmlns:a16="http://schemas.microsoft.com/office/drawing/2014/main" id="{104A5929-97F4-C74E-80CA-2902F6543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5372" y="3915413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7" name="Shape 2591">
            <a:extLst>
              <a:ext uri="{FF2B5EF4-FFF2-40B4-BE49-F238E27FC236}">
                <a16:creationId xmlns:a16="http://schemas.microsoft.com/office/drawing/2014/main" id="{60F8E027-7A01-1940-8917-07577A527C56}"/>
              </a:ext>
            </a:extLst>
          </p:cNvPr>
          <p:cNvSpPr>
            <a:spLocks noChangeAspect="1"/>
          </p:cNvSpPr>
          <p:nvPr/>
        </p:nvSpPr>
        <p:spPr>
          <a:xfrm>
            <a:off x="4364498" y="3292797"/>
            <a:ext cx="714392" cy="714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631">
            <a:extLst>
              <a:ext uri="{FF2B5EF4-FFF2-40B4-BE49-F238E27FC236}">
                <a16:creationId xmlns:a16="http://schemas.microsoft.com/office/drawing/2014/main" id="{A2CCBDBB-E56B-D547-9CA0-2A5EB4742088}"/>
              </a:ext>
            </a:extLst>
          </p:cNvPr>
          <p:cNvSpPr>
            <a:spLocks noChangeAspect="1"/>
          </p:cNvSpPr>
          <p:nvPr/>
        </p:nvSpPr>
        <p:spPr>
          <a:xfrm>
            <a:off x="15874484" y="3781065"/>
            <a:ext cx="859500" cy="7032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A5D57F1-C6F9-2748-A9F5-2D70BF4DA498}"/>
              </a:ext>
            </a:extLst>
          </p:cNvPr>
          <p:cNvSpPr txBox="1"/>
          <p:nvPr/>
        </p:nvSpPr>
        <p:spPr>
          <a:xfrm>
            <a:off x="18715916" y="794628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E204C6F8-C95E-C245-8873-3E2C0D0426EE}"/>
              </a:ext>
            </a:extLst>
          </p:cNvPr>
          <p:cNvSpPr txBox="1">
            <a:spLocks/>
          </p:cNvSpPr>
          <p:nvPr/>
        </p:nvSpPr>
        <p:spPr>
          <a:xfrm>
            <a:off x="18715916" y="8607023"/>
            <a:ext cx="414090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DABE2B8-22C2-B841-9219-FF83309AA0FD}"/>
              </a:ext>
            </a:extLst>
          </p:cNvPr>
          <p:cNvSpPr txBox="1"/>
          <p:nvPr/>
        </p:nvSpPr>
        <p:spPr>
          <a:xfrm>
            <a:off x="4146560" y="5875737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BFD6ECBE-6D45-3540-925E-ACC894A5A457}"/>
              </a:ext>
            </a:extLst>
          </p:cNvPr>
          <p:cNvSpPr txBox="1">
            <a:spLocks/>
          </p:cNvSpPr>
          <p:nvPr/>
        </p:nvSpPr>
        <p:spPr>
          <a:xfrm>
            <a:off x="1578518" y="6536480"/>
            <a:ext cx="414090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5424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49">
            <a:extLst>
              <a:ext uri="{FF2B5EF4-FFF2-40B4-BE49-F238E27FC236}">
                <a16:creationId xmlns:a16="http://schemas.microsoft.com/office/drawing/2014/main" id="{5035BAE1-C8B7-5846-8C33-188F05E6A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0650" y="1996928"/>
            <a:ext cx="12195638" cy="10957071"/>
          </a:xfrm>
          <a:custGeom>
            <a:avLst/>
            <a:gdLst>
              <a:gd name="connsiteX0" fmla="*/ 364829 w 12195638"/>
              <a:gd name="connsiteY0" fmla="*/ 8874083 h 10957071"/>
              <a:gd name="connsiteX1" fmla="*/ 11804658 w 12195638"/>
              <a:gd name="connsiteY1" fmla="*/ 8874083 h 10957071"/>
              <a:gd name="connsiteX2" fmla="*/ 12195638 w 12195638"/>
              <a:gd name="connsiteY2" fmla="*/ 10957071 h 10957071"/>
              <a:gd name="connsiteX3" fmla="*/ 0 w 12195638"/>
              <a:gd name="connsiteY3" fmla="*/ 10957071 h 10957071"/>
              <a:gd name="connsiteX4" fmla="*/ 793975 w 12195638"/>
              <a:gd name="connsiteY4" fmla="*/ 6418937 h 10957071"/>
              <a:gd name="connsiteX5" fmla="*/ 11344814 w 12195638"/>
              <a:gd name="connsiteY5" fmla="*/ 6418937 h 10957071"/>
              <a:gd name="connsiteX6" fmla="*/ 11687620 w 12195638"/>
              <a:gd name="connsiteY6" fmla="*/ 8248625 h 10957071"/>
              <a:gd name="connsiteX7" fmla="*/ 474195 w 12195638"/>
              <a:gd name="connsiteY7" fmla="*/ 8248625 h 10957071"/>
              <a:gd name="connsiteX8" fmla="*/ 1157245 w 12195638"/>
              <a:gd name="connsiteY8" fmla="*/ 4345589 h 10957071"/>
              <a:gd name="connsiteX9" fmla="*/ 10955962 w 12195638"/>
              <a:gd name="connsiteY9" fmla="*/ 4345589 h 10957071"/>
              <a:gd name="connsiteX10" fmla="*/ 11253358 w 12195638"/>
              <a:gd name="connsiteY10" fmla="*/ 5930978 h 10957071"/>
              <a:gd name="connsiteX11" fmla="*/ 879676 w 12195638"/>
              <a:gd name="connsiteY11" fmla="*/ 5930978 h 10957071"/>
              <a:gd name="connsiteX12" fmla="*/ 1461037 w 12195638"/>
              <a:gd name="connsiteY12" fmla="*/ 2607993 h 10957071"/>
              <a:gd name="connsiteX13" fmla="*/ 10629786 w 12195638"/>
              <a:gd name="connsiteY13" fmla="*/ 2607993 h 10957071"/>
              <a:gd name="connsiteX14" fmla="*/ 10881774 w 12195638"/>
              <a:gd name="connsiteY14" fmla="*/ 3949721 h 10957071"/>
              <a:gd name="connsiteX15" fmla="*/ 1226318 w 12195638"/>
              <a:gd name="connsiteY15" fmla="*/ 3949721 h 10957071"/>
              <a:gd name="connsiteX16" fmla="*/ 1717501 w 12195638"/>
              <a:gd name="connsiteY16" fmla="*/ 1144115 h 10957071"/>
              <a:gd name="connsiteX17" fmla="*/ 10355414 w 12195638"/>
              <a:gd name="connsiteY17" fmla="*/ 1144115 h 10957071"/>
              <a:gd name="connsiteX18" fmla="*/ 10558794 w 12195638"/>
              <a:gd name="connsiteY18" fmla="*/ 2226834 h 10957071"/>
              <a:gd name="connsiteX19" fmla="*/ 1528191 w 12195638"/>
              <a:gd name="connsiteY19" fmla="*/ 2226834 h 10957071"/>
              <a:gd name="connsiteX20" fmla="*/ 1917684 w 12195638"/>
              <a:gd name="connsiteY20" fmla="*/ 0 h 10957071"/>
              <a:gd name="connsiteX21" fmla="*/ 10141161 w 12195638"/>
              <a:gd name="connsiteY21" fmla="*/ 0 h 10957071"/>
              <a:gd name="connsiteX22" fmla="*/ 10301691 w 12195638"/>
              <a:gd name="connsiteY22" fmla="*/ 854408 h 10957071"/>
              <a:gd name="connsiteX23" fmla="*/ 1768026 w 12195638"/>
              <a:gd name="connsiteY23" fmla="*/ 854408 h 1095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195638" h="10957071">
                <a:moveTo>
                  <a:pt x="364829" y="8874083"/>
                </a:moveTo>
                <a:lnTo>
                  <a:pt x="11804658" y="8874083"/>
                </a:lnTo>
                <a:lnTo>
                  <a:pt x="12195638" y="10957071"/>
                </a:lnTo>
                <a:lnTo>
                  <a:pt x="0" y="10957071"/>
                </a:lnTo>
                <a:close/>
                <a:moveTo>
                  <a:pt x="793975" y="6418937"/>
                </a:moveTo>
                <a:lnTo>
                  <a:pt x="11344814" y="6418937"/>
                </a:lnTo>
                <a:lnTo>
                  <a:pt x="11687620" y="8248625"/>
                </a:lnTo>
                <a:lnTo>
                  <a:pt x="474195" y="8248625"/>
                </a:lnTo>
                <a:close/>
                <a:moveTo>
                  <a:pt x="1157245" y="4345589"/>
                </a:moveTo>
                <a:lnTo>
                  <a:pt x="10955962" y="4345589"/>
                </a:lnTo>
                <a:lnTo>
                  <a:pt x="11253358" y="5930978"/>
                </a:lnTo>
                <a:lnTo>
                  <a:pt x="879676" y="5930978"/>
                </a:lnTo>
                <a:close/>
                <a:moveTo>
                  <a:pt x="1461037" y="2607993"/>
                </a:moveTo>
                <a:lnTo>
                  <a:pt x="10629786" y="2607993"/>
                </a:lnTo>
                <a:lnTo>
                  <a:pt x="10881774" y="3949721"/>
                </a:lnTo>
                <a:lnTo>
                  <a:pt x="1226318" y="3949721"/>
                </a:lnTo>
                <a:close/>
                <a:moveTo>
                  <a:pt x="1717501" y="1144115"/>
                </a:moveTo>
                <a:lnTo>
                  <a:pt x="10355414" y="1144115"/>
                </a:lnTo>
                <a:lnTo>
                  <a:pt x="10558794" y="2226834"/>
                </a:lnTo>
                <a:lnTo>
                  <a:pt x="1528191" y="2226834"/>
                </a:lnTo>
                <a:close/>
                <a:moveTo>
                  <a:pt x="1917684" y="0"/>
                </a:moveTo>
                <a:lnTo>
                  <a:pt x="10141161" y="0"/>
                </a:lnTo>
                <a:lnTo>
                  <a:pt x="10301691" y="854408"/>
                </a:lnTo>
                <a:lnTo>
                  <a:pt x="1768026" y="85440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4C720FCF-C69C-EB48-B7F8-835E57084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2676" y="1938992"/>
            <a:ext cx="8650661" cy="11015007"/>
          </a:xfrm>
          <a:custGeom>
            <a:avLst/>
            <a:gdLst>
              <a:gd name="connsiteX0" fmla="*/ 4463321 w 8650661"/>
              <a:gd name="connsiteY0" fmla="*/ 0 h 11015007"/>
              <a:gd name="connsiteX1" fmla="*/ 4603238 w 8650661"/>
              <a:gd name="connsiteY1" fmla="*/ 0 h 11015007"/>
              <a:gd name="connsiteX2" fmla="*/ 4580875 w 8650661"/>
              <a:gd name="connsiteY2" fmla="*/ 169709 h 11015007"/>
              <a:gd name="connsiteX3" fmla="*/ 4546980 w 8650661"/>
              <a:gd name="connsiteY3" fmla="*/ 348145 h 11015007"/>
              <a:gd name="connsiteX4" fmla="*/ 4491343 w 8650661"/>
              <a:gd name="connsiteY4" fmla="*/ 528499 h 11015007"/>
              <a:gd name="connsiteX5" fmla="*/ 4444659 w 8650661"/>
              <a:gd name="connsiteY5" fmla="*/ 619956 h 11015007"/>
              <a:gd name="connsiteX6" fmla="*/ 4386461 w 8650661"/>
              <a:gd name="connsiteY6" fmla="*/ 700540 h 11015007"/>
              <a:gd name="connsiteX7" fmla="*/ 4320591 w 8650661"/>
              <a:gd name="connsiteY7" fmla="*/ 772810 h 11015007"/>
              <a:gd name="connsiteX8" fmla="*/ 4247686 w 8650661"/>
              <a:gd name="connsiteY8" fmla="*/ 836126 h 11015007"/>
              <a:gd name="connsiteX9" fmla="*/ 3920891 w 8650661"/>
              <a:gd name="connsiteY9" fmla="*/ 1025434 h 11015007"/>
              <a:gd name="connsiteX10" fmla="*/ 3575551 w 8650661"/>
              <a:gd name="connsiteY10" fmla="*/ 1145670 h 11015007"/>
              <a:gd name="connsiteX11" fmla="*/ 3226373 w 8650661"/>
              <a:gd name="connsiteY11" fmla="*/ 1230091 h 11015007"/>
              <a:gd name="connsiteX12" fmla="*/ 2541449 w 8650661"/>
              <a:gd name="connsiteY12" fmla="*/ 1378468 h 11015007"/>
              <a:gd name="connsiteX13" fmla="*/ 2458951 w 8650661"/>
              <a:gd name="connsiteY13" fmla="*/ 1400853 h 11015007"/>
              <a:gd name="connsiteX14" fmla="*/ 2418022 w 8650661"/>
              <a:gd name="connsiteY14" fmla="*/ 1412364 h 11015007"/>
              <a:gd name="connsiteX15" fmla="*/ 2397556 w 8650661"/>
              <a:gd name="connsiteY15" fmla="*/ 1418120 h 11015007"/>
              <a:gd name="connsiteX16" fmla="*/ 2379011 w 8650661"/>
              <a:gd name="connsiteY16" fmla="*/ 1423876 h 11015007"/>
              <a:gd name="connsiteX17" fmla="*/ 2361104 w 8650661"/>
              <a:gd name="connsiteY17" fmla="*/ 1429632 h 11015007"/>
              <a:gd name="connsiteX18" fmla="*/ 2341918 w 8650661"/>
              <a:gd name="connsiteY18" fmla="*/ 1436668 h 11015007"/>
              <a:gd name="connsiteX19" fmla="*/ 2299071 w 8650661"/>
              <a:gd name="connsiteY19" fmla="*/ 1452017 h 11015007"/>
              <a:gd name="connsiteX20" fmla="*/ 2215933 w 8650661"/>
              <a:gd name="connsiteY20" fmla="*/ 1481436 h 11015007"/>
              <a:gd name="connsiteX21" fmla="*/ 2066925 w 8650661"/>
              <a:gd name="connsiteY21" fmla="*/ 1540915 h 11015007"/>
              <a:gd name="connsiteX22" fmla="*/ 2050938 w 8650661"/>
              <a:gd name="connsiteY22" fmla="*/ 1549869 h 11015007"/>
              <a:gd name="connsiteX23" fmla="*/ 2031752 w 8650661"/>
              <a:gd name="connsiteY23" fmla="*/ 1560101 h 11015007"/>
              <a:gd name="connsiteX24" fmla="*/ 2022159 w 8650661"/>
              <a:gd name="connsiteY24" fmla="*/ 1565218 h 11015007"/>
              <a:gd name="connsiteX25" fmla="*/ 2019601 w 8650661"/>
              <a:gd name="connsiteY25" fmla="*/ 1566498 h 11015007"/>
              <a:gd name="connsiteX26" fmla="*/ 2017683 w 8650661"/>
              <a:gd name="connsiteY26" fmla="*/ 1567776 h 11015007"/>
              <a:gd name="connsiteX27" fmla="*/ 2013845 w 8650661"/>
              <a:gd name="connsiteY27" fmla="*/ 1569695 h 11015007"/>
              <a:gd name="connsiteX28" fmla="*/ 1999136 w 8650661"/>
              <a:gd name="connsiteY28" fmla="*/ 1578009 h 11015007"/>
              <a:gd name="connsiteX29" fmla="*/ 1940300 w 8650661"/>
              <a:gd name="connsiteY29" fmla="*/ 1619580 h 11015007"/>
              <a:gd name="connsiteX30" fmla="*/ 1913441 w 8650661"/>
              <a:gd name="connsiteY30" fmla="*/ 1642605 h 11015007"/>
              <a:gd name="connsiteX31" fmla="*/ 1900650 w 8650661"/>
              <a:gd name="connsiteY31" fmla="*/ 1654756 h 11015007"/>
              <a:gd name="connsiteX32" fmla="*/ 1894894 w 8650661"/>
              <a:gd name="connsiteY32" fmla="*/ 1661151 h 11015007"/>
              <a:gd name="connsiteX33" fmla="*/ 1889778 w 8650661"/>
              <a:gd name="connsiteY33" fmla="*/ 1666268 h 11015007"/>
              <a:gd name="connsiteX34" fmla="*/ 1852686 w 8650661"/>
              <a:gd name="connsiteY34" fmla="*/ 1714874 h 11015007"/>
              <a:gd name="connsiteX35" fmla="*/ 1811118 w 8650661"/>
              <a:gd name="connsiteY35" fmla="*/ 1830633 h 11015007"/>
              <a:gd name="connsiteX36" fmla="*/ 1817513 w 8650661"/>
              <a:gd name="connsiteY36" fmla="*/ 1955986 h 11015007"/>
              <a:gd name="connsiteX37" fmla="*/ 1837498 w 8650661"/>
              <a:gd name="connsiteY37" fmla="*/ 2016583 h 11015007"/>
              <a:gd name="connsiteX38" fmla="*/ 1863299 w 8650661"/>
              <a:gd name="connsiteY38" fmla="*/ 2063732 h 11015007"/>
              <a:gd name="connsiteX39" fmla="*/ 1862918 w 8650661"/>
              <a:gd name="connsiteY39" fmla="*/ 2063432 h 11015007"/>
              <a:gd name="connsiteX40" fmla="*/ 1851407 w 8650661"/>
              <a:gd name="connsiteY40" fmla="*/ 2052559 h 11015007"/>
              <a:gd name="connsiteX41" fmla="*/ 1868035 w 8650661"/>
              <a:gd name="connsiteY41" fmla="*/ 2072385 h 11015007"/>
              <a:gd name="connsiteX42" fmla="*/ 1863299 w 8650661"/>
              <a:gd name="connsiteY42" fmla="*/ 2063732 h 11015007"/>
              <a:gd name="connsiteX43" fmla="*/ 1884023 w 8650661"/>
              <a:gd name="connsiteY43" fmla="*/ 2080060 h 11015007"/>
              <a:gd name="connsiteX44" fmla="*/ 1915998 w 8650661"/>
              <a:gd name="connsiteY44" fmla="*/ 2110758 h 11015007"/>
              <a:gd name="connsiteX45" fmla="*/ 1927618 w 8650661"/>
              <a:gd name="connsiteY45" fmla="*/ 2127187 h 11015007"/>
              <a:gd name="connsiteX46" fmla="*/ 1923673 w 8650661"/>
              <a:gd name="connsiteY46" fmla="*/ 2124189 h 11015007"/>
              <a:gd name="connsiteX47" fmla="*/ 1953091 w 8650661"/>
              <a:gd name="connsiteY47" fmla="*/ 2163202 h 11015007"/>
              <a:gd name="connsiteX48" fmla="*/ 1927618 w 8650661"/>
              <a:gd name="connsiteY48" fmla="*/ 2127187 h 11015007"/>
              <a:gd name="connsiteX49" fmla="*/ 2004573 w 8650661"/>
              <a:gd name="connsiteY49" fmla="*/ 2185666 h 11015007"/>
              <a:gd name="connsiteX50" fmla="*/ 2096983 w 8650661"/>
              <a:gd name="connsiteY50" fmla="*/ 2234193 h 11015007"/>
              <a:gd name="connsiteX51" fmla="*/ 2308663 w 8650661"/>
              <a:gd name="connsiteY51" fmla="*/ 2299427 h 11015007"/>
              <a:gd name="connsiteX52" fmla="*/ 2544006 w 8650661"/>
              <a:gd name="connsiteY52" fmla="*/ 2336522 h 11015007"/>
              <a:gd name="connsiteX53" fmla="*/ 2790861 w 8650661"/>
              <a:gd name="connsiteY53" fmla="*/ 2365301 h 11015007"/>
              <a:gd name="connsiteX54" fmla="*/ 3782756 w 8650661"/>
              <a:gd name="connsiteY54" fmla="*/ 2476585 h 11015007"/>
              <a:gd name="connsiteX55" fmla="*/ 4776568 w 8650661"/>
              <a:gd name="connsiteY55" fmla="*/ 2580192 h 11015007"/>
              <a:gd name="connsiteX56" fmla="*/ 5273475 w 8650661"/>
              <a:gd name="connsiteY56" fmla="*/ 2631996 h 11015007"/>
              <a:gd name="connsiteX57" fmla="*/ 5771661 w 8650661"/>
              <a:gd name="connsiteY57" fmla="*/ 2684439 h 11015007"/>
              <a:gd name="connsiteX58" fmla="*/ 6766753 w 8650661"/>
              <a:gd name="connsiteY58" fmla="*/ 2797001 h 11015007"/>
              <a:gd name="connsiteX59" fmla="*/ 6891458 w 8650661"/>
              <a:gd name="connsiteY59" fmla="*/ 2812350 h 11015007"/>
              <a:gd name="connsiteX60" fmla="*/ 7014885 w 8650661"/>
              <a:gd name="connsiteY60" fmla="*/ 2827700 h 11015007"/>
              <a:gd name="connsiteX61" fmla="*/ 7138313 w 8650661"/>
              <a:gd name="connsiteY61" fmla="*/ 2843049 h 11015007"/>
              <a:gd name="connsiteX62" fmla="*/ 7200346 w 8650661"/>
              <a:gd name="connsiteY62" fmla="*/ 2850723 h 11015007"/>
              <a:gd name="connsiteX63" fmla="*/ 7260461 w 8650661"/>
              <a:gd name="connsiteY63" fmla="*/ 2856480 h 11015007"/>
              <a:gd name="connsiteX64" fmla="*/ 7514990 w 8650661"/>
              <a:gd name="connsiteY64" fmla="*/ 2887178 h 11015007"/>
              <a:gd name="connsiteX65" fmla="*/ 7773995 w 8650661"/>
              <a:gd name="connsiteY65" fmla="*/ 2933227 h 11015007"/>
              <a:gd name="connsiteX66" fmla="*/ 8034279 w 8650661"/>
              <a:gd name="connsiteY66" fmla="*/ 3010613 h 11015007"/>
              <a:gd name="connsiteX67" fmla="*/ 8290087 w 8650661"/>
              <a:gd name="connsiteY67" fmla="*/ 3141722 h 11015007"/>
              <a:gd name="connsiteX68" fmla="*/ 8407119 w 8650661"/>
              <a:gd name="connsiteY68" fmla="*/ 3235736 h 11015007"/>
              <a:gd name="connsiteX69" fmla="*/ 8461478 w 8650661"/>
              <a:gd name="connsiteY69" fmla="*/ 3291378 h 11015007"/>
              <a:gd name="connsiteX70" fmla="*/ 8510721 w 8650661"/>
              <a:gd name="connsiteY70" fmla="*/ 3355972 h 11015007"/>
              <a:gd name="connsiteX71" fmla="*/ 8630950 w 8650661"/>
              <a:gd name="connsiteY71" fmla="*/ 3645052 h 11015007"/>
              <a:gd name="connsiteX72" fmla="*/ 8645659 w 8650661"/>
              <a:gd name="connsiteY72" fmla="*/ 3943724 h 11015007"/>
              <a:gd name="connsiteX73" fmla="*/ 8621358 w 8650661"/>
              <a:gd name="connsiteY73" fmla="*/ 4090182 h 11015007"/>
              <a:gd name="connsiteX74" fmla="*/ 8573394 w 8650661"/>
              <a:gd name="connsiteY74" fmla="*/ 4235361 h 11015007"/>
              <a:gd name="connsiteX75" fmla="*/ 8536941 w 8650661"/>
              <a:gd name="connsiteY75" fmla="*/ 4308909 h 11015007"/>
              <a:gd name="connsiteX76" fmla="*/ 8526070 w 8650661"/>
              <a:gd name="connsiteY76" fmla="*/ 4327457 h 11015007"/>
              <a:gd name="connsiteX77" fmla="*/ 8519675 w 8650661"/>
              <a:gd name="connsiteY77" fmla="*/ 4337050 h 11015007"/>
              <a:gd name="connsiteX78" fmla="*/ 8517116 w 8650661"/>
              <a:gd name="connsiteY78" fmla="*/ 4341527 h 11015007"/>
              <a:gd name="connsiteX79" fmla="*/ 8514558 w 8650661"/>
              <a:gd name="connsiteY79" fmla="*/ 4345365 h 11015007"/>
              <a:gd name="connsiteX80" fmla="*/ 8493454 w 8650661"/>
              <a:gd name="connsiteY80" fmla="*/ 4375423 h 11015007"/>
              <a:gd name="connsiteX81" fmla="*/ 8397526 w 8650661"/>
              <a:gd name="connsiteY81" fmla="*/ 4491183 h 11015007"/>
              <a:gd name="connsiteX82" fmla="*/ 8281773 w 8650661"/>
              <a:gd name="connsiteY82" fmla="*/ 4592872 h 11015007"/>
              <a:gd name="connsiteX83" fmla="*/ 8150671 w 8650661"/>
              <a:gd name="connsiteY83" fmla="*/ 4672816 h 11015007"/>
              <a:gd name="connsiteX84" fmla="*/ 8009978 w 8650661"/>
              <a:gd name="connsiteY84" fmla="*/ 4730376 h 11015007"/>
              <a:gd name="connsiteX85" fmla="*/ 7868004 w 8650661"/>
              <a:gd name="connsiteY85" fmla="*/ 4766192 h 11015007"/>
              <a:gd name="connsiteX86" fmla="*/ 7727310 w 8650661"/>
              <a:gd name="connsiteY86" fmla="*/ 4786018 h 11015007"/>
              <a:gd name="connsiteX87" fmla="*/ 7710682 w 8650661"/>
              <a:gd name="connsiteY87" fmla="*/ 4787297 h 11015007"/>
              <a:gd name="connsiteX88" fmla="*/ 7694695 w 8650661"/>
              <a:gd name="connsiteY88" fmla="*/ 4788576 h 11015007"/>
              <a:gd name="connsiteX89" fmla="*/ 7679985 w 8650661"/>
              <a:gd name="connsiteY89" fmla="*/ 4789855 h 11015007"/>
              <a:gd name="connsiteX90" fmla="*/ 7664637 w 8650661"/>
              <a:gd name="connsiteY90" fmla="*/ 4791134 h 11015007"/>
              <a:gd name="connsiteX91" fmla="*/ 7603243 w 8650661"/>
              <a:gd name="connsiteY91" fmla="*/ 4798169 h 11015007"/>
              <a:gd name="connsiteX92" fmla="*/ 7356389 w 8650661"/>
              <a:gd name="connsiteY92" fmla="*/ 4825031 h 11015007"/>
              <a:gd name="connsiteX93" fmla="*/ 7231683 w 8650661"/>
              <a:gd name="connsiteY93" fmla="*/ 4837822 h 11015007"/>
              <a:gd name="connsiteX94" fmla="*/ 7106976 w 8650661"/>
              <a:gd name="connsiteY94" fmla="*/ 4850613 h 11015007"/>
              <a:gd name="connsiteX95" fmla="*/ 6607512 w 8650661"/>
              <a:gd name="connsiteY95" fmla="*/ 4899220 h 11015007"/>
              <a:gd name="connsiteX96" fmla="*/ 6358100 w 8650661"/>
              <a:gd name="connsiteY96" fmla="*/ 4921604 h 11015007"/>
              <a:gd name="connsiteX97" fmla="*/ 6233393 w 8650661"/>
              <a:gd name="connsiteY97" fmla="*/ 4933116 h 11015007"/>
              <a:gd name="connsiteX98" fmla="*/ 6108687 w 8650661"/>
              <a:gd name="connsiteY98" fmla="*/ 4943988 h 11015007"/>
              <a:gd name="connsiteX99" fmla="*/ 4116585 w 8650661"/>
              <a:gd name="connsiteY99" fmla="*/ 5108993 h 11015007"/>
              <a:gd name="connsiteX100" fmla="*/ 3620317 w 8650661"/>
              <a:gd name="connsiteY100" fmla="*/ 5154401 h 11015007"/>
              <a:gd name="connsiteX101" fmla="*/ 3372184 w 8650661"/>
              <a:gd name="connsiteY101" fmla="*/ 5177426 h 11015007"/>
              <a:gd name="connsiteX102" fmla="*/ 3124690 w 8650661"/>
              <a:gd name="connsiteY102" fmla="*/ 5202368 h 11015007"/>
              <a:gd name="connsiteX103" fmla="*/ 2877196 w 8650661"/>
              <a:gd name="connsiteY103" fmla="*/ 5228590 h 11015007"/>
              <a:gd name="connsiteX104" fmla="*/ 2629702 w 8650661"/>
              <a:gd name="connsiteY104" fmla="*/ 5256091 h 11015007"/>
              <a:gd name="connsiteX105" fmla="*/ 2382847 w 8650661"/>
              <a:gd name="connsiteY105" fmla="*/ 5284871 h 11015007"/>
              <a:gd name="connsiteX106" fmla="*/ 2260060 w 8650661"/>
              <a:gd name="connsiteY106" fmla="*/ 5299580 h 11015007"/>
              <a:gd name="connsiteX107" fmla="*/ 2137272 w 8650661"/>
              <a:gd name="connsiteY107" fmla="*/ 5314930 h 11015007"/>
              <a:gd name="connsiteX108" fmla="*/ 2015124 w 8650661"/>
              <a:gd name="connsiteY108" fmla="*/ 5330279 h 11015007"/>
              <a:gd name="connsiteX109" fmla="*/ 1984427 w 8650661"/>
              <a:gd name="connsiteY109" fmla="*/ 5334756 h 11015007"/>
              <a:gd name="connsiteX110" fmla="*/ 1953730 w 8650661"/>
              <a:gd name="connsiteY110" fmla="*/ 5338593 h 11015007"/>
              <a:gd name="connsiteX111" fmla="*/ 1889778 w 8650661"/>
              <a:gd name="connsiteY111" fmla="*/ 5347547 h 11015007"/>
              <a:gd name="connsiteX112" fmla="*/ 1642924 w 8650661"/>
              <a:gd name="connsiteY112" fmla="*/ 5378886 h 11015007"/>
              <a:gd name="connsiteX113" fmla="*/ 1189505 w 8650661"/>
              <a:gd name="connsiteY113" fmla="*/ 5466505 h 11015007"/>
              <a:gd name="connsiteX114" fmla="*/ 1087182 w 8650661"/>
              <a:gd name="connsiteY114" fmla="*/ 5500401 h 11015007"/>
              <a:gd name="connsiteX115" fmla="*/ 1037939 w 8650661"/>
              <a:gd name="connsiteY115" fmla="*/ 5519588 h 11015007"/>
              <a:gd name="connsiteX116" fmla="*/ 1012358 w 8650661"/>
              <a:gd name="connsiteY116" fmla="*/ 5530460 h 11015007"/>
              <a:gd name="connsiteX117" fmla="*/ 989975 w 8650661"/>
              <a:gd name="connsiteY117" fmla="*/ 5540053 h 11015007"/>
              <a:gd name="connsiteX118" fmla="*/ 825618 w 8650661"/>
              <a:gd name="connsiteY118" fmla="*/ 5639184 h 11015007"/>
              <a:gd name="connsiteX119" fmla="*/ 753353 w 8650661"/>
              <a:gd name="connsiteY119" fmla="*/ 5700582 h 11015007"/>
              <a:gd name="connsiteX120" fmla="*/ 690680 w 8650661"/>
              <a:gd name="connsiteY120" fmla="*/ 5768374 h 11015007"/>
              <a:gd name="connsiteX121" fmla="*/ 639519 w 8650661"/>
              <a:gd name="connsiteY121" fmla="*/ 5840005 h 11015007"/>
              <a:gd name="connsiteX122" fmla="*/ 606871 w 8650661"/>
              <a:gd name="connsiteY122" fmla="*/ 5904751 h 11015007"/>
              <a:gd name="connsiteX123" fmla="*/ 610741 w 8650661"/>
              <a:gd name="connsiteY123" fmla="*/ 5891809 h 11015007"/>
              <a:gd name="connsiteX124" fmla="*/ 601787 w 8650661"/>
              <a:gd name="connsiteY124" fmla="*/ 5914832 h 11015007"/>
              <a:gd name="connsiteX125" fmla="*/ 606871 w 8650661"/>
              <a:gd name="connsiteY125" fmla="*/ 5904751 h 11015007"/>
              <a:gd name="connsiteX126" fmla="*/ 571730 w 8650661"/>
              <a:gd name="connsiteY126" fmla="*/ 6022278 h 11015007"/>
              <a:gd name="connsiteX127" fmla="*/ 552247 w 8650661"/>
              <a:gd name="connsiteY127" fmla="*/ 6120256 h 11015007"/>
              <a:gd name="connsiteX128" fmla="*/ 551905 w 8650661"/>
              <a:gd name="connsiteY128" fmla="*/ 6095827 h 11015007"/>
              <a:gd name="connsiteX129" fmla="*/ 549346 w 8650661"/>
              <a:gd name="connsiteY129" fmla="*/ 6134840 h 11015007"/>
              <a:gd name="connsiteX130" fmla="*/ 552247 w 8650661"/>
              <a:gd name="connsiteY130" fmla="*/ 6120256 h 11015007"/>
              <a:gd name="connsiteX131" fmla="*/ 554024 w 8650661"/>
              <a:gd name="connsiteY131" fmla="*/ 6247345 h 11015007"/>
              <a:gd name="connsiteX132" fmla="*/ 551265 w 8650661"/>
              <a:gd name="connsiteY132" fmla="*/ 6235889 h 11015007"/>
              <a:gd name="connsiteX133" fmla="*/ 554463 w 8650661"/>
              <a:gd name="connsiteY133" fmla="*/ 6278740 h 11015007"/>
              <a:gd name="connsiteX134" fmla="*/ 554024 w 8650661"/>
              <a:gd name="connsiteY134" fmla="*/ 6247345 h 11015007"/>
              <a:gd name="connsiteX135" fmla="*/ 576366 w 8650661"/>
              <a:gd name="connsiteY135" fmla="*/ 6340136 h 11015007"/>
              <a:gd name="connsiteX136" fmla="*/ 613938 w 8650661"/>
              <a:gd name="connsiteY136" fmla="*/ 6436709 h 11015007"/>
              <a:gd name="connsiteX137" fmla="*/ 727772 w 8650661"/>
              <a:gd name="connsiteY137" fmla="*/ 6606832 h 11015007"/>
              <a:gd name="connsiteX138" fmla="*/ 1098053 w 8650661"/>
              <a:gd name="connsiteY138" fmla="*/ 6873526 h 11015007"/>
              <a:gd name="connsiteX139" fmla="*/ 1589205 w 8650661"/>
              <a:gd name="connsiteY139" fmla="*/ 7064752 h 11015007"/>
              <a:gd name="connsiteX140" fmla="*/ 1859721 w 8650661"/>
              <a:gd name="connsiteY140" fmla="*/ 7149814 h 11015007"/>
              <a:gd name="connsiteX141" fmla="*/ 1927510 w 8650661"/>
              <a:gd name="connsiteY141" fmla="*/ 7172197 h 11015007"/>
              <a:gd name="connsiteX142" fmla="*/ 1944138 w 8650661"/>
              <a:gd name="connsiteY142" fmla="*/ 7177314 h 11015007"/>
              <a:gd name="connsiteX143" fmla="*/ 1958847 w 8650661"/>
              <a:gd name="connsiteY143" fmla="*/ 7181790 h 11015007"/>
              <a:gd name="connsiteX144" fmla="*/ 1990823 w 8650661"/>
              <a:gd name="connsiteY144" fmla="*/ 7190744 h 11015007"/>
              <a:gd name="connsiteX145" fmla="*/ 2127040 w 8650661"/>
              <a:gd name="connsiteY145" fmla="*/ 7231677 h 11015007"/>
              <a:gd name="connsiteX146" fmla="*/ 2677666 w 8650661"/>
              <a:gd name="connsiteY146" fmla="*/ 7397321 h 11015007"/>
              <a:gd name="connsiteX147" fmla="*/ 3227652 w 8650661"/>
              <a:gd name="connsiteY147" fmla="*/ 7572559 h 11015007"/>
              <a:gd name="connsiteX148" fmla="*/ 4322509 w 8650661"/>
              <a:gd name="connsiteY148" fmla="*/ 7969083 h 11015007"/>
              <a:gd name="connsiteX149" fmla="*/ 4866101 w 8650661"/>
              <a:gd name="connsiteY149" fmla="*/ 8208277 h 11015007"/>
              <a:gd name="connsiteX150" fmla="*/ 4934529 w 8650661"/>
              <a:gd name="connsiteY150" fmla="*/ 8242174 h 11015007"/>
              <a:gd name="connsiteX151" fmla="*/ 5001679 w 8650661"/>
              <a:gd name="connsiteY151" fmla="*/ 8276070 h 11015007"/>
              <a:gd name="connsiteX152" fmla="*/ 5134699 w 8650661"/>
              <a:gd name="connsiteY152" fmla="*/ 8346420 h 11015007"/>
              <a:gd name="connsiteX153" fmla="*/ 5397541 w 8650661"/>
              <a:gd name="connsiteY153" fmla="*/ 8496076 h 11015007"/>
              <a:gd name="connsiteX154" fmla="*/ 5904679 w 8650661"/>
              <a:gd name="connsiteY154" fmla="*/ 8843994 h 11015007"/>
              <a:gd name="connsiteX155" fmla="*/ 6369611 w 8650661"/>
              <a:gd name="connsiteY155" fmla="*/ 9268659 h 11015007"/>
              <a:gd name="connsiteX156" fmla="*/ 6577455 w 8650661"/>
              <a:gd name="connsiteY156" fmla="*/ 9512970 h 11015007"/>
              <a:gd name="connsiteX157" fmla="*/ 6762275 w 8650661"/>
              <a:gd name="connsiteY157" fmla="*/ 9777105 h 11015007"/>
              <a:gd name="connsiteX158" fmla="*/ 7053257 w 8650661"/>
              <a:gd name="connsiteY158" fmla="*/ 10357182 h 11015007"/>
              <a:gd name="connsiteX159" fmla="*/ 7225287 w 8650661"/>
              <a:gd name="connsiteY159" fmla="*/ 10980748 h 11015007"/>
              <a:gd name="connsiteX160" fmla="*/ 7229996 w 8650661"/>
              <a:gd name="connsiteY160" fmla="*/ 11015007 h 11015007"/>
              <a:gd name="connsiteX161" fmla="*/ 6393679 w 8650661"/>
              <a:gd name="connsiteY161" fmla="*/ 11015007 h 11015007"/>
              <a:gd name="connsiteX162" fmla="*/ 6366403 w 8650661"/>
              <a:gd name="connsiteY162" fmla="*/ 10869256 h 11015007"/>
              <a:gd name="connsiteX163" fmla="*/ 6298625 w 8650661"/>
              <a:gd name="connsiteY163" fmla="*/ 10632191 h 11015007"/>
              <a:gd name="connsiteX164" fmla="*/ 6094617 w 8650661"/>
              <a:gd name="connsiteY164" fmla="*/ 10184503 h 11015007"/>
              <a:gd name="connsiteX165" fmla="*/ 5959039 w 8650661"/>
              <a:gd name="connsiteY165" fmla="*/ 9976008 h 11015007"/>
              <a:gd name="connsiteX166" fmla="*/ 5803637 w 8650661"/>
              <a:gd name="connsiteY166" fmla="*/ 9779664 h 11015007"/>
              <a:gd name="connsiteX167" fmla="*/ 5013829 w 8650661"/>
              <a:gd name="connsiteY167" fmla="*/ 9110049 h 11015007"/>
              <a:gd name="connsiteX168" fmla="*/ 4785522 w 8650661"/>
              <a:gd name="connsiteY168" fmla="*/ 8968708 h 11015007"/>
              <a:gd name="connsiteX169" fmla="*/ 4667209 w 8650661"/>
              <a:gd name="connsiteY169" fmla="*/ 8901554 h 11015007"/>
              <a:gd name="connsiteX170" fmla="*/ 4608375 w 8650661"/>
              <a:gd name="connsiteY170" fmla="*/ 8869577 h 11015007"/>
              <a:gd name="connsiteX171" fmla="*/ 4549539 w 8650661"/>
              <a:gd name="connsiteY171" fmla="*/ 8838239 h 11015007"/>
              <a:gd name="connsiteX172" fmla="*/ 4055830 w 8650661"/>
              <a:gd name="connsiteY172" fmla="*/ 8602243 h 11015007"/>
              <a:gd name="connsiteX173" fmla="*/ 3014053 w 8650661"/>
              <a:gd name="connsiteY173" fmla="*/ 8189730 h 11015007"/>
              <a:gd name="connsiteX174" fmla="*/ 2481334 w 8650661"/>
              <a:gd name="connsiteY174" fmla="*/ 8002340 h 11015007"/>
              <a:gd name="connsiteX175" fmla="*/ 1942859 w 8650661"/>
              <a:gd name="connsiteY175" fmla="*/ 7821986 h 11015007"/>
              <a:gd name="connsiteX176" fmla="*/ 1806641 w 8650661"/>
              <a:gd name="connsiteY176" fmla="*/ 7777217 h 11015007"/>
              <a:gd name="connsiteX177" fmla="*/ 1770189 w 8650661"/>
              <a:gd name="connsiteY177" fmla="*/ 7765065 h 11015007"/>
              <a:gd name="connsiteX178" fmla="*/ 1751642 w 8650661"/>
              <a:gd name="connsiteY178" fmla="*/ 7758670 h 11015007"/>
              <a:gd name="connsiteX179" fmla="*/ 1733735 w 8650661"/>
              <a:gd name="connsiteY179" fmla="*/ 7752274 h 11015007"/>
              <a:gd name="connsiteX180" fmla="*/ 1666586 w 8650661"/>
              <a:gd name="connsiteY180" fmla="*/ 7729250 h 11015007"/>
              <a:gd name="connsiteX181" fmla="*/ 1394790 w 8650661"/>
              <a:gd name="connsiteY181" fmla="*/ 7634596 h 11015007"/>
              <a:gd name="connsiteX182" fmla="*/ 829455 w 8650661"/>
              <a:gd name="connsiteY182" fmla="*/ 7394123 h 11015007"/>
              <a:gd name="connsiteX183" fmla="*/ 548707 w 8650661"/>
              <a:gd name="connsiteY183" fmla="*/ 7217606 h 11015007"/>
              <a:gd name="connsiteX184" fmla="*/ 293540 w 8650661"/>
              <a:gd name="connsiteY184" fmla="*/ 6977133 h 11015007"/>
              <a:gd name="connsiteX185" fmla="*/ 101683 w 8650661"/>
              <a:gd name="connsiteY185" fmla="*/ 6667588 h 11015007"/>
              <a:gd name="connsiteX186" fmla="*/ 3837 w 8650661"/>
              <a:gd name="connsiteY186" fmla="*/ 6321590 h 11015007"/>
              <a:gd name="connsiteX187" fmla="*/ 0 w 8650661"/>
              <a:gd name="connsiteY187" fmla="*/ 6297287 h 11015007"/>
              <a:gd name="connsiteX188" fmla="*/ 639 w 8650661"/>
              <a:gd name="connsiteY188" fmla="*/ 6278740 h 11015007"/>
              <a:gd name="connsiteX189" fmla="*/ 2558 w 8650661"/>
              <a:gd name="connsiteY189" fmla="*/ 6095827 h 11015007"/>
              <a:gd name="connsiteX190" fmla="*/ 3198 w 8650661"/>
              <a:gd name="connsiteY190" fmla="*/ 6072803 h 11015007"/>
              <a:gd name="connsiteX191" fmla="*/ 5756 w 8650661"/>
              <a:gd name="connsiteY191" fmla="*/ 6056814 h 11015007"/>
              <a:gd name="connsiteX192" fmla="*/ 46045 w 8650661"/>
              <a:gd name="connsiteY192" fmla="*/ 5876459 h 11015007"/>
              <a:gd name="connsiteX193" fmla="*/ 96567 w 8650661"/>
              <a:gd name="connsiteY193" fmla="*/ 5720408 h 11015007"/>
              <a:gd name="connsiteX194" fmla="*/ 102323 w 8650661"/>
              <a:gd name="connsiteY194" fmla="*/ 5705058 h 11015007"/>
              <a:gd name="connsiteX195" fmla="*/ 105520 w 8650661"/>
              <a:gd name="connsiteY195" fmla="*/ 5697383 h 11015007"/>
              <a:gd name="connsiteX196" fmla="*/ 184821 w 8650661"/>
              <a:gd name="connsiteY196" fmla="*/ 5551565 h 11015007"/>
              <a:gd name="connsiteX197" fmla="*/ 282667 w 8650661"/>
              <a:gd name="connsiteY197" fmla="*/ 5423015 h 11015007"/>
              <a:gd name="connsiteX198" fmla="*/ 513533 w 8650661"/>
              <a:gd name="connsiteY198" fmla="*/ 5213240 h 11015007"/>
              <a:gd name="connsiteX199" fmla="*/ 780852 w 8650661"/>
              <a:gd name="connsiteY199" fmla="*/ 5062306 h 11015007"/>
              <a:gd name="connsiteX200" fmla="*/ 816026 w 8650661"/>
              <a:gd name="connsiteY200" fmla="*/ 5048235 h 11015007"/>
              <a:gd name="connsiteX201" fmla="*/ 849281 w 8650661"/>
              <a:gd name="connsiteY201" fmla="*/ 5035444 h 11015007"/>
              <a:gd name="connsiteX202" fmla="*/ 916430 w 8650661"/>
              <a:gd name="connsiteY202" fmla="*/ 5011141 h 11015007"/>
              <a:gd name="connsiteX203" fmla="*/ 1052647 w 8650661"/>
              <a:gd name="connsiteY203" fmla="*/ 4970849 h 11015007"/>
              <a:gd name="connsiteX204" fmla="*/ 1321886 w 8650661"/>
              <a:gd name="connsiteY204" fmla="*/ 4915208 h 11015007"/>
              <a:gd name="connsiteX205" fmla="*/ 1582170 w 8650661"/>
              <a:gd name="connsiteY205" fmla="*/ 4880671 h 11015007"/>
              <a:gd name="connsiteX206" fmla="*/ 1831582 w 8650661"/>
              <a:gd name="connsiteY206" fmla="*/ 4855090 h 11015007"/>
              <a:gd name="connsiteX207" fmla="*/ 1892337 w 8650661"/>
              <a:gd name="connsiteY207" fmla="*/ 4848694 h 11015007"/>
              <a:gd name="connsiteX208" fmla="*/ 1923673 w 8650661"/>
              <a:gd name="connsiteY208" fmla="*/ 4844857 h 11015007"/>
              <a:gd name="connsiteX209" fmla="*/ 1955009 w 8650661"/>
              <a:gd name="connsiteY209" fmla="*/ 4842299 h 11015007"/>
              <a:gd name="connsiteX210" fmla="*/ 2080995 w 8650661"/>
              <a:gd name="connsiteY210" fmla="*/ 4829508 h 11015007"/>
              <a:gd name="connsiteX211" fmla="*/ 2206341 w 8650661"/>
              <a:gd name="connsiteY211" fmla="*/ 4816716 h 11015007"/>
              <a:gd name="connsiteX212" fmla="*/ 2331687 w 8650661"/>
              <a:gd name="connsiteY212" fmla="*/ 4805205 h 11015007"/>
              <a:gd name="connsiteX213" fmla="*/ 2582378 w 8650661"/>
              <a:gd name="connsiteY213" fmla="*/ 4782181 h 11015007"/>
              <a:gd name="connsiteX214" fmla="*/ 2832430 w 8650661"/>
              <a:gd name="connsiteY214" fmla="*/ 4761075 h 11015007"/>
              <a:gd name="connsiteX215" fmla="*/ 3083121 w 8650661"/>
              <a:gd name="connsiteY215" fmla="*/ 4740609 h 11015007"/>
              <a:gd name="connsiteX216" fmla="*/ 3333173 w 8650661"/>
              <a:gd name="connsiteY216" fmla="*/ 4722063 h 11015007"/>
              <a:gd name="connsiteX217" fmla="*/ 3583226 w 8650661"/>
              <a:gd name="connsiteY217" fmla="*/ 4704795 h 11015007"/>
              <a:gd name="connsiteX218" fmla="*/ 4083969 w 8650661"/>
              <a:gd name="connsiteY218" fmla="*/ 4671537 h 11015007"/>
              <a:gd name="connsiteX219" fmla="*/ 6079269 w 8650661"/>
              <a:gd name="connsiteY219" fmla="*/ 4552581 h 11015007"/>
              <a:gd name="connsiteX220" fmla="*/ 6203975 w 8650661"/>
              <a:gd name="connsiteY220" fmla="*/ 4545545 h 11015007"/>
              <a:gd name="connsiteX221" fmla="*/ 6328042 w 8650661"/>
              <a:gd name="connsiteY221" fmla="*/ 4537230 h 11015007"/>
              <a:gd name="connsiteX222" fmla="*/ 6577455 w 8650661"/>
              <a:gd name="connsiteY222" fmla="*/ 4519963 h 11015007"/>
              <a:gd name="connsiteX223" fmla="*/ 7073722 w 8650661"/>
              <a:gd name="connsiteY223" fmla="*/ 4483508 h 11015007"/>
              <a:gd name="connsiteX224" fmla="*/ 7197788 w 8650661"/>
              <a:gd name="connsiteY224" fmla="*/ 4473915 h 11015007"/>
              <a:gd name="connsiteX225" fmla="*/ 7322495 w 8650661"/>
              <a:gd name="connsiteY225" fmla="*/ 4463682 h 11015007"/>
              <a:gd name="connsiteX226" fmla="*/ 7573185 w 8650661"/>
              <a:gd name="connsiteY226" fmla="*/ 4441937 h 11015007"/>
              <a:gd name="connsiteX227" fmla="*/ 7635859 w 8650661"/>
              <a:gd name="connsiteY227" fmla="*/ 4436181 h 11015007"/>
              <a:gd name="connsiteX228" fmla="*/ 7651207 w 8650661"/>
              <a:gd name="connsiteY228" fmla="*/ 4434902 h 11015007"/>
              <a:gd name="connsiteX229" fmla="*/ 7668474 w 8650661"/>
              <a:gd name="connsiteY229" fmla="*/ 4433623 h 11015007"/>
              <a:gd name="connsiteX230" fmla="*/ 7683183 w 8650661"/>
              <a:gd name="connsiteY230" fmla="*/ 4432984 h 11015007"/>
              <a:gd name="connsiteX231" fmla="*/ 7697253 w 8650661"/>
              <a:gd name="connsiteY231" fmla="*/ 4431705 h 11015007"/>
              <a:gd name="connsiteX232" fmla="*/ 7804692 w 8650661"/>
              <a:gd name="connsiteY232" fmla="*/ 4418913 h 11015007"/>
              <a:gd name="connsiteX233" fmla="*/ 7997187 w 8650661"/>
              <a:gd name="connsiteY233" fmla="*/ 4360714 h 11015007"/>
              <a:gd name="connsiteX234" fmla="*/ 8079685 w 8650661"/>
              <a:gd name="connsiteY234" fmla="*/ 4312747 h 11015007"/>
              <a:gd name="connsiteX235" fmla="*/ 8153230 w 8650661"/>
              <a:gd name="connsiteY235" fmla="*/ 4251349 h 11015007"/>
              <a:gd name="connsiteX236" fmla="*/ 8217821 w 8650661"/>
              <a:gd name="connsiteY236" fmla="*/ 4175883 h 11015007"/>
              <a:gd name="connsiteX237" fmla="*/ 8232531 w 8650661"/>
              <a:gd name="connsiteY237" fmla="*/ 4155416 h 11015007"/>
              <a:gd name="connsiteX238" fmla="*/ 8234449 w 8650661"/>
              <a:gd name="connsiteY238" fmla="*/ 4152858 h 11015007"/>
              <a:gd name="connsiteX239" fmla="*/ 8235727 w 8650661"/>
              <a:gd name="connsiteY239" fmla="*/ 4150301 h 11015007"/>
              <a:gd name="connsiteX240" fmla="*/ 8238287 w 8650661"/>
              <a:gd name="connsiteY240" fmla="*/ 4146463 h 11015007"/>
              <a:gd name="connsiteX241" fmla="*/ 8243401 w 8650661"/>
              <a:gd name="connsiteY241" fmla="*/ 4138788 h 11015007"/>
              <a:gd name="connsiteX242" fmla="*/ 8263227 w 8650661"/>
              <a:gd name="connsiteY242" fmla="*/ 4100415 h 11015007"/>
              <a:gd name="connsiteX243" fmla="*/ 8294563 w 8650661"/>
              <a:gd name="connsiteY243" fmla="*/ 4008958 h 11015007"/>
              <a:gd name="connsiteX244" fmla="*/ 8313110 w 8650661"/>
              <a:gd name="connsiteY244" fmla="*/ 3909188 h 11015007"/>
              <a:gd name="connsiteX245" fmla="*/ 8306715 w 8650661"/>
              <a:gd name="connsiteY245" fmla="*/ 3709647 h 11015007"/>
              <a:gd name="connsiteX246" fmla="*/ 8239565 w 8650661"/>
              <a:gd name="connsiteY246" fmla="*/ 3539525 h 11015007"/>
              <a:gd name="connsiteX247" fmla="*/ 8182008 w 8650661"/>
              <a:gd name="connsiteY247" fmla="*/ 3469814 h 11015007"/>
              <a:gd name="connsiteX248" fmla="*/ 8105265 w 8650661"/>
              <a:gd name="connsiteY248" fmla="*/ 3405857 h 11015007"/>
              <a:gd name="connsiteX249" fmla="*/ 7919166 w 8650661"/>
              <a:gd name="connsiteY249" fmla="*/ 3306088 h 11015007"/>
              <a:gd name="connsiteX250" fmla="*/ 7701730 w 8650661"/>
              <a:gd name="connsiteY250" fmla="*/ 3237015 h 11015007"/>
              <a:gd name="connsiteX251" fmla="*/ 7227846 w 8650661"/>
              <a:gd name="connsiteY251" fmla="*/ 3158350 h 11015007"/>
              <a:gd name="connsiteX252" fmla="*/ 7163893 w 8650661"/>
              <a:gd name="connsiteY252" fmla="*/ 3151315 h 11015007"/>
              <a:gd name="connsiteX253" fmla="*/ 7102500 w 8650661"/>
              <a:gd name="connsiteY253" fmla="*/ 3142361 h 11015007"/>
              <a:gd name="connsiteX254" fmla="*/ 6977793 w 8650661"/>
              <a:gd name="connsiteY254" fmla="*/ 3125094 h 11015007"/>
              <a:gd name="connsiteX255" fmla="*/ 6853726 w 8650661"/>
              <a:gd name="connsiteY255" fmla="*/ 3108465 h 11015007"/>
              <a:gd name="connsiteX256" fmla="*/ 6730299 w 8650661"/>
              <a:gd name="connsiteY256" fmla="*/ 3091836 h 11015007"/>
              <a:gd name="connsiteX257" fmla="*/ 5739684 w 8650661"/>
              <a:gd name="connsiteY257" fmla="*/ 2970960 h 11015007"/>
              <a:gd name="connsiteX258" fmla="*/ 5243417 w 8650661"/>
              <a:gd name="connsiteY258" fmla="*/ 2915319 h 11015007"/>
              <a:gd name="connsiteX259" fmla="*/ 4747151 w 8650661"/>
              <a:gd name="connsiteY259" fmla="*/ 2861597 h 11015007"/>
              <a:gd name="connsiteX260" fmla="*/ 3752698 w 8650661"/>
              <a:gd name="connsiteY260" fmla="*/ 2754151 h 11015007"/>
              <a:gd name="connsiteX261" fmla="*/ 2758245 w 8650661"/>
              <a:gd name="connsiteY261" fmla="*/ 2639671 h 11015007"/>
              <a:gd name="connsiteX262" fmla="*/ 2509472 w 8650661"/>
              <a:gd name="connsiteY262" fmla="*/ 2608332 h 11015007"/>
              <a:gd name="connsiteX263" fmla="*/ 2251107 w 8650661"/>
              <a:gd name="connsiteY263" fmla="*/ 2566122 h 11015007"/>
              <a:gd name="connsiteX264" fmla="*/ 1986346 w 8650661"/>
              <a:gd name="connsiteY264" fmla="*/ 2482340 h 11015007"/>
              <a:gd name="connsiteX265" fmla="*/ 1741410 w 8650661"/>
              <a:gd name="connsiteY265" fmla="*/ 2323091 h 11015007"/>
              <a:gd name="connsiteX266" fmla="*/ 1711992 w 8650661"/>
              <a:gd name="connsiteY266" fmla="*/ 2283438 h 11015007"/>
              <a:gd name="connsiteX267" fmla="*/ 1717748 w 8650661"/>
              <a:gd name="connsiteY267" fmla="*/ 2292392 h 11015007"/>
              <a:gd name="connsiteX268" fmla="*/ 1710713 w 8650661"/>
              <a:gd name="connsiteY268" fmla="*/ 2285358 h 11015007"/>
              <a:gd name="connsiteX269" fmla="*/ 1661470 w 8650661"/>
              <a:gd name="connsiteY269" fmla="*/ 2241868 h 11015007"/>
              <a:gd name="connsiteX270" fmla="*/ 1651877 w 8650661"/>
              <a:gd name="connsiteY270" fmla="*/ 2232914 h 11015007"/>
              <a:gd name="connsiteX271" fmla="*/ 1644843 w 8650661"/>
              <a:gd name="connsiteY271" fmla="*/ 2221402 h 11015007"/>
              <a:gd name="connsiteX272" fmla="*/ 1556589 w 8650661"/>
              <a:gd name="connsiteY272" fmla="*/ 2015465 h 11015007"/>
              <a:gd name="connsiteX273" fmla="*/ 1549555 w 8650661"/>
              <a:gd name="connsiteY273" fmla="*/ 1790342 h 11015007"/>
              <a:gd name="connsiteX274" fmla="*/ 1628215 w 8650661"/>
              <a:gd name="connsiteY274" fmla="*/ 1576730 h 11015007"/>
              <a:gd name="connsiteX275" fmla="*/ 1699202 w 8650661"/>
              <a:gd name="connsiteY275" fmla="*/ 1485913 h 11015007"/>
              <a:gd name="connsiteX276" fmla="*/ 1708794 w 8650661"/>
              <a:gd name="connsiteY276" fmla="*/ 1475041 h 11015007"/>
              <a:gd name="connsiteX277" fmla="*/ 1718387 w 8650661"/>
              <a:gd name="connsiteY277" fmla="*/ 1466087 h 11015007"/>
              <a:gd name="connsiteX278" fmla="*/ 1738213 w 8650661"/>
              <a:gd name="connsiteY278" fmla="*/ 1448179 h 11015007"/>
              <a:gd name="connsiteX279" fmla="*/ 1778502 w 8650661"/>
              <a:gd name="connsiteY279" fmla="*/ 1414283 h 11015007"/>
              <a:gd name="connsiteX280" fmla="*/ 1865477 w 8650661"/>
              <a:gd name="connsiteY280" fmla="*/ 1354805 h 11015007"/>
              <a:gd name="connsiteX281" fmla="*/ 1888499 w 8650661"/>
              <a:gd name="connsiteY281" fmla="*/ 1341374 h 11015007"/>
              <a:gd name="connsiteX282" fmla="*/ 1894255 w 8650661"/>
              <a:gd name="connsiteY282" fmla="*/ 1338177 h 11015007"/>
              <a:gd name="connsiteX283" fmla="*/ 1897453 w 8650661"/>
              <a:gd name="connsiteY283" fmla="*/ 1336897 h 11015007"/>
              <a:gd name="connsiteX284" fmla="*/ 1900011 w 8650661"/>
              <a:gd name="connsiteY284" fmla="*/ 1335618 h 11015007"/>
              <a:gd name="connsiteX285" fmla="*/ 1909603 w 8650661"/>
              <a:gd name="connsiteY285" fmla="*/ 1330501 h 11015007"/>
              <a:gd name="connsiteX286" fmla="*/ 1929428 w 8650661"/>
              <a:gd name="connsiteY286" fmla="*/ 1319629 h 11015007"/>
              <a:gd name="connsiteX287" fmla="*/ 1952451 w 8650661"/>
              <a:gd name="connsiteY287" fmla="*/ 1308117 h 11015007"/>
              <a:gd name="connsiteX288" fmla="*/ 2132157 w 8650661"/>
              <a:gd name="connsiteY288" fmla="*/ 1237766 h 11015007"/>
              <a:gd name="connsiteX289" fmla="*/ 2215933 w 8650661"/>
              <a:gd name="connsiteY289" fmla="*/ 1210265 h 11015007"/>
              <a:gd name="connsiteX290" fmla="*/ 2255583 w 8650661"/>
              <a:gd name="connsiteY290" fmla="*/ 1196195 h 11015007"/>
              <a:gd name="connsiteX291" fmla="*/ 2278607 w 8650661"/>
              <a:gd name="connsiteY291" fmla="*/ 1188521 h 11015007"/>
              <a:gd name="connsiteX292" fmla="*/ 2302268 w 8650661"/>
              <a:gd name="connsiteY292" fmla="*/ 1180846 h 11015007"/>
              <a:gd name="connsiteX293" fmla="*/ 2315059 w 8650661"/>
              <a:gd name="connsiteY293" fmla="*/ 1177008 h 11015007"/>
              <a:gd name="connsiteX294" fmla="*/ 2325931 w 8650661"/>
              <a:gd name="connsiteY294" fmla="*/ 1173811 h 11015007"/>
              <a:gd name="connsiteX295" fmla="*/ 2348313 w 8650661"/>
              <a:gd name="connsiteY295" fmla="*/ 1167415 h 11015007"/>
              <a:gd name="connsiteX296" fmla="*/ 2392441 w 8650661"/>
              <a:gd name="connsiteY296" fmla="*/ 1155903 h 11015007"/>
              <a:gd name="connsiteX297" fmla="*/ 2480694 w 8650661"/>
              <a:gd name="connsiteY297" fmla="*/ 1132879 h 11015007"/>
              <a:gd name="connsiteX298" fmla="*/ 2831790 w 8650661"/>
              <a:gd name="connsiteY298" fmla="*/ 1059330 h 11015007"/>
              <a:gd name="connsiteX299" fmla="*/ 3177770 w 8650661"/>
              <a:gd name="connsiteY299" fmla="*/ 992816 h 11015007"/>
              <a:gd name="connsiteX300" fmla="*/ 3517995 w 8650661"/>
              <a:gd name="connsiteY300" fmla="*/ 921825 h 11015007"/>
              <a:gd name="connsiteX301" fmla="*/ 3844789 w 8650661"/>
              <a:gd name="connsiteY301" fmla="*/ 831009 h 11015007"/>
              <a:gd name="connsiteX302" fmla="*/ 4141525 w 8650661"/>
              <a:gd name="connsiteY302" fmla="*/ 690947 h 11015007"/>
              <a:gd name="connsiteX303" fmla="*/ 4263034 w 8650661"/>
              <a:gd name="connsiteY303" fmla="*/ 591176 h 11015007"/>
              <a:gd name="connsiteX304" fmla="*/ 4313557 w 8650661"/>
              <a:gd name="connsiteY304" fmla="*/ 531697 h 11015007"/>
              <a:gd name="connsiteX305" fmla="*/ 4349369 w 8650661"/>
              <a:gd name="connsiteY305" fmla="*/ 467741 h 11015007"/>
              <a:gd name="connsiteX306" fmla="*/ 4401810 w 8650661"/>
              <a:gd name="connsiteY306" fmla="*/ 311690 h 11015007"/>
              <a:gd name="connsiteX307" fmla="*/ 4439541 w 8650661"/>
              <a:gd name="connsiteY307" fmla="*/ 145406 h 1101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</a:cxnLst>
            <a:rect l="l" t="t" r="r" b="b"/>
            <a:pathLst>
              <a:path w="8650661" h="11015007">
                <a:moveTo>
                  <a:pt x="4463321" y="0"/>
                </a:moveTo>
                <a:lnTo>
                  <a:pt x="4603238" y="0"/>
                </a:lnTo>
                <a:lnTo>
                  <a:pt x="4580875" y="169709"/>
                </a:lnTo>
                <a:cubicBezTo>
                  <a:pt x="4571282" y="229187"/>
                  <a:pt x="4560411" y="288666"/>
                  <a:pt x="4546980" y="348145"/>
                </a:cubicBezTo>
                <a:cubicBezTo>
                  <a:pt x="4532273" y="408263"/>
                  <a:pt x="4515645" y="468381"/>
                  <a:pt x="4491343" y="528499"/>
                </a:cubicBezTo>
                <a:cubicBezTo>
                  <a:pt x="4478553" y="558558"/>
                  <a:pt x="4464483" y="589257"/>
                  <a:pt x="4444659" y="619956"/>
                </a:cubicBezTo>
                <a:cubicBezTo>
                  <a:pt x="4426751" y="648096"/>
                  <a:pt x="4407565" y="674957"/>
                  <a:pt x="4386461" y="700540"/>
                </a:cubicBezTo>
                <a:cubicBezTo>
                  <a:pt x="4365358" y="725482"/>
                  <a:pt x="4344254" y="749786"/>
                  <a:pt x="4320591" y="772810"/>
                </a:cubicBezTo>
                <a:cubicBezTo>
                  <a:pt x="4296929" y="795193"/>
                  <a:pt x="4272627" y="816300"/>
                  <a:pt x="4247686" y="836126"/>
                </a:cubicBezTo>
                <a:cubicBezTo>
                  <a:pt x="4146003" y="916069"/>
                  <a:pt x="4034726" y="976188"/>
                  <a:pt x="3920891" y="1025434"/>
                </a:cubicBezTo>
                <a:cubicBezTo>
                  <a:pt x="3807696" y="1074679"/>
                  <a:pt x="3691944" y="1113053"/>
                  <a:pt x="3575551" y="1145670"/>
                </a:cubicBezTo>
                <a:cubicBezTo>
                  <a:pt x="3459159" y="1178287"/>
                  <a:pt x="3342766" y="1205148"/>
                  <a:pt x="3226373" y="1230091"/>
                </a:cubicBezTo>
                <a:cubicBezTo>
                  <a:pt x="2994227" y="1279337"/>
                  <a:pt x="2763361" y="1321548"/>
                  <a:pt x="2541449" y="1378468"/>
                </a:cubicBezTo>
                <a:cubicBezTo>
                  <a:pt x="2513949" y="1385503"/>
                  <a:pt x="2486450" y="1392539"/>
                  <a:pt x="2458951" y="1400853"/>
                </a:cubicBezTo>
                <a:lnTo>
                  <a:pt x="2418022" y="1412364"/>
                </a:lnTo>
                <a:lnTo>
                  <a:pt x="2397556" y="1418120"/>
                </a:lnTo>
                <a:lnTo>
                  <a:pt x="2379011" y="1423876"/>
                </a:lnTo>
                <a:lnTo>
                  <a:pt x="2361104" y="1429632"/>
                </a:lnTo>
                <a:lnTo>
                  <a:pt x="2341918" y="1436668"/>
                </a:lnTo>
                <a:cubicBezTo>
                  <a:pt x="2327849" y="1441784"/>
                  <a:pt x="2313140" y="1446901"/>
                  <a:pt x="2299071" y="1452017"/>
                </a:cubicBezTo>
                <a:lnTo>
                  <a:pt x="2215933" y="1481436"/>
                </a:lnTo>
                <a:cubicBezTo>
                  <a:pt x="2161574" y="1499984"/>
                  <a:pt x="2111053" y="1519170"/>
                  <a:pt x="2066925" y="1540915"/>
                </a:cubicBezTo>
                <a:lnTo>
                  <a:pt x="2050938" y="1549869"/>
                </a:lnTo>
                <a:lnTo>
                  <a:pt x="2031752" y="1560101"/>
                </a:lnTo>
                <a:lnTo>
                  <a:pt x="2022159" y="1565218"/>
                </a:lnTo>
                <a:lnTo>
                  <a:pt x="2019601" y="1566498"/>
                </a:lnTo>
                <a:lnTo>
                  <a:pt x="2017683" y="1567776"/>
                </a:lnTo>
                <a:lnTo>
                  <a:pt x="2013845" y="1569695"/>
                </a:lnTo>
                <a:cubicBezTo>
                  <a:pt x="2009368" y="1572253"/>
                  <a:pt x="2004253" y="1575450"/>
                  <a:pt x="1999136" y="1578009"/>
                </a:cubicBezTo>
                <a:cubicBezTo>
                  <a:pt x="1979311" y="1590161"/>
                  <a:pt x="1959486" y="1604231"/>
                  <a:pt x="1940300" y="1619580"/>
                </a:cubicBezTo>
                <a:cubicBezTo>
                  <a:pt x="1931347" y="1627255"/>
                  <a:pt x="1922393" y="1634290"/>
                  <a:pt x="1913441" y="1642605"/>
                </a:cubicBezTo>
                <a:cubicBezTo>
                  <a:pt x="1908964" y="1646441"/>
                  <a:pt x="1905127" y="1650918"/>
                  <a:pt x="1900650" y="1654756"/>
                </a:cubicBezTo>
                <a:lnTo>
                  <a:pt x="1894894" y="1661151"/>
                </a:lnTo>
                <a:lnTo>
                  <a:pt x="1889778" y="1666268"/>
                </a:lnTo>
                <a:cubicBezTo>
                  <a:pt x="1875709" y="1680977"/>
                  <a:pt x="1862918" y="1696967"/>
                  <a:pt x="1852686" y="1714874"/>
                </a:cubicBezTo>
                <a:cubicBezTo>
                  <a:pt x="1831582" y="1750050"/>
                  <a:pt x="1817513" y="1789063"/>
                  <a:pt x="1811118" y="1830633"/>
                </a:cubicBezTo>
                <a:cubicBezTo>
                  <a:pt x="1806001" y="1872205"/>
                  <a:pt x="1807280" y="1915055"/>
                  <a:pt x="1817513" y="1955986"/>
                </a:cubicBezTo>
                <a:cubicBezTo>
                  <a:pt x="1822309" y="1976772"/>
                  <a:pt x="1829025" y="1997078"/>
                  <a:pt x="1837498" y="2016583"/>
                </a:cubicBezTo>
                <a:lnTo>
                  <a:pt x="1863299" y="2063732"/>
                </a:lnTo>
                <a:lnTo>
                  <a:pt x="1862918" y="2063432"/>
                </a:lnTo>
                <a:cubicBezTo>
                  <a:pt x="1858442" y="2058316"/>
                  <a:pt x="1854605" y="2055118"/>
                  <a:pt x="1851407" y="2052559"/>
                </a:cubicBezTo>
                <a:lnTo>
                  <a:pt x="1868035" y="2072385"/>
                </a:lnTo>
                <a:lnTo>
                  <a:pt x="1863299" y="2063732"/>
                </a:lnTo>
                <a:lnTo>
                  <a:pt x="1884023" y="2080060"/>
                </a:lnTo>
                <a:cubicBezTo>
                  <a:pt x="1892337" y="2087096"/>
                  <a:pt x="1903848" y="2096688"/>
                  <a:pt x="1915998" y="2110758"/>
                </a:cubicBezTo>
                <a:lnTo>
                  <a:pt x="1927618" y="2127187"/>
                </a:lnTo>
                <a:lnTo>
                  <a:pt x="1923673" y="2124189"/>
                </a:lnTo>
                <a:lnTo>
                  <a:pt x="1953091" y="2163202"/>
                </a:lnTo>
                <a:lnTo>
                  <a:pt x="1927618" y="2127187"/>
                </a:lnTo>
                <a:lnTo>
                  <a:pt x="2004573" y="2185666"/>
                </a:lnTo>
                <a:cubicBezTo>
                  <a:pt x="2033511" y="2203974"/>
                  <a:pt x="2064367" y="2220122"/>
                  <a:pt x="2096983" y="2234193"/>
                </a:cubicBezTo>
                <a:cubicBezTo>
                  <a:pt x="2161574" y="2262333"/>
                  <a:pt x="2233200" y="2283438"/>
                  <a:pt x="2308663" y="2299427"/>
                </a:cubicBezTo>
                <a:cubicBezTo>
                  <a:pt x="2383487" y="2315416"/>
                  <a:pt x="2462148" y="2326289"/>
                  <a:pt x="2544006" y="2336522"/>
                </a:cubicBezTo>
                <a:lnTo>
                  <a:pt x="2790861" y="2365301"/>
                </a:lnTo>
                <a:cubicBezTo>
                  <a:pt x="3121493" y="2404315"/>
                  <a:pt x="3452124" y="2440769"/>
                  <a:pt x="3782756" y="2476585"/>
                </a:cubicBezTo>
                <a:cubicBezTo>
                  <a:pt x="4114026" y="2511759"/>
                  <a:pt x="4444659" y="2545656"/>
                  <a:pt x="4776568" y="2580192"/>
                </a:cubicBezTo>
                <a:lnTo>
                  <a:pt x="5273475" y="2631996"/>
                </a:lnTo>
                <a:lnTo>
                  <a:pt x="5771661" y="2684439"/>
                </a:lnTo>
                <a:cubicBezTo>
                  <a:pt x="6103571" y="2720255"/>
                  <a:pt x="6435481" y="2757988"/>
                  <a:pt x="6766753" y="2797001"/>
                </a:cubicBezTo>
                <a:lnTo>
                  <a:pt x="6891458" y="2812350"/>
                </a:lnTo>
                <a:lnTo>
                  <a:pt x="7014885" y="2827700"/>
                </a:lnTo>
                <a:lnTo>
                  <a:pt x="7138313" y="2843049"/>
                </a:lnTo>
                <a:lnTo>
                  <a:pt x="7200346" y="2850723"/>
                </a:lnTo>
                <a:lnTo>
                  <a:pt x="7260461" y="2856480"/>
                </a:lnTo>
                <a:cubicBezTo>
                  <a:pt x="7344877" y="2865434"/>
                  <a:pt x="7429934" y="2874388"/>
                  <a:pt x="7514990" y="2887178"/>
                </a:cubicBezTo>
                <a:cubicBezTo>
                  <a:pt x="7600685" y="2899330"/>
                  <a:pt x="7687020" y="2913401"/>
                  <a:pt x="7773995" y="2933227"/>
                </a:cubicBezTo>
                <a:cubicBezTo>
                  <a:pt x="7860330" y="2953053"/>
                  <a:pt x="7947944" y="2977356"/>
                  <a:pt x="8034279" y="3010613"/>
                </a:cubicBezTo>
                <a:cubicBezTo>
                  <a:pt x="8121254" y="3043869"/>
                  <a:pt x="8208229" y="3085441"/>
                  <a:pt x="8290087" y="3141722"/>
                </a:cubicBezTo>
                <a:cubicBezTo>
                  <a:pt x="8330377" y="3169222"/>
                  <a:pt x="8370027" y="3200561"/>
                  <a:pt x="8407119" y="3235736"/>
                </a:cubicBezTo>
                <a:cubicBezTo>
                  <a:pt x="8425665" y="3253004"/>
                  <a:pt x="8442932" y="3270273"/>
                  <a:pt x="8461478" y="3291378"/>
                </a:cubicBezTo>
                <a:cubicBezTo>
                  <a:pt x="8479385" y="3312483"/>
                  <a:pt x="8496012" y="3333589"/>
                  <a:pt x="8510721" y="3355972"/>
                </a:cubicBezTo>
                <a:cubicBezTo>
                  <a:pt x="8572114" y="3444870"/>
                  <a:pt x="8610486" y="3545282"/>
                  <a:pt x="8630950" y="3645052"/>
                </a:cubicBezTo>
                <a:cubicBezTo>
                  <a:pt x="8651415" y="3745462"/>
                  <a:pt x="8655253" y="3845872"/>
                  <a:pt x="8645659" y="3943724"/>
                </a:cubicBezTo>
                <a:cubicBezTo>
                  <a:pt x="8641183" y="3992970"/>
                  <a:pt x="8632870" y="4041576"/>
                  <a:pt x="8621358" y="4090182"/>
                </a:cubicBezTo>
                <a:cubicBezTo>
                  <a:pt x="8609846" y="4138788"/>
                  <a:pt x="8593859" y="4186755"/>
                  <a:pt x="8573394" y="4235361"/>
                </a:cubicBezTo>
                <a:cubicBezTo>
                  <a:pt x="8563162" y="4259664"/>
                  <a:pt x="8551010" y="4284606"/>
                  <a:pt x="8536941" y="4308909"/>
                </a:cubicBezTo>
                <a:cubicBezTo>
                  <a:pt x="8533105" y="4315306"/>
                  <a:pt x="8529267" y="4321062"/>
                  <a:pt x="8526070" y="4327457"/>
                </a:cubicBezTo>
                <a:lnTo>
                  <a:pt x="8519675" y="4337050"/>
                </a:lnTo>
                <a:lnTo>
                  <a:pt x="8517116" y="4341527"/>
                </a:lnTo>
                <a:lnTo>
                  <a:pt x="8514558" y="4345365"/>
                </a:lnTo>
                <a:cubicBezTo>
                  <a:pt x="8507524" y="4355597"/>
                  <a:pt x="8500489" y="4365191"/>
                  <a:pt x="8493454" y="4375423"/>
                </a:cubicBezTo>
                <a:cubicBezTo>
                  <a:pt x="8464675" y="4415716"/>
                  <a:pt x="8432700" y="4454728"/>
                  <a:pt x="8397526" y="4491183"/>
                </a:cubicBezTo>
                <a:cubicBezTo>
                  <a:pt x="8361713" y="4528278"/>
                  <a:pt x="8323341" y="4562174"/>
                  <a:pt x="8281773" y="4592872"/>
                </a:cubicBezTo>
                <a:cubicBezTo>
                  <a:pt x="8240205" y="4622932"/>
                  <a:pt x="8196077" y="4649793"/>
                  <a:pt x="8150671" y="4672816"/>
                </a:cubicBezTo>
                <a:cubicBezTo>
                  <a:pt x="8104627" y="4695840"/>
                  <a:pt x="8057301" y="4715027"/>
                  <a:pt x="8009978" y="4730376"/>
                </a:cubicBezTo>
                <a:cubicBezTo>
                  <a:pt x="7962653" y="4745726"/>
                  <a:pt x="7914689" y="4757238"/>
                  <a:pt x="7868004" y="4766192"/>
                </a:cubicBezTo>
                <a:cubicBezTo>
                  <a:pt x="7820679" y="4775146"/>
                  <a:pt x="7773995" y="4780902"/>
                  <a:pt x="7727310" y="4786018"/>
                </a:cubicBezTo>
                <a:lnTo>
                  <a:pt x="7710682" y="4787297"/>
                </a:lnTo>
                <a:lnTo>
                  <a:pt x="7694695" y="4788576"/>
                </a:lnTo>
                <a:lnTo>
                  <a:pt x="7679985" y="4789855"/>
                </a:lnTo>
                <a:lnTo>
                  <a:pt x="7664637" y="4791134"/>
                </a:lnTo>
                <a:lnTo>
                  <a:pt x="7603243" y="4798169"/>
                </a:lnTo>
                <a:lnTo>
                  <a:pt x="7356389" y="4825031"/>
                </a:lnTo>
                <a:cubicBezTo>
                  <a:pt x="7315460" y="4829508"/>
                  <a:pt x="7273252" y="4833985"/>
                  <a:pt x="7231683" y="4837822"/>
                </a:cubicBezTo>
                <a:lnTo>
                  <a:pt x="7106976" y="4850613"/>
                </a:lnTo>
                <a:cubicBezTo>
                  <a:pt x="6940701" y="4868520"/>
                  <a:pt x="6773787" y="4883230"/>
                  <a:pt x="6607512" y="4899220"/>
                </a:cubicBezTo>
                <a:lnTo>
                  <a:pt x="6358100" y="4921604"/>
                </a:lnTo>
                <a:lnTo>
                  <a:pt x="6233393" y="4933116"/>
                </a:lnTo>
                <a:lnTo>
                  <a:pt x="6108687" y="4943988"/>
                </a:lnTo>
                <a:cubicBezTo>
                  <a:pt x="5442947" y="5000909"/>
                  <a:pt x="4778487" y="5051433"/>
                  <a:pt x="4116585" y="5108993"/>
                </a:cubicBezTo>
                <a:cubicBezTo>
                  <a:pt x="3950949" y="5124343"/>
                  <a:pt x="3785313" y="5138413"/>
                  <a:pt x="3620317" y="5154401"/>
                </a:cubicBezTo>
                <a:cubicBezTo>
                  <a:pt x="3537180" y="5162077"/>
                  <a:pt x="3454683" y="5169751"/>
                  <a:pt x="3372184" y="5177426"/>
                </a:cubicBezTo>
                <a:lnTo>
                  <a:pt x="3124690" y="5202368"/>
                </a:lnTo>
                <a:cubicBezTo>
                  <a:pt x="3042192" y="5210683"/>
                  <a:pt x="2959695" y="5220276"/>
                  <a:pt x="2877196" y="5228590"/>
                </a:cubicBezTo>
                <a:cubicBezTo>
                  <a:pt x="2794698" y="5237543"/>
                  <a:pt x="2712201" y="5245858"/>
                  <a:pt x="2629702" y="5256091"/>
                </a:cubicBezTo>
                <a:lnTo>
                  <a:pt x="2382847" y="5284871"/>
                </a:lnTo>
                <a:cubicBezTo>
                  <a:pt x="2341918" y="5289348"/>
                  <a:pt x="2300989" y="5294464"/>
                  <a:pt x="2260060" y="5299580"/>
                </a:cubicBezTo>
                <a:lnTo>
                  <a:pt x="2137272" y="5314930"/>
                </a:lnTo>
                <a:lnTo>
                  <a:pt x="2015124" y="5330279"/>
                </a:lnTo>
                <a:lnTo>
                  <a:pt x="1984427" y="5334756"/>
                </a:lnTo>
                <a:lnTo>
                  <a:pt x="1953730" y="5338593"/>
                </a:lnTo>
                <a:lnTo>
                  <a:pt x="1889778" y="5347547"/>
                </a:lnTo>
                <a:lnTo>
                  <a:pt x="1642924" y="5378886"/>
                </a:lnTo>
                <a:cubicBezTo>
                  <a:pt x="1481765" y="5400630"/>
                  <a:pt x="1330199" y="5425573"/>
                  <a:pt x="1189505" y="5466505"/>
                </a:cubicBezTo>
                <a:cubicBezTo>
                  <a:pt x="1154971" y="5477377"/>
                  <a:pt x="1121077" y="5488249"/>
                  <a:pt x="1087182" y="5500401"/>
                </a:cubicBezTo>
                <a:cubicBezTo>
                  <a:pt x="1070554" y="5506796"/>
                  <a:pt x="1053926" y="5513192"/>
                  <a:pt x="1037939" y="5519588"/>
                </a:cubicBezTo>
                <a:lnTo>
                  <a:pt x="1012358" y="5530460"/>
                </a:lnTo>
                <a:cubicBezTo>
                  <a:pt x="1005323" y="5533658"/>
                  <a:pt x="997009" y="5536855"/>
                  <a:pt x="989975" y="5540053"/>
                </a:cubicBezTo>
                <a:cubicBezTo>
                  <a:pt x="932418" y="5566275"/>
                  <a:pt x="876140" y="5600171"/>
                  <a:pt x="825618" y="5639184"/>
                </a:cubicBezTo>
                <a:cubicBezTo>
                  <a:pt x="800038" y="5658371"/>
                  <a:pt x="775736" y="5678837"/>
                  <a:pt x="753353" y="5700582"/>
                </a:cubicBezTo>
                <a:cubicBezTo>
                  <a:pt x="730969" y="5721687"/>
                  <a:pt x="709865" y="5744711"/>
                  <a:pt x="690680" y="5768374"/>
                </a:cubicBezTo>
                <a:cubicBezTo>
                  <a:pt x="671494" y="5791399"/>
                  <a:pt x="654867" y="5815702"/>
                  <a:pt x="639519" y="5840005"/>
                </a:cubicBezTo>
                <a:lnTo>
                  <a:pt x="606871" y="5904751"/>
                </a:lnTo>
                <a:lnTo>
                  <a:pt x="610741" y="5891809"/>
                </a:lnTo>
                <a:lnTo>
                  <a:pt x="601787" y="5914832"/>
                </a:lnTo>
                <a:lnTo>
                  <a:pt x="606871" y="5904751"/>
                </a:lnTo>
                <a:lnTo>
                  <a:pt x="571730" y="6022278"/>
                </a:lnTo>
                <a:lnTo>
                  <a:pt x="552247" y="6120256"/>
                </a:lnTo>
                <a:lnTo>
                  <a:pt x="551905" y="6095827"/>
                </a:lnTo>
                <a:lnTo>
                  <a:pt x="549346" y="6134840"/>
                </a:lnTo>
                <a:lnTo>
                  <a:pt x="552247" y="6120256"/>
                </a:lnTo>
                <a:lnTo>
                  <a:pt x="554024" y="6247345"/>
                </a:lnTo>
                <a:lnTo>
                  <a:pt x="551265" y="6235889"/>
                </a:lnTo>
                <a:lnTo>
                  <a:pt x="554463" y="6278740"/>
                </a:lnTo>
                <a:lnTo>
                  <a:pt x="554024" y="6247345"/>
                </a:lnTo>
                <a:lnTo>
                  <a:pt x="576366" y="6340136"/>
                </a:lnTo>
                <a:cubicBezTo>
                  <a:pt x="586759" y="6373554"/>
                  <a:pt x="599229" y="6405692"/>
                  <a:pt x="613938" y="6436709"/>
                </a:cubicBezTo>
                <a:cubicBezTo>
                  <a:pt x="643355" y="6498106"/>
                  <a:pt x="681087" y="6554387"/>
                  <a:pt x="727772" y="6606832"/>
                </a:cubicBezTo>
                <a:cubicBezTo>
                  <a:pt x="820503" y="6712357"/>
                  <a:pt x="949685" y="6799976"/>
                  <a:pt x="1098053" y="6873526"/>
                </a:cubicBezTo>
                <a:cubicBezTo>
                  <a:pt x="1247061" y="6947714"/>
                  <a:pt x="1413976" y="7007832"/>
                  <a:pt x="1589205" y="7064752"/>
                </a:cubicBezTo>
                <a:cubicBezTo>
                  <a:pt x="1676819" y="7092893"/>
                  <a:pt x="1766991" y="7121034"/>
                  <a:pt x="1859721" y="7149814"/>
                </a:cubicBezTo>
                <a:lnTo>
                  <a:pt x="1927510" y="7172197"/>
                </a:lnTo>
                <a:lnTo>
                  <a:pt x="1944138" y="7177314"/>
                </a:lnTo>
                <a:lnTo>
                  <a:pt x="1958847" y="7181790"/>
                </a:lnTo>
                <a:lnTo>
                  <a:pt x="1990823" y="7190744"/>
                </a:lnTo>
                <a:lnTo>
                  <a:pt x="2127040" y="7231677"/>
                </a:lnTo>
                <a:cubicBezTo>
                  <a:pt x="2309942" y="7285399"/>
                  <a:pt x="2494124" y="7340400"/>
                  <a:pt x="2677666" y="7397321"/>
                </a:cubicBezTo>
                <a:cubicBezTo>
                  <a:pt x="2861208" y="7454242"/>
                  <a:pt x="3044750" y="7512441"/>
                  <a:pt x="3227652" y="7572559"/>
                </a:cubicBezTo>
                <a:cubicBezTo>
                  <a:pt x="3594097" y="7694074"/>
                  <a:pt x="3959263" y="7822625"/>
                  <a:pt x="4322509" y="7969083"/>
                </a:cubicBezTo>
                <a:cubicBezTo>
                  <a:pt x="4503493" y="8042632"/>
                  <a:pt x="4685117" y="8120658"/>
                  <a:pt x="4866101" y="8208277"/>
                </a:cubicBezTo>
                <a:cubicBezTo>
                  <a:pt x="4889123" y="8219149"/>
                  <a:pt x="4911507" y="8230661"/>
                  <a:pt x="4934529" y="8242174"/>
                </a:cubicBezTo>
                <a:cubicBezTo>
                  <a:pt x="4956913" y="8253046"/>
                  <a:pt x="4979935" y="8264557"/>
                  <a:pt x="5001679" y="8276070"/>
                </a:cubicBezTo>
                <a:cubicBezTo>
                  <a:pt x="5046445" y="8298454"/>
                  <a:pt x="5090572" y="8322117"/>
                  <a:pt x="5134699" y="8346420"/>
                </a:cubicBezTo>
                <a:cubicBezTo>
                  <a:pt x="5222953" y="8393748"/>
                  <a:pt x="5310567" y="8443633"/>
                  <a:pt x="5397541" y="8496076"/>
                </a:cubicBezTo>
                <a:cubicBezTo>
                  <a:pt x="5570851" y="8600964"/>
                  <a:pt x="5741603" y="8716084"/>
                  <a:pt x="5904679" y="8843994"/>
                </a:cubicBezTo>
                <a:cubicBezTo>
                  <a:pt x="6068397" y="8972545"/>
                  <a:pt x="6225079" y="9113247"/>
                  <a:pt x="6369611" y="9268659"/>
                </a:cubicBezTo>
                <a:cubicBezTo>
                  <a:pt x="6441877" y="9346685"/>
                  <a:pt x="6511583" y="9427908"/>
                  <a:pt x="6577455" y="9512970"/>
                </a:cubicBezTo>
                <a:cubicBezTo>
                  <a:pt x="6642685" y="9598030"/>
                  <a:pt x="6704719" y="9686289"/>
                  <a:pt x="6762275" y="9777105"/>
                </a:cubicBezTo>
                <a:cubicBezTo>
                  <a:pt x="6878028" y="9959379"/>
                  <a:pt x="6975235" y="10155083"/>
                  <a:pt x="7053257" y="10357182"/>
                </a:cubicBezTo>
                <a:cubicBezTo>
                  <a:pt x="7130639" y="10559921"/>
                  <a:pt x="7187555" y="10769056"/>
                  <a:pt x="7225287" y="10980748"/>
                </a:cubicBezTo>
                <a:lnTo>
                  <a:pt x="7229996" y="11015007"/>
                </a:lnTo>
                <a:lnTo>
                  <a:pt x="6393679" y="11015007"/>
                </a:lnTo>
                <a:lnTo>
                  <a:pt x="6366403" y="10869256"/>
                </a:lnTo>
                <a:cubicBezTo>
                  <a:pt x="6347548" y="10789002"/>
                  <a:pt x="6325005" y="10709897"/>
                  <a:pt x="6298625" y="10632191"/>
                </a:cubicBezTo>
                <a:cubicBezTo>
                  <a:pt x="6245543" y="10476779"/>
                  <a:pt x="6177755" y="10327123"/>
                  <a:pt x="6094617" y="10184503"/>
                </a:cubicBezTo>
                <a:cubicBezTo>
                  <a:pt x="6053049" y="10113512"/>
                  <a:pt x="6007643" y="10043801"/>
                  <a:pt x="5959039" y="9976008"/>
                </a:cubicBezTo>
                <a:cubicBezTo>
                  <a:pt x="5910435" y="9908854"/>
                  <a:pt x="5858635" y="9843619"/>
                  <a:pt x="5803637" y="9779664"/>
                </a:cubicBezTo>
                <a:cubicBezTo>
                  <a:pt x="5583003" y="9524481"/>
                  <a:pt x="5311845" y="9303834"/>
                  <a:pt x="5013829" y="9110049"/>
                </a:cubicBezTo>
                <a:cubicBezTo>
                  <a:pt x="4939006" y="9061443"/>
                  <a:pt x="4862903" y="9014117"/>
                  <a:pt x="4785522" y="8968708"/>
                </a:cubicBezTo>
                <a:cubicBezTo>
                  <a:pt x="4746511" y="8946323"/>
                  <a:pt x="4706860" y="8923939"/>
                  <a:pt x="4667209" y="8901554"/>
                </a:cubicBezTo>
                <a:cubicBezTo>
                  <a:pt x="4647385" y="8890682"/>
                  <a:pt x="4627561" y="8880450"/>
                  <a:pt x="4608375" y="8869577"/>
                </a:cubicBezTo>
                <a:cubicBezTo>
                  <a:pt x="4588549" y="8859344"/>
                  <a:pt x="4569364" y="8848471"/>
                  <a:pt x="4549539" y="8838239"/>
                </a:cubicBezTo>
                <a:cubicBezTo>
                  <a:pt x="4390299" y="8755097"/>
                  <a:pt x="4225303" y="8676432"/>
                  <a:pt x="4055830" y="8602243"/>
                </a:cubicBezTo>
                <a:cubicBezTo>
                  <a:pt x="3717525" y="8453226"/>
                  <a:pt x="3367067" y="8318281"/>
                  <a:pt x="3014053" y="8189730"/>
                </a:cubicBezTo>
                <a:cubicBezTo>
                  <a:pt x="2837546" y="8125135"/>
                  <a:pt x="2659760" y="8063098"/>
                  <a:pt x="2481334" y="8002340"/>
                </a:cubicBezTo>
                <a:cubicBezTo>
                  <a:pt x="2302907" y="7940942"/>
                  <a:pt x="2123843" y="7881464"/>
                  <a:pt x="1942859" y="7821986"/>
                </a:cubicBezTo>
                <a:lnTo>
                  <a:pt x="1806641" y="7777217"/>
                </a:lnTo>
                <a:lnTo>
                  <a:pt x="1770189" y="7765065"/>
                </a:lnTo>
                <a:lnTo>
                  <a:pt x="1751642" y="7758670"/>
                </a:lnTo>
                <a:lnTo>
                  <a:pt x="1733735" y="7752274"/>
                </a:lnTo>
                <a:lnTo>
                  <a:pt x="1666586" y="7729250"/>
                </a:lnTo>
                <a:cubicBezTo>
                  <a:pt x="1578333" y="7697912"/>
                  <a:pt x="1487520" y="7667213"/>
                  <a:pt x="1394790" y="7634596"/>
                </a:cubicBezTo>
                <a:cubicBezTo>
                  <a:pt x="1209969" y="7568721"/>
                  <a:pt x="1018753" y="7495173"/>
                  <a:pt x="829455" y="7394123"/>
                </a:cubicBezTo>
                <a:cubicBezTo>
                  <a:pt x="734807" y="7343599"/>
                  <a:pt x="640158" y="7286038"/>
                  <a:pt x="548707" y="7217606"/>
                </a:cubicBezTo>
                <a:cubicBezTo>
                  <a:pt x="457896" y="7149174"/>
                  <a:pt x="370921" y="7069229"/>
                  <a:pt x="293540" y="6977133"/>
                </a:cubicBezTo>
                <a:cubicBezTo>
                  <a:pt x="216797" y="6885038"/>
                  <a:pt x="150926" y="6779510"/>
                  <a:pt x="101683" y="6667588"/>
                </a:cubicBezTo>
                <a:cubicBezTo>
                  <a:pt x="52440" y="6555666"/>
                  <a:pt x="20464" y="6437988"/>
                  <a:pt x="3837" y="6321590"/>
                </a:cubicBezTo>
                <a:lnTo>
                  <a:pt x="0" y="6297287"/>
                </a:lnTo>
                <a:lnTo>
                  <a:pt x="639" y="6278740"/>
                </a:lnTo>
                <a:lnTo>
                  <a:pt x="2558" y="6095827"/>
                </a:lnTo>
                <a:lnTo>
                  <a:pt x="3198" y="6072803"/>
                </a:lnTo>
                <a:lnTo>
                  <a:pt x="5756" y="6056814"/>
                </a:lnTo>
                <a:cubicBezTo>
                  <a:pt x="15348" y="5994138"/>
                  <a:pt x="29418" y="5932740"/>
                  <a:pt x="46045" y="5876459"/>
                </a:cubicBezTo>
                <a:cubicBezTo>
                  <a:pt x="62033" y="5819539"/>
                  <a:pt x="80579" y="5767735"/>
                  <a:pt x="96567" y="5720408"/>
                </a:cubicBezTo>
                <a:lnTo>
                  <a:pt x="102323" y="5705058"/>
                </a:lnTo>
                <a:lnTo>
                  <a:pt x="105520" y="5697383"/>
                </a:lnTo>
                <a:cubicBezTo>
                  <a:pt x="128542" y="5646220"/>
                  <a:pt x="155403" y="5598253"/>
                  <a:pt x="184821" y="5551565"/>
                </a:cubicBezTo>
                <a:cubicBezTo>
                  <a:pt x="215517" y="5506157"/>
                  <a:pt x="247495" y="5463307"/>
                  <a:pt x="282667" y="5423015"/>
                </a:cubicBezTo>
                <a:cubicBezTo>
                  <a:pt x="351735" y="5342431"/>
                  <a:pt x="429756" y="5272720"/>
                  <a:pt x="513533" y="5213240"/>
                </a:cubicBezTo>
                <a:cubicBezTo>
                  <a:pt x="597311" y="5153123"/>
                  <a:pt x="686204" y="5102597"/>
                  <a:pt x="780852" y="5062306"/>
                </a:cubicBezTo>
                <a:cubicBezTo>
                  <a:pt x="793003" y="5057189"/>
                  <a:pt x="804514" y="5052712"/>
                  <a:pt x="816026" y="5048235"/>
                </a:cubicBezTo>
                <a:lnTo>
                  <a:pt x="849281" y="5035444"/>
                </a:lnTo>
                <a:cubicBezTo>
                  <a:pt x="871024" y="5027130"/>
                  <a:pt x="894047" y="5018816"/>
                  <a:pt x="916430" y="5011141"/>
                </a:cubicBezTo>
                <a:cubicBezTo>
                  <a:pt x="961836" y="4996431"/>
                  <a:pt x="1006603" y="4983001"/>
                  <a:pt x="1052647" y="4970849"/>
                </a:cubicBezTo>
                <a:cubicBezTo>
                  <a:pt x="1142820" y="4947186"/>
                  <a:pt x="1233631" y="4929279"/>
                  <a:pt x="1321886" y="4915208"/>
                </a:cubicBezTo>
                <a:cubicBezTo>
                  <a:pt x="1410139" y="4900499"/>
                  <a:pt x="1497753" y="4890265"/>
                  <a:pt x="1582170" y="4880671"/>
                </a:cubicBezTo>
                <a:lnTo>
                  <a:pt x="1831582" y="4855090"/>
                </a:lnTo>
                <a:lnTo>
                  <a:pt x="1892337" y="4848694"/>
                </a:lnTo>
                <a:lnTo>
                  <a:pt x="1923673" y="4844857"/>
                </a:lnTo>
                <a:lnTo>
                  <a:pt x="1955009" y="4842299"/>
                </a:lnTo>
                <a:lnTo>
                  <a:pt x="2080995" y="4829508"/>
                </a:lnTo>
                <a:lnTo>
                  <a:pt x="2206341" y="4816716"/>
                </a:lnTo>
                <a:cubicBezTo>
                  <a:pt x="2248549" y="4812879"/>
                  <a:pt x="2290117" y="4808402"/>
                  <a:pt x="2331687" y="4805205"/>
                </a:cubicBezTo>
                <a:lnTo>
                  <a:pt x="2582378" y="4782181"/>
                </a:lnTo>
                <a:cubicBezTo>
                  <a:pt x="2665516" y="4773867"/>
                  <a:pt x="2749292" y="4768111"/>
                  <a:pt x="2832430" y="4761075"/>
                </a:cubicBezTo>
                <a:cubicBezTo>
                  <a:pt x="2916207" y="4754041"/>
                  <a:pt x="2999345" y="4746366"/>
                  <a:pt x="3083121" y="4740609"/>
                </a:cubicBezTo>
                <a:lnTo>
                  <a:pt x="3333173" y="4722063"/>
                </a:lnTo>
                <a:cubicBezTo>
                  <a:pt x="3416951" y="4715666"/>
                  <a:pt x="3500087" y="4709911"/>
                  <a:pt x="3583226" y="4704795"/>
                </a:cubicBezTo>
                <a:cubicBezTo>
                  <a:pt x="3750140" y="4692643"/>
                  <a:pt x="3917055" y="4682409"/>
                  <a:pt x="4083969" y="4671537"/>
                </a:cubicBezTo>
                <a:cubicBezTo>
                  <a:pt x="4749709" y="4629967"/>
                  <a:pt x="5415447" y="4594791"/>
                  <a:pt x="6079269" y="4552581"/>
                </a:cubicBezTo>
                <a:lnTo>
                  <a:pt x="6203975" y="4545545"/>
                </a:lnTo>
                <a:lnTo>
                  <a:pt x="6328042" y="4537230"/>
                </a:lnTo>
                <a:lnTo>
                  <a:pt x="6577455" y="4519963"/>
                </a:lnTo>
                <a:cubicBezTo>
                  <a:pt x="6742451" y="4507811"/>
                  <a:pt x="6908725" y="4496939"/>
                  <a:pt x="7073722" y="4483508"/>
                </a:cubicBezTo>
                <a:lnTo>
                  <a:pt x="7197788" y="4473915"/>
                </a:lnTo>
                <a:cubicBezTo>
                  <a:pt x="7239357" y="4470077"/>
                  <a:pt x="7280287" y="4467519"/>
                  <a:pt x="7322495" y="4463682"/>
                </a:cubicBezTo>
                <a:lnTo>
                  <a:pt x="7573185" y="4441937"/>
                </a:lnTo>
                <a:lnTo>
                  <a:pt x="7635859" y="4436181"/>
                </a:lnTo>
                <a:lnTo>
                  <a:pt x="7651207" y="4434902"/>
                </a:lnTo>
                <a:lnTo>
                  <a:pt x="7668474" y="4433623"/>
                </a:lnTo>
                <a:lnTo>
                  <a:pt x="7683183" y="4432984"/>
                </a:lnTo>
                <a:lnTo>
                  <a:pt x="7697253" y="4431705"/>
                </a:lnTo>
                <a:cubicBezTo>
                  <a:pt x="7734345" y="4429146"/>
                  <a:pt x="7770157" y="4425310"/>
                  <a:pt x="7804692" y="4418913"/>
                </a:cubicBezTo>
                <a:cubicBezTo>
                  <a:pt x="7874399" y="4407402"/>
                  <a:pt x="7938991" y="4388854"/>
                  <a:pt x="7997187" y="4360714"/>
                </a:cubicBezTo>
                <a:cubicBezTo>
                  <a:pt x="8025965" y="4346643"/>
                  <a:pt x="8053465" y="4331295"/>
                  <a:pt x="8079685" y="4312747"/>
                </a:cubicBezTo>
                <a:cubicBezTo>
                  <a:pt x="8105265" y="4294201"/>
                  <a:pt x="8129567" y="4273734"/>
                  <a:pt x="8153230" y="4251349"/>
                </a:cubicBezTo>
                <a:cubicBezTo>
                  <a:pt x="8176252" y="4228326"/>
                  <a:pt x="8197997" y="4203383"/>
                  <a:pt x="8217821" y="4175883"/>
                </a:cubicBezTo>
                <a:cubicBezTo>
                  <a:pt x="8222937" y="4169486"/>
                  <a:pt x="8228053" y="4162452"/>
                  <a:pt x="8232531" y="4155416"/>
                </a:cubicBezTo>
                <a:lnTo>
                  <a:pt x="8234449" y="4152858"/>
                </a:lnTo>
                <a:lnTo>
                  <a:pt x="8235727" y="4150301"/>
                </a:lnTo>
                <a:lnTo>
                  <a:pt x="8238287" y="4146463"/>
                </a:lnTo>
                <a:cubicBezTo>
                  <a:pt x="8240205" y="4143904"/>
                  <a:pt x="8242123" y="4141346"/>
                  <a:pt x="8243401" y="4138788"/>
                </a:cubicBezTo>
                <a:cubicBezTo>
                  <a:pt x="8250437" y="4127276"/>
                  <a:pt x="8256831" y="4113846"/>
                  <a:pt x="8263227" y="4100415"/>
                </a:cubicBezTo>
                <a:cubicBezTo>
                  <a:pt x="8275378" y="4072274"/>
                  <a:pt x="8286250" y="4040936"/>
                  <a:pt x="8294563" y="4008958"/>
                </a:cubicBezTo>
                <a:cubicBezTo>
                  <a:pt x="8302877" y="3976341"/>
                  <a:pt x="8309273" y="3943085"/>
                  <a:pt x="8313110" y="3909188"/>
                </a:cubicBezTo>
                <a:cubicBezTo>
                  <a:pt x="8320145" y="3842035"/>
                  <a:pt x="8318865" y="3773602"/>
                  <a:pt x="8306715" y="3709647"/>
                </a:cubicBezTo>
                <a:cubicBezTo>
                  <a:pt x="8294563" y="3646330"/>
                  <a:pt x="8271541" y="3588131"/>
                  <a:pt x="8239565" y="3539525"/>
                </a:cubicBezTo>
                <a:cubicBezTo>
                  <a:pt x="8222937" y="3514582"/>
                  <a:pt x="8205669" y="3494117"/>
                  <a:pt x="8182008" y="3469814"/>
                </a:cubicBezTo>
                <a:cubicBezTo>
                  <a:pt x="8158347" y="3447429"/>
                  <a:pt x="8132765" y="3425684"/>
                  <a:pt x="8105265" y="3405857"/>
                </a:cubicBezTo>
                <a:cubicBezTo>
                  <a:pt x="8050907" y="3366845"/>
                  <a:pt x="7986955" y="3332948"/>
                  <a:pt x="7919166" y="3306088"/>
                </a:cubicBezTo>
                <a:cubicBezTo>
                  <a:pt x="7850098" y="3277947"/>
                  <a:pt x="7777833" y="3255562"/>
                  <a:pt x="7701730" y="3237015"/>
                </a:cubicBezTo>
                <a:cubicBezTo>
                  <a:pt x="7550803" y="3199921"/>
                  <a:pt x="7390923" y="3177537"/>
                  <a:pt x="7227846" y="3158350"/>
                </a:cubicBezTo>
                <a:lnTo>
                  <a:pt x="7163893" y="3151315"/>
                </a:lnTo>
                <a:lnTo>
                  <a:pt x="7102500" y="3142361"/>
                </a:lnTo>
                <a:lnTo>
                  <a:pt x="6977793" y="3125094"/>
                </a:lnTo>
                <a:lnTo>
                  <a:pt x="6853726" y="3108465"/>
                </a:lnTo>
                <a:lnTo>
                  <a:pt x="6730299" y="3091836"/>
                </a:lnTo>
                <a:cubicBezTo>
                  <a:pt x="6400308" y="3048987"/>
                  <a:pt x="6070315" y="3008694"/>
                  <a:pt x="5739684" y="2970960"/>
                </a:cubicBezTo>
                <a:lnTo>
                  <a:pt x="5243417" y="2915319"/>
                </a:lnTo>
                <a:lnTo>
                  <a:pt x="4747151" y="2861597"/>
                </a:lnTo>
                <a:lnTo>
                  <a:pt x="3752698" y="2754151"/>
                </a:lnTo>
                <a:cubicBezTo>
                  <a:pt x="3421427" y="2717696"/>
                  <a:pt x="3089517" y="2679962"/>
                  <a:pt x="2758245" y="2639671"/>
                </a:cubicBezTo>
                <a:lnTo>
                  <a:pt x="2509472" y="2608332"/>
                </a:lnTo>
                <a:cubicBezTo>
                  <a:pt x="2425696" y="2597460"/>
                  <a:pt x="2339361" y="2585309"/>
                  <a:pt x="2251107" y="2566122"/>
                </a:cubicBezTo>
                <a:cubicBezTo>
                  <a:pt x="2164131" y="2547576"/>
                  <a:pt x="2073960" y="2521354"/>
                  <a:pt x="1986346" y="2482340"/>
                </a:cubicBezTo>
                <a:cubicBezTo>
                  <a:pt x="1899371" y="2443327"/>
                  <a:pt x="1814315" y="2390245"/>
                  <a:pt x="1741410" y="2323091"/>
                </a:cubicBezTo>
                <a:lnTo>
                  <a:pt x="1711992" y="2283438"/>
                </a:lnTo>
                <a:cubicBezTo>
                  <a:pt x="1714550" y="2288555"/>
                  <a:pt x="1717748" y="2291753"/>
                  <a:pt x="1717748" y="2292392"/>
                </a:cubicBezTo>
                <a:cubicBezTo>
                  <a:pt x="1717748" y="2292392"/>
                  <a:pt x="1715829" y="2289834"/>
                  <a:pt x="1710713" y="2285358"/>
                </a:cubicBezTo>
                <a:cubicBezTo>
                  <a:pt x="1700481" y="2277043"/>
                  <a:pt x="1680655" y="2261694"/>
                  <a:pt x="1661470" y="2241868"/>
                </a:cubicBezTo>
                <a:lnTo>
                  <a:pt x="1651877" y="2232914"/>
                </a:lnTo>
                <a:lnTo>
                  <a:pt x="1644843" y="2221402"/>
                </a:lnTo>
                <a:cubicBezTo>
                  <a:pt x="1603274" y="2158725"/>
                  <a:pt x="1573216" y="2089014"/>
                  <a:pt x="1556589" y="2015465"/>
                </a:cubicBezTo>
                <a:cubicBezTo>
                  <a:pt x="1539961" y="1941916"/>
                  <a:pt x="1537403" y="1865809"/>
                  <a:pt x="1549555" y="1790342"/>
                </a:cubicBezTo>
                <a:cubicBezTo>
                  <a:pt x="1561065" y="1715514"/>
                  <a:pt x="1587925" y="1641964"/>
                  <a:pt x="1628215" y="1576730"/>
                </a:cubicBezTo>
                <a:cubicBezTo>
                  <a:pt x="1648680" y="1544113"/>
                  <a:pt x="1672342" y="1513414"/>
                  <a:pt x="1699202" y="1485913"/>
                </a:cubicBezTo>
                <a:lnTo>
                  <a:pt x="1708794" y="1475041"/>
                </a:lnTo>
                <a:lnTo>
                  <a:pt x="1718387" y="1466087"/>
                </a:lnTo>
                <a:cubicBezTo>
                  <a:pt x="1724783" y="1459692"/>
                  <a:pt x="1731817" y="1453935"/>
                  <a:pt x="1738213" y="1448179"/>
                </a:cubicBezTo>
                <a:cubicBezTo>
                  <a:pt x="1751642" y="1436028"/>
                  <a:pt x="1765072" y="1425156"/>
                  <a:pt x="1778502" y="1414283"/>
                </a:cubicBezTo>
                <a:cubicBezTo>
                  <a:pt x="1806001" y="1392539"/>
                  <a:pt x="1834140" y="1372712"/>
                  <a:pt x="1865477" y="1354805"/>
                </a:cubicBezTo>
                <a:cubicBezTo>
                  <a:pt x="1872511" y="1350328"/>
                  <a:pt x="1880825" y="1345851"/>
                  <a:pt x="1888499" y="1341374"/>
                </a:cubicBezTo>
                <a:lnTo>
                  <a:pt x="1894255" y="1338177"/>
                </a:lnTo>
                <a:lnTo>
                  <a:pt x="1897453" y="1336897"/>
                </a:lnTo>
                <a:lnTo>
                  <a:pt x="1900011" y="1335618"/>
                </a:lnTo>
                <a:lnTo>
                  <a:pt x="1909603" y="1330501"/>
                </a:lnTo>
                <a:lnTo>
                  <a:pt x="1929428" y="1319629"/>
                </a:lnTo>
                <a:lnTo>
                  <a:pt x="1952451" y="1308117"/>
                </a:lnTo>
                <a:cubicBezTo>
                  <a:pt x="2014485" y="1278697"/>
                  <a:pt x="2074599" y="1256953"/>
                  <a:pt x="2132157" y="1237766"/>
                </a:cubicBezTo>
                <a:lnTo>
                  <a:pt x="2215933" y="1210265"/>
                </a:lnTo>
                <a:lnTo>
                  <a:pt x="2255583" y="1196195"/>
                </a:lnTo>
                <a:lnTo>
                  <a:pt x="2278607" y="1188521"/>
                </a:lnTo>
                <a:lnTo>
                  <a:pt x="2302268" y="1180846"/>
                </a:lnTo>
                <a:lnTo>
                  <a:pt x="2315059" y="1177008"/>
                </a:lnTo>
                <a:lnTo>
                  <a:pt x="2325931" y="1173811"/>
                </a:lnTo>
                <a:lnTo>
                  <a:pt x="2348313" y="1167415"/>
                </a:lnTo>
                <a:lnTo>
                  <a:pt x="2392441" y="1155903"/>
                </a:lnTo>
                <a:cubicBezTo>
                  <a:pt x="2421858" y="1147589"/>
                  <a:pt x="2451276" y="1139914"/>
                  <a:pt x="2480694" y="1132879"/>
                </a:cubicBezTo>
                <a:cubicBezTo>
                  <a:pt x="2597726" y="1104738"/>
                  <a:pt x="2715398" y="1081075"/>
                  <a:pt x="2831790" y="1059330"/>
                </a:cubicBezTo>
                <a:cubicBezTo>
                  <a:pt x="2948183" y="1036306"/>
                  <a:pt x="3063936" y="1015201"/>
                  <a:pt x="3177770" y="992816"/>
                </a:cubicBezTo>
                <a:cubicBezTo>
                  <a:pt x="3292244" y="971072"/>
                  <a:pt x="3406078" y="947408"/>
                  <a:pt x="3517995" y="921825"/>
                </a:cubicBezTo>
                <a:cubicBezTo>
                  <a:pt x="3629270" y="895604"/>
                  <a:pt x="3739268" y="866824"/>
                  <a:pt x="3844789" y="831009"/>
                </a:cubicBezTo>
                <a:cubicBezTo>
                  <a:pt x="3950309" y="793915"/>
                  <a:pt x="4051993" y="749786"/>
                  <a:pt x="4141525" y="690947"/>
                </a:cubicBezTo>
                <a:cubicBezTo>
                  <a:pt x="4185653" y="661526"/>
                  <a:pt x="4227221" y="628270"/>
                  <a:pt x="4263034" y="591176"/>
                </a:cubicBezTo>
                <a:cubicBezTo>
                  <a:pt x="4281581" y="572628"/>
                  <a:pt x="4298207" y="552163"/>
                  <a:pt x="4313557" y="531697"/>
                </a:cubicBezTo>
                <a:cubicBezTo>
                  <a:pt x="4326347" y="513150"/>
                  <a:pt x="4338498" y="491405"/>
                  <a:pt x="4349369" y="467741"/>
                </a:cubicBezTo>
                <a:cubicBezTo>
                  <a:pt x="4370473" y="419774"/>
                  <a:pt x="4387101" y="366691"/>
                  <a:pt x="4401810" y="311690"/>
                </a:cubicBezTo>
                <a:cubicBezTo>
                  <a:pt x="4416519" y="257328"/>
                  <a:pt x="4429309" y="201686"/>
                  <a:pt x="4439541" y="145406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4FD29633-4400-B64D-89EE-EB2D66844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982" y="1938992"/>
            <a:ext cx="8583377" cy="11015007"/>
          </a:xfrm>
          <a:custGeom>
            <a:avLst/>
            <a:gdLst>
              <a:gd name="connsiteX0" fmla="*/ 4432213 w 8583377"/>
              <a:gd name="connsiteY0" fmla="*/ 0 h 11015007"/>
              <a:gd name="connsiteX1" fmla="*/ 4550487 w 8583377"/>
              <a:gd name="connsiteY1" fmla="*/ 0 h 11015007"/>
              <a:gd name="connsiteX2" fmla="*/ 4527580 w 8583377"/>
              <a:gd name="connsiteY2" fmla="*/ 167237 h 11015007"/>
              <a:gd name="connsiteX3" fmla="*/ 4493676 w 8583377"/>
              <a:gd name="connsiteY3" fmla="*/ 345041 h 11015007"/>
              <a:gd name="connsiteX4" fmla="*/ 4438666 w 8583377"/>
              <a:gd name="connsiteY4" fmla="*/ 523486 h 11015007"/>
              <a:gd name="connsiteX5" fmla="*/ 4392610 w 8583377"/>
              <a:gd name="connsiteY5" fmla="*/ 613028 h 11015007"/>
              <a:gd name="connsiteX6" fmla="*/ 4335039 w 8583377"/>
              <a:gd name="connsiteY6" fmla="*/ 691057 h 11015007"/>
              <a:gd name="connsiteX7" fmla="*/ 4269794 w 8583377"/>
              <a:gd name="connsiteY7" fmla="*/ 762051 h 11015007"/>
              <a:gd name="connsiteX8" fmla="*/ 4197510 w 8583377"/>
              <a:gd name="connsiteY8" fmla="*/ 824091 h 11015007"/>
              <a:gd name="connsiteX9" fmla="*/ 3873198 w 8583377"/>
              <a:gd name="connsiteY9" fmla="*/ 1009572 h 11015007"/>
              <a:gd name="connsiteX10" fmla="*/ 3528416 w 8583377"/>
              <a:gd name="connsiteY10" fmla="*/ 1127895 h 11015007"/>
              <a:gd name="connsiteX11" fmla="*/ 3180436 w 8583377"/>
              <a:gd name="connsiteY11" fmla="*/ 1210401 h 11015007"/>
              <a:gd name="connsiteX12" fmla="*/ 2494711 w 8583377"/>
              <a:gd name="connsiteY12" fmla="*/ 1358785 h 11015007"/>
              <a:gd name="connsiteX13" fmla="*/ 2411554 w 8583377"/>
              <a:gd name="connsiteY13" fmla="*/ 1381171 h 11015007"/>
              <a:gd name="connsiteX14" fmla="*/ 2370615 w 8583377"/>
              <a:gd name="connsiteY14" fmla="*/ 1392683 h 11015007"/>
              <a:gd name="connsiteX15" fmla="*/ 2350146 w 8583377"/>
              <a:gd name="connsiteY15" fmla="*/ 1398439 h 11015007"/>
              <a:gd name="connsiteX16" fmla="*/ 2330955 w 8583377"/>
              <a:gd name="connsiteY16" fmla="*/ 1404196 h 11015007"/>
              <a:gd name="connsiteX17" fmla="*/ 2312405 w 8583377"/>
              <a:gd name="connsiteY17" fmla="*/ 1409952 h 11015007"/>
              <a:gd name="connsiteX18" fmla="*/ 2293214 w 8583377"/>
              <a:gd name="connsiteY18" fmla="*/ 1416988 h 11015007"/>
              <a:gd name="connsiteX19" fmla="*/ 2250357 w 8583377"/>
              <a:gd name="connsiteY19" fmla="*/ 1432977 h 11015007"/>
              <a:gd name="connsiteX20" fmla="*/ 2166560 w 8583377"/>
              <a:gd name="connsiteY20" fmla="*/ 1461759 h 11015007"/>
              <a:gd name="connsiteX21" fmla="*/ 2015598 w 8583377"/>
              <a:gd name="connsiteY21" fmla="*/ 1521880 h 11015007"/>
              <a:gd name="connsiteX22" fmla="*/ 1998967 w 8583377"/>
              <a:gd name="connsiteY22" fmla="*/ 1531473 h 11015007"/>
              <a:gd name="connsiteX23" fmla="*/ 1980417 w 8583377"/>
              <a:gd name="connsiteY23" fmla="*/ 1541067 h 11015007"/>
              <a:gd name="connsiteX24" fmla="*/ 1970182 w 8583377"/>
              <a:gd name="connsiteY24" fmla="*/ 1546823 h 11015007"/>
              <a:gd name="connsiteX25" fmla="*/ 1967623 w 8583377"/>
              <a:gd name="connsiteY25" fmla="*/ 1548103 h 11015007"/>
              <a:gd name="connsiteX26" fmla="*/ 1965704 w 8583377"/>
              <a:gd name="connsiteY26" fmla="*/ 1549382 h 11015007"/>
              <a:gd name="connsiteX27" fmla="*/ 1961866 w 8583377"/>
              <a:gd name="connsiteY27" fmla="*/ 1551301 h 11015007"/>
              <a:gd name="connsiteX28" fmla="*/ 1946514 w 8583377"/>
              <a:gd name="connsiteY28" fmla="*/ 1560255 h 11015007"/>
              <a:gd name="connsiteX29" fmla="*/ 1885106 w 8583377"/>
              <a:gd name="connsiteY29" fmla="*/ 1603107 h 11015007"/>
              <a:gd name="connsiteX30" fmla="*/ 1857600 w 8583377"/>
              <a:gd name="connsiteY30" fmla="*/ 1626772 h 11015007"/>
              <a:gd name="connsiteX31" fmla="*/ 1844167 w 8583377"/>
              <a:gd name="connsiteY31" fmla="*/ 1639563 h 11015007"/>
              <a:gd name="connsiteX32" fmla="*/ 1837770 w 8583377"/>
              <a:gd name="connsiteY32" fmla="*/ 1645960 h 11015007"/>
              <a:gd name="connsiteX33" fmla="*/ 1832013 w 8583377"/>
              <a:gd name="connsiteY33" fmla="*/ 1651715 h 11015007"/>
              <a:gd name="connsiteX34" fmla="*/ 1792994 w 8583377"/>
              <a:gd name="connsiteY34" fmla="*/ 1703523 h 11015007"/>
              <a:gd name="connsiteX35" fmla="*/ 1748856 w 8583377"/>
              <a:gd name="connsiteY35" fmla="*/ 1826962 h 11015007"/>
              <a:gd name="connsiteX36" fmla="*/ 1754613 w 8583377"/>
              <a:gd name="connsiteY36" fmla="*/ 1960635 h 11015007"/>
              <a:gd name="connsiteX37" fmla="*/ 1775722 w 8583377"/>
              <a:gd name="connsiteY37" fmla="*/ 2024434 h 11015007"/>
              <a:gd name="connsiteX38" fmla="*/ 1803682 w 8583377"/>
              <a:gd name="connsiteY38" fmla="*/ 2075002 h 11015007"/>
              <a:gd name="connsiteX39" fmla="*/ 1794272 w 8583377"/>
              <a:gd name="connsiteY39" fmla="*/ 2066168 h 11015007"/>
              <a:gd name="connsiteX40" fmla="*/ 1808346 w 8583377"/>
              <a:gd name="connsiteY40" fmla="*/ 2083436 h 11015007"/>
              <a:gd name="connsiteX41" fmla="*/ 1803682 w 8583377"/>
              <a:gd name="connsiteY41" fmla="*/ 2075002 h 11015007"/>
              <a:gd name="connsiteX42" fmla="*/ 1807386 w 8583377"/>
              <a:gd name="connsiteY42" fmla="*/ 2078479 h 11015007"/>
              <a:gd name="connsiteX43" fmla="*/ 1828175 w 8583377"/>
              <a:gd name="connsiteY43" fmla="*/ 2095588 h 11015007"/>
              <a:gd name="connsiteX44" fmla="*/ 1858239 w 8583377"/>
              <a:gd name="connsiteY44" fmla="*/ 2124369 h 11015007"/>
              <a:gd name="connsiteX45" fmla="*/ 1869839 w 8583377"/>
              <a:gd name="connsiteY45" fmla="*/ 2141097 h 11015007"/>
              <a:gd name="connsiteX46" fmla="*/ 1867195 w 8583377"/>
              <a:gd name="connsiteY46" fmla="*/ 2139080 h 11015007"/>
              <a:gd name="connsiteX47" fmla="*/ 1891502 w 8583377"/>
              <a:gd name="connsiteY47" fmla="*/ 2172339 h 11015007"/>
              <a:gd name="connsiteX48" fmla="*/ 1869839 w 8583377"/>
              <a:gd name="connsiteY48" fmla="*/ 2141097 h 11015007"/>
              <a:gd name="connsiteX49" fmla="*/ 1950912 w 8583377"/>
              <a:gd name="connsiteY49" fmla="*/ 2202959 h 11015007"/>
              <a:gd name="connsiteX50" fmla="*/ 2045662 w 8583377"/>
              <a:gd name="connsiteY50" fmla="*/ 2252926 h 11015007"/>
              <a:gd name="connsiteX51" fmla="*/ 2261231 w 8583377"/>
              <a:gd name="connsiteY51" fmla="*/ 2319443 h 11015007"/>
              <a:gd name="connsiteX52" fmla="*/ 2499188 w 8583377"/>
              <a:gd name="connsiteY52" fmla="*/ 2356539 h 11015007"/>
              <a:gd name="connsiteX53" fmla="*/ 2746100 w 8583377"/>
              <a:gd name="connsiteY53" fmla="*/ 2386600 h 11015007"/>
              <a:gd name="connsiteX54" fmla="*/ 3738867 w 8583377"/>
              <a:gd name="connsiteY54" fmla="*/ 2497888 h 11015007"/>
              <a:gd name="connsiteX55" fmla="*/ 4732274 w 8583377"/>
              <a:gd name="connsiteY55" fmla="*/ 2601501 h 11015007"/>
              <a:gd name="connsiteX56" fmla="*/ 5229936 w 8583377"/>
              <a:gd name="connsiteY56" fmla="*/ 2653307 h 11015007"/>
              <a:gd name="connsiteX57" fmla="*/ 5727600 w 8583377"/>
              <a:gd name="connsiteY57" fmla="*/ 2706392 h 11015007"/>
              <a:gd name="connsiteX58" fmla="*/ 6722924 w 8583377"/>
              <a:gd name="connsiteY58" fmla="*/ 2820239 h 11015007"/>
              <a:gd name="connsiteX59" fmla="*/ 6847660 w 8583377"/>
              <a:gd name="connsiteY59" fmla="*/ 2834950 h 11015007"/>
              <a:gd name="connsiteX60" fmla="*/ 6971117 w 8583377"/>
              <a:gd name="connsiteY60" fmla="*/ 2850299 h 11015007"/>
              <a:gd name="connsiteX61" fmla="*/ 7094573 w 8583377"/>
              <a:gd name="connsiteY61" fmla="*/ 2866290 h 11015007"/>
              <a:gd name="connsiteX62" fmla="*/ 7155980 w 8583377"/>
              <a:gd name="connsiteY62" fmla="*/ 2873964 h 11015007"/>
              <a:gd name="connsiteX63" fmla="*/ 7216750 w 8583377"/>
              <a:gd name="connsiteY63" fmla="*/ 2879721 h 11015007"/>
              <a:gd name="connsiteX64" fmla="*/ 7470698 w 8583377"/>
              <a:gd name="connsiteY64" fmla="*/ 2910421 h 11015007"/>
              <a:gd name="connsiteX65" fmla="*/ 7727206 w 8583377"/>
              <a:gd name="connsiteY65" fmla="*/ 2957111 h 11015007"/>
              <a:gd name="connsiteX66" fmla="*/ 7984352 w 8583377"/>
              <a:gd name="connsiteY66" fmla="*/ 3033221 h 11015007"/>
              <a:gd name="connsiteX67" fmla="*/ 8234463 w 8583377"/>
              <a:gd name="connsiteY67" fmla="*/ 3161779 h 11015007"/>
              <a:gd name="connsiteX68" fmla="*/ 8348325 w 8583377"/>
              <a:gd name="connsiteY68" fmla="*/ 3253239 h 11015007"/>
              <a:gd name="connsiteX69" fmla="*/ 8401417 w 8583377"/>
              <a:gd name="connsiteY69" fmla="*/ 3308244 h 11015007"/>
              <a:gd name="connsiteX70" fmla="*/ 8448753 w 8583377"/>
              <a:gd name="connsiteY70" fmla="*/ 3370284 h 11015007"/>
              <a:gd name="connsiteX71" fmla="*/ 8565172 w 8583377"/>
              <a:gd name="connsiteY71" fmla="*/ 3649782 h 11015007"/>
              <a:gd name="connsiteX72" fmla="*/ 8578605 w 8583377"/>
              <a:gd name="connsiteY72" fmla="*/ 3940794 h 11015007"/>
              <a:gd name="connsiteX73" fmla="*/ 8554938 w 8583377"/>
              <a:gd name="connsiteY73" fmla="*/ 4083421 h 11015007"/>
              <a:gd name="connsiteX74" fmla="*/ 8508242 w 8583377"/>
              <a:gd name="connsiteY74" fmla="*/ 4224771 h 11015007"/>
              <a:gd name="connsiteX75" fmla="*/ 8473060 w 8583377"/>
              <a:gd name="connsiteY75" fmla="*/ 4295125 h 11015007"/>
              <a:gd name="connsiteX76" fmla="*/ 8462186 w 8583377"/>
              <a:gd name="connsiteY76" fmla="*/ 4313033 h 11015007"/>
              <a:gd name="connsiteX77" fmla="*/ 8451312 w 8583377"/>
              <a:gd name="connsiteY77" fmla="*/ 4329663 h 11015007"/>
              <a:gd name="connsiteX78" fmla="*/ 8430842 w 8583377"/>
              <a:gd name="connsiteY78" fmla="*/ 4359083 h 11015007"/>
              <a:gd name="connsiteX79" fmla="*/ 8337450 w 8583377"/>
              <a:gd name="connsiteY79" fmla="*/ 4472291 h 11015007"/>
              <a:gd name="connsiteX80" fmla="*/ 8225508 w 8583377"/>
              <a:gd name="connsiteY80" fmla="*/ 4570787 h 11015007"/>
              <a:gd name="connsiteX81" fmla="*/ 8097574 w 8583377"/>
              <a:gd name="connsiteY81" fmla="*/ 4648178 h 11015007"/>
              <a:gd name="connsiteX82" fmla="*/ 7960685 w 8583377"/>
              <a:gd name="connsiteY82" fmla="*/ 4703820 h 11015007"/>
              <a:gd name="connsiteX83" fmla="*/ 7821877 w 8583377"/>
              <a:gd name="connsiteY83" fmla="*/ 4738997 h 11015007"/>
              <a:gd name="connsiteX84" fmla="*/ 7684348 w 8583377"/>
              <a:gd name="connsiteY84" fmla="*/ 4757546 h 11015007"/>
              <a:gd name="connsiteX85" fmla="*/ 7667076 w 8583377"/>
              <a:gd name="connsiteY85" fmla="*/ 4758825 h 11015007"/>
              <a:gd name="connsiteX86" fmla="*/ 7651724 w 8583377"/>
              <a:gd name="connsiteY86" fmla="*/ 4760744 h 11015007"/>
              <a:gd name="connsiteX87" fmla="*/ 7636372 w 8583377"/>
              <a:gd name="connsiteY87" fmla="*/ 4762022 h 11015007"/>
              <a:gd name="connsiteX88" fmla="*/ 7621020 w 8583377"/>
              <a:gd name="connsiteY88" fmla="*/ 4763303 h 11015007"/>
              <a:gd name="connsiteX89" fmla="*/ 7559612 w 8583377"/>
              <a:gd name="connsiteY89" fmla="*/ 4770338 h 11015007"/>
              <a:gd name="connsiteX90" fmla="*/ 7312700 w 8583377"/>
              <a:gd name="connsiteY90" fmla="*/ 4796560 h 11015007"/>
              <a:gd name="connsiteX91" fmla="*/ 7187964 w 8583377"/>
              <a:gd name="connsiteY91" fmla="*/ 4809353 h 11015007"/>
              <a:gd name="connsiteX92" fmla="*/ 7063230 w 8583377"/>
              <a:gd name="connsiteY92" fmla="*/ 4822144 h 11015007"/>
              <a:gd name="connsiteX93" fmla="*/ 6564288 w 8583377"/>
              <a:gd name="connsiteY93" fmla="*/ 4869473 h 11015007"/>
              <a:gd name="connsiteX94" fmla="*/ 6314816 w 8583377"/>
              <a:gd name="connsiteY94" fmla="*/ 4891219 h 11015007"/>
              <a:gd name="connsiteX95" fmla="*/ 6190080 w 8583377"/>
              <a:gd name="connsiteY95" fmla="*/ 4902092 h 11015007"/>
              <a:gd name="connsiteX96" fmla="*/ 6064705 w 8583377"/>
              <a:gd name="connsiteY96" fmla="*/ 4912966 h 11015007"/>
              <a:gd name="connsiteX97" fmla="*/ 4072136 w 8583377"/>
              <a:gd name="connsiteY97" fmla="*/ 5074781 h 11015007"/>
              <a:gd name="connsiteX98" fmla="*/ 3575112 w 8583377"/>
              <a:gd name="connsiteY98" fmla="*/ 5118912 h 11015007"/>
              <a:gd name="connsiteX99" fmla="*/ 3326920 w 8583377"/>
              <a:gd name="connsiteY99" fmla="*/ 5141937 h 11015007"/>
              <a:gd name="connsiteX100" fmla="*/ 3079368 w 8583377"/>
              <a:gd name="connsiteY100" fmla="*/ 5166241 h 11015007"/>
              <a:gd name="connsiteX101" fmla="*/ 2831177 w 8583377"/>
              <a:gd name="connsiteY101" fmla="*/ 5191825 h 11015007"/>
              <a:gd name="connsiteX102" fmla="*/ 2583625 w 8583377"/>
              <a:gd name="connsiteY102" fmla="*/ 5218687 h 11015007"/>
              <a:gd name="connsiteX103" fmla="*/ 2337351 w 8583377"/>
              <a:gd name="connsiteY103" fmla="*/ 5246829 h 11015007"/>
              <a:gd name="connsiteX104" fmla="*/ 2213896 w 8583377"/>
              <a:gd name="connsiteY104" fmla="*/ 5262179 h 11015007"/>
              <a:gd name="connsiteX105" fmla="*/ 2091079 w 8583377"/>
              <a:gd name="connsiteY105" fmla="*/ 5276889 h 11015007"/>
              <a:gd name="connsiteX106" fmla="*/ 1967623 w 8583377"/>
              <a:gd name="connsiteY106" fmla="*/ 5292239 h 11015007"/>
              <a:gd name="connsiteX107" fmla="*/ 1937558 w 8583377"/>
              <a:gd name="connsiteY107" fmla="*/ 5296077 h 11015007"/>
              <a:gd name="connsiteX108" fmla="*/ 1906854 w 8583377"/>
              <a:gd name="connsiteY108" fmla="*/ 5299914 h 11015007"/>
              <a:gd name="connsiteX109" fmla="*/ 1842887 w 8583377"/>
              <a:gd name="connsiteY109" fmla="*/ 5308869 h 11015007"/>
              <a:gd name="connsiteX110" fmla="*/ 1595336 w 8583377"/>
              <a:gd name="connsiteY110" fmla="*/ 5340209 h 11015007"/>
              <a:gd name="connsiteX111" fmla="*/ 1136692 w 8583377"/>
              <a:gd name="connsiteY111" fmla="*/ 5427832 h 11015007"/>
              <a:gd name="connsiteX112" fmla="*/ 1031787 w 8583377"/>
              <a:gd name="connsiteY112" fmla="*/ 5462370 h 11015007"/>
              <a:gd name="connsiteX113" fmla="*/ 979973 w 8583377"/>
              <a:gd name="connsiteY113" fmla="*/ 5481557 h 11015007"/>
              <a:gd name="connsiteX114" fmla="*/ 954386 w 8583377"/>
              <a:gd name="connsiteY114" fmla="*/ 5491790 h 11015007"/>
              <a:gd name="connsiteX115" fmla="*/ 931358 w 8583377"/>
              <a:gd name="connsiteY115" fmla="*/ 5502024 h 11015007"/>
              <a:gd name="connsiteX116" fmla="*/ 758648 w 8583377"/>
              <a:gd name="connsiteY116" fmla="*/ 5604997 h 11015007"/>
              <a:gd name="connsiteX117" fmla="*/ 561380 w 8583377"/>
              <a:gd name="connsiteY117" fmla="*/ 5817079 h 11015007"/>
              <a:gd name="connsiteX118" fmla="*/ 524658 w 8583377"/>
              <a:gd name="connsiteY118" fmla="*/ 5888348 h 11015007"/>
              <a:gd name="connsiteX119" fmla="*/ 527728 w 8583377"/>
              <a:gd name="connsiteY119" fmla="*/ 5878100 h 11015007"/>
              <a:gd name="connsiteX120" fmla="*/ 520052 w 8583377"/>
              <a:gd name="connsiteY120" fmla="*/ 5897288 h 11015007"/>
              <a:gd name="connsiteX121" fmla="*/ 524658 w 8583377"/>
              <a:gd name="connsiteY121" fmla="*/ 5888348 h 11015007"/>
              <a:gd name="connsiteX122" fmla="*/ 488069 w 8583377"/>
              <a:gd name="connsiteY122" fmla="*/ 6010494 h 11015007"/>
              <a:gd name="connsiteX123" fmla="*/ 466622 w 8583377"/>
              <a:gd name="connsiteY123" fmla="*/ 6117134 h 11015007"/>
              <a:gd name="connsiteX124" fmla="*/ 466320 w 8583377"/>
              <a:gd name="connsiteY124" fmla="*/ 6095560 h 11015007"/>
              <a:gd name="connsiteX125" fmla="*/ 464400 w 8583377"/>
              <a:gd name="connsiteY125" fmla="*/ 6128179 h 11015007"/>
              <a:gd name="connsiteX126" fmla="*/ 466622 w 8583377"/>
              <a:gd name="connsiteY126" fmla="*/ 6117134 h 11015007"/>
              <a:gd name="connsiteX127" fmla="*/ 468497 w 8583377"/>
              <a:gd name="connsiteY127" fmla="*/ 6251274 h 11015007"/>
              <a:gd name="connsiteX128" fmla="*/ 466320 w 8583377"/>
              <a:gd name="connsiteY128" fmla="*/ 6242025 h 11015007"/>
              <a:gd name="connsiteX129" fmla="*/ 468878 w 8583377"/>
              <a:gd name="connsiteY129" fmla="*/ 6278481 h 11015007"/>
              <a:gd name="connsiteX130" fmla="*/ 468497 w 8583377"/>
              <a:gd name="connsiteY130" fmla="*/ 6251274 h 11015007"/>
              <a:gd name="connsiteX131" fmla="*/ 492227 w 8583377"/>
              <a:gd name="connsiteY131" fmla="*/ 6352034 h 11015007"/>
              <a:gd name="connsiteX132" fmla="*/ 531566 w 8583377"/>
              <a:gd name="connsiteY132" fmla="*/ 6454367 h 11015007"/>
              <a:gd name="connsiteX133" fmla="*/ 651183 w 8583377"/>
              <a:gd name="connsiteY133" fmla="*/ 6636009 h 11015007"/>
              <a:gd name="connsiteX134" fmla="*/ 1034345 w 8583377"/>
              <a:gd name="connsiteY134" fmla="*/ 6914230 h 11015007"/>
              <a:gd name="connsiteX135" fmla="*/ 1531368 w 8583377"/>
              <a:gd name="connsiteY135" fmla="*/ 7109304 h 11015007"/>
              <a:gd name="connsiteX136" fmla="*/ 1801948 w 8583377"/>
              <a:gd name="connsiteY136" fmla="*/ 7195008 h 11015007"/>
              <a:gd name="connsiteX137" fmla="*/ 1870393 w 8583377"/>
              <a:gd name="connsiteY137" fmla="*/ 7217393 h 11015007"/>
              <a:gd name="connsiteX138" fmla="*/ 1886385 w 8583377"/>
              <a:gd name="connsiteY138" fmla="*/ 7222510 h 11015007"/>
              <a:gd name="connsiteX139" fmla="*/ 1902376 w 8583377"/>
              <a:gd name="connsiteY139" fmla="*/ 7226987 h 11015007"/>
              <a:gd name="connsiteX140" fmla="*/ 1933720 w 8583377"/>
              <a:gd name="connsiteY140" fmla="*/ 7237221 h 11015007"/>
              <a:gd name="connsiteX141" fmla="*/ 2070610 w 8583377"/>
              <a:gd name="connsiteY141" fmla="*/ 7277514 h 11015007"/>
              <a:gd name="connsiteX142" fmla="*/ 2620085 w 8583377"/>
              <a:gd name="connsiteY142" fmla="*/ 7444447 h 11015007"/>
              <a:gd name="connsiteX143" fmla="*/ 3168922 w 8583377"/>
              <a:gd name="connsiteY143" fmla="*/ 7620972 h 11015007"/>
              <a:gd name="connsiteX144" fmla="*/ 4259558 w 8583377"/>
              <a:gd name="connsiteY144" fmla="*/ 8018795 h 11015007"/>
              <a:gd name="connsiteX145" fmla="*/ 4800079 w 8583377"/>
              <a:gd name="connsiteY145" fmla="*/ 8257360 h 11015007"/>
              <a:gd name="connsiteX146" fmla="*/ 4867244 w 8583377"/>
              <a:gd name="connsiteY146" fmla="*/ 8291259 h 11015007"/>
              <a:gd name="connsiteX147" fmla="*/ 4933770 w 8583377"/>
              <a:gd name="connsiteY147" fmla="*/ 8325156 h 11015007"/>
              <a:gd name="connsiteX148" fmla="*/ 5065542 w 8583377"/>
              <a:gd name="connsiteY148" fmla="*/ 8394871 h 11015007"/>
              <a:gd name="connsiteX149" fmla="*/ 5325888 w 8583377"/>
              <a:gd name="connsiteY149" fmla="*/ 8543894 h 11015007"/>
              <a:gd name="connsiteX150" fmla="*/ 5826748 w 8583377"/>
              <a:gd name="connsiteY150" fmla="*/ 8889271 h 11015007"/>
              <a:gd name="connsiteX151" fmla="*/ 6284111 w 8583377"/>
              <a:gd name="connsiteY151" fmla="*/ 9308840 h 11015007"/>
              <a:gd name="connsiteX152" fmla="*/ 6487527 w 8583377"/>
              <a:gd name="connsiteY152" fmla="*/ 9548684 h 11015007"/>
              <a:gd name="connsiteX153" fmla="*/ 6668553 w 8583377"/>
              <a:gd name="connsiteY153" fmla="*/ 9808996 h 11015007"/>
              <a:gd name="connsiteX154" fmla="*/ 6952566 w 8583377"/>
              <a:gd name="connsiteY154" fmla="*/ 10378867 h 11015007"/>
              <a:gd name="connsiteX155" fmla="*/ 7120158 w 8583377"/>
              <a:gd name="connsiteY155" fmla="*/ 10990951 h 11015007"/>
              <a:gd name="connsiteX156" fmla="*/ 7123404 w 8583377"/>
              <a:gd name="connsiteY156" fmla="*/ 11015007 h 11015007"/>
              <a:gd name="connsiteX157" fmla="*/ 6417734 w 8583377"/>
              <a:gd name="connsiteY157" fmla="*/ 11015007 h 11015007"/>
              <a:gd name="connsiteX158" fmla="*/ 6386968 w 8583377"/>
              <a:gd name="connsiteY158" fmla="*/ 10852940 h 11015007"/>
              <a:gd name="connsiteX159" fmla="*/ 6316734 w 8583377"/>
              <a:gd name="connsiteY159" fmla="*/ 10610397 h 11015007"/>
              <a:gd name="connsiteX160" fmla="*/ 6105004 w 8583377"/>
              <a:gd name="connsiteY160" fmla="*/ 10152454 h 11015007"/>
              <a:gd name="connsiteX161" fmla="*/ 5966196 w 8583377"/>
              <a:gd name="connsiteY161" fmla="*/ 9940111 h 11015007"/>
              <a:gd name="connsiteX162" fmla="*/ 5806279 w 8583377"/>
              <a:gd name="connsiteY162" fmla="*/ 9739921 h 11015007"/>
              <a:gd name="connsiteX163" fmla="*/ 5002214 w 8583377"/>
              <a:gd name="connsiteY163" fmla="*/ 9061320 h 11015007"/>
              <a:gd name="connsiteX164" fmla="*/ 4770654 w 8583377"/>
              <a:gd name="connsiteY164" fmla="*/ 8919972 h 11015007"/>
              <a:gd name="connsiteX165" fmla="*/ 4651676 w 8583377"/>
              <a:gd name="connsiteY165" fmla="*/ 8852815 h 11015007"/>
              <a:gd name="connsiteX166" fmla="*/ 4592186 w 8583377"/>
              <a:gd name="connsiteY166" fmla="*/ 8820196 h 11015007"/>
              <a:gd name="connsiteX167" fmla="*/ 4532058 w 8583377"/>
              <a:gd name="connsiteY167" fmla="*/ 8788217 h 11015007"/>
              <a:gd name="connsiteX168" fmla="*/ 4035034 w 8583377"/>
              <a:gd name="connsiteY168" fmla="*/ 8552849 h 11015007"/>
              <a:gd name="connsiteX169" fmla="*/ 2989175 w 8583377"/>
              <a:gd name="connsiteY169" fmla="*/ 8140955 h 11015007"/>
              <a:gd name="connsiteX170" fmla="*/ 2454411 w 8583377"/>
              <a:gd name="connsiteY170" fmla="*/ 7954196 h 11015007"/>
              <a:gd name="connsiteX171" fmla="*/ 1915170 w 8583377"/>
              <a:gd name="connsiteY171" fmla="*/ 7775752 h 11015007"/>
              <a:gd name="connsiteX172" fmla="*/ 1778281 w 8583377"/>
              <a:gd name="connsiteY172" fmla="*/ 7731620 h 11015007"/>
              <a:gd name="connsiteX173" fmla="*/ 1742459 w 8583377"/>
              <a:gd name="connsiteY173" fmla="*/ 7719468 h 11015007"/>
              <a:gd name="connsiteX174" fmla="*/ 1723909 w 8583377"/>
              <a:gd name="connsiteY174" fmla="*/ 7713073 h 11015007"/>
              <a:gd name="connsiteX175" fmla="*/ 1706638 w 8583377"/>
              <a:gd name="connsiteY175" fmla="*/ 7706677 h 11015007"/>
              <a:gd name="connsiteX176" fmla="*/ 1639472 w 8583377"/>
              <a:gd name="connsiteY176" fmla="*/ 7683651 h 11015007"/>
              <a:gd name="connsiteX177" fmla="*/ 1367613 w 8583377"/>
              <a:gd name="connsiteY177" fmla="*/ 7589632 h 11015007"/>
              <a:gd name="connsiteX178" fmla="*/ 807902 w 8583377"/>
              <a:gd name="connsiteY178" fmla="*/ 7353625 h 11015007"/>
              <a:gd name="connsiteX179" fmla="*/ 532845 w 8583377"/>
              <a:gd name="connsiteY179" fmla="*/ 7181576 h 11015007"/>
              <a:gd name="connsiteX180" fmla="*/ 284653 w 8583377"/>
              <a:gd name="connsiteY180" fmla="*/ 6948127 h 11015007"/>
              <a:gd name="connsiteX181" fmla="*/ 98510 w 8583377"/>
              <a:gd name="connsiteY181" fmla="*/ 6649441 h 11015007"/>
              <a:gd name="connsiteX182" fmla="*/ 3198 w 8583377"/>
              <a:gd name="connsiteY182" fmla="*/ 6314937 h 11015007"/>
              <a:gd name="connsiteX183" fmla="*/ 0 w 8583377"/>
              <a:gd name="connsiteY183" fmla="*/ 6293831 h 11015007"/>
              <a:gd name="connsiteX184" fmla="*/ 640 w 8583377"/>
              <a:gd name="connsiteY184" fmla="*/ 6278481 h 11015007"/>
              <a:gd name="connsiteX185" fmla="*/ 2559 w 8583377"/>
              <a:gd name="connsiteY185" fmla="*/ 6095560 h 11015007"/>
              <a:gd name="connsiteX186" fmla="*/ 3198 w 8583377"/>
              <a:gd name="connsiteY186" fmla="*/ 6076372 h 11015007"/>
              <a:gd name="connsiteX187" fmla="*/ 5118 w 8583377"/>
              <a:gd name="connsiteY187" fmla="*/ 6062941 h 11015007"/>
              <a:gd name="connsiteX188" fmla="*/ 44138 w 8583377"/>
              <a:gd name="connsiteY188" fmla="*/ 5887055 h 11015007"/>
              <a:gd name="connsiteX189" fmla="*/ 94032 w 8583377"/>
              <a:gd name="connsiteY189" fmla="*/ 5733554 h 11015007"/>
              <a:gd name="connsiteX190" fmla="*/ 98510 w 8583377"/>
              <a:gd name="connsiteY190" fmla="*/ 5721402 h 11015007"/>
              <a:gd name="connsiteX191" fmla="*/ 101708 w 8583377"/>
              <a:gd name="connsiteY191" fmla="*/ 5714366 h 11015007"/>
              <a:gd name="connsiteX192" fmla="*/ 177828 w 8583377"/>
              <a:gd name="connsiteY192" fmla="*/ 5574297 h 11015007"/>
              <a:gd name="connsiteX193" fmla="*/ 271220 w 8583377"/>
              <a:gd name="connsiteY193" fmla="*/ 5449578 h 11015007"/>
              <a:gd name="connsiteX194" fmla="*/ 495105 w 8583377"/>
              <a:gd name="connsiteY194" fmla="*/ 5245549 h 11015007"/>
              <a:gd name="connsiteX195" fmla="*/ 754810 w 8583377"/>
              <a:gd name="connsiteY195" fmla="*/ 5099724 h 11015007"/>
              <a:gd name="connsiteX196" fmla="*/ 788712 w 8583377"/>
              <a:gd name="connsiteY196" fmla="*/ 5085653 h 11015007"/>
              <a:gd name="connsiteX197" fmla="*/ 821336 w 8583377"/>
              <a:gd name="connsiteY197" fmla="*/ 5072861 h 11015007"/>
              <a:gd name="connsiteX198" fmla="*/ 887221 w 8583377"/>
              <a:gd name="connsiteY198" fmla="*/ 5049197 h 11015007"/>
              <a:gd name="connsiteX199" fmla="*/ 1020912 w 8583377"/>
              <a:gd name="connsiteY199" fmla="*/ 5008903 h 11015007"/>
              <a:gd name="connsiteX200" fmla="*/ 1544801 w 8583377"/>
              <a:gd name="connsiteY200" fmla="*/ 4919361 h 11015007"/>
              <a:gd name="connsiteX201" fmla="*/ 1793633 w 8583377"/>
              <a:gd name="connsiteY201" fmla="*/ 4893138 h 11015007"/>
              <a:gd name="connsiteX202" fmla="*/ 1854402 w 8583377"/>
              <a:gd name="connsiteY202" fmla="*/ 4886742 h 11015007"/>
              <a:gd name="connsiteX203" fmla="*/ 1885745 w 8583377"/>
              <a:gd name="connsiteY203" fmla="*/ 4882905 h 11015007"/>
              <a:gd name="connsiteX204" fmla="*/ 1917089 w 8583377"/>
              <a:gd name="connsiteY204" fmla="*/ 4879707 h 11015007"/>
              <a:gd name="connsiteX205" fmla="*/ 2042464 w 8583377"/>
              <a:gd name="connsiteY205" fmla="*/ 4866915 h 11015007"/>
              <a:gd name="connsiteX206" fmla="*/ 2167840 w 8583377"/>
              <a:gd name="connsiteY206" fmla="*/ 4854123 h 11015007"/>
              <a:gd name="connsiteX207" fmla="*/ 2293214 w 8583377"/>
              <a:gd name="connsiteY207" fmla="*/ 4841971 h 11015007"/>
              <a:gd name="connsiteX208" fmla="*/ 2543965 w 8583377"/>
              <a:gd name="connsiteY208" fmla="*/ 4818306 h 11015007"/>
              <a:gd name="connsiteX209" fmla="*/ 2794076 w 8583377"/>
              <a:gd name="connsiteY209" fmla="*/ 4797200 h 11015007"/>
              <a:gd name="connsiteX210" fmla="*/ 3044186 w 8583377"/>
              <a:gd name="connsiteY210" fmla="*/ 4776733 h 11015007"/>
              <a:gd name="connsiteX211" fmla="*/ 3294297 w 8583377"/>
              <a:gd name="connsiteY211" fmla="*/ 4757546 h 11015007"/>
              <a:gd name="connsiteX212" fmla="*/ 3544408 w 8583377"/>
              <a:gd name="connsiteY212" fmla="*/ 4738997 h 11015007"/>
              <a:gd name="connsiteX213" fmla="*/ 4044629 w 8583377"/>
              <a:gd name="connsiteY213" fmla="*/ 4705739 h 11015007"/>
              <a:gd name="connsiteX214" fmla="*/ 5043154 w 8583377"/>
              <a:gd name="connsiteY214" fmla="*/ 4644339 h 11015007"/>
              <a:gd name="connsiteX215" fmla="*/ 6040397 w 8583377"/>
              <a:gd name="connsiteY215" fmla="*/ 4583579 h 11015007"/>
              <a:gd name="connsiteX216" fmla="*/ 6164494 w 8583377"/>
              <a:gd name="connsiteY216" fmla="*/ 4575264 h 11015007"/>
              <a:gd name="connsiteX217" fmla="*/ 6289228 w 8583377"/>
              <a:gd name="connsiteY217" fmla="*/ 4566949 h 11015007"/>
              <a:gd name="connsiteX218" fmla="*/ 6538060 w 8583377"/>
              <a:gd name="connsiteY218" fmla="*/ 4549680 h 11015007"/>
              <a:gd name="connsiteX219" fmla="*/ 7035083 w 8583377"/>
              <a:gd name="connsiteY219" fmla="*/ 4511945 h 11015007"/>
              <a:gd name="connsiteX220" fmla="*/ 7159819 w 8583377"/>
              <a:gd name="connsiteY220" fmla="*/ 4501711 h 11015007"/>
              <a:gd name="connsiteX221" fmla="*/ 7283914 w 8583377"/>
              <a:gd name="connsiteY221" fmla="*/ 4491478 h 11015007"/>
              <a:gd name="connsiteX222" fmla="*/ 7534665 w 8583377"/>
              <a:gd name="connsiteY222" fmla="*/ 4469092 h 11015007"/>
              <a:gd name="connsiteX223" fmla="*/ 7597352 w 8583377"/>
              <a:gd name="connsiteY223" fmla="*/ 4463336 h 11015007"/>
              <a:gd name="connsiteX224" fmla="*/ 7612704 w 8583377"/>
              <a:gd name="connsiteY224" fmla="*/ 4462056 h 11015007"/>
              <a:gd name="connsiteX225" fmla="*/ 7629336 w 8583377"/>
              <a:gd name="connsiteY225" fmla="*/ 4461417 h 11015007"/>
              <a:gd name="connsiteX226" fmla="*/ 7644688 w 8583377"/>
              <a:gd name="connsiteY226" fmla="*/ 4460138 h 11015007"/>
              <a:gd name="connsiteX227" fmla="*/ 7658760 w 8583377"/>
              <a:gd name="connsiteY227" fmla="*/ 4459499 h 11015007"/>
              <a:gd name="connsiteX228" fmla="*/ 7768784 w 8583377"/>
              <a:gd name="connsiteY228" fmla="*/ 4446067 h 11015007"/>
              <a:gd name="connsiteX229" fmla="*/ 7968361 w 8583377"/>
              <a:gd name="connsiteY229" fmla="*/ 4384667 h 11015007"/>
              <a:gd name="connsiteX230" fmla="*/ 8054076 w 8583377"/>
              <a:gd name="connsiteY230" fmla="*/ 4334779 h 11015007"/>
              <a:gd name="connsiteX231" fmla="*/ 8131478 w 8583377"/>
              <a:gd name="connsiteY231" fmla="*/ 4269542 h 11015007"/>
              <a:gd name="connsiteX232" fmla="*/ 8198642 w 8583377"/>
              <a:gd name="connsiteY232" fmla="*/ 4190872 h 11015007"/>
              <a:gd name="connsiteX233" fmla="*/ 8213994 w 8583377"/>
              <a:gd name="connsiteY233" fmla="*/ 4169766 h 11015007"/>
              <a:gd name="connsiteX234" fmla="*/ 8220391 w 8583377"/>
              <a:gd name="connsiteY234" fmla="*/ 4160811 h 11015007"/>
              <a:gd name="connsiteX235" fmla="*/ 8225508 w 8583377"/>
              <a:gd name="connsiteY235" fmla="*/ 4151858 h 11015007"/>
              <a:gd name="connsiteX236" fmla="*/ 8246617 w 8583377"/>
              <a:gd name="connsiteY236" fmla="*/ 4110924 h 11015007"/>
              <a:gd name="connsiteX237" fmla="*/ 8279240 w 8583377"/>
              <a:gd name="connsiteY237" fmla="*/ 4014986 h 11015007"/>
              <a:gd name="connsiteX238" fmla="*/ 8298430 w 8583377"/>
              <a:gd name="connsiteY238" fmla="*/ 3911373 h 11015007"/>
              <a:gd name="connsiteX239" fmla="*/ 8291394 w 8583377"/>
              <a:gd name="connsiteY239" fmla="*/ 3704786 h 11015007"/>
              <a:gd name="connsiteX240" fmla="*/ 8220391 w 8583377"/>
              <a:gd name="connsiteY240" fmla="*/ 3524423 h 11015007"/>
              <a:gd name="connsiteX241" fmla="*/ 8158343 w 8583377"/>
              <a:gd name="connsiteY241" fmla="*/ 3451511 h 11015007"/>
              <a:gd name="connsiteX242" fmla="*/ 8079024 w 8583377"/>
              <a:gd name="connsiteY242" fmla="*/ 3384993 h 11015007"/>
              <a:gd name="connsiteX243" fmla="*/ 7886484 w 8583377"/>
              <a:gd name="connsiteY243" fmla="*/ 3282020 h 11015007"/>
              <a:gd name="connsiteX244" fmla="*/ 7666438 w 8583377"/>
              <a:gd name="connsiteY244" fmla="*/ 3212945 h 11015007"/>
              <a:gd name="connsiteX245" fmla="*/ 7189244 w 8583377"/>
              <a:gd name="connsiteY245" fmla="*/ 3134276 h 11015007"/>
              <a:gd name="connsiteX246" fmla="*/ 7125916 w 8583377"/>
              <a:gd name="connsiteY246" fmla="*/ 3127240 h 11015007"/>
              <a:gd name="connsiteX247" fmla="*/ 7063868 w 8583377"/>
              <a:gd name="connsiteY247" fmla="*/ 3118926 h 11015007"/>
              <a:gd name="connsiteX248" fmla="*/ 6939134 w 8583377"/>
              <a:gd name="connsiteY248" fmla="*/ 3101657 h 11015007"/>
              <a:gd name="connsiteX249" fmla="*/ 6815676 w 8583377"/>
              <a:gd name="connsiteY249" fmla="*/ 3084389 h 11015007"/>
              <a:gd name="connsiteX250" fmla="*/ 6691581 w 8583377"/>
              <a:gd name="connsiteY250" fmla="*/ 3068398 h 11015007"/>
              <a:gd name="connsiteX251" fmla="*/ 5700734 w 8583377"/>
              <a:gd name="connsiteY251" fmla="*/ 2948156 h 11015007"/>
              <a:gd name="connsiteX252" fmla="*/ 5204350 w 8583377"/>
              <a:gd name="connsiteY252" fmla="*/ 2892512 h 11015007"/>
              <a:gd name="connsiteX253" fmla="*/ 4707327 w 8583377"/>
              <a:gd name="connsiteY253" fmla="*/ 2839427 h 11015007"/>
              <a:gd name="connsiteX254" fmla="*/ 3713280 w 8583377"/>
              <a:gd name="connsiteY254" fmla="*/ 2731976 h 11015007"/>
              <a:gd name="connsiteX255" fmla="*/ 2718595 w 8583377"/>
              <a:gd name="connsiteY255" fmla="*/ 2617491 h 11015007"/>
              <a:gd name="connsiteX256" fmla="*/ 2469763 w 8583377"/>
              <a:gd name="connsiteY256" fmla="*/ 2586151 h 11015007"/>
              <a:gd name="connsiteX257" fmla="*/ 2213256 w 8583377"/>
              <a:gd name="connsiteY257" fmla="*/ 2545219 h 11015007"/>
              <a:gd name="connsiteX258" fmla="*/ 1952910 w 8583377"/>
              <a:gd name="connsiteY258" fmla="*/ 2462071 h 11015007"/>
              <a:gd name="connsiteX259" fmla="*/ 1713674 w 8583377"/>
              <a:gd name="connsiteY259" fmla="*/ 2306652 h 11015007"/>
              <a:gd name="connsiteX260" fmla="*/ 1688727 w 8583377"/>
              <a:gd name="connsiteY260" fmla="*/ 2274033 h 11015007"/>
              <a:gd name="connsiteX261" fmla="*/ 1690646 w 8583377"/>
              <a:gd name="connsiteY261" fmla="*/ 2277871 h 11015007"/>
              <a:gd name="connsiteX262" fmla="*/ 1681690 w 8583377"/>
              <a:gd name="connsiteY262" fmla="*/ 2268916 h 11015007"/>
              <a:gd name="connsiteX263" fmla="*/ 1633716 w 8583377"/>
              <a:gd name="connsiteY263" fmla="*/ 2226704 h 11015007"/>
              <a:gd name="connsiteX264" fmla="*/ 1626040 w 8583377"/>
              <a:gd name="connsiteY264" fmla="*/ 2218389 h 11015007"/>
              <a:gd name="connsiteX265" fmla="*/ 1619642 w 8583377"/>
              <a:gd name="connsiteY265" fmla="*/ 2209435 h 11015007"/>
              <a:gd name="connsiteX266" fmla="*/ 1534567 w 8583377"/>
              <a:gd name="connsiteY266" fmla="*/ 2010523 h 11015007"/>
              <a:gd name="connsiteX267" fmla="*/ 1527530 w 8583377"/>
              <a:gd name="connsiteY267" fmla="*/ 1793065 h 11015007"/>
              <a:gd name="connsiteX268" fmla="*/ 1603651 w 8583377"/>
              <a:gd name="connsiteY268" fmla="*/ 1587118 h 11015007"/>
              <a:gd name="connsiteX269" fmla="*/ 1671456 w 8583377"/>
              <a:gd name="connsiteY269" fmla="*/ 1499494 h 11015007"/>
              <a:gd name="connsiteX270" fmla="*/ 1681051 w 8583377"/>
              <a:gd name="connsiteY270" fmla="*/ 1489261 h 11015007"/>
              <a:gd name="connsiteX271" fmla="*/ 1690646 w 8583377"/>
              <a:gd name="connsiteY271" fmla="*/ 1480306 h 11015007"/>
              <a:gd name="connsiteX272" fmla="*/ 1709836 w 8583377"/>
              <a:gd name="connsiteY272" fmla="*/ 1463038 h 11015007"/>
              <a:gd name="connsiteX273" fmla="*/ 1748856 w 8583377"/>
              <a:gd name="connsiteY273" fmla="*/ 1429779 h 11015007"/>
              <a:gd name="connsiteX274" fmla="*/ 1833292 w 8583377"/>
              <a:gd name="connsiteY274" fmla="*/ 1371576 h 11015007"/>
              <a:gd name="connsiteX275" fmla="*/ 1856320 w 8583377"/>
              <a:gd name="connsiteY275" fmla="*/ 1358785 h 11015007"/>
              <a:gd name="connsiteX276" fmla="*/ 1862078 w 8583377"/>
              <a:gd name="connsiteY276" fmla="*/ 1355587 h 11015007"/>
              <a:gd name="connsiteX277" fmla="*/ 1864636 w 8583377"/>
              <a:gd name="connsiteY277" fmla="*/ 1354308 h 11015007"/>
              <a:gd name="connsiteX278" fmla="*/ 1867195 w 8583377"/>
              <a:gd name="connsiteY278" fmla="*/ 1353029 h 11015007"/>
              <a:gd name="connsiteX279" fmla="*/ 1876790 w 8583377"/>
              <a:gd name="connsiteY279" fmla="*/ 1347912 h 11015007"/>
              <a:gd name="connsiteX280" fmla="*/ 1896620 w 8583377"/>
              <a:gd name="connsiteY280" fmla="*/ 1337679 h 11015007"/>
              <a:gd name="connsiteX281" fmla="*/ 1919008 w 8583377"/>
              <a:gd name="connsiteY281" fmla="*/ 1326167 h 11015007"/>
              <a:gd name="connsiteX282" fmla="*/ 2096197 w 8583377"/>
              <a:gd name="connsiteY282" fmla="*/ 1256451 h 11015007"/>
              <a:gd name="connsiteX283" fmla="*/ 2179993 w 8583377"/>
              <a:gd name="connsiteY283" fmla="*/ 1228949 h 11015007"/>
              <a:gd name="connsiteX284" fmla="*/ 2220292 w 8583377"/>
              <a:gd name="connsiteY284" fmla="*/ 1214239 h 11015007"/>
              <a:gd name="connsiteX285" fmla="*/ 2242040 w 8583377"/>
              <a:gd name="connsiteY285" fmla="*/ 1206564 h 11015007"/>
              <a:gd name="connsiteX286" fmla="*/ 2266348 w 8583377"/>
              <a:gd name="connsiteY286" fmla="*/ 1199528 h 11015007"/>
              <a:gd name="connsiteX287" fmla="*/ 2277862 w 8583377"/>
              <a:gd name="connsiteY287" fmla="*/ 1195690 h 11015007"/>
              <a:gd name="connsiteX288" fmla="*/ 2289377 w 8583377"/>
              <a:gd name="connsiteY288" fmla="*/ 1192493 h 11015007"/>
              <a:gd name="connsiteX289" fmla="*/ 2311125 w 8583377"/>
              <a:gd name="connsiteY289" fmla="*/ 1186097 h 11015007"/>
              <a:gd name="connsiteX290" fmla="*/ 2355263 w 8583377"/>
              <a:gd name="connsiteY290" fmla="*/ 1174584 h 11015007"/>
              <a:gd name="connsiteX291" fmla="*/ 2442898 w 8583377"/>
              <a:gd name="connsiteY291" fmla="*/ 1152199 h 11015007"/>
              <a:gd name="connsiteX292" fmla="*/ 2793436 w 8583377"/>
              <a:gd name="connsiteY292" fmla="*/ 1077367 h 11015007"/>
              <a:gd name="connsiteX293" fmla="*/ 3139498 w 8583377"/>
              <a:gd name="connsiteY293" fmla="*/ 1011490 h 11015007"/>
              <a:gd name="connsiteX294" fmla="*/ 3480440 w 8583377"/>
              <a:gd name="connsiteY294" fmla="*/ 938578 h 11015007"/>
              <a:gd name="connsiteX295" fmla="*/ 3809231 w 8583377"/>
              <a:gd name="connsiteY295" fmla="*/ 845198 h 11015007"/>
              <a:gd name="connsiteX296" fmla="*/ 4107957 w 8583377"/>
              <a:gd name="connsiteY296" fmla="*/ 701930 h 11015007"/>
              <a:gd name="connsiteX297" fmla="*/ 4231412 w 8583377"/>
              <a:gd name="connsiteY297" fmla="*/ 598957 h 11015007"/>
              <a:gd name="connsiteX298" fmla="*/ 4281948 w 8583377"/>
              <a:gd name="connsiteY298" fmla="*/ 538196 h 11015007"/>
              <a:gd name="connsiteX299" fmla="*/ 4318408 w 8583377"/>
              <a:gd name="connsiteY299" fmla="*/ 471680 h 11015007"/>
              <a:gd name="connsiteX300" fmla="*/ 4371500 w 8583377"/>
              <a:gd name="connsiteY300" fmla="*/ 314341 h 11015007"/>
              <a:gd name="connsiteX301" fmla="*/ 4408600 w 8583377"/>
              <a:gd name="connsiteY301" fmla="*/ 146769 h 1101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</a:cxnLst>
            <a:rect l="l" t="t" r="r" b="b"/>
            <a:pathLst>
              <a:path w="8583377" h="11015007">
                <a:moveTo>
                  <a:pt x="4432213" y="0"/>
                </a:moveTo>
                <a:lnTo>
                  <a:pt x="4550487" y="0"/>
                </a:lnTo>
                <a:lnTo>
                  <a:pt x="4527580" y="167237"/>
                </a:lnTo>
                <a:cubicBezTo>
                  <a:pt x="4518625" y="226718"/>
                  <a:pt x="4507750" y="285560"/>
                  <a:pt x="4493676" y="345041"/>
                </a:cubicBezTo>
                <a:cubicBezTo>
                  <a:pt x="4479604" y="404523"/>
                  <a:pt x="4462334" y="463365"/>
                  <a:pt x="4438666" y="523486"/>
                </a:cubicBezTo>
                <a:cubicBezTo>
                  <a:pt x="4425872" y="552907"/>
                  <a:pt x="4411800" y="582967"/>
                  <a:pt x="4392610" y="613028"/>
                </a:cubicBezTo>
                <a:cubicBezTo>
                  <a:pt x="4374698" y="639890"/>
                  <a:pt x="4355508" y="666114"/>
                  <a:pt x="4335039" y="691057"/>
                </a:cubicBezTo>
                <a:cubicBezTo>
                  <a:pt x="4315209" y="716001"/>
                  <a:pt x="4292820" y="739026"/>
                  <a:pt x="4269794" y="762051"/>
                </a:cubicBezTo>
                <a:cubicBezTo>
                  <a:pt x="4246764" y="783798"/>
                  <a:pt x="4222457" y="804903"/>
                  <a:pt x="4197510" y="824091"/>
                </a:cubicBezTo>
                <a:cubicBezTo>
                  <a:pt x="4097082" y="902760"/>
                  <a:pt x="3985780" y="961602"/>
                  <a:pt x="3873198" y="1009572"/>
                </a:cubicBezTo>
                <a:cubicBezTo>
                  <a:pt x="3759976" y="1058180"/>
                  <a:pt x="3644836" y="1095276"/>
                  <a:pt x="3528416" y="1127895"/>
                </a:cubicBezTo>
                <a:cubicBezTo>
                  <a:pt x="3413276" y="1159874"/>
                  <a:pt x="3296216" y="1186097"/>
                  <a:pt x="3180436" y="1210401"/>
                </a:cubicBezTo>
                <a:cubicBezTo>
                  <a:pt x="2948236" y="1260289"/>
                  <a:pt x="2717955" y="1301863"/>
                  <a:pt x="2494711" y="1358785"/>
                </a:cubicBezTo>
                <a:cubicBezTo>
                  <a:pt x="2466565" y="1365821"/>
                  <a:pt x="2439059" y="1372856"/>
                  <a:pt x="2411554" y="1381171"/>
                </a:cubicBezTo>
                <a:lnTo>
                  <a:pt x="2370615" y="1392683"/>
                </a:lnTo>
                <a:lnTo>
                  <a:pt x="2350146" y="1398439"/>
                </a:lnTo>
                <a:lnTo>
                  <a:pt x="2330955" y="1404196"/>
                </a:lnTo>
                <a:lnTo>
                  <a:pt x="2312405" y="1409952"/>
                </a:lnTo>
                <a:lnTo>
                  <a:pt x="2293214" y="1416988"/>
                </a:lnTo>
                <a:cubicBezTo>
                  <a:pt x="2279142" y="1422743"/>
                  <a:pt x="2264429" y="1427861"/>
                  <a:pt x="2250357" y="1432977"/>
                </a:cubicBezTo>
                <a:lnTo>
                  <a:pt x="2166560" y="1461759"/>
                </a:lnTo>
                <a:cubicBezTo>
                  <a:pt x="2112188" y="1480306"/>
                  <a:pt x="2061015" y="1499494"/>
                  <a:pt x="2015598" y="1521880"/>
                </a:cubicBezTo>
                <a:lnTo>
                  <a:pt x="1998967" y="1531473"/>
                </a:lnTo>
                <a:lnTo>
                  <a:pt x="1980417" y="1541067"/>
                </a:lnTo>
                <a:lnTo>
                  <a:pt x="1970182" y="1546823"/>
                </a:lnTo>
                <a:lnTo>
                  <a:pt x="1967623" y="1548103"/>
                </a:lnTo>
                <a:lnTo>
                  <a:pt x="1965704" y="1549382"/>
                </a:lnTo>
                <a:lnTo>
                  <a:pt x="1961866" y="1551301"/>
                </a:lnTo>
                <a:cubicBezTo>
                  <a:pt x="1956109" y="1553859"/>
                  <a:pt x="1950991" y="1557057"/>
                  <a:pt x="1946514" y="1560255"/>
                </a:cubicBezTo>
                <a:cubicBezTo>
                  <a:pt x="1925404" y="1573047"/>
                  <a:pt x="1904935" y="1587757"/>
                  <a:pt x="1885106" y="1603107"/>
                </a:cubicBezTo>
                <a:cubicBezTo>
                  <a:pt x="1876150" y="1610143"/>
                  <a:pt x="1866555" y="1618458"/>
                  <a:pt x="1857600" y="1626772"/>
                </a:cubicBezTo>
                <a:cubicBezTo>
                  <a:pt x="1852482" y="1631249"/>
                  <a:pt x="1848644" y="1635086"/>
                  <a:pt x="1844167" y="1639563"/>
                </a:cubicBezTo>
                <a:lnTo>
                  <a:pt x="1837770" y="1645960"/>
                </a:lnTo>
                <a:lnTo>
                  <a:pt x="1832013" y="1651715"/>
                </a:lnTo>
                <a:cubicBezTo>
                  <a:pt x="1817300" y="1667705"/>
                  <a:pt x="1803868" y="1684974"/>
                  <a:pt x="1792994" y="1703523"/>
                </a:cubicBezTo>
                <a:cubicBezTo>
                  <a:pt x="1769965" y="1740618"/>
                  <a:pt x="1755253" y="1782831"/>
                  <a:pt x="1748856" y="1826962"/>
                </a:cubicBezTo>
                <a:cubicBezTo>
                  <a:pt x="1742459" y="1870454"/>
                  <a:pt x="1743739" y="1916504"/>
                  <a:pt x="1754613" y="1960635"/>
                </a:cubicBezTo>
                <a:cubicBezTo>
                  <a:pt x="1759731" y="1982382"/>
                  <a:pt x="1766767" y="2003808"/>
                  <a:pt x="1775722" y="2024434"/>
                </a:cubicBezTo>
                <a:lnTo>
                  <a:pt x="1803682" y="2075002"/>
                </a:lnTo>
                <a:lnTo>
                  <a:pt x="1794272" y="2066168"/>
                </a:lnTo>
                <a:lnTo>
                  <a:pt x="1808346" y="2083436"/>
                </a:lnTo>
                <a:lnTo>
                  <a:pt x="1803682" y="2075002"/>
                </a:lnTo>
                <a:lnTo>
                  <a:pt x="1807386" y="2078479"/>
                </a:lnTo>
                <a:cubicBezTo>
                  <a:pt x="1812824" y="2083116"/>
                  <a:pt x="1819540" y="2088553"/>
                  <a:pt x="1828175" y="2095588"/>
                </a:cubicBezTo>
                <a:cubicBezTo>
                  <a:pt x="1836491" y="2102624"/>
                  <a:pt x="1846726" y="2111578"/>
                  <a:pt x="1858239" y="2124369"/>
                </a:cubicBezTo>
                <a:lnTo>
                  <a:pt x="1869839" y="2141097"/>
                </a:lnTo>
                <a:lnTo>
                  <a:pt x="1867195" y="2139080"/>
                </a:lnTo>
                <a:lnTo>
                  <a:pt x="1891502" y="2172339"/>
                </a:lnTo>
                <a:lnTo>
                  <a:pt x="1869839" y="2141097"/>
                </a:lnTo>
                <a:lnTo>
                  <a:pt x="1950912" y="2202959"/>
                </a:lnTo>
                <a:cubicBezTo>
                  <a:pt x="1980736" y="2221907"/>
                  <a:pt x="2012400" y="2238536"/>
                  <a:pt x="2045662" y="2252926"/>
                </a:cubicBezTo>
                <a:cubicBezTo>
                  <a:pt x="2112828" y="2282347"/>
                  <a:pt x="2185110" y="2304094"/>
                  <a:pt x="2261231" y="2319443"/>
                </a:cubicBezTo>
                <a:cubicBezTo>
                  <a:pt x="2337992" y="2336072"/>
                  <a:pt x="2417311" y="2347585"/>
                  <a:pt x="2499188" y="2356539"/>
                </a:cubicBezTo>
                <a:lnTo>
                  <a:pt x="2746100" y="2386600"/>
                </a:lnTo>
                <a:cubicBezTo>
                  <a:pt x="3076809" y="2424975"/>
                  <a:pt x="3407518" y="2462071"/>
                  <a:pt x="3738867" y="2497888"/>
                </a:cubicBezTo>
                <a:cubicBezTo>
                  <a:pt x="4070216" y="2533065"/>
                  <a:pt x="4400926" y="2566963"/>
                  <a:pt x="4732274" y="2601501"/>
                </a:cubicBezTo>
                <a:lnTo>
                  <a:pt x="5229936" y="2653307"/>
                </a:lnTo>
                <a:lnTo>
                  <a:pt x="5727600" y="2706392"/>
                </a:lnTo>
                <a:cubicBezTo>
                  <a:pt x="6059588" y="2742211"/>
                  <a:pt x="6390936" y="2779946"/>
                  <a:pt x="6722924" y="2820239"/>
                </a:cubicBezTo>
                <a:lnTo>
                  <a:pt x="6847660" y="2834950"/>
                </a:lnTo>
                <a:lnTo>
                  <a:pt x="6971117" y="2850299"/>
                </a:lnTo>
                <a:lnTo>
                  <a:pt x="7094573" y="2866290"/>
                </a:lnTo>
                <a:lnTo>
                  <a:pt x="7155980" y="2873964"/>
                </a:lnTo>
                <a:lnTo>
                  <a:pt x="7216750" y="2879721"/>
                </a:lnTo>
                <a:cubicBezTo>
                  <a:pt x="7301186" y="2888035"/>
                  <a:pt x="7385622" y="2898269"/>
                  <a:pt x="7470698" y="2910421"/>
                </a:cubicBezTo>
                <a:cubicBezTo>
                  <a:pt x="7555774" y="2922574"/>
                  <a:pt x="7640851" y="2937284"/>
                  <a:pt x="7727206" y="2957111"/>
                </a:cubicBezTo>
                <a:cubicBezTo>
                  <a:pt x="7812922" y="2976299"/>
                  <a:pt x="7899277" y="3000603"/>
                  <a:pt x="7984352" y="3033221"/>
                </a:cubicBezTo>
                <a:cubicBezTo>
                  <a:pt x="8070069" y="3065841"/>
                  <a:pt x="8154504" y="3107414"/>
                  <a:pt x="8234463" y="3161779"/>
                </a:cubicBezTo>
                <a:cubicBezTo>
                  <a:pt x="8274123" y="3188642"/>
                  <a:pt x="8312504" y="3219341"/>
                  <a:pt x="8348325" y="3253239"/>
                </a:cubicBezTo>
                <a:cubicBezTo>
                  <a:pt x="8366236" y="3270508"/>
                  <a:pt x="8383506" y="3287777"/>
                  <a:pt x="8401417" y="3308244"/>
                </a:cubicBezTo>
                <a:cubicBezTo>
                  <a:pt x="8418049" y="3327431"/>
                  <a:pt x="8434040" y="3348538"/>
                  <a:pt x="8448753" y="3370284"/>
                </a:cubicBezTo>
                <a:cubicBezTo>
                  <a:pt x="8507603" y="3455988"/>
                  <a:pt x="8545342" y="3553205"/>
                  <a:pt x="8565172" y="3649782"/>
                </a:cubicBezTo>
                <a:cubicBezTo>
                  <a:pt x="8584363" y="3746999"/>
                  <a:pt x="8587561" y="3844856"/>
                  <a:pt x="8578605" y="3940794"/>
                </a:cubicBezTo>
                <a:cubicBezTo>
                  <a:pt x="8574128" y="3988763"/>
                  <a:pt x="8565812" y="4036094"/>
                  <a:pt x="8554938" y="4083421"/>
                </a:cubicBezTo>
                <a:cubicBezTo>
                  <a:pt x="8543424" y="4130752"/>
                  <a:pt x="8528072" y="4177441"/>
                  <a:pt x="8508242" y="4224771"/>
                </a:cubicBezTo>
                <a:cubicBezTo>
                  <a:pt x="8498007" y="4247796"/>
                  <a:pt x="8487133" y="4271461"/>
                  <a:pt x="8473060" y="4295125"/>
                </a:cubicBezTo>
                <a:cubicBezTo>
                  <a:pt x="8469862" y="4300881"/>
                  <a:pt x="8466023" y="4306638"/>
                  <a:pt x="8462186" y="4313033"/>
                </a:cubicBezTo>
                <a:cubicBezTo>
                  <a:pt x="8458988" y="4318790"/>
                  <a:pt x="8454510" y="4325185"/>
                  <a:pt x="8451312" y="4329663"/>
                </a:cubicBezTo>
                <a:cubicBezTo>
                  <a:pt x="8444914" y="4339897"/>
                  <a:pt x="8437879" y="4349490"/>
                  <a:pt x="8430842" y="4359083"/>
                </a:cubicBezTo>
                <a:cubicBezTo>
                  <a:pt x="8403336" y="4398738"/>
                  <a:pt x="8371992" y="4436473"/>
                  <a:pt x="8337450" y="4472291"/>
                </a:cubicBezTo>
                <a:cubicBezTo>
                  <a:pt x="8302908" y="4507468"/>
                  <a:pt x="8265808" y="4540726"/>
                  <a:pt x="8225508" y="4570787"/>
                </a:cubicBezTo>
                <a:cubicBezTo>
                  <a:pt x="8184570" y="4599569"/>
                  <a:pt x="8141712" y="4626431"/>
                  <a:pt x="8097574" y="4648178"/>
                </a:cubicBezTo>
                <a:cubicBezTo>
                  <a:pt x="8053437" y="4670562"/>
                  <a:pt x="8007381" y="4689110"/>
                  <a:pt x="7960685" y="4703820"/>
                </a:cubicBezTo>
                <a:cubicBezTo>
                  <a:pt x="7914629" y="4718532"/>
                  <a:pt x="7867932" y="4730045"/>
                  <a:pt x="7821877" y="4738997"/>
                </a:cubicBezTo>
                <a:cubicBezTo>
                  <a:pt x="7775820" y="4747313"/>
                  <a:pt x="7729764" y="4753709"/>
                  <a:pt x="7684348" y="4757546"/>
                </a:cubicBezTo>
                <a:lnTo>
                  <a:pt x="7667076" y="4758825"/>
                </a:lnTo>
                <a:lnTo>
                  <a:pt x="7651724" y="4760744"/>
                </a:lnTo>
                <a:lnTo>
                  <a:pt x="7636372" y="4762022"/>
                </a:lnTo>
                <a:lnTo>
                  <a:pt x="7621020" y="4763303"/>
                </a:lnTo>
                <a:lnTo>
                  <a:pt x="7559612" y="4770338"/>
                </a:lnTo>
                <a:lnTo>
                  <a:pt x="7312700" y="4796560"/>
                </a:lnTo>
                <a:cubicBezTo>
                  <a:pt x="7271122" y="4801038"/>
                  <a:pt x="7229542" y="4804875"/>
                  <a:pt x="7187964" y="4809353"/>
                </a:cubicBezTo>
                <a:lnTo>
                  <a:pt x="7063230" y="4822144"/>
                </a:lnTo>
                <a:cubicBezTo>
                  <a:pt x="6896915" y="4838773"/>
                  <a:pt x="6730600" y="4853484"/>
                  <a:pt x="6564288" y="4869473"/>
                </a:cubicBezTo>
                <a:lnTo>
                  <a:pt x="6314816" y="4891219"/>
                </a:lnTo>
                <a:lnTo>
                  <a:pt x="6190080" y="4902092"/>
                </a:lnTo>
                <a:lnTo>
                  <a:pt x="6064705" y="4912966"/>
                </a:lnTo>
                <a:cubicBezTo>
                  <a:pt x="5399449" y="4968609"/>
                  <a:pt x="4734192" y="5017857"/>
                  <a:pt x="4072136" y="5074781"/>
                </a:cubicBezTo>
                <a:cubicBezTo>
                  <a:pt x="3906460" y="5089490"/>
                  <a:pt x="3740787" y="5103562"/>
                  <a:pt x="3575112" y="5118912"/>
                </a:cubicBezTo>
                <a:cubicBezTo>
                  <a:pt x="3492594" y="5126587"/>
                  <a:pt x="3409438" y="5133623"/>
                  <a:pt x="3326920" y="5141937"/>
                </a:cubicBezTo>
                <a:lnTo>
                  <a:pt x="3079368" y="5166241"/>
                </a:lnTo>
                <a:cubicBezTo>
                  <a:pt x="2996211" y="5174556"/>
                  <a:pt x="2914334" y="5183510"/>
                  <a:pt x="2831177" y="5191825"/>
                </a:cubicBezTo>
                <a:cubicBezTo>
                  <a:pt x="2748660" y="5200779"/>
                  <a:pt x="2666782" y="5209093"/>
                  <a:pt x="2583625" y="5218687"/>
                </a:cubicBezTo>
                <a:lnTo>
                  <a:pt x="2337351" y="5246829"/>
                </a:lnTo>
                <a:cubicBezTo>
                  <a:pt x="2295773" y="5251306"/>
                  <a:pt x="2254835" y="5257062"/>
                  <a:pt x="2213896" y="5262179"/>
                </a:cubicBezTo>
                <a:lnTo>
                  <a:pt x="2091079" y="5276889"/>
                </a:lnTo>
                <a:lnTo>
                  <a:pt x="1967623" y="5292239"/>
                </a:lnTo>
                <a:lnTo>
                  <a:pt x="1937558" y="5296077"/>
                </a:lnTo>
                <a:lnTo>
                  <a:pt x="1906854" y="5299914"/>
                </a:lnTo>
                <a:lnTo>
                  <a:pt x="1842887" y="5308869"/>
                </a:lnTo>
                <a:lnTo>
                  <a:pt x="1595336" y="5340209"/>
                </a:lnTo>
                <a:cubicBezTo>
                  <a:pt x="1434139" y="5361315"/>
                  <a:pt x="1279978" y="5386258"/>
                  <a:pt x="1136692" y="5427832"/>
                </a:cubicBezTo>
                <a:cubicBezTo>
                  <a:pt x="1100870" y="5438066"/>
                  <a:pt x="1065689" y="5449578"/>
                  <a:pt x="1031787" y="5462370"/>
                </a:cubicBezTo>
                <a:cubicBezTo>
                  <a:pt x="1014516" y="5468125"/>
                  <a:pt x="997244" y="5475161"/>
                  <a:pt x="979973" y="5481557"/>
                </a:cubicBezTo>
                <a:lnTo>
                  <a:pt x="954386" y="5491790"/>
                </a:lnTo>
                <a:cubicBezTo>
                  <a:pt x="946710" y="5495628"/>
                  <a:pt x="938395" y="5498826"/>
                  <a:pt x="931358" y="5502024"/>
                </a:cubicBezTo>
                <a:cubicBezTo>
                  <a:pt x="870590" y="5530165"/>
                  <a:pt x="811740" y="5564703"/>
                  <a:pt x="758648" y="5604997"/>
                </a:cubicBezTo>
                <a:cubicBezTo>
                  <a:pt x="678050" y="5665439"/>
                  <a:pt x="609685" y="5738471"/>
                  <a:pt x="561380" y="5817079"/>
                </a:cubicBezTo>
                <a:lnTo>
                  <a:pt x="524658" y="5888348"/>
                </a:lnTo>
                <a:lnTo>
                  <a:pt x="527728" y="5878100"/>
                </a:lnTo>
                <a:lnTo>
                  <a:pt x="520052" y="5897288"/>
                </a:lnTo>
                <a:lnTo>
                  <a:pt x="524658" y="5888348"/>
                </a:lnTo>
                <a:lnTo>
                  <a:pt x="488069" y="6010494"/>
                </a:lnTo>
                <a:lnTo>
                  <a:pt x="466622" y="6117134"/>
                </a:lnTo>
                <a:lnTo>
                  <a:pt x="466320" y="6095560"/>
                </a:lnTo>
                <a:lnTo>
                  <a:pt x="464400" y="6128179"/>
                </a:lnTo>
                <a:lnTo>
                  <a:pt x="466622" y="6117134"/>
                </a:lnTo>
                <a:lnTo>
                  <a:pt x="468497" y="6251274"/>
                </a:lnTo>
                <a:lnTo>
                  <a:pt x="466320" y="6242025"/>
                </a:lnTo>
                <a:lnTo>
                  <a:pt x="468878" y="6278481"/>
                </a:lnTo>
                <a:lnTo>
                  <a:pt x="468497" y="6251274"/>
                </a:lnTo>
                <a:lnTo>
                  <a:pt x="492227" y="6352034"/>
                </a:lnTo>
                <a:cubicBezTo>
                  <a:pt x="503101" y="6387371"/>
                  <a:pt x="516213" y="6421429"/>
                  <a:pt x="531566" y="6454367"/>
                </a:cubicBezTo>
                <a:cubicBezTo>
                  <a:pt x="562270" y="6519605"/>
                  <a:pt x="601929" y="6579726"/>
                  <a:pt x="651183" y="6636009"/>
                </a:cubicBezTo>
                <a:cubicBezTo>
                  <a:pt x="749053" y="6746658"/>
                  <a:pt x="882743" y="6838118"/>
                  <a:pt x="1034345" y="6914230"/>
                </a:cubicBezTo>
                <a:cubicBezTo>
                  <a:pt x="1186587" y="6990340"/>
                  <a:pt x="1355460" y="7051101"/>
                  <a:pt x="1531368" y="7109304"/>
                </a:cubicBezTo>
                <a:cubicBezTo>
                  <a:pt x="1619642" y="7138084"/>
                  <a:pt x="1709836" y="7166226"/>
                  <a:pt x="1801948" y="7195008"/>
                </a:cubicBezTo>
                <a:lnTo>
                  <a:pt x="1870393" y="7217393"/>
                </a:lnTo>
                <a:lnTo>
                  <a:pt x="1886385" y="7222510"/>
                </a:lnTo>
                <a:lnTo>
                  <a:pt x="1902376" y="7226987"/>
                </a:lnTo>
                <a:lnTo>
                  <a:pt x="1933720" y="7237221"/>
                </a:lnTo>
                <a:lnTo>
                  <a:pt x="2070610" y="7277514"/>
                </a:lnTo>
                <a:cubicBezTo>
                  <a:pt x="2253555" y="7331879"/>
                  <a:pt x="2437141" y="7387523"/>
                  <a:pt x="2620085" y="7444447"/>
                </a:cubicBezTo>
                <a:cubicBezTo>
                  <a:pt x="2803031" y="7501369"/>
                  <a:pt x="2985976" y="7560211"/>
                  <a:pt x="3168922" y="7620972"/>
                </a:cubicBezTo>
                <a:cubicBezTo>
                  <a:pt x="3534173" y="7742493"/>
                  <a:pt x="3898145" y="7871690"/>
                  <a:pt x="4259558" y="8018795"/>
                </a:cubicBezTo>
                <a:cubicBezTo>
                  <a:pt x="4439945" y="8092347"/>
                  <a:pt x="4620332" y="8170377"/>
                  <a:pt x="4800079" y="8257360"/>
                </a:cubicBezTo>
                <a:cubicBezTo>
                  <a:pt x="4822466" y="8268233"/>
                  <a:pt x="4844216" y="8279746"/>
                  <a:pt x="4867244" y="8291259"/>
                </a:cubicBezTo>
                <a:cubicBezTo>
                  <a:pt x="4888992" y="8302131"/>
                  <a:pt x="4912022" y="8313643"/>
                  <a:pt x="4933770" y="8325156"/>
                </a:cubicBezTo>
                <a:cubicBezTo>
                  <a:pt x="4977906" y="8347542"/>
                  <a:pt x="5022044" y="8371206"/>
                  <a:pt x="5065542" y="8394871"/>
                </a:cubicBezTo>
                <a:cubicBezTo>
                  <a:pt x="5153176" y="8442200"/>
                  <a:pt x="5239532" y="8491449"/>
                  <a:pt x="5325888" y="8543894"/>
                </a:cubicBezTo>
                <a:cubicBezTo>
                  <a:pt x="5497318" y="8648147"/>
                  <a:pt x="5665550" y="8762634"/>
                  <a:pt x="5826748" y="8889271"/>
                </a:cubicBezTo>
                <a:cubicBezTo>
                  <a:pt x="5987944" y="9015909"/>
                  <a:pt x="6142105" y="9155339"/>
                  <a:pt x="6284111" y="9308840"/>
                </a:cubicBezTo>
                <a:cubicBezTo>
                  <a:pt x="6355115" y="9385590"/>
                  <a:pt x="6422920" y="9465539"/>
                  <a:pt x="6487527" y="9548684"/>
                </a:cubicBezTo>
                <a:cubicBezTo>
                  <a:pt x="6551493" y="9632470"/>
                  <a:pt x="6612262" y="9719454"/>
                  <a:pt x="6668553" y="9808996"/>
                </a:cubicBezTo>
                <a:cubicBezTo>
                  <a:pt x="6781774" y="9988081"/>
                  <a:pt x="6877085" y="10179956"/>
                  <a:pt x="6952566" y="10378867"/>
                </a:cubicBezTo>
                <a:cubicBezTo>
                  <a:pt x="7028686" y="10577779"/>
                  <a:pt x="7083699" y="10783726"/>
                  <a:pt x="7120158" y="10990951"/>
                </a:cubicBezTo>
                <a:lnTo>
                  <a:pt x="7123404" y="11015007"/>
                </a:lnTo>
                <a:lnTo>
                  <a:pt x="6417734" y="11015007"/>
                </a:lnTo>
                <a:lnTo>
                  <a:pt x="6386968" y="10852940"/>
                </a:lnTo>
                <a:cubicBezTo>
                  <a:pt x="6367428" y="10770814"/>
                  <a:pt x="6344080" y="10689866"/>
                  <a:pt x="6316734" y="10610397"/>
                </a:cubicBezTo>
                <a:cubicBezTo>
                  <a:pt x="6261084" y="10451780"/>
                  <a:pt x="6190720" y="10298279"/>
                  <a:pt x="6105004" y="10152454"/>
                </a:cubicBezTo>
                <a:cubicBezTo>
                  <a:pt x="6062786" y="10080180"/>
                  <a:pt x="6016090" y="10009186"/>
                  <a:pt x="5966196" y="9940111"/>
                </a:cubicBezTo>
                <a:cubicBezTo>
                  <a:pt x="5916302" y="9871036"/>
                  <a:pt x="5863208" y="9804519"/>
                  <a:pt x="5806279" y="9739921"/>
                </a:cubicBezTo>
                <a:cubicBezTo>
                  <a:pt x="5580475" y="9480248"/>
                  <a:pt x="5304138" y="9256394"/>
                  <a:pt x="5002214" y="9061320"/>
                </a:cubicBezTo>
                <a:cubicBezTo>
                  <a:pt x="4926733" y="9012712"/>
                  <a:pt x="4849333" y="8966022"/>
                  <a:pt x="4770654" y="8919972"/>
                </a:cubicBezTo>
                <a:cubicBezTo>
                  <a:pt x="4731635" y="8897586"/>
                  <a:pt x="4691975" y="8874561"/>
                  <a:pt x="4651676" y="8852815"/>
                </a:cubicBezTo>
                <a:cubicBezTo>
                  <a:pt x="4631206" y="8841303"/>
                  <a:pt x="4612016" y="8831069"/>
                  <a:pt x="4592186" y="8820196"/>
                </a:cubicBezTo>
                <a:cubicBezTo>
                  <a:pt x="4572356" y="8809322"/>
                  <a:pt x="4552527" y="8799090"/>
                  <a:pt x="4532058" y="8788217"/>
                </a:cubicBezTo>
                <a:cubicBezTo>
                  <a:pt x="4371500" y="8705071"/>
                  <a:pt x="4205187" y="8626402"/>
                  <a:pt x="4035034" y="8552849"/>
                </a:cubicBezTo>
                <a:cubicBezTo>
                  <a:pt x="3694091" y="8403826"/>
                  <a:pt x="3342912" y="8269512"/>
                  <a:pt x="2989175" y="8140955"/>
                </a:cubicBezTo>
                <a:cubicBezTo>
                  <a:pt x="2811347" y="8076997"/>
                  <a:pt x="2632880" y="8014957"/>
                  <a:pt x="2454411" y="7954196"/>
                </a:cubicBezTo>
                <a:cubicBezTo>
                  <a:pt x="2275304" y="7893436"/>
                  <a:pt x="2096197" y="7834594"/>
                  <a:pt x="1915170" y="7775752"/>
                </a:cubicBezTo>
                <a:lnTo>
                  <a:pt x="1778281" y="7731620"/>
                </a:lnTo>
                <a:lnTo>
                  <a:pt x="1742459" y="7719468"/>
                </a:lnTo>
                <a:lnTo>
                  <a:pt x="1723909" y="7713073"/>
                </a:lnTo>
                <a:lnTo>
                  <a:pt x="1706638" y="7706677"/>
                </a:lnTo>
                <a:lnTo>
                  <a:pt x="1639472" y="7683651"/>
                </a:lnTo>
                <a:cubicBezTo>
                  <a:pt x="1550558" y="7652951"/>
                  <a:pt x="1459725" y="7622251"/>
                  <a:pt x="1367613" y="7589632"/>
                </a:cubicBezTo>
                <a:cubicBezTo>
                  <a:pt x="1183389" y="7524394"/>
                  <a:pt x="994046" y="7452122"/>
                  <a:pt x="807902" y="7353625"/>
                </a:cubicBezTo>
                <a:cubicBezTo>
                  <a:pt x="714511" y="7304377"/>
                  <a:pt x="621759" y="7248093"/>
                  <a:pt x="532845" y="7181576"/>
                </a:cubicBezTo>
                <a:cubicBezTo>
                  <a:pt x="444570" y="7115059"/>
                  <a:pt x="359495" y="7037030"/>
                  <a:pt x="284653" y="6948127"/>
                </a:cubicBezTo>
                <a:cubicBezTo>
                  <a:pt x="209812" y="6859226"/>
                  <a:pt x="145846" y="6757531"/>
                  <a:pt x="98510" y="6649441"/>
                </a:cubicBezTo>
                <a:cubicBezTo>
                  <a:pt x="51174" y="6541350"/>
                  <a:pt x="19830" y="6427505"/>
                  <a:pt x="3198" y="6314937"/>
                </a:cubicBezTo>
                <a:lnTo>
                  <a:pt x="0" y="6293831"/>
                </a:lnTo>
                <a:lnTo>
                  <a:pt x="640" y="6278481"/>
                </a:lnTo>
                <a:lnTo>
                  <a:pt x="2559" y="6095560"/>
                </a:lnTo>
                <a:lnTo>
                  <a:pt x="3198" y="6076372"/>
                </a:lnTo>
                <a:lnTo>
                  <a:pt x="5118" y="6062941"/>
                </a:lnTo>
                <a:cubicBezTo>
                  <a:pt x="14073" y="6002180"/>
                  <a:pt x="28146" y="5942699"/>
                  <a:pt x="44138" y="5887055"/>
                </a:cubicBezTo>
                <a:cubicBezTo>
                  <a:pt x="60130" y="5832051"/>
                  <a:pt x="77401" y="5780884"/>
                  <a:pt x="94032" y="5733554"/>
                </a:cubicBezTo>
                <a:lnTo>
                  <a:pt x="98510" y="5721402"/>
                </a:lnTo>
                <a:lnTo>
                  <a:pt x="101708" y="5714366"/>
                </a:lnTo>
                <a:cubicBezTo>
                  <a:pt x="124097" y="5665118"/>
                  <a:pt x="149684" y="5618429"/>
                  <a:pt x="177828" y="5574297"/>
                </a:cubicBezTo>
                <a:cubicBezTo>
                  <a:pt x="206614" y="5530165"/>
                  <a:pt x="237958" y="5488593"/>
                  <a:pt x="271220" y="5449578"/>
                </a:cubicBezTo>
                <a:cubicBezTo>
                  <a:pt x="339025" y="5371549"/>
                  <a:pt x="413866" y="5303752"/>
                  <a:pt x="495105" y="5245549"/>
                </a:cubicBezTo>
                <a:cubicBezTo>
                  <a:pt x="576342" y="5187987"/>
                  <a:pt x="662698" y="5139378"/>
                  <a:pt x="754810" y="5099724"/>
                </a:cubicBezTo>
                <a:cubicBezTo>
                  <a:pt x="766324" y="5094608"/>
                  <a:pt x="777838" y="5090130"/>
                  <a:pt x="788712" y="5085653"/>
                </a:cubicBezTo>
                <a:lnTo>
                  <a:pt x="821336" y="5072861"/>
                </a:lnTo>
                <a:cubicBezTo>
                  <a:pt x="843084" y="5064547"/>
                  <a:pt x="865473" y="5056872"/>
                  <a:pt x="887221" y="5049197"/>
                </a:cubicBezTo>
                <a:cubicBezTo>
                  <a:pt x="931358" y="5034486"/>
                  <a:pt x="976136" y="5021055"/>
                  <a:pt x="1020912" y="5008903"/>
                </a:cubicBezTo>
                <a:cubicBezTo>
                  <a:pt x="1198741" y="4962213"/>
                  <a:pt x="1375928" y="4938549"/>
                  <a:pt x="1544801" y="4919361"/>
                </a:cubicBezTo>
                <a:lnTo>
                  <a:pt x="1793633" y="4893138"/>
                </a:lnTo>
                <a:lnTo>
                  <a:pt x="1854402" y="4886742"/>
                </a:lnTo>
                <a:lnTo>
                  <a:pt x="1885745" y="4882905"/>
                </a:lnTo>
                <a:lnTo>
                  <a:pt x="1917089" y="4879707"/>
                </a:lnTo>
                <a:lnTo>
                  <a:pt x="2042464" y="4866915"/>
                </a:lnTo>
                <a:lnTo>
                  <a:pt x="2167840" y="4854123"/>
                </a:lnTo>
                <a:cubicBezTo>
                  <a:pt x="2210058" y="4850286"/>
                  <a:pt x="2251636" y="4845170"/>
                  <a:pt x="2293214" y="4841971"/>
                </a:cubicBezTo>
                <a:lnTo>
                  <a:pt x="2543965" y="4818306"/>
                </a:lnTo>
                <a:cubicBezTo>
                  <a:pt x="2627122" y="4810631"/>
                  <a:pt x="2710279" y="4804235"/>
                  <a:pt x="2794076" y="4797200"/>
                </a:cubicBezTo>
                <a:cubicBezTo>
                  <a:pt x="2877233" y="4790165"/>
                  <a:pt x="2960390" y="4782490"/>
                  <a:pt x="3044186" y="4776733"/>
                </a:cubicBezTo>
                <a:lnTo>
                  <a:pt x="3294297" y="4757546"/>
                </a:lnTo>
                <a:cubicBezTo>
                  <a:pt x="3378093" y="4751150"/>
                  <a:pt x="3461251" y="4745394"/>
                  <a:pt x="3544408" y="4738997"/>
                </a:cubicBezTo>
                <a:cubicBezTo>
                  <a:pt x="3711361" y="4727485"/>
                  <a:pt x="3877676" y="4716612"/>
                  <a:pt x="4044629" y="4705739"/>
                </a:cubicBezTo>
                <a:cubicBezTo>
                  <a:pt x="4377258" y="4684633"/>
                  <a:pt x="4709886" y="4664166"/>
                  <a:pt x="5043154" y="4644339"/>
                </a:cubicBezTo>
                <a:cubicBezTo>
                  <a:pt x="5375781" y="4624513"/>
                  <a:pt x="5708409" y="4605324"/>
                  <a:pt x="6040397" y="4583579"/>
                </a:cubicBezTo>
                <a:lnTo>
                  <a:pt x="6164494" y="4575264"/>
                </a:lnTo>
                <a:lnTo>
                  <a:pt x="6289228" y="4566949"/>
                </a:lnTo>
                <a:lnTo>
                  <a:pt x="6538060" y="4549680"/>
                </a:lnTo>
                <a:cubicBezTo>
                  <a:pt x="6703735" y="4536889"/>
                  <a:pt x="6870048" y="4525376"/>
                  <a:pt x="7035083" y="4511945"/>
                </a:cubicBezTo>
                <a:lnTo>
                  <a:pt x="7159819" y="4501711"/>
                </a:lnTo>
                <a:cubicBezTo>
                  <a:pt x="7200758" y="4497874"/>
                  <a:pt x="7242337" y="4494676"/>
                  <a:pt x="7283914" y="4491478"/>
                </a:cubicBezTo>
                <a:lnTo>
                  <a:pt x="7534665" y="4469092"/>
                </a:lnTo>
                <a:lnTo>
                  <a:pt x="7597352" y="4463336"/>
                </a:lnTo>
                <a:lnTo>
                  <a:pt x="7612704" y="4462056"/>
                </a:lnTo>
                <a:lnTo>
                  <a:pt x="7629336" y="4461417"/>
                </a:lnTo>
                <a:lnTo>
                  <a:pt x="7644688" y="4460138"/>
                </a:lnTo>
                <a:lnTo>
                  <a:pt x="7658760" y="4459499"/>
                </a:lnTo>
                <a:cubicBezTo>
                  <a:pt x="7696502" y="4456301"/>
                  <a:pt x="7732962" y="4452464"/>
                  <a:pt x="7768784" y="4446067"/>
                </a:cubicBezTo>
                <a:cubicBezTo>
                  <a:pt x="7840427" y="4433915"/>
                  <a:pt x="7907592" y="4414088"/>
                  <a:pt x="7968361" y="4384667"/>
                </a:cubicBezTo>
                <a:cubicBezTo>
                  <a:pt x="7998426" y="4370596"/>
                  <a:pt x="8027211" y="4353967"/>
                  <a:pt x="8054076" y="4334779"/>
                </a:cubicBezTo>
                <a:cubicBezTo>
                  <a:pt x="8081582" y="4314953"/>
                  <a:pt x="8107170" y="4293206"/>
                  <a:pt x="8131478" y="4269542"/>
                </a:cubicBezTo>
                <a:cubicBezTo>
                  <a:pt x="8155784" y="4245878"/>
                  <a:pt x="8177532" y="4219653"/>
                  <a:pt x="8198642" y="4190872"/>
                </a:cubicBezTo>
                <a:cubicBezTo>
                  <a:pt x="8203759" y="4184477"/>
                  <a:pt x="8208876" y="4176802"/>
                  <a:pt x="8213994" y="4169766"/>
                </a:cubicBezTo>
                <a:cubicBezTo>
                  <a:pt x="8216552" y="4165288"/>
                  <a:pt x="8217832" y="4164011"/>
                  <a:pt x="8220391" y="4160811"/>
                </a:cubicBezTo>
                <a:cubicBezTo>
                  <a:pt x="8221670" y="4157613"/>
                  <a:pt x="8223589" y="4155056"/>
                  <a:pt x="8225508" y="4151858"/>
                </a:cubicBezTo>
                <a:cubicBezTo>
                  <a:pt x="8233184" y="4139066"/>
                  <a:pt x="8240221" y="4125634"/>
                  <a:pt x="8246617" y="4110924"/>
                </a:cubicBezTo>
                <a:cubicBezTo>
                  <a:pt x="8260050" y="4080864"/>
                  <a:pt x="8270925" y="4048244"/>
                  <a:pt x="8279240" y="4014986"/>
                </a:cubicBezTo>
                <a:cubicBezTo>
                  <a:pt x="8288196" y="3981728"/>
                  <a:pt x="8293952" y="3946550"/>
                  <a:pt x="8298430" y="3911373"/>
                </a:cubicBezTo>
                <a:cubicBezTo>
                  <a:pt x="8305467" y="3841659"/>
                  <a:pt x="8304187" y="3770664"/>
                  <a:pt x="8291394" y="3704786"/>
                </a:cubicBezTo>
                <a:cubicBezTo>
                  <a:pt x="8278601" y="3638270"/>
                  <a:pt x="8254932" y="3576870"/>
                  <a:pt x="8220391" y="3524423"/>
                </a:cubicBezTo>
                <a:cubicBezTo>
                  <a:pt x="8202480" y="3498201"/>
                  <a:pt x="8183290" y="3475815"/>
                  <a:pt x="8158343" y="3451511"/>
                </a:cubicBezTo>
                <a:cubicBezTo>
                  <a:pt x="8134035" y="3427206"/>
                  <a:pt x="8107809" y="3405461"/>
                  <a:pt x="8079024" y="3384993"/>
                </a:cubicBezTo>
                <a:cubicBezTo>
                  <a:pt x="8021453" y="3344060"/>
                  <a:pt x="7956846" y="3310163"/>
                  <a:pt x="7886484" y="3282020"/>
                </a:cubicBezTo>
                <a:cubicBezTo>
                  <a:pt x="7816760" y="3254518"/>
                  <a:pt x="7743197" y="3231493"/>
                  <a:pt x="7666438" y="3212945"/>
                </a:cubicBezTo>
                <a:cubicBezTo>
                  <a:pt x="7513556" y="3175210"/>
                  <a:pt x="7352360" y="3153465"/>
                  <a:pt x="7189244" y="3134276"/>
                </a:cubicBezTo>
                <a:lnTo>
                  <a:pt x="7125916" y="3127240"/>
                </a:lnTo>
                <a:lnTo>
                  <a:pt x="7063868" y="3118926"/>
                </a:lnTo>
                <a:lnTo>
                  <a:pt x="6939134" y="3101657"/>
                </a:lnTo>
                <a:lnTo>
                  <a:pt x="6815676" y="3084389"/>
                </a:lnTo>
                <a:lnTo>
                  <a:pt x="6691581" y="3068398"/>
                </a:lnTo>
                <a:cubicBezTo>
                  <a:pt x="6362152" y="3025547"/>
                  <a:pt x="6031442" y="2985893"/>
                  <a:pt x="5700734" y="2948156"/>
                </a:cubicBezTo>
                <a:cubicBezTo>
                  <a:pt x="5535698" y="2929609"/>
                  <a:pt x="5370024" y="2910421"/>
                  <a:pt x="5204350" y="2892512"/>
                </a:cubicBezTo>
                <a:lnTo>
                  <a:pt x="4707327" y="2839427"/>
                </a:lnTo>
                <a:lnTo>
                  <a:pt x="3713280" y="2731976"/>
                </a:lnTo>
                <a:cubicBezTo>
                  <a:pt x="3381932" y="2695520"/>
                  <a:pt x="3049944" y="2657785"/>
                  <a:pt x="2718595" y="2617491"/>
                </a:cubicBezTo>
                <a:lnTo>
                  <a:pt x="2469763" y="2586151"/>
                </a:lnTo>
                <a:cubicBezTo>
                  <a:pt x="2385967" y="2575917"/>
                  <a:pt x="2300251" y="2563126"/>
                  <a:pt x="2213256" y="2545219"/>
                </a:cubicBezTo>
                <a:cubicBezTo>
                  <a:pt x="2126901" y="2526029"/>
                  <a:pt x="2038626" y="2500446"/>
                  <a:pt x="1952910" y="2462071"/>
                </a:cubicBezTo>
                <a:cubicBezTo>
                  <a:pt x="1867195" y="2424336"/>
                  <a:pt x="1784678" y="2372529"/>
                  <a:pt x="1713674" y="2306652"/>
                </a:cubicBezTo>
                <a:lnTo>
                  <a:pt x="1688727" y="2274033"/>
                </a:lnTo>
                <a:cubicBezTo>
                  <a:pt x="1690007" y="2276591"/>
                  <a:pt x="1691286" y="2278510"/>
                  <a:pt x="1690646" y="2277871"/>
                </a:cubicBezTo>
                <a:cubicBezTo>
                  <a:pt x="1690007" y="2276591"/>
                  <a:pt x="1687448" y="2273394"/>
                  <a:pt x="1681690" y="2268916"/>
                </a:cubicBezTo>
                <a:cubicBezTo>
                  <a:pt x="1670816" y="2259962"/>
                  <a:pt x="1652266" y="2245251"/>
                  <a:pt x="1633716" y="2226704"/>
                </a:cubicBezTo>
                <a:lnTo>
                  <a:pt x="1626040" y="2218389"/>
                </a:lnTo>
                <a:lnTo>
                  <a:pt x="1619642" y="2209435"/>
                </a:lnTo>
                <a:cubicBezTo>
                  <a:pt x="1579344" y="2149314"/>
                  <a:pt x="1550558" y="2081517"/>
                  <a:pt x="1534567" y="2010523"/>
                </a:cubicBezTo>
                <a:cubicBezTo>
                  <a:pt x="1518575" y="1939529"/>
                  <a:pt x="1516016" y="1865337"/>
                  <a:pt x="1527530" y="1793065"/>
                </a:cubicBezTo>
                <a:cubicBezTo>
                  <a:pt x="1539044" y="1720791"/>
                  <a:pt x="1564631" y="1649797"/>
                  <a:pt x="1603651" y="1587118"/>
                </a:cubicBezTo>
                <a:cubicBezTo>
                  <a:pt x="1622842" y="1555778"/>
                  <a:pt x="1645869" y="1525717"/>
                  <a:pt x="1671456" y="1499494"/>
                </a:cubicBezTo>
                <a:lnTo>
                  <a:pt x="1681051" y="1489261"/>
                </a:lnTo>
                <a:lnTo>
                  <a:pt x="1690646" y="1480306"/>
                </a:lnTo>
                <a:cubicBezTo>
                  <a:pt x="1697042" y="1473911"/>
                  <a:pt x="1703440" y="1468154"/>
                  <a:pt x="1709836" y="1463038"/>
                </a:cubicBezTo>
                <a:cubicBezTo>
                  <a:pt x="1722629" y="1450886"/>
                  <a:pt x="1735423" y="1440013"/>
                  <a:pt x="1748856" y="1429779"/>
                </a:cubicBezTo>
                <a:cubicBezTo>
                  <a:pt x="1775083" y="1408673"/>
                  <a:pt x="1803868" y="1389485"/>
                  <a:pt x="1833292" y="1371576"/>
                </a:cubicBezTo>
                <a:cubicBezTo>
                  <a:pt x="1840968" y="1367099"/>
                  <a:pt x="1848005" y="1363262"/>
                  <a:pt x="1856320" y="1358785"/>
                </a:cubicBezTo>
                <a:lnTo>
                  <a:pt x="1862078" y="1355587"/>
                </a:lnTo>
                <a:lnTo>
                  <a:pt x="1864636" y="1354308"/>
                </a:lnTo>
                <a:lnTo>
                  <a:pt x="1867195" y="1353029"/>
                </a:lnTo>
                <a:lnTo>
                  <a:pt x="1876790" y="1347912"/>
                </a:lnTo>
                <a:lnTo>
                  <a:pt x="1896620" y="1337679"/>
                </a:lnTo>
                <a:lnTo>
                  <a:pt x="1919008" y="1326167"/>
                </a:lnTo>
                <a:cubicBezTo>
                  <a:pt x="1979776" y="1296745"/>
                  <a:pt x="2039265" y="1275639"/>
                  <a:pt x="2096197" y="1256451"/>
                </a:cubicBezTo>
                <a:lnTo>
                  <a:pt x="2179993" y="1228949"/>
                </a:lnTo>
                <a:lnTo>
                  <a:pt x="2220292" y="1214239"/>
                </a:lnTo>
                <a:lnTo>
                  <a:pt x="2242040" y="1206564"/>
                </a:lnTo>
                <a:lnTo>
                  <a:pt x="2266348" y="1199528"/>
                </a:lnTo>
                <a:lnTo>
                  <a:pt x="2277862" y="1195690"/>
                </a:lnTo>
                <a:lnTo>
                  <a:pt x="2289377" y="1192493"/>
                </a:lnTo>
                <a:lnTo>
                  <a:pt x="2311125" y="1186097"/>
                </a:lnTo>
                <a:lnTo>
                  <a:pt x="2355263" y="1174584"/>
                </a:lnTo>
                <a:cubicBezTo>
                  <a:pt x="2384048" y="1166270"/>
                  <a:pt x="2413472" y="1158595"/>
                  <a:pt x="2442898" y="1152199"/>
                </a:cubicBezTo>
                <a:cubicBezTo>
                  <a:pt x="2559956" y="1123418"/>
                  <a:pt x="2677016" y="1099753"/>
                  <a:pt x="2793436" y="1077367"/>
                </a:cubicBezTo>
                <a:cubicBezTo>
                  <a:pt x="2909216" y="1054982"/>
                  <a:pt x="3024996" y="1033876"/>
                  <a:pt x="3139498" y="1011490"/>
                </a:cubicBezTo>
                <a:cubicBezTo>
                  <a:pt x="3254638" y="988464"/>
                  <a:pt x="3367858" y="964800"/>
                  <a:pt x="3480440" y="938578"/>
                </a:cubicBezTo>
                <a:cubicBezTo>
                  <a:pt x="3592383" y="912354"/>
                  <a:pt x="3702406" y="882933"/>
                  <a:pt x="3809231" y="845198"/>
                </a:cubicBezTo>
                <a:cubicBezTo>
                  <a:pt x="3914776" y="807462"/>
                  <a:pt x="4017764" y="762691"/>
                  <a:pt x="4107957" y="701930"/>
                </a:cubicBezTo>
                <a:cubicBezTo>
                  <a:pt x="4152734" y="671870"/>
                  <a:pt x="4194312" y="637332"/>
                  <a:pt x="4231412" y="598957"/>
                </a:cubicBezTo>
                <a:cubicBezTo>
                  <a:pt x="4249324" y="579770"/>
                  <a:pt x="4265955" y="559302"/>
                  <a:pt x="4281948" y="538196"/>
                </a:cubicBezTo>
                <a:cubicBezTo>
                  <a:pt x="4295380" y="519009"/>
                  <a:pt x="4307533" y="495984"/>
                  <a:pt x="4318408" y="471680"/>
                </a:cubicBezTo>
                <a:cubicBezTo>
                  <a:pt x="4340156" y="423070"/>
                  <a:pt x="4356788" y="368706"/>
                  <a:pt x="4371500" y="314341"/>
                </a:cubicBezTo>
                <a:cubicBezTo>
                  <a:pt x="4386213" y="259336"/>
                  <a:pt x="4398366" y="203053"/>
                  <a:pt x="4408600" y="146769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3DF072F3-AD9F-EE4B-8667-37C539EEC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7288" y="1938992"/>
            <a:ext cx="8515516" cy="11015007"/>
          </a:xfrm>
          <a:custGeom>
            <a:avLst/>
            <a:gdLst>
              <a:gd name="connsiteX0" fmla="*/ 4400264 w 8515516"/>
              <a:gd name="connsiteY0" fmla="*/ 0 h 11015007"/>
              <a:gd name="connsiteX1" fmla="*/ 4497762 w 8515516"/>
              <a:gd name="connsiteY1" fmla="*/ 0 h 11015007"/>
              <a:gd name="connsiteX2" fmla="*/ 4475458 w 8515516"/>
              <a:gd name="connsiteY2" fmla="*/ 165317 h 11015007"/>
              <a:gd name="connsiteX3" fmla="*/ 4440284 w 8515516"/>
              <a:gd name="connsiteY3" fmla="*/ 341843 h 11015007"/>
              <a:gd name="connsiteX4" fmla="*/ 4385284 w 8515516"/>
              <a:gd name="connsiteY4" fmla="*/ 519009 h 11015007"/>
              <a:gd name="connsiteX5" fmla="*/ 4340516 w 8515516"/>
              <a:gd name="connsiteY5" fmla="*/ 605992 h 11015007"/>
              <a:gd name="connsiteX6" fmla="*/ 4283598 w 8515516"/>
              <a:gd name="connsiteY6" fmla="*/ 683382 h 11015007"/>
              <a:gd name="connsiteX7" fmla="*/ 4219006 w 8515516"/>
              <a:gd name="connsiteY7" fmla="*/ 752458 h 11015007"/>
              <a:gd name="connsiteX8" fmla="*/ 4147377 w 8515516"/>
              <a:gd name="connsiteY8" fmla="*/ 813858 h 11015007"/>
              <a:gd name="connsiteX9" fmla="*/ 3825052 w 8515516"/>
              <a:gd name="connsiteY9" fmla="*/ 994861 h 11015007"/>
              <a:gd name="connsiteX10" fmla="*/ 3482262 w 8515516"/>
              <a:gd name="connsiteY10" fmla="*/ 1111266 h 11015007"/>
              <a:gd name="connsiteX11" fmla="*/ 3134356 w 8515516"/>
              <a:gd name="connsiteY11" fmla="*/ 1193772 h 11015007"/>
              <a:gd name="connsiteX12" fmla="*/ 2448136 w 8515516"/>
              <a:gd name="connsiteY12" fmla="*/ 1340237 h 11015007"/>
              <a:gd name="connsiteX13" fmla="*/ 2364356 w 8515516"/>
              <a:gd name="connsiteY13" fmla="*/ 1362623 h 11015007"/>
              <a:gd name="connsiteX14" fmla="*/ 2323426 w 8515516"/>
              <a:gd name="connsiteY14" fmla="*/ 1374775 h 11015007"/>
              <a:gd name="connsiteX15" fmla="*/ 2302321 w 8515516"/>
              <a:gd name="connsiteY15" fmla="*/ 1380531 h 11015007"/>
              <a:gd name="connsiteX16" fmla="*/ 2283135 w 8515516"/>
              <a:gd name="connsiteY16" fmla="*/ 1386287 h 11015007"/>
              <a:gd name="connsiteX17" fmla="*/ 2263950 w 8515516"/>
              <a:gd name="connsiteY17" fmla="*/ 1392044 h 11015007"/>
              <a:gd name="connsiteX18" fmla="*/ 2244763 w 8515516"/>
              <a:gd name="connsiteY18" fmla="*/ 1399719 h 11015007"/>
              <a:gd name="connsiteX19" fmla="*/ 2201914 w 8515516"/>
              <a:gd name="connsiteY19" fmla="*/ 1415069 h 11015007"/>
              <a:gd name="connsiteX20" fmla="*/ 2118776 w 8515516"/>
              <a:gd name="connsiteY20" fmla="*/ 1443850 h 11015007"/>
              <a:gd name="connsiteX21" fmla="*/ 1965287 w 8515516"/>
              <a:gd name="connsiteY21" fmla="*/ 1505251 h 11015007"/>
              <a:gd name="connsiteX22" fmla="*/ 1948020 w 8515516"/>
              <a:gd name="connsiteY22" fmla="*/ 1513565 h 11015007"/>
              <a:gd name="connsiteX23" fmla="*/ 1929473 w 8515516"/>
              <a:gd name="connsiteY23" fmla="*/ 1524438 h 11015007"/>
              <a:gd name="connsiteX24" fmla="*/ 1919240 w 8515516"/>
              <a:gd name="connsiteY24" fmla="*/ 1529555 h 11015007"/>
              <a:gd name="connsiteX25" fmla="*/ 1916683 w 8515516"/>
              <a:gd name="connsiteY25" fmla="*/ 1531473 h 11015007"/>
              <a:gd name="connsiteX26" fmla="*/ 1914124 w 8515516"/>
              <a:gd name="connsiteY26" fmla="*/ 1532114 h 11015007"/>
              <a:gd name="connsiteX27" fmla="*/ 1910288 w 8515516"/>
              <a:gd name="connsiteY27" fmla="*/ 1534671 h 11015007"/>
              <a:gd name="connsiteX28" fmla="*/ 1894299 w 8515516"/>
              <a:gd name="connsiteY28" fmla="*/ 1544266 h 11015007"/>
              <a:gd name="connsiteX29" fmla="*/ 1831624 w 8515516"/>
              <a:gd name="connsiteY29" fmla="*/ 1587757 h 11015007"/>
              <a:gd name="connsiteX30" fmla="*/ 1802845 w 8515516"/>
              <a:gd name="connsiteY30" fmla="*/ 1612061 h 11015007"/>
              <a:gd name="connsiteX31" fmla="*/ 1788776 w 8515516"/>
              <a:gd name="connsiteY31" fmla="*/ 1625493 h 11015007"/>
              <a:gd name="connsiteX32" fmla="*/ 1781740 w 8515516"/>
              <a:gd name="connsiteY32" fmla="*/ 1631888 h 11015007"/>
              <a:gd name="connsiteX33" fmla="*/ 1775985 w 8515516"/>
              <a:gd name="connsiteY33" fmla="*/ 1638285 h 11015007"/>
              <a:gd name="connsiteX34" fmla="*/ 1733776 w 8515516"/>
              <a:gd name="connsiteY34" fmla="*/ 1693289 h 11015007"/>
              <a:gd name="connsiteX35" fmla="*/ 1687090 w 8515516"/>
              <a:gd name="connsiteY35" fmla="*/ 1823764 h 11015007"/>
              <a:gd name="connsiteX36" fmla="*/ 1692846 w 8515516"/>
              <a:gd name="connsiteY36" fmla="*/ 1965113 h 11015007"/>
              <a:gd name="connsiteX37" fmla="*/ 1715310 w 8515516"/>
              <a:gd name="connsiteY37" fmla="*/ 2032669 h 11015007"/>
              <a:gd name="connsiteX38" fmla="*/ 1745856 w 8515516"/>
              <a:gd name="connsiteY38" fmla="*/ 2087884 h 11015007"/>
              <a:gd name="connsiteX39" fmla="*/ 1738253 w 8515516"/>
              <a:gd name="connsiteY39" fmla="*/ 2080878 h 11015007"/>
              <a:gd name="connsiteX40" fmla="*/ 1749764 w 8515516"/>
              <a:gd name="connsiteY40" fmla="*/ 2094949 h 11015007"/>
              <a:gd name="connsiteX41" fmla="*/ 1745856 w 8515516"/>
              <a:gd name="connsiteY41" fmla="*/ 2087884 h 11015007"/>
              <a:gd name="connsiteX42" fmla="*/ 1752482 w 8515516"/>
              <a:gd name="connsiteY42" fmla="*/ 2093989 h 11015007"/>
              <a:gd name="connsiteX43" fmla="*/ 1773427 w 8515516"/>
              <a:gd name="connsiteY43" fmla="*/ 2110939 h 11015007"/>
              <a:gd name="connsiteX44" fmla="*/ 1801566 w 8515516"/>
              <a:gd name="connsiteY44" fmla="*/ 2137801 h 11015007"/>
              <a:gd name="connsiteX45" fmla="*/ 1813532 w 8515516"/>
              <a:gd name="connsiteY45" fmla="*/ 2155115 h 11015007"/>
              <a:gd name="connsiteX46" fmla="*/ 1811799 w 8515516"/>
              <a:gd name="connsiteY46" fmla="*/ 2153791 h 11015007"/>
              <a:gd name="connsiteX47" fmla="*/ 1831624 w 8515516"/>
              <a:gd name="connsiteY47" fmla="*/ 2181293 h 11015007"/>
              <a:gd name="connsiteX48" fmla="*/ 1813532 w 8515516"/>
              <a:gd name="connsiteY48" fmla="*/ 2155115 h 11015007"/>
              <a:gd name="connsiteX49" fmla="*/ 1897896 w 8515516"/>
              <a:gd name="connsiteY49" fmla="*/ 2219588 h 11015007"/>
              <a:gd name="connsiteX50" fmla="*/ 1995984 w 8515516"/>
              <a:gd name="connsiteY50" fmla="*/ 2271474 h 11015007"/>
              <a:gd name="connsiteX51" fmla="*/ 2215346 w 8515516"/>
              <a:gd name="connsiteY51" fmla="*/ 2339270 h 11015007"/>
              <a:gd name="connsiteX52" fmla="*/ 2454531 w 8515516"/>
              <a:gd name="connsiteY52" fmla="*/ 2377006 h 11015007"/>
              <a:gd name="connsiteX53" fmla="*/ 2702030 w 8515516"/>
              <a:gd name="connsiteY53" fmla="*/ 2407067 h 11015007"/>
              <a:gd name="connsiteX54" fmla="*/ 3693948 w 8515516"/>
              <a:gd name="connsiteY54" fmla="*/ 2517716 h 11015007"/>
              <a:gd name="connsiteX55" fmla="*/ 4687784 w 8515516"/>
              <a:gd name="connsiteY55" fmla="*/ 2622609 h 11015007"/>
              <a:gd name="connsiteX56" fmla="*/ 5185342 w 8515516"/>
              <a:gd name="connsiteY56" fmla="*/ 2674413 h 11015007"/>
              <a:gd name="connsiteX57" fmla="*/ 5682258 w 8515516"/>
              <a:gd name="connsiteY57" fmla="*/ 2727499 h 11015007"/>
              <a:gd name="connsiteX58" fmla="*/ 6676734 w 8515516"/>
              <a:gd name="connsiteY58" fmla="*/ 2841985 h 11015007"/>
              <a:gd name="connsiteX59" fmla="*/ 6801443 w 8515516"/>
              <a:gd name="connsiteY59" fmla="*/ 2856696 h 11015007"/>
              <a:gd name="connsiteX60" fmla="*/ 6924874 w 8515516"/>
              <a:gd name="connsiteY60" fmla="*/ 2872685 h 11015007"/>
              <a:gd name="connsiteX61" fmla="*/ 7048943 w 8515516"/>
              <a:gd name="connsiteY61" fmla="*/ 2888035 h 11015007"/>
              <a:gd name="connsiteX62" fmla="*/ 7110338 w 8515516"/>
              <a:gd name="connsiteY62" fmla="*/ 2895711 h 11015007"/>
              <a:gd name="connsiteX63" fmla="*/ 7171734 w 8515516"/>
              <a:gd name="connsiteY63" fmla="*/ 2902107 h 11015007"/>
              <a:gd name="connsiteX64" fmla="*/ 7423710 w 8515516"/>
              <a:gd name="connsiteY64" fmla="*/ 2932808 h 11015007"/>
              <a:gd name="connsiteX65" fmla="*/ 7678884 w 8515516"/>
              <a:gd name="connsiteY65" fmla="*/ 2979496 h 11015007"/>
              <a:gd name="connsiteX66" fmla="*/ 7932780 w 8515516"/>
              <a:gd name="connsiteY66" fmla="*/ 3054968 h 11015007"/>
              <a:gd name="connsiteX67" fmla="*/ 8177720 w 8515516"/>
              <a:gd name="connsiteY67" fmla="*/ 3181606 h 11015007"/>
              <a:gd name="connsiteX68" fmla="*/ 8289000 w 8515516"/>
              <a:gd name="connsiteY68" fmla="*/ 3270508 h 11015007"/>
              <a:gd name="connsiteX69" fmla="*/ 8339523 w 8515516"/>
              <a:gd name="connsiteY69" fmla="*/ 3323594 h 11015007"/>
              <a:gd name="connsiteX70" fmla="*/ 8385570 w 8515516"/>
              <a:gd name="connsiteY70" fmla="*/ 3383715 h 11015007"/>
              <a:gd name="connsiteX71" fmla="*/ 8497488 w 8515516"/>
              <a:gd name="connsiteY71" fmla="*/ 3654900 h 11015007"/>
              <a:gd name="connsiteX72" fmla="*/ 8510278 w 8515516"/>
              <a:gd name="connsiteY72" fmla="*/ 3937598 h 11015007"/>
              <a:gd name="connsiteX73" fmla="*/ 8487255 w 8515516"/>
              <a:gd name="connsiteY73" fmla="*/ 4077666 h 11015007"/>
              <a:gd name="connsiteX74" fmla="*/ 8441848 w 8515516"/>
              <a:gd name="connsiteY74" fmla="*/ 4214537 h 11015007"/>
              <a:gd name="connsiteX75" fmla="*/ 8407953 w 8515516"/>
              <a:gd name="connsiteY75" fmla="*/ 4282334 h 11015007"/>
              <a:gd name="connsiteX76" fmla="*/ 8397721 w 8515516"/>
              <a:gd name="connsiteY76" fmla="*/ 4299602 h 11015007"/>
              <a:gd name="connsiteX77" fmla="*/ 8387488 w 8515516"/>
              <a:gd name="connsiteY77" fmla="*/ 4315592 h 11015007"/>
              <a:gd name="connsiteX78" fmla="*/ 8367022 w 8515516"/>
              <a:gd name="connsiteY78" fmla="*/ 4345012 h 11015007"/>
              <a:gd name="connsiteX79" fmla="*/ 8276209 w 8515516"/>
              <a:gd name="connsiteY79" fmla="*/ 4454382 h 11015007"/>
              <a:gd name="connsiteX80" fmla="*/ 8166849 w 8515516"/>
              <a:gd name="connsiteY80" fmla="*/ 4549680 h 11015007"/>
              <a:gd name="connsiteX81" fmla="*/ 8042778 w 8515516"/>
              <a:gd name="connsiteY81" fmla="*/ 4625151 h 11015007"/>
              <a:gd name="connsiteX82" fmla="*/ 7909756 w 8515516"/>
              <a:gd name="connsiteY82" fmla="*/ 4678876 h 11015007"/>
              <a:gd name="connsiteX83" fmla="*/ 7774175 w 8515516"/>
              <a:gd name="connsiteY83" fmla="*/ 4713414 h 11015007"/>
              <a:gd name="connsiteX84" fmla="*/ 7638593 w 8515516"/>
              <a:gd name="connsiteY84" fmla="*/ 4731962 h 11015007"/>
              <a:gd name="connsiteX85" fmla="*/ 7622604 w 8515516"/>
              <a:gd name="connsiteY85" fmla="*/ 4733241 h 11015007"/>
              <a:gd name="connsiteX86" fmla="*/ 7613652 w 8515516"/>
              <a:gd name="connsiteY86" fmla="*/ 4733881 h 11015007"/>
              <a:gd name="connsiteX87" fmla="*/ 7605978 w 8515516"/>
              <a:gd name="connsiteY87" fmla="*/ 4734520 h 11015007"/>
              <a:gd name="connsiteX88" fmla="*/ 7591268 w 8515516"/>
              <a:gd name="connsiteY88" fmla="*/ 4735160 h 11015007"/>
              <a:gd name="connsiteX89" fmla="*/ 7575920 w 8515516"/>
              <a:gd name="connsiteY89" fmla="*/ 4737079 h 11015007"/>
              <a:gd name="connsiteX90" fmla="*/ 7513884 w 8515516"/>
              <a:gd name="connsiteY90" fmla="*/ 4743475 h 11015007"/>
              <a:gd name="connsiteX91" fmla="*/ 7266385 w 8515516"/>
              <a:gd name="connsiteY91" fmla="*/ 4770338 h 11015007"/>
              <a:gd name="connsiteX92" fmla="*/ 7142314 w 8515516"/>
              <a:gd name="connsiteY92" fmla="*/ 4782490 h 11015007"/>
              <a:gd name="connsiteX93" fmla="*/ 7017606 w 8515516"/>
              <a:gd name="connsiteY93" fmla="*/ 4794642 h 11015007"/>
              <a:gd name="connsiteX94" fmla="*/ 6518770 w 8515516"/>
              <a:gd name="connsiteY94" fmla="*/ 4841971 h 11015007"/>
              <a:gd name="connsiteX95" fmla="*/ 6269351 w 8515516"/>
              <a:gd name="connsiteY95" fmla="*/ 4863077 h 11015007"/>
              <a:gd name="connsiteX96" fmla="*/ 6144642 w 8515516"/>
              <a:gd name="connsiteY96" fmla="*/ 4873950 h 11015007"/>
              <a:gd name="connsiteX97" fmla="*/ 6019933 w 8515516"/>
              <a:gd name="connsiteY97" fmla="*/ 4884184 h 11015007"/>
              <a:gd name="connsiteX98" fmla="*/ 4027145 w 8515516"/>
              <a:gd name="connsiteY98" fmla="*/ 5042801 h 11015007"/>
              <a:gd name="connsiteX99" fmla="*/ 3530227 w 8515516"/>
              <a:gd name="connsiteY99" fmla="*/ 5085653 h 11015007"/>
              <a:gd name="connsiteX100" fmla="*/ 3281448 w 8515516"/>
              <a:gd name="connsiteY100" fmla="*/ 5108039 h 11015007"/>
              <a:gd name="connsiteX101" fmla="*/ 3033948 w 8515516"/>
              <a:gd name="connsiteY101" fmla="*/ 5132343 h 11015007"/>
              <a:gd name="connsiteX102" fmla="*/ 2785809 w 8515516"/>
              <a:gd name="connsiteY102" fmla="*/ 5157287 h 11015007"/>
              <a:gd name="connsiteX103" fmla="*/ 2538309 w 8515516"/>
              <a:gd name="connsiteY103" fmla="*/ 5183510 h 11015007"/>
              <a:gd name="connsiteX104" fmla="*/ 2290810 w 8515516"/>
              <a:gd name="connsiteY104" fmla="*/ 5211652 h 11015007"/>
              <a:gd name="connsiteX105" fmla="*/ 2167380 w 8515516"/>
              <a:gd name="connsiteY105" fmla="*/ 5226362 h 11015007"/>
              <a:gd name="connsiteX106" fmla="*/ 2044589 w 8515516"/>
              <a:gd name="connsiteY106" fmla="*/ 5241073 h 11015007"/>
              <a:gd name="connsiteX107" fmla="*/ 1921799 w 8515516"/>
              <a:gd name="connsiteY107" fmla="*/ 5255783 h 11015007"/>
              <a:gd name="connsiteX108" fmla="*/ 1891101 w 8515516"/>
              <a:gd name="connsiteY108" fmla="*/ 5259621 h 11015007"/>
              <a:gd name="connsiteX109" fmla="*/ 1860404 w 8515516"/>
              <a:gd name="connsiteY109" fmla="*/ 5264098 h 11015007"/>
              <a:gd name="connsiteX110" fmla="*/ 1797090 w 8515516"/>
              <a:gd name="connsiteY110" fmla="*/ 5272412 h 11015007"/>
              <a:gd name="connsiteX111" fmla="*/ 1548950 w 8515516"/>
              <a:gd name="connsiteY111" fmla="*/ 5303112 h 11015007"/>
              <a:gd name="connsiteX112" fmla="*/ 1084649 w 8515516"/>
              <a:gd name="connsiteY112" fmla="*/ 5391376 h 11015007"/>
              <a:gd name="connsiteX113" fmla="*/ 977207 w 8515516"/>
              <a:gd name="connsiteY113" fmla="*/ 5425913 h 11015007"/>
              <a:gd name="connsiteX114" fmla="*/ 924126 w 8515516"/>
              <a:gd name="connsiteY114" fmla="*/ 5445741 h 11015007"/>
              <a:gd name="connsiteX115" fmla="*/ 897904 w 8515516"/>
              <a:gd name="connsiteY115" fmla="*/ 5456613 h 11015007"/>
              <a:gd name="connsiteX116" fmla="*/ 873602 w 8515516"/>
              <a:gd name="connsiteY116" fmla="*/ 5466847 h 11015007"/>
              <a:gd name="connsiteX117" fmla="*/ 693254 w 8515516"/>
              <a:gd name="connsiteY117" fmla="*/ 5573657 h 11015007"/>
              <a:gd name="connsiteX118" fmla="*/ 486315 w 8515516"/>
              <a:gd name="connsiteY118" fmla="*/ 5795904 h 11015007"/>
              <a:gd name="connsiteX119" fmla="*/ 445597 w 8515516"/>
              <a:gd name="connsiteY119" fmla="*/ 5874221 h 11015007"/>
              <a:gd name="connsiteX120" fmla="*/ 448313 w 8515516"/>
              <a:gd name="connsiteY120" fmla="*/ 5865309 h 11015007"/>
              <a:gd name="connsiteX121" fmla="*/ 441918 w 8515516"/>
              <a:gd name="connsiteY121" fmla="*/ 5881298 h 11015007"/>
              <a:gd name="connsiteX122" fmla="*/ 445597 w 8515516"/>
              <a:gd name="connsiteY122" fmla="*/ 5874221 h 11015007"/>
              <a:gd name="connsiteX123" fmla="*/ 407383 w 8515516"/>
              <a:gd name="connsiteY123" fmla="*/ 5999622 h 11015007"/>
              <a:gd name="connsiteX124" fmla="*/ 384533 w 8515516"/>
              <a:gd name="connsiteY124" fmla="*/ 6112120 h 11015007"/>
              <a:gd name="connsiteX125" fmla="*/ 384360 w 8515516"/>
              <a:gd name="connsiteY125" fmla="*/ 6095560 h 11015007"/>
              <a:gd name="connsiteX126" fmla="*/ 382440 w 8515516"/>
              <a:gd name="connsiteY126" fmla="*/ 6122422 h 11015007"/>
              <a:gd name="connsiteX127" fmla="*/ 384533 w 8515516"/>
              <a:gd name="connsiteY127" fmla="*/ 6112120 h 11015007"/>
              <a:gd name="connsiteX128" fmla="*/ 386067 w 8515516"/>
              <a:gd name="connsiteY128" fmla="*/ 6258402 h 11015007"/>
              <a:gd name="connsiteX129" fmla="*/ 383721 w 8515516"/>
              <a:gd name="connsiteY129" fmla="*/ 6248420 h 11015007"/>
              <a:gd name="connsiteX130" fmla="*/ 386278 w 8515516"/>
              <a:gd name="connsiteY130" fmla="*/ 6278481 h 11015007"/>
              <a:gd name="connsiteX131" fmla="*/ 386067 w 8515516"/>
              <a:gd name="connsiteY131" fmla="*/ 6258402 h 11015007"/>
              <a:gd name="connsiteX132" fmla="*/ 410741 w 8515516"/>
              <a:gd name="connsiteY132" fmla="*/ 6363306 h 11015007"/>
              <a:gd name="connsiteX133" fmla="*/ 452151 w 8515516"/>
              <a:gd name="connsiteY133" fmla="*/ 6470996 h 11015007"/>
              <a:gd name="connsiteX134" fmla="*/ 577498 w 8515516"/>
              <a:gd name="connsiteY134" fmla="*/ 6662872 h 11015007"/>
              <a:gd name="connsiteX135" fmla="*/ 972730 w 8515516"/>
              <a:gd name="connsiteY135" fmla="*/ 6952605 h 11015007"/>
              <a:gd name="connsiteX136" fmla="*/ 1475404 w 8515516"/>
              <a:gd name="connsiteY136" fmla="*/ 7150876 h 11015007"/>
              <a:gd name="connsiteX137" fmla="*/ 1745927 w 8515516"/>
              <a:gd name="connsiteY137" fmla="*/ 7238500 h 11015007"/>
              <a:gd name="connsiteX138" fmla="*/ 1813718 w 8515516"/>
              <a:gd name="connsiteY138" fmla="*/ 7260245 h 11015007"/>
              <a:gd name="connsiteX139" fmla="*/ 1830346 w 8515516"/>
              <a:gd name="connsiteY139" fmla="*/ 7265362 h 11015007"/>
              <a:gd name="connsiteX140" fmla="*/ 1846334 w 8515516"/>
              <a:gd name="connsiteY140" fmla="*/ 7270479 h 11015007"/>
              <a:gd name="connsiteX141" fmla="*/ 1878310 w 8515516"/>
              <a:gd name="connsiteY141" fmla="*/ 7280073 h 11015007"/>
              <a:gd name="connsiteX142" fmla="*/ 2015171 w 8515516"/>
              <a:gd name="connsiteY142" fmla="*/ 7321006 h 11015007"/>
              <a:gd name="connsiteX143" fmla="*/ 3110692 w 8515516"/>
              <a:gd name="connsiteY143" fmla="*/ 7666383 h 11015007"/>
              <a:gd name="connsiteX144" fmla="*/ 4197262 w 8515516"/>
              <a:gd name="connsiteY144" fmla="*/ 8065485 h 11015007"/>
              <a:gd name="connsiteX145" fmla="*/ 4733830 w 8515516"/>
              <a:gd name="connsiteY145" fmla="*/ 8304050 h 11015007"/>
              <a:gd name="connsiteX146" fmla="*/ 4800342 w 8515516"/>
              <a:gd name="connsiteY146" fmla="*/ 8337309 h 11015007"/>
              <a:gd name="connsiteX147" fmla="*/ 4866214 w 8515516"/>
              <a:gd name="connsiteY147" fmla="*/ 8371206 h 11015007"/>
              <a:gd name="connsiteX148" fmla="*/ 4996678 w 8515516"/>
              <a:gd name="connsiteY148" fmla="*/ 8440282 h 11015007"/>
              <a:gd name="connsiteX149" fmla="*/ 5254411 w 8515516"/>
              <a:gd name="connsiteY149" fmla="*/ 8589305 h 11015007"/>
              <a:gd name="connsiteX150" fmla="*/ 5749410 w 8515516"/>
              <a:gd name="connsiteY150" fmla="*/ 8932124 h 11015007"/>
              <a:gd name="connsiteX151" fmla="*/ 6199002 w 8515516"/>
              <a:gd name="connsiteY151" fmla="*/ 9346575 h 11015007"/>
              <a:gd name="connsiteX152" fmla="*/ 6398536 w 8515516"/>
              <a:gd name="connsiteY152" fmla="*/ 9583222 h 11015007"/>
              <a:gd name="connsiteX153" fmla="*/ 6576328 w 8515516"/>
              <a:gd name="connsiteY153" fmla="*/ 9839056 h 11015007"/>
              <a:gd name="connsiteX154" fmla="*/ 6853886 w 8515516"/>
              <a:gd name="connsiteY154" fmla="*/ 10399334 h 11015007"/>
              <a:gd name="connsiteX155" fmla="*/ 7016966 w 8515516"/>
              <a:gd name="connsiteY155" fmla="*/ 11000545 h 11015007"/>
              <a:gd name="connsiteX156" fmla="*/ 7018886 w 8515516"/>
              <a:gd name="connsiteY156" fmla="*/ 11015007 h 11015007"/>
              <a:gd name="connsiteX157" fmla="*/ 6436487 w 8515516"/>
              <a:gd name="connsiteY157" fmla="*/ 11015007 h 11015007"/>
              <a:gd name="connsiteX158" fmla="*/ 6401974 w 8515516"/>
              <a:gd name="connsiteY158" fmla="*/ 10837930 h 11015007"/>
              <a:gd name="connsiteX159" fmla="*/ 6328828 w 8515516"/>
              <a:gd name="connsiteY159" fmla="*/ 10589931 h 11015007"/>
              <a:gd name="connsiteX160" fmla="*/ 6112026 w 8515516"/>
              <a:gd name="connsiteY160" fmla="*/ 10122393 h 11015007"/>
              <a:gd name="connsiteX161" fmla="*/ 5969410 w 8515516"/>
              <a:gd name="connsiteY161" fmla="*/ 9905573 h 11015007"/>
              <a:gd name="connsiteX162" fmla="*/ 5805689 w 8515516"/>
              <a:gd name="connsiteY162" fmla="*/ 9701545 h 11015007"/>
              <a:gd name="connsiteX163" fmla="*/ 5623422 w 8515516"/>
              <a:gd name="connsiteY163" fmla="*/ 9510949 h 11015007"/>
              <a:gd name="connsiteX164" fmla="*/ 5424526 w 8515516"/>
              <a:gd name="connsiteY164" fmla="*/ 9333784 h 11015007"/>
              <a:gd name="connsiteX165" fmla="*/ 4987724 w 8515516"/>
              <a:gd name="connsiteY165" fmla="*/ 9015909 h 11015007"/>
              <a:gd name="connsiteX166" fmla="*/ 4753656 w 8515516"/>
              <a:gd name="connsiteY166" fmla="*/ 8873921 h 11015007"/>
              <a:gd name="connsiteX167" fmla="*/ 4634062 w 8515516"/>
              <a:gd name="connsiteY167" fmla="*/ 8806125 h 11015007"/>
              <a:gd name="connsiteX168" fmla="*/ 4573306 w 8515516"/>
              <a:gd name="connsiteY168" fmla="*/ 8774145 h 11015007"/>
              <a:gd name="connsiteX169" fmla="*/ 4513190 w 8515516"/>
              <a:gd name="connsiteY169" fmla="*/ 8742166 h 11015007"/>
              <a:gd name="connsiteX170" fmla="*/ 4011796 w 8515516"/>
              <a:gd name="connsiteY170" fmla="*/ 8505520 h 11015007"/>
              <a:gd name="connsiteX171" fmla="*/ 2962321 w 8515516"/>
              <a:gd name="connsiteY171" fmla="*/ 8095545 h 11015007"/>
              <a:gd name="connsiteX172" fmla="*/ 1886625 w 8515516"/>
              <a:gd name="connsiteY172" fmla="*/ 7732260 h 11015007"/>
              <a:gd name="connsiteX173" fmla="*/ 1750404 w 8515516"/>
              <a:gd name="connsiteY173" fmla="*/ 7687489 h 11015007"/>
              <a:gd name="connsiteX174" fmla="*/ 1714590 w 8515516"/>
              <a:gd name="connsiteY174" fmla="*/ 7675976 h 11015007"/>
              <a:gd name="connsiteX175" fmla="*/ 1696044 w 8515516"/>
              <a:gd name="connsiteY175" fmla="*/ 7670221 h 11015007"/>
              <a:gd name="connsiteX176" fmla="*/ 1678776 w 8515516"/>
              <a:gd name="connsiteY176" fmla="*/ 7664464 h 11015007"/>
              <a:gd name="connsiteX177" fmla="*/ 1611625 w 8515516"/>
              <a:gd name="connsiteY177" fmla="*/ 7640799 h 11015007"/>
              <a:gd name="connsiteX178" fmla="*/ 1340462 w 8515516"/>
              <a:gd name="connsiteY178" fmla="*/ 7547420 h 11015007"/>
              <a:gd name="connsiteX179" fmla="*/ 785986 w 8515516"/>
              <a:gd name="connsiteY179" fmla="*/ 7315250 h 11015007"/>
              <a:gd name="connsiteX180" fmla="*/ 516743 w 8515516"/>
              <a:gd name="connsiteY180" fmla="*/ 7147038 h 11015007"/>
              <a:gd name="connsiteX181" fmla="*/ 275639 w 8515516"/>
              <a:gd name="connsiteY181" fmla="*/ 6920625 h 11015007"/>
              <a:gd name="connsiteX182" fmla="*/ 95290 w 8515516"/>
              <a:gd name="connsiteY182" fmla="*/ 6632172 h 11015007"/>
              <a:gd name="connsiteX183" fmla="*/ 2558 w 8515516"/>
              <a:gd name="connsiteY183" fmla="*/ 6308542 h 11015007"/>
              <a:gd name="connsiteX184" fmla="*/ 0 w 8515516"/>
              <a:gd name="connsiteY184" fmla="*/ 6291913 h 11015007"/>
              <a:gd name="connsiteX185" fmla="*/ 0 w 8515516"/>
              <a:gd name="connsiteY185" fmla="*/ 6278481 h 11015007"/>
              <a:gd name="connsiteX186" fmla="*/ 1919 w 8515516"/>
              <a:gd name="connsiteY186" fmla="*/ 6095560 h 11015007"/>
              <a:gd name="connsiteX187" fmla="*/ 1919 w 8515516"/>
              <a:gd name="connsiteY187" fmla="*/ 6080209 h 11015007"/>
              <a:gd name="connsiteX188" fmla="*/ 3837 w 8515516"/>
              <a:gd name="connsiteY188" fmla="*/ 6068057 h 11015007"/>
              <a:gd name="connsiteX189" fmla="*/ 41569 w 8515516"/>
              <a:gd name="connsiteY189" fmla="*/ 5897928 h 11015007"/>
              <a:gd name="connsiteX190" fmla="*/ 90813 w 8515516"/>
              <a:gd name="connsiteY190" fmla="*/ 5746346 h 11015007"/>
              <a:gd name="connsiteX191" fmla="*/ 94011 w 8515516"/>
              <a:gd name="connsiteY191" fmla="*/ 5736112 h 11015007"/>
              <a:gd name="connsiteX192" fmla="*/ 96569 w 8515516"/>
              <a:gd name="connsiteY192" fmla="*/ 5730356 h 11015007"/>
              <a:gd name="connsiteX193" fmla="*/ 170116 w 8515516"/>
              <a:gd name="connsiteY193" fmla="*/ 5595403 h 11015007"/>
              <a:gd name="connsiteX194" fmla="*/ 260290 w 8515516"/>
              <a:gd name="connsiteY194" fmla="*/ 5475161 h 11015007"/>
              <a:gd name="connsiteX195" fmla="*/ 476452 w 8515516"/>
              <a:gd name="connsiteY195" fmla="*/ 5277530 h 11015007"/>
              <a:gd name="connsiteX196" fmla="*/ 728428 w 8515516"/>
              <a:gd name="connsiteY196" fmla="*/ 5134901 h 11015007"/>
              <a:gd name="connsiteX197" fmla="*/ 761045 w 8515516"/>
              <a:gd name="connsiteY197" fmla="*/ 5121471 h 11015007"/>
              <a:gd name="connsiteX198" fmla="*/ 793021 w 8515516"/>
              <a:gd name="connsiteY198" fmla="*/ 5108678 h 11015007"/>
              <a:gd name="connsiteX199" fmla="*/ 857614 w 8515516"/>
              <a:gd name="connsiteY199" fmla="*/ 5085013 h 11015007"/>
              <a:gd name="connsiteX200" fmla="*/ 988718 w 8515516"/>
              <a:gd name="connsiteY200" fmla="*/ 5045999 h 11015007"/>
              <a:gd name="connsiteX201" fmla="*/ 1507381 w 8515516"/>
              <a:gd name="connsiteY201" fmla="*/ 4956458 h 11015007"/>
              <a:gd name="connsiteX202" fmla="*/ 1756160 w 8515516"/>
              <a:gd name="connsiteY202" fmla="*/ 4930233 h 11015007"/>
              <a:gd name="connsiteX203" fmla="*/ 1816916 w 8515516"/>
              <a:gd name="connsiteY203" fmla="*/ 4922559 h 11015007"/>
              <a:gd name="connsiteX204" fmla="*/ 1848252 w 8515516"/>
              <a:gd name="connsiteY204" fmla="*/ 4919361 h 11015007"/>
              <a:gd name="connsiteX205" fmla="*/ 1879589 w 8515516"/>
              <a:gd name="connsiteY205" fmla="*/ 4916163 h 11015007"/>
              <a:gd name="connsiteX206" fmla="*/ 2004938 w 8515516"/>
              <a:gd name="connsiteY206" fmla="*/ 4902731 h 11015007"/>
              <a:gd name="connsiteX207" fmla="*/ 2130287 w 8515516"/>
              <a:gd name="connsiteY207" fmla="*/ 4889940 h 11015007"/>
              <a:gd name="connsiteX208" fmla="*/ 2254996 w 8515516"/>
              <a:gd name="connsiteY208" fmla="*/ 4877148 h 11015007"/>
              <a:gd name="connsiteX209" fmla="*/ 2505054 w 8515516"/>
              <a:gd name="connsiteY209" fmla="*/ 4854123 h 11015007"/>
              <a:gd name="connsiteX210" fmla="*/ 2755112 w 8515516"/>
              <a:gd name="connsiteY210" fmla="*/ 4831737 h 11015007"/>
              <a:gd name="connsiteX211" fmla="*/ 3005169 w 8515516"/>
              <a:gd name="connsiteY211" fmla="*/ 4810631 h 11015007"/>
              <a:gd name="connsiteX212" fmla="*/ 3255228 w 8515516"/>
              <a:gd name="connsiteY212" fmla="*/ 4790804 h 11015007"/>
              <a:gd name="connsiteX213" fmla="*/ 3504646 w 8515516"/>
              <a:gd name="connsiteY213" fmla="*/ 4772895 h 11015007"/>
              <a:gd name="connsiteX214" fmla="*/ 4004122 w 8515516"/>
              <a:gd name="connsiteY214" fmla="*/ 4738359 h 11015007"/>
              <a:gd name="connsiteX215" fmla="*/ 5002434 w 8515516"/>
              <a:gd name="connsiteY215" fmla="*/ 4675040 h 11015007"/>
              <a:gd name="connsiteX216" fmla="*/ 5999468 w 8515516"/>
              <a:gd name="connsiteY216" fmla="*/ 4611720 h 11015007"/>
              <a:gd name="connsiteX217" fmla="*/ 6124177 w 8515516"/>
              <a:gd name="connsiteY217" fmla="*/ 4603406 h 11015007"/>
              <a:gd name="connsiteX218" fmla="*/ 6248247 w 8515516"/>
              <a:gd name="connsiteY218" fmla="*/ 4595091 h 11015007"/>
              <a:gd name="connsiteX219" fmla="*/ 6497026 w 8515516"/>
              <a:gd name="connsiteY219" fmla="*/ 4577183 h 11015007"/>
              <a:gd name="connsiteX220" fmla="*/ 6994583 w 8515516"/>
              <a:gd name="connsiteY220" fmla="*/ 4538807 h 11015007"/>
              <a:gd name="connsiteX221" fmla="*/ 7118653 w 8515516"/>
              <a:gd name="connsiteY221" fmla="*/ 4528574 h 11015007"/>
              <a:gd name="connsiteX222" fmla="*/ 7243362 w 8515516"/>
              <a:gd name="connsiteY222" fmla="*/ 4518340 h 11015007"/>
              <a:gd name="connsiteX223" fmla="*/ 7493419 w 8515516"/>
              <a:gd name="connsiteY223" fmla="*/ 4495316 h 11015007"/>
              <a:gd name="connsiteX224" fmla="*/ 7556094 w 8515516"/>
              <a:gd name="connsiteY224" fmla="*/ 4489559 h 11015007"/>
              <a:gd name="connsiteX225" fmla="*/ 7571442 w 8515516"/>
              <a:gd name="connsiteY225" fmla="*/ 4488280 h 11015007"/>
              <a:gd name="connsiteX226" fmla="*/ 7588070 w 8515516"/>
              <a:gd name="connsiteY226" fmla="*/ 4487001 h 11015007"/>
              <a:gd name="connsiteX227" fmla="*/ 7596384 w 8515516"/>
              <a:gd name="connsiteY227" fmla="*/ 4487001 h 11015007"/>
              <a:gd name="connsiteX228" fmla="*/ 7603419 w 8515516"/>
              <a:gd name="connsiteY228" fmla="*/ 4486361 h 11015007"/>
              <a:gd name="connsiteX229" fmla="*/ 7617489 w 8515516"/>
              <a:gd name="connsiteY229" fmla="*/ 4485082 h 11015007"/>
              <a:gd name="connsiteX230" fmla="*/ 7730046 w 8515516"/>
              <a:gd name="connsiteY230" fmla="*/ 4471651 h 11015007"/>
              <a:gd name="connsiteX231" fmla="*/ 7935977 w 8515516"/>
              <a:gd name="connsiteY231" fmla="*/ 4407692 h 11015007"/>
              <a:gd name="connsiteX232" fmla="*/ 8026152 w 8515516"/>
              <a:gd name="connsiteY232" fmla="*/ 4355246 h 11015007"/>
              <a:gd name="connsiteX233" fmla="*/ 8106092 w 8515516"/>
              <a:gd name="connsiteY233" fmla="*/ 4287450 h 11015007"/>
              <a:gd name="connsiteX234" fmla="*/ 8175803 w 8515516"/>
              <a:gd name="connsiteY234" fmla="*/ 4205583 h 11015007"/>
              <a:gd name="connsiteX235" fmla="*/ 8191151 w 8515516"/>
              <a:gd name="connsiteY235" fmla="*/ 4183838 h 11015007"/>
              <a:gd name="connsiteX236" fmla="*/ 8198186 w 8515516"/>
              <a:gd name="connsiteY236" fmla="*/ 4173604 h 11015007"/>
              <a:gd name="connsiteX237" fmla="*/ 8203942 w 8515516"/>
              <a:gd name="connsiteY237" fmla="*/ 4164011 h 11015007"/>
              <a:gd name="connsiteX238" fmla="*/ 8226325 w 8515516"/>
              <a:gd name="connsiteY238" fmla="*/ 4120518 h 11015007"/>
              <a:gd name="connsiteX239" fmla="*/ 8260220 w 8515516"/>
              <a:gd name="connsiteY239" fmla="*/ 4020743 h 11015007"/>
              <a:gd name="connsiteX240" fmla="*/ 8279406 w 8515516"/>
              <a:gd name="connsiteY240" fmla="*/ 3914571 h 11015007"/>
              <a:gd name="connsiteX241" fmla="*/ 8271732 w 8515516"/>
              <a:gd name="connsiteY241" fmla="*/ 3699671 h 11015007"/>
              <a:gd name="connsiteX242" fmla="*/ 8196907 w 8515516"/>
              <a:gd name="connsiteY242" fmla="*/ 3510993 h 11015007"/>
              <a:gd name="connsiteX243" fmla="*/ 8131674 w 8515516"/>
              <a:gd name="connsiteY243" fmla="*/ 3433602 h 11015007"/>
              <a:gd name="connsiteX244" fmla="*/ 8049175 w 8515516"/>
              <a:gd name="connsiteY244" fmla="*/ 3365807 h 11015007"/>
              <a:gd name="connsiteX245" fmla="*/ 7852198 w 8515516"/>
              <a:gd name="connsiteY245" fmla="*/ 3260276 h 11015007"/>
              <a:gd name="connsiteX246" fmla="*/ 7629001 w 8515516"/>
              <a:gd name="connsiteY246" fmla="*/ 3190561 h 11015007"/>
              <a:gd name="connsiteX247" fmla="*/ 7148711 w 8515516"/>
              <a:gd name="connsiteY247" fmla="*/ 3111890 h 11015007"/>
              <a:gd name="connsiteX248" fmla="*/ 7085397 w 8515516"/>
              <a:gd name="connsiteY248" fmla="*/ 3104855 h 11015007"/>
              <a:gd name="connsiteX249" fmla="*/ 7023362 w 8515516"/>
              <a:gd name="connsiteY249" fmla="*/ 3096540 h 11015007"/>
              <a:gd name="connsiteX250" fmla="*/ 6899292 w 8515516"/>
              <a:gd name="connsiteY250" fmla="*/ 3079911 h 11015007"/>
              <a:gd name="connsiteX251" fmla="*/ 6775222 w 8515516"/>
              <a:gd name="connsiteY251" fmla="*/ 3062643 h 11015007"/>
              <a:gd name="connsiteX252" fmla="*/ 6651154 w 8515516"/>
              <a:gd name="connsiteY252" fmla="*/ 3047293 h 11015007"/>
              <a:gd name="connsiteX253" fmla="*/ 5660515 w 8515516"/>
              <a:gd name="connsiteY253" fmla="*/ 2927050 h 11015007"/>
              <a:gd name="connsiteX254" fmla="*/ 5164236 w 8515516"/>
              <a:gd name="connsiteY254" fmla="*/ 2871406 h 11015007"/>
              <a:gd name="connsiteX255" fmla="*/ 4667318 w 8515516"/>
              <a:gd name="connsiteY255" fmla="*/ 2818321 h 11015007"/>
              <a:gd name="connsiteX256" fmla="*/ 3672843 w 8515516"/>
              <a:gd name="connsiteY256" fmla="*/ 2711510 h 11015007"/>
              <a:gd name="connsiteX257" fmla="*/ 2679007 w 8515516"/>
              <a:gd name="connsiteY257" fmla="*/ 2597023 h 11015007"/>
              <a:gd name="connsiteX258" fmla="*/ 2430229 w 8515516"/>
              <a:gd name="connsiteY258" fmla="*/ 2566324 h 11015007"/>
              <a:gd name="connsiteX259" fmla="*/ 2175694 w 8515516"/>
              <a:gd name="connsiteY259" fmla="*/ 2525390 h 11015007"/>
              <a:gd name="connsiteX260" fmla="*/ 1919240 w 8515516"/>
              <a:gd name="connsiteY260" fmla="*/ 2444163 h 11015007"/>
              <a:gd name="connsiteX261" fmla="*/ 1685172 w 8515516"/>
              <a:gd name="connsiteY261" fmla="*/ 2291941 h 11015007"/>
              <a:gd name="connsiteX262" fmla="*/ 1664706 w 8515516"/>
              <a:gd name="connsiteY262" fmla="*/ 2265079 h 11015007"/>
              <a:gd name="connsiteX263" fmla="*/ 1663427 w 8515516"/>
              <a:gd name="connsiteY263" fmla="*/ 2263799 h 11015007"/>
              <a:gd name="connsiteX264" fmla="*/ 1652555 w 8515516"/>
              <a:gd name="connsiteY264" fmla="*/ 2253567 h 11015007"/>
              <a:gd name="connsiteX265" fmla="*/ 1605869 w 8515516"/>
              <a:gd name="connsiteY265" fmla="*/ 2212632 h 11015007"/>
              <a:gd name="connsiteX266" fmla="*/ 1599474 w 8515516"/>
              <a:gd name="connsiteY266" fmla="*/ 2205597 h 11015007"/>
              <a:gd name="connsiteX267" fmla="*/ 1594357 w 8515516"/>
              <a:gd name="connsiteY267" fmla="*/ 2198561 h 11015007"/>
              <a:gd name="connsiteX268" fmla="*/ 1512497 w 8515516"/>
              <a:gd name="connsiteY268" fmla="*/ 2006046 h 11015007"/>
              <a:gd name="connsiteX269" fmla="*/ 1504823 w 8515516"/>
              <a:gd name="connsiteY269" fmla="*/ 1796262 h 11015007"/>
              <a:gd name="connsiteX270" fmla="*/ 1578369 w 8515516"/>
              <a:gd name="connsiteY270" fmla="*/ 1597351 h 11015007"/>
              <a:gd name="connsiteX271" fmla="*/ 1643601 w 8515516"/>
              <a:gd name="connsiteY271" fmla="*/ 1512926 h 11015007"/>
              <a:gd name="connsiteX272" fmla="*/ 1653194 w 8515516"/>
              <a:gd name="connsiteY272" fmla="*/ 1502692 h 11015007"/>
              <a:gd name="connsiteX273" fmla="*/ 1662148 w 8515516"/>
              <a:gd name="connsiteY273" fmla="*/ 1494378 h 11015007"/>
              <a:gd name="connsiteX274" fmla="*/ 1680694 w 8515516"/>
              <a:gd name="connsiteY274" fmla="*/ 1477109 h 11015007"/>
              <a:gd name="connsiteX275" fmla="*/ 1719067 w 8515516"/>
              <a:gd name="connsiteY275" fmla="*/ 1445129 h 11015007"/>
              <a:gd name="connsiteX276" fmla="*/ 1800927 w 8515516"/>
              <a:gd name="connsiteY276" fmla="*/ 1388207 h 11015007"/>
              <a:gd name="connsiteX277" fmla="*/ 1823311 w 8515516"/>
              <a:gd name="connsiteY277" fmla="*/ 1375414 h 11015007"/>
              <a:gd name="connsiteX278" fmla="*/ 1829067 w 8515516"/>
              <a:gd name="connsiteY278" fmla="*/ 1372856 h 11015007"/>
              <a:gd name="connsiteX279" fmla="*/ 1831624 w 8515516"/>
              <a:gd name="connsiteY279" fmla="*/ 1370937 h 11015007"/>
              <a:gd name="connsiteX280" fmla="*/ 1834183 w 8515516"/>
              <a:gd name="connsiteY280" fmla="*/ 1370298 h 11015007"/>
              <a:gd name="connsiteX281" fmla="*/ 1843776 w 8515516"/>
              <a:gd name="connsiteY281" fmla="*/ 1365181 h 11015007"/>
              <a:gd name="connsiteX282" fmla="*/ 1863602 w 8515516"/>
              <a:gd name="connsiteY282" fmla="*/ 1354308 h 11015007"/>
              <a:gd name="connsiteX283" fmla="*/ 1885345 w 8515516"/>
              <a:gd name="connsiteY283" fmla="*/ 1343435 h 11015007"/>
              <a:gd name="connsiteX284" fmla="*/ 2060578 w 8515516"/>
              <a:gd name="connsiteY284" fmla="*/ 1274360 h 11015007"/>
              <a:gd name="connsiteX285" fmla="*/ 2144356 w 8515516"/>
              <a:gd name="connsiteY285" fmla="*/ 1246218 h 11015007"/>
              <a:gd name="connsiteX286" fmla="*/ 2184647 w 8515516"/>
              <a:gd name="connsiteY286" fmla="*/ 1232787 h 11015007"/>
              <a:gd name="connsiteX287" fmla="*/ 2206392 w 8515516"/>
              <a:gd name="connsiteY287" fmla="*/ 1224472 h 11015007"/>
              <a:gd name="connsiteX288" fmla="*/ 2229415 w 8515516"/>
              <a:gd name="connsiteY288" fmla="*/ 1217437 h 11015007"/>
              <a:gd name="connsiteX289" fmla="*/ 2252438 w 8515516"/>
              <a:gd name="connsiteY289" fmla="*/ 1210401 h 11015007"/>
              <a:gd name="connsiteX290" fmla="*/ 2274182 w 8515516"/>
              <a:gd name="connsiteY290" fmla="*/ 1204006 h 11015007"/>
              <a:gd name="connsiteX291" fmla="*/ 2317670 w 8515516"/>
              <a:gd name="connsiteY291" fmla="*/ 1192493 h 11015007"/>
              <a:gd name="connsiteX292" fmla="*/ 2405287 w 8515516"/>
              <a:gd name="connsiteY292" fmla="*/ 1170107 h 11015007"/>
              <a:gd name="connsiteX293" fmla="*/ 3101100 w 8515516"/>
              <a:gd name="connsiteY293" fmla="*/ 1028759 h 11015007"/>
              <a:gd name="connsiteX294" fmla="*/ 3441971 w 8515516"/>
              <a:gd name="connsiteY294" fmla="*/ 955207 h 11015007"/>
              <a:gd name="connsiteX295" fmla="*/ 3771971 w 8515516"/>
              <a:gd name="connsiteY295" fmla="*/ 859908 h 11015007"/>
              <a:gd name="connsiteX296" fmla="*/ 4073191 w 8515516"/>
              <a:gd name="connsiteY296" fmla="*/ 712804 h 11015007"/>
              <a:gd name="connsiteX297" fmla="*/ 4197900 w 8515516"/>
              <a:gd name="connsiteY297" fmla="*/ 607272 h 11015007"/>
              <a:gd name="connsiteX298" fmla="*/ 4249064 w 8515516"/>
              <a:gd name="connsiteY298" fmla="*/ 544593 h 11015007"/>
              <a:gd name="connsiteX299" fmla="*/ 4286156 w 8515516"/>
              <a:gd name="connsiteY299" fmla="*/ 476156 h 11015007"/>
              <a:gd name="connsiteX300" fmla="*/ 4339878 w 8515516"/>
              <a:gd name="connsiteY300" fmla="*/ 316899 h 11015007"/>
              <a:gd name="connsiteX301" fmla="*/ 4376970 w 8515516"/>
              <a:gd name="connsiteY301" fmla="*/ 148049 h 1101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</a:cxnLst>
            <a:rect l="l" t="t" r="r" b="b"/>
            <a:pathLst>
              <a:path w="8515516" h="11015007">
                <a:moveTo>
                  <a:pt x="4400264" y="0"/>
                </a:moveTo>
                <a:lnTo>
                  <a:pt x="4497762" y="0"/>
                </a:lnTo>
                <a:lnTo>
                  <a:pt x="4475458" y="165317"/>
                </a:lnTo>
                <a:cubicBezTo>
                  <a:pt x="4465226" y="224159"/>
                  <a:pt x="4454354" y="283001"/>
                  <a:pt x="4440284" y="341843"/>
                </a:cubicBezTo>
                <a:cubicBezTo>
                  <a:pt x="4425574" y="401325"/>
                  <a:pt x="4409586" y="460167"/>
                  <a:pt x="4385284" y="519009"/>
                </a:cubicBezTo>
                <a:cubicBezTo>
                  <a:pt x="4373132" y="547790"/>
                  <a:pt x="4359062" y="577211"/>
                  <a:pt x="4340516" y="605992"/>
                </a:cubicBezTo>
                <a:cubicBezTo>
                  <a:pt x="4322610" y="632855"/>
                  <a:pt x="4304063" y="658438"/>
                  <a:pt x="4283598" y="683382"/>
                </a:cubicBezTo>
                <a:cubicBezTo>
                  <a:pt x="4263772" y="707686"/>
                  <a:pt x="4242029" y="730072"/>
                  <a:pt x="4219006" y="752458"/>
                </a:cubicBezTo>
                <a:cubicBezTo>
                  <a:pt x="4195982" y="774203"/>
                  <a:pt x="4171679" y="794030"/>
                  <a:pt x="4147377" y="813858"/>
                </a:cubicBezTo>
                <a:cubicBezTo>
                  <a:pt x="4047610" y="890608"/>
                  <a:pt x="3937610" y="947532"/>
                  <a:pt x="3825052" y="994861"/>
                </a:cubicBezTo>
                <a:cubicBezTo>
                  <a:pt x="3713134" y="1042190"/>
                  <a:pt x="3597378" y="1079286"/>
                  <a:pt x="3482262" y="1111266"/>
                </a:cubicBezTo>
                <a:cubicBezTo>
                  <a:pt x="3366506" y="1142605"/>
                  <a:pt x="3250751" y="1168829"/>
                  <a:pt x="3134356" y="1193772"/>
                </a:cubicBezTo>
                <a:cubicBezTo>
                  <a:pt x="2902844" y="1241741"/>
                  <a:pt x="2671972" y="1283954"/>
                  <a:pt x="2448136" y="1340237"/>
                </a:cubicBezTo>
                <a:cubicBezTo>
                  <a:pt x="2419356" y="1347273"/>
                  <a:pt x="2391856" y="1354947"/>
                  <a:pt x="2364356" y="1362623"/>
                </a:cubicBezTo>
                <a:lnTo>
                  <a:pt x="2323426" y="1374775"/>
                </a:lnTo>
                <a:lnTo>
                  <a:pt x="2302321" y="1380531"/>
                </a:lnTo>
                <a:lnTo>
                  <a:pt x="2283135" y="1386287"/>
                </a:lnTo>
                <a:lnTo>
                  <a:pt x="2263950" y="1392044"/>
                </a:lnTo>
                <a:lnTo>
                  <a:pt x="2244763" y="1399719"/>
                </a:lnTo>
                <a:cubicBezTo>
                  <a:pt x="2230694" y="1404196"/>
                  <a:pt x="2215984" y="1409952"/>
                  <a:pt x="2201914" y="1415069"/>
                </a:cubicBezTo>
                <a:lnTo>
                  <a:pt x="2118776" y="1443850"/>
                </a:lnTo>
                <a:cubicBezTo>
                  <a:pt x="2063775" y="1462399"/>
                  <a:pt x="2011973" y="1482226"/>
                  <a:pt x="1965287" y="1505251"/>
                </a:cubicBezTo>
                <a:lnTo>
                  <a:pt x="1948020" y="1513565"/>
                </a:lnTo>
                <a:lnTo>
                  <a:pt x="1929473" y="1524438"/>
                </a:lnTo>
                <a:lnTo>
                  <a:pt x="1919240" y="1529555"/>
                </a:lnTo>
                <a:lnTo>
                  <a:pt x="1916683" y="1531473"/>
                </a:lnTo>
                <a:lnTo>
                  <a:pt x="1914124" y="1532114"/>
                </a:lnTo>
                <a:lnTo>
                  <a:pt x="1910288" y="1534671"/>
                </a:lnTo>
                <a:cubicBezTo>
                  <a:pt x="1905171" y="1537869"/>
                  <a:pt x="1900055" y="1540428"/>
                  <a:pt x="1894299" y="1544266"/>
                </a:cubicBezTo>
                <a:cubicBezTo>
                  <a:pt x="1873194" y="1557057"/>
                  <a:pt x="1852090" y="1571768"/>
                  <a:pt x="1831624" y="1587757"/>
                </a:cubicBezTo>
                <a:cubicBezTo>
                  <a:pt x="1822031" y="1596071"/>
                  <a:pt x="1811799" y="1603747"/>
                  <a:pt x="1802845" y="1612061"/>
                </a:cubicBezTo>
                <a:cubicBezTo>
                  <a:pt x="1797729" y="1616538"/>
                  <a:pt x="1793252" y="1621015"/>
                  <a:pt x="1788776" y="1625493"/>
                </a:cubicBezTo>
                <a:lnTo>
                  <a:pt x="1781740" y="1631888"/>
                </a:lnTo>
                <a:lnTo>
                  <a:pt x="1775985" y="1638285"/>
                </a:lnTo>
                <a:cubicBezTo>
                  <a:pt x="1759997" y="1654914"/>
                  <a:pt x="1745927" y="1673462"/>
                  <a:pt x="1733776" y="1693289"/>
                </a:cubicBezTo>
                <a:cubicBezTo>
                  <a:pt x="1710113" y="1732943"/>
                  <a:pt x="1694124" y="1777715"/>
                  <a:pt x="1687090" y="1823764"/>
                </a:cubicBezTo>
                <a:cubicBezTo>
                  <a:pt x="1680055" y="1870454"/>
                  <a:pt x="1681973" y="1918424"/>
                  <a:pt x="1692846" y="1965113"/>
                </a:cubicBezTo>
                <a:cubicBezTo>
                  <a:pt x="1698282" y="1988137"/>
                  <a:pt x="1705797" y="2010844"/>
                  <a:pt x="1715310" y="2032669"/>
                </a:cubicBezTo>
                <a:lnTo>
                  <a:pt x="1745856" y="2087884"/>
                </a:lnTo>
                <a:lnTo>
                  <a:pt x="1738253" y="2080878"/>
                </a:lnTo>
                <a:lnTo>
                  <a:pt x="1749764" y="2094949"/>
                </a:lnTo>
                <a:lnTo>
                  <a:pt x="1745856" y="2087884"/>
                </a:lnTo>
                <a:lnTo>
                  <a:pt x="1752482" y="2093989"/>
                </a:lnTo>
                <a:cubicBezTo>
                  <a:pt x="1758238" y="2098787"/>
                  <a:pt x="1765113" y="2104223"/>
                  <a:pt x="1773427" y="2110939"/>
                </a:cubicBezTo>
                <a:cubicBezTo>
                  <a:pt x="1781101" y="2117974"/>
                  <a:pt x="1790694" y="2126289"/>
                  <a:pt x="1801566" y="2137801"/>
                </a:cubicBezTo>
                <a:lnTo>
                  <a:pt x="1813532" y="2155115"/>
                </a:lnTo>
                <a:lnTo>
                  <a:pt x="1811799" y="2153791"/>
                </a:lnTo>
                <a:lnTo>
                  <a:pt x="1831624" y="2181293"/>
                </a:lnTo>
                <a:lnTo>
                  <a:pt x="1813532" y="2155115"/>
                </a:lnTo>
                <a:lnTo>
                  <a:pt x="1897896" y="2219588"/>
                </a:lnTo>
                <a:cubicBezTo>
                  <a:pt x="1928674" y="2239175"/>
                  <a:pt x="1961450" y="2256445"/>
                  <a:pt x="1995984" y="2271474"/>
                </a:cubicBezTo>
                <a:cubicBezTo>
                  <a:pt x="2063775" y="2301535"/>
                  <a:pt x="2138600" y="2323280"/>
                  <a:pt x="2215346" y="2339270"/>
                </a:cubicBezTo>
                <a:cubicBezTo>
                  <a:pt x="2292729" y="2355900"/>
                  <a:pt x="2372670" y="2367412"/>
                  <a:pt x="2454531" y="2377006"/>
                </a:cubicBezTo>
                <a:lnTo>
                  <a:pt x="2702030" y="2407067"/>
                </a:lnTo>
                <a:cubicBezTo>
                  <a:pt x="3032030" y="2446082"/>
                  <a:pt x="3363308" y="2482538"/>
                  <a:pt x="3693948" y="2517716"/>
                </a:cubicBezTo>
                <a:cubicBezTo>
                  <a:pt x="4025226" y="2553531"/>
                  <a:pt x="4355866" y="2588069"/>
                  <a:pt x="4687784" y="2622609"/>
                </a:cubicBezTo>
                <a:lnTo>
                  <a:pt x="5185342" y="2674413"/>
                </a:lnTo>
                <a:lnTo>
                  <a:pt x="5682258" y="2727499"/>
                </a:lnTo>
                <a:cubicBezTo>
                  <a:pt x="6014177" y="2763317"/>
                  <a:pt x="6345455" y="2801692"/>
                  <a:pt x="6676734" y="2841985"/>
                </a:cubicBezTo>
                <a:lnTo>
                  <a:pt x="6801443" y="2856696"/>
                </a:lnTo>
                <a:lnTo>
                  <a:pt x="6924874" y="2872685"/>
                </a:lnTo>
                <a:lnTo>
                  <a:pt x="7048943" y="2888035"/>
                </a:lnTo>
                <a:lnTo>
                  <a:pt x="7110338" y="2895711"/>
                </a:lnTo>
                <a:lnTo>
                  <a:pt x="7171734" y="2902107"/>
                </a:lnTo>
                <a:cubicBezTo>
                  <a:pt x="7255512" y="2911060"/>
                  <a:pt x="7339291" y="2920654"/>
                  <a:pt x="7423710" y="2932808"/>
                </a:cubicBezTo>
                <a:cubicBezTo>
                  <a:pt x="7508768" y="2944959"/>
                  <a:pt x="7593187" y="2959669"/>
                  <a:pt x="7678884" y="2979496"/>
                </a:cubicBezTo>
                <a:cubicBezTo>
                  <a:pt x="7763942" y="2998684"/>
                  <a:pt x="7849000" y="3022988"/>
                  <a:pt x="7932780" y="3054968"/>
                </a:cubicBezTo>
                <a:cubicBezTo>
                  <a:pt x="8016558" y="3087586"/>
                  <a:pt x="8099698" y="3127881"/>
                  <a:pt x="8177720" y="3181606"/>
                </a:cubicBezTo>
                <a:cubicBezTo>
                  <a:pt x="8216092" y="3207828"/>
                  <a:pt x="8253826" y="3237889"/>
                  <a:pt x="8289000" y="3270508"/>
                </a:cubicBezTo>
                <a:cubicBezTo>
                  <a:pt x="8306267" y="3287138"/>
                  <a:pt x="8322256" y="3304406"/>
                  <a:pt x="8339523" y="3323594"/>
                </a:cubicBezTo>
                <a:cubicBezTo>
                  <a:pt x="8356151" y="3342782"/>
                  <a:pt x="8371500" y="3362609"/>
                  <a:pt x="8385570" y="3383715"/>
                </a:cubicBezTo>
                <a:cubicBezTo>
                  <a:pt x="8442487" y="3466221"/>
                  <a:pt x="8478302" y="3560241"/>
                  <a:pt x="8497488" y="3654900"/>
                </a:cubicBezTo>
                <a:cubicBezTo>
                  <a:pt x="8516673" y="3749558"/>
                  <a:pt x="8519872" y="3844217"/>
                  <a:pt x="8510278" y="3937598"/>
                </a:cubicBezTo>
                <a:cubicBezTo>
                  <a:pt x="8506442" y="3984925"/>
                  <a:pt x="8498127" y="4030976"/>
                  <a:pt x="8487255" y="4077666"/>
                </a:cubicBezTo>
                <a:cubicBezTo>
                  <a:pt x="8476383" y="4123716"/>
                  <a:pt x="8461674" y="4169126"/>
                  <a:pt x="8441848" y="4214537"/>
                </a:cubicBezTo>
                <a:cubicBezTo>
                  <a:pt x="8432256" y="4237562"/>
                  <a:pt x="8421383" y="4259948"/>
                  <a:pt x="8407953" y="4282334"/>
                </a:cubicBezTo>
                <a:cubicBezTo>
                  <a:pt x="8404755" y="4288090"/>
                  <a:pt x="8401557" y="4293845"/>
                  <a:pt x="8397721" y="4299602"/>
                </a:cubicBezTo>
                <a:cubicBezTo>
                  <a:pt x="8394523" y="4304719"/>
                  <a:pt x="8390686" y="4311115"/>
                  <a:pt x="8387488" y="4315592"/>
                </a:cubicBezTo>
                <a:cubicBezTo>
                  <a:pt x="8380453" y="4325825"/>
                  <a:pt x="8374058" y="4335419"/>
                  <a:pt x="8367022" y="4345012"/>
                </a:cubicBezTo>
                <a:cubicBezTo>
                  <a:pt x="8340162" y="4383387"/>
                  <a:pt x="8309464" y="4419844"/>
                  <a:pt x="8276209" y="4454382"/>
                </a:cubicBezTo>
                <a:cubicBezTo>
                  <a:pt x="8242314" y="4488919"/>
                  <a:pt x="8205860" y="4520899"/>
                  <a:pt x="8166849" y="4549680"/>
                </a:cubicBezTo>
                <a:cubicBezTo>
                  <a:pt x="8127837" y="4578461"/>
                  <a:pt x="8086268" y="4603406"/>
                  <a:pt x="8042778" y="4625151"/>
                </a:cubicBezTo>
                <a:cubicBezTo>
                  <a:pt x="7999930" y="4647537"/>
                  <a:pt x="7955162" y="4664166"/>
                  <a:pt x="7909756" y="4678876"/>
                </a:cubicBezTo>
                <a:cubicBezTo>
                  <a:pt x="7864989" y="4693587"/>
                  <a:pt x="7818942" y="4704460"/>
                  <a:pt x="7774175" y="4713414"/>
                </a:cubicBezTo>
                <a:cubicBezTo>
                  <a:pt x="7728768" y="4721729"/>
                  <a:pt x="7683361" y="4727485"/>
                  <a:pt x="7638593" y="4731962"/>
                </a:cubicBezTo>
                <a:lnTo>
                  <a:pt x="7622604" y="4733241"/>
                </a:lnTo>
                <a:lnTo>
                  <a:pt x="7613652" y="4733881"/>
                </a:lnTo>
                <a:lnTo>
                  <a:pt x="7605978" y="4734520"/>
                </a:lnTo>
                <a:lnTo>
                  <a:pt x="7591268" y="4735160"/>
                </a:lnTo>
                <a:lnTo>
                  <a:pt x="7575920" y="4737079"/>
                </a:lnTo>
                <a:lnTo>
                  <a:pt x="7513884" y="4743475"/>
                </a:lnTo>
                <a:lnTo>
                  <a:pt x="7266385" y="4770338"/>
                </a:lnTo>
                <a:cubicBezTo>
                  <a:pt x="7226094" y="4774175"/>
                  <a:pt x="7183884" y="4778012"/>
                  <a:pt x="7142314" y="4782490"/>
                </a:cubicBezTo>
                <a:lnTo>
                  <a:pt x="7017606" y="4794642"/>
                </a:lnTo>
                <a:cubicBezTo>
                  <a:pt x="6851327" y="4811910"/>
                  <a:pt x="6685048" y="4825982"/>
                  <a:pt x="6518770" y="4841971"/>
                </a:cubicBezTo>
                <a:lnTo>
                  <a:pt x="6269351" y="4863077"/>
                </a:lnTo>
                <a:lnTo>
                  <a:pt x="6144642" y="4873950"/>
                </a:lnTo>
                <a:lnTo>
                  <a:pt x="6019933" y="4884184"/>
                </a:lnTo>
                <a:cubicBezTo>
                  <a:pt x="5354818" y="4939188"/>
                  <a:pt x="4689702" y="4986517"/>
                  <a:pt x="4027145" y="5042801"/>
                </a:cubicBezTo>
                <a:cubicBezTo>
                  <a:pt x="3861505" y="5056872"/>
                  <a:pt x="3695866" y="5070303"/>
                  <a:pt x="3530227" y="5085653"/>
                </a:cubicBezTo>
                <a:cubicBezTo>
                  <a:pt x="3447088" y="5093328"/>
                  <a:pt x="3364588" y="5100364"/>
                  <a:pt x="3281448" y="5108039"/>
                </a:cubicBezTo>
                <a:lnTo>
                  <a:pt x="3033948" y="5132343"/>
                </a:lnTo>
                <a:cubicBezTo>
                  <a:pt x="2951449" y="5140018"/>
                  <a:pt x="2868310" y="5148973"/>
                  <a:pt x="2785809" y="5157287"/>
                </a:cubicBezTo>
                <a:cubicBezTo>
                  <a:pt x="2703310" y="5166241"/>
                  <a:pt x="2620810" y="5173916"/>
                  <a:pt x="2538309" y="5183510"/>
                </a:cubicBezTo>
                <a:lnTo>
                  <a:pt x="2290810" y="5211652"/>
                </a:lnTo>
                <a:cubicBezTo>
                  <a:pt x="2249240" y="5215490"/>
                  <a:pt x="2208949" y="5220606"/>
                  <a:pt x="2167380" y="5226362"/>
                </a:cubicBezTo>
                <a:lnTo>
                  <a:pt x="2044589" y="5241073"/>
                </a:lnTo>
                <a:lnTo>
                  <a:pt x="1921799" y="5255783"/>
                </a:lnTo>
                <a:lnTo>
                  <a:pt x="1891101" y="5259621"/>
                </a:lnTo>
                <a:lnTo>
                  <a:pt x="1860404" y="5264098"/>
                </a:lnTo>
                <a:lnTo>
                  <a:pt x="1797090" y="5272412"/>
                </a:lnTo>
                <a:lnTo>
                  <a:pt x="1548950" y="5303112"/>
                </a:lnTo>
                <a:cubicBezTo>
                  <a:pt x="1387148" y="5323579"/>
                  <a:pt x="1231102" y="5349163"/>
                  <a:pt x="1084649" y="5391376"/>
                </a:cubicBezTo>
                <a:cubicBezTo>
                  <a:pt x="1048195" y="5401608"/>
                  <a:pt x="1012381" y="5413121"/>
                  <a:pt x="977207" y="5425913"/>
                </a:cubicBezTo>
                <a:cubicBezTo>
                  <a:pt x="959300" y="5432309"/>
                  <a:pt x="942033" y="5438705"/>
                  <a:pt x="924126" y="5445741"/>
                </a:cubicBezTo>
                <a:lnTo>
                  <a:pt x="897904" y="5456613"/>
                </a:lnTo>
                <a:cubicBezTo>
                  <a:pt x="889591" y="5459811"/>
                  <a:pt x="881917" y="5463648"/>
                  <a:pt x="873602" y="5466847"/>
                </a:cubicBezTo>
                <a:cubicBezTo>
                  <a:pt x="810288" y="5495628"/>
                  <a:pt x="749533" y="5532085"/>
                  <a:pt x="693254" y="5573657"/>
                </a:cubicBezTo>
                <a:cubicBezTo>
                  <a:pt x="609795" y="5636497"/>
                  <a:pt x="537848" y="5712647"/>
                  <a:pt x="486315" y="5795904"/>
                </a:cubicBezTo>
                <a:lnTo>
                  <a:pt x="445597" y="5874221"/>
                </a:lnTo>
                <a:lnTo>
                  <a:pt x="448313" y="5865309"/>
                </a:lnTo>
                <a:lnTo>
                  <a:pt x="441918" y="5881298"/>
                </a:lnTo>
                <a:lnTo>
                  <a:pt x="445597" y="5874221"/>
                </a:lnTo>
                <a:lnTo>
                  <a:pt x="407383" y="5999622"/>
                </a:lnTo>
                <a:lnTo>
                  <a:pt x="384533" y="6112120"/>
                </a:lnTo>
                <a:lnTo>
                  <a:pt x="384360" y="6095560"/>
                </a:lnTo>
                <a:lnTo>
                  <a:pt x="382440" y="6122422"/>
                </a:lnTo>
                <a:lnTo>
                  <a:pt x="384533" y="6112120"/>
                </a:lnTo>
                <a:lnTo>
                  <a:pt x="386067" y="6258402"/>
                </a:lnTo>
                <a:lnTo>
                  <a:pt x="383721" y="6248420"/>
                </a:lnTo>
                <a:lnTo>
                  <a:pt x="386278" y="6278481"/>
                </a:lnTo>
                <a:lnTo>
                  <a:pt x="386067" y="6258402"/>
                </a:lnTo>
                <a:lnTo>
                  <a:pt x="410741" y="6363306"/>
                </a:lnTo>
                <a:cubicBezTo>
                  <a:pt x="422093" y="6400482"/>
                  <a:pt x="435843" y="6436459"/>
                  <a:pt x="452151" y="6470996"/>
                </a:cubicBezTo>
                <a:cubicBezTo>
                  <a:pt x="484126" y="6540711"/>
                  <a:pt x="525696" y="6604670"/>
                  <a:pt x="577498" y="6662872"/>
                </a:cubicBezTo>
                <a:cubicBezTo>
                  <a:pt x="679824" y="6779916"/>
                  <a:pt x="817963" y="6875215"/>
                  <a:pt x="972730" y="6952605"/>
                </a:cubicBezTo>
                <a:cubicBezTo>
                  <a:pt x="1128137" y="7030634"/>
                  <a:pt x="1298253" y="7092674"/>
                  <a:pt x="1475404" y="7150876"/>
                </a:cubicBezTo>
                <a:cubicBezTo>
                  <a:pt x="1563660" y="7180297"/>
                  <a:pt x="1653834" y="7208439"/>
                  <a:pt x="1745927" y="7238500"/>
                </a:cubicBezTo>
                <a:lnTo>
                  <a:pt x="1813718" y="7260245"/>
                </a:lnTo>
                <a:lnTo>
                  <a:pt x="1830346" y="7265362"/>
                </a:lnTo>
                <a:lnTo>
                  <a:pt x="1846334" y="7270479"/>
                </a:lnTo>
                <a:lnTo>
                  <a:pt x="1878310" y="7280073"/>
                </a:lnTo>
                <a:lnTo>
                  <a:pt x="2015171" y="7321006"/>
                </a:lnTo>
                <a:cubicBezTo>
                  <a:pt x="2380345" y="7431015"/>
                  <a:pt x="2746797" y="7544221"/>
                  <a:pt x="3110692" y="7666383"/>
                </a:cubicBezTo>
                <a:cubicBezTo>
                  <a:pt x="3475227" y="7789183"/>
                  <a:pt x="3837843" y="7918379"/>
                  <a:pt x="4197262" y="8065485"/>
                </a:cubicBezTo>
                <a:cubicBezTo>
                  <a:pt x="4376970" y="8139037"/>
                  <a:pt x="4556039" y="8217067"/>
                  <a:pt x="4733830" y="8304050"/>
                </a:cubicBezTo>
                <a:cubicBezTo>
                  <a:pt x="4756214" y="8314923"/>
                  <a:pt x="4778597" y="8325796"/>
                  <a:pt x="4800342" y="8337309"/>
                </a:cubicBezTo>
                <a:cubicBezTo>
                  <a:pt x="4822726" y="8348821"/>
                  <a:pt x="4845108" y="8359694"/>
                  <a:pt x="4866214" y="8371206"/>
                </a:cubicBezTo>
                <a:cubicBezTo>
                  <a:pt x="4910342" y="8393592"/>
                  <a:pt x="4953830" y="8417257"/>
                  <a:pt x="4996678" y="8440282"/>
                </a:cubicBezTo>
                <a:cubicBezTo>
                  <a:pt x="5083655" y="8488251"/>
                  <a:pt x="5169352" y="8537499"/>
                  <a:pt x="5254411" y="8589305"/>
                </a:cubicBezTo>
                <a:cubicBezTo>
                  <a:pt x="5424526" y="8692919"/>
                  <a:pt x="5590806" y="8806765"/>
                  <a:pt x="5749410" y="8932124"/>
                </a:cubicBezTo>
                <a:cubicBezTo>
                  <a:pt x="5908014" y="9058122"/>
                  <a:pt x="6059584" y="9195633"/>
                  <a:pt x="6199002" y="9346575"/>
                </a:cubicBezTo>
                <a:cubicBezTo>
                  <a:pt x="6268712" y="9422047"/>
                  <a:pt x="6335222" y="9501355"/>
                  <a:pt x="6398536" y="9583222"/>
                </a:cubicBezTo>
                <a:cubicBezTo>
                  <a:pt x="6461850" y="9665729"/>
                  <a:pt x="6521328" y="9750794"/>
                  <a:pt x="6576328" y="9839056"/>
                </a:cubicBezTo>
                <a:cubicBezTo>
                  <a:pt x="6686968" y="10015583"/>
                  <a:pt x="6779698" y="10204260"/>
                  <a:pt x="6853886" y="10399334"/>
                </a:cubicBezTo>
                <a:cubicBezTo>
                  <a:pt x="6927432" y="10594408"/>
                  <a:pt x="6981792" y="10796517"/>
                  <a:pt x="7016966" y="11000545"/>
                </a:cubicBezTo>
                <a:lnTo>
                  <a:pt x="7018886" y="11015007"/>
                </a:lnTo>
                <a:lnTo>
                  <a:pt x="6436487" y="11015007"/>
                </a:lnTo>
                <a:lnTo>
                  <a:pt x="6401974" y="10837930"/>
                </a:lnTo>
                <a:cubicBezTo>
                  <a:pt x="6381589" y="10753985"/>
                  <a:pt x="6357287" y="10671158"/>
                  <a:pt x="6328828" y="10589931"/>
                </a:cubicBezTo>
                <a:cubicBezTo>
                  <a:pt x="6272549" y="10427476"/>
                  <a:pt x="6199642" y="10271417"/>
                  <a:pt x="6112026" y="10122393"/>
                </a:cubicBezTo>
                <a:cubicBezTo>
                  <a:pt x="6067898" y="10048201"/>
                  <a:pt x="6020572" y="9975928"/>
                  <a:pt x="5969410" y="9905573"/>
                </a:cubicBezTo>
                <a:cubicBezTo>
                  <a:pt x="5918246" y="9835219"/>
                  <a:pt x="5862608" y="9767423"/>
                  <a:pt x="5805689" y="9701545"/>
                </a:cubicBezTo>
                <a:cubicBezTo>
                  <a:pt x="5747492" y="9635668"/>
                  <a:pt x="5686735" y="9572349"/>
                  <a:pt x="5623422" y="9510949"/>
                </a:cubicBezTo>
                <a:cubicBezTo>
                  <a:pt x="5559469" y="9449549"/>
                  <a:pt x="5492957" y="9390707"/>
                  <a:pt x="5424526" y="9333784"/>
                </a:cubicBezTo>
                <a:cubicBezTo>
                  <a:pt x="5287026" y="9219938"/>
                  <a:pt x="5140574" y="9114406"/>
                  <a:pt x="4987724" y="9015909"/>
                </a:cubicBezTo>
                <a:cubicBezTo>
                  <a:pt x="4911620" y="8966661"/>
                  <a:pt x="4833598" y="8919972"/>
                  <a:pt x="4753656" y="8873921"/>
                </a:cubicBezTo>
                <a:cubicBezTo>
                  <a:pt x="4714004" y="8851535"/>
                  <a:pt x="4674353" y="8828510"/>
                  <a:pt x="4634062" y="8806125"/>
                </a:cubicBezTo>
                <a:cubicBezTo>
                  <a:pt x="4613597" y="8794613"/>
                  <a:pt x="4593772" y="8785018"/>
                  <a:pt x="4573306" y="8774145"/>
                </a:cubicBezTo>
                <a:cubicBezTo>
                  <a:pt x="4553481" y="8763273"/>
                  <a:pt x="4533656" y="8752400"/>
                  <a:pt x="4513190" y="8742166"/>
                </a:cubicBezTo>
                <a:cubicBezTo>
                  <a:pt x="4350749" y="8658381"/>
                  <a:pt x="4183191" y="8579712"/>
                  <a:pt x="4011796" y="8505520"/>
                </a:cubicBezTo>
                <a:cubicBezTo>
                  <a:pt x="3669645" y="8357136"/>
                  <a:pt x="3317262" y="8223462"/>
                  <a:pt x="2962321" y="8095545"/>
                </a:cubicBezTo>
                <a:cubicBezTo>
                  <a:pt x="2606740" y="7968267"/>
                  <a:pt x="2247961" y="7848664"/>
                  <a:pt x="1886625" y="7732260"/>
                </a:cubicBezTo>
                <a:lnTo>
                  <a:pt x="1750404" y="7687489"/>
                </a:lnTo>
                <a:lnTo>
                  <a:pt x="1714590" y="7675976"/>
                </a:lnTo>
                <a:lnTo>
                  <a:pt x="1696044" y="7670221"/>
                </a:lnTo>
                <a:lnTo>
                  <a:pt x="1678776" y="7664464"/>
                </a:lnTo>
                <a:lnTo>
                  <a:pt x="1611625" y="7640799"/>
                </a:lnTo>
                <a:cubicBezTo>
                  <a:pt x="1522730" y="7610099"/>
                  <a:pt x="1431916" y="7579399"/>
                  <a:pt x="1340462" y="7547420"/>
                </a:cubicBezTo>
                <a:cubicBezTo>
                  <a:pt x="1156276" y="7482821"/>
                  <a:pt x="968893" y="7411827"/>
                  <a:pt x="785986" y="7315250"/>
                </a:cubicBezTo>
                <a:cubicBezTo>
                  <a:pt x="694533" y="7266641"/>
                  <a:pt x="603079" y="7211637"/>
                  <a:pt x="516743" y="7147038"/>
                </a:cubicBezTo>
                <a:cubicBezTo>
                  <a:pt x="430406" y="7082440"/>
                  <a:pt x="347906" y="7006970"/>
                  <a:pt x="275639" y="6920625"/>
                </a:cubicBezTo>
                <a:cubicBezTo>
                  <a:pt x="202731" y="6834920"/>
                  <a:pt x="140697" y="6736424"/>
                  <a:pt x="95290" y="6632172"/>
                </a:cubicBezTo>
                <a:cubicBezTo>
                  <a:pt x="48604" y="6527918"/>
                  <a:pt x="18546" y="6417911"/>
                  <a:pt x="2558" y="6308542"/>
                </a:cubicBezTo>
                <a:lnTo>
                  <a:pt x="0" y="6291913"/>
                </a:lnTo>
                <a:lnTo>
                  <a:pt x="0" y="6278481"/>
                </a:lnTo>
                <a:lnTo>
                  <a:pt x="1919" y="6095560"/>
                </a:lnTo>
                <a:lnTo>
                  <a:pt x="1919" y="6080209"/>
                </a:lnTo>
                <a:lnTo>
                  <a:pt x="3837" y="6068057"/>
                </a:lnTo>
                <a:cubicBezTo>
                  <a:pt x="12150" y="6009855"/>
                  <a:pt x="26221" y="5952292"/>
                  <a:pt x="41569" y="5897928"/>
                </a:cubicBezTo>
                <a:cubicBezTo>
                  <a:pt x="56918" y="5844203"/>
                  <a:pt x="74186" y="5793675"/>
                  <a:pt x="90813" y="5746346"/>
                </a:cubicBezTo>
                <a:lnTo>
                  <a:pt x="94011" y="5736112"/>
                </a:lnTo>
                <a:lnTo>
                  <a:pt x="96569" y="5730356"/>
                </a:lnTo>
                <a:cubicBezTo>
                  <a:pt x="118314" y="5683667"/>
                  <a:pt x="142616" y="5638256"/>
                  <a:pt x="170116" y="5595403"/>
                </a:cubicBezTo>
                <a:cubicBezTo>
                  <a:pt x="197615" y="5553191"/>
                  <a:pt x="227674" y="5512897"/>
                  <a:pt x="260290" y="5475161"/>
                </a:cubicBezTo>
                <a:cubicBezTo>
                  <a:pt x="324882" y="5399690"/>
                  <a:pt x="397790" y="5333813"/>
                  <a:pt x="476452" y="5277530"/>
                </a:cubicBezTo>
                <a:cubicBezTo>
                  <a:pt x="555114" y="5220606"/>
                  <a:pt x="639533" y="5173277"/>
                  <a:pt x="728428" y="5134901"/>
                </a:cubicBezTo>
                <a:cubicBezTo>
                  <a:pt x="739940" y="5129785"/>
                  <a:pt x="750173" y="5125307"/>
                  <a:pt x="761045" y="5121471"/>
                </a:cubicBezTo>
                <a:lnTo>
                  <a:pt x="793021" y="5108678"/>
                </a:lnTo>
                <a:cubicBezTo>
                  <a:pt x="814765" y="5101003"/>
                  <a:pt x="836510" y="5092689"/>
                  <a:pt x="857614" y="5085013"/>
                </a:cubicBezTo>
                <a:cubicBezTo>
                  <a:pt x="901742" y="5070303"/>
                  <a:pt x="945231" y="5057511"/>
                  <a:pt x="988718" y="5045999"/>
                </a:cubicBezTo>
                <a:cubicBezTo>
                  <a:pt x="1163952" y="4998670"/>
                  <a:pt x="1338544" y="4975005"/>
                  <a:pt x="1507381" y="4956458"/>
                </a:cubicBezTo>
                <a:lnTo>
                  <a:pt x="1756160" y="4930233"/>
                </a:lnTo>
                <a:lnTo>
                  <a:pt x="1816916" y="4922559"/>
                </a:lnTo>
                <a:lnTo>
                  <a:pt x="1848252" y="4919361"/>
                </a:lnTo>
                <a:lnTo>
                  <a:pt x="1879589" y="4916163"/>
                </a:lnTo>
                <a:lnTo>
                  <a:pt x="2004938" y="4902731"/>
                </a:lnTo>
                <a:lnTo>
                  <a:pt x="2130287" y="4889940"/>
                </a:lnTo>
                <a:cubicBezTo>
                  <a:pt x="2171857" y="4885463"/>
                  <a:pt x="2213426" y="4880986"/>
                  <a:pt x="2254996" y="4877148"/>
                </a:cubicBezTo>
                <a:lnTo>
                  <a:pt x="2505054" y="4854123"/>
                </a:lnTo>
                <a:cubicBezTo>
                  <a:pt x="2588193" y="4845170"/>
                  <a:pt x="2671972" y="4838773"/>
                  <a:pt x="2755112" y="4831737"/>
                </a:cubicBezTo>
                <a:cubicBezTo>
                  <a:pt x="2838251" y="4824702"/>
                  <a:pt x="2921391" y="4817028"/>
                  <a:pt x="3005169" y="4810631"/>
                </a:cubicBezTo>
                <a:lnTo>
                  <a:pt x="3255228" y="4790804"/>
                </a:lnTo>
                <a:cubicBezTo>
                  <a:pt x="3337727" y="4784409"/>
                  <a:pt x="3421506" y="4778652"/>
                  <a:pt x="3504646" y="4772895"/>
                </a:cubicBezTo>
                <a:cubicBezTo>
                  <a:pt x="3671563" y="4760104"/>
                  <a:pt x="3837843" y="4749231"/>
                  <a:pt x="4004122" y="4738359"/>
                </a:cubicBezTo>
                <a:lnTo>
                  <a:pt x="5002434" y="4675040"/>
                </a:lnTo>
                <a:cubicBezTo>
                  <a:pt x="5334992" y="4654572"/>
                  <a:pt x="5667550" y="4634745"/>
                  <a:pt x="5999468" y="4611720"/>
                </a:cubicBezTo>
                <a:lnTo>
                  <a:pt x="6124177" y="4603406"/>
                </a:lnTo>
                <a:lnTo>
                  <a:pt x="6248247" y="4595091"/>
                </a:lnTo>
                <a:lnTo>
                  <a:pt x="6497026" y="4577183"/>
                </a:lnTo>
                <a:cubicBezTo>
                  <a:pt x="6663304" y="4564391"/>
                  <a:pt x="6828944" y="4552878"/>
                  <a:pt x="6994583" y="4538807"/>
                </a:cubicBezTo>
                <a:lnTo>
                  <a:pt x="7118653" y="4528574"/>
                </a:lnTo>
                <a:cubicBezTo>
                  <a:pt x="7160222" y="4524737"/>
                  <a:pt x="7201792" y="4521539"/>
                  <a:pt x="7243362" y="4518340"/>
                </a:cubicBezTo>
                <a:lnTo>
                  <a:pt x="7493419" y="4495316"/>
                </a:lnTo>
                <a:lnTo>
                  <a:pt x="7556094" y="4489559"/>
                </a:lnTo>
                <a:lnTo>
                  <a:pt x="7571442" y="4488280"/>
                </a:lnTo>
                <a:lnTo>
                  <a:pt x="7588070" y="4487001"/>
                </a:lnTo>
                <a:lnTo>
                  <a:pt x="7596384" y="4487001"/>
                </a:lnTo>
                <a:lnTo>
                  <a:pt x="7603419" y="4486361"/>
                </a:lnTo>
                <a:lnTo>
                  <a:pt x="7617489" y="4485082"/>
                </a:lnTo>
                <a:cubicBezTo>
                  <a:pt x="7655860" y="4481884"/>
                  <a:pt x="7693594" y="4478047"/>
                  <a:pt x="7730046" y="4471651"/>
                </a:cubicBezTo>
                <a:cubicBezTo>
                  <a:pt x="7803594" y="4458859"/>
                  <a:pt x="7872663" y="4438393"/>
                  <a:pt x="7935977" y="4407692"/>
                </a:cubicBezTo>
                <a:cubicBezTo>
                  <a:pt x="7967314" y="4392982"/>
                  <a:pt x="7997372" y="4375074"/>
                  <a:pt x="8026152" y="4355246"/>
                </a:cubicBezTo>
                <a:cubicBezTo>
                  <a:pt x="8054290" y="4334779"/>
                  <a:pt x="8081151" y="4312394"/>
                  <a:pt x="8106092" y="4287450"/>
                </a:cubicBezTo>
                <a:cubicBezTo>
                  <a:pt x="8131035" y="4262507"/>
                  <a:pt x="8154058" y="4235003"/>
                  <a:pt x="8175803" y="4205583"/>
                </a:cubicBezTo>
                <a:cubicBezTo>
                  <a:pt x="8180918" y="4198547"/>
                  <a:pt x="8186034" y="4190872"/>
                  <a:pt x="8191151" y="4183838"/>
                </a:cubicBezTo>
                <a:cubicBezTo>
                  <a:pt x="8194349" y="4179999"/>
                  <a:pt x="8196268" y="4177441"/>
                  <a:pt x="8198186" y="4173604"/>
                </a:cubicBezTo>
                <a:cubicBezTo>
                  <a:pt x="8200105" y="4171045"/>
                  <a:pt x="8202023" y="4167848"/>
                  <a:pt x="8203942" y="4164011"/>
                </a:cubicBezTo>
                <a:cubicBezTo>
                  <a:pt x="8212255" y="4151219"/>
                  <a:pt x="8219290" y="4135868"/>
                  <a:pt x="8226325" y="4120518"/>
                </a:cubicBezTo>
                <a:cubicBezTo>
                  <a:pt x="8239755" y="4089818"/>
                  <a:pt x="8251267" y="4055919"/>
                  <a:pt x="8260220" y="4020743"/>
                </a:cubicBezTo>
                <a:cubicBezTo>
                  <a:pt x="8269174" y="3986205"/>
                  <a:pt x="8275570" y="3950388"/>
                  <a:pt x="8279406" y="3914571"/>
                </a:cubicBezTo>
                <a:cubicBezTo>
                  <a:pt x="8287082" y="3842298"/>
                  <a:pt x="8285162" y="3768746"/>
                  <a:pt x="8271732" y="3699671"/>
                </a:cubicBezTo>
                <a:cubicBezTo>
                  <a:pt x="8258302" y="3630595"/>
                  <a:pt x="8233360" y="3565997"/>
                  <a:pt x="8196907" y="3510993"/>
                </a:cubicBezTo>
                <a:cubicBezTo>
                  <a:pt x="8178360" y="3483490"/>
                  <a:pt x="8157895" y="3459185"/>
                  <a:pt x="8131674" y="3433602"/>
                </a:cubicBezTo>
                <a:cubicBezTo>
                  <a:pt x="8106733" y="3409298"/>
                  <a:pt x="8079233" y="3386273"/>
                  <a:pt x="8049175" y="3365807"/>
                </a:cubicBezTo>
                <a:cubicBezTo>
                  <a:pt x="7990337" y="3323594"/>
                  <a:pt x="7923186" y="3289056"/>
                  <a:pt x="7852198" y="3260276"/>
                </a:cubicBezTo>
                <a:cubicBezTo>
                  <a:pt x="7781210" y="3231493"/>
                  <a:pt x="7705744" y="3209107"/>
                  <a:pt x="7629001" y="3190561"/>
                </a:cubicBezTo>
                <a:cubicBezTo>
                  <a:pt x="7474234" y="3152824"/>
                  <a:pt x="7312432" y="3130438"/>
                  <a:pt x="7148711" y="3111890"/>
                </a:cubicBezTo>
                <a:lnTo>
                  <a:pt x="7085397" y="3104855"/>
                </a:lnTo>
                <a:lnTo>
                  <a:pt x="7023362" y="3096540"/>
                </a:lnTo>
                <a:lnTo>
                  <a:pt x="6899292" y="3079911"/>
                </a:lnTo>
                <a:lnTo>
                  <a:pt x="6775222" y="3062643"/>
                </a:lnTo>
                <a:lnTo>
                  <a:pt x="6651154" y="3047293"/>
                </a:lnTo>
                <a:cubicBezTo>
                  <a:pt x="6321794" y="3003801"/>
                  <a:pt x="5991154" y="2964146"/>
                  <a:pt x="5660515" y="2927050"/>
                </a:cubicBezTo>
                <a:lnTo>
                  <a:pt x="5164236" y="2871406"/>
                </a:lnTo>
                <a:lnTo>
                  <a:pt x="4667318" y="2818321"/>
                </a:lnTo>
                <a:lnTo>
                  <a:pt x="3672843" y="2711510"/>
                </a:lnTo>
                <a:cubicBezTo>
                  <a:pt x="3342203" y="2675053"/>
                  <a:pt x="3010286" y="2637318"/>
                  <a:pt x="2679007" y="2597023"/>
                </a:cubicBezTo>
                <a:lnTo>
                  <a:pt x="2430229" y="2566324"/>
                </a:lnTo>
                <a:cubicBezTo>
                  <a:pt x="2347089" y="2556091"/>
                  <a:pt x="2261392" y="2543299"/>
                  <a:pt x="2175694" y="2525390"/>
                </a:cubicBezTo>
                <a:cubicBezTo>
                  <a:pt x="2089996" y="2506842"/>
                  <a:pt x="2003020" y="2481259"/>
                  <a:pt x="1919240" y="2444163"/>
                </a:cubicBezTo>
                <a:cubicBezTo>
                  <a:pt x="1835462" y="2407067"/>
                  <a:pt x="1754241" y="2355900"/>
                  <a:pt x="1685172" y="2291941"/>
                </a:cubicBezTo>
                <a:lnTo>
                  <a:pt x="1664706" y="2265079"/>
                </a:lnTo>
                <a:cubicBezTo>
                  <a:pt x="1665345" y="2265718"/>
                  <a:pt x="1665345" y="2265718"/>
                  <a:pt x="1663427" y="2263799"/>
                </a:cubicBezTo>
                <a:cubicBezTo>
                  <a:pt x="1662148" y="2261881"/>
                  <a:pt x="1658311" y="2258683"/>
                  <a:pt x="1652555" y="2253567"/>
                </a:cubicBezTo>
                <a:cubicBezTo>
                  <a:pt x="1641683" y="2243972"/>
                  <a:pt x="1623136" y="2229901"/>
                  <a:pt x="1605869" y="2212632"/>
                </a:cubicBezTo>
                <a:lnTo>
                  <a:pt x="1599474" y="2205597"/>
                </a:lnTo>
                <a:lnTo>
                  <a:pt x="1594357" y="2198561"/>
                </a:lnTo>
                <a:cubicBezTo>
                  <a:pt x="1555985" y="2140360"/>
                  <a:pt x="1527846" y="2074482"/>
                  <a:pt x="1512497" y="2006046"/>
                </a:cubicBezTo>
                <a:cubicBezTo>
                  <a:pt x="1497148" y="1937611"/>
                  <a:pt x="1493951" y="1865977"/>
                  <a:pt x="1504823" y="1796262"/>
                </a:cubicBezTo>
                <a:cubicBezTo>
                  <a:pt x="1516335" y="1725907"/>
                  <a:pt x="1540637" y="1658112"/>
                  <a:pt x="1578369" y="1597351"/>
                </a:cubicBezTo>
                <a:cubicBezTo>
                  <a:pt x="1596916" y="1566650"/>
                  <a:pt x="1619299" y="1538509"/>
                  <a:pt x="1643601" y="1512926"/>
                </a:cubicBezTo>
                <a:lnTo>
                  <a:pt x="1653194" y="1502692"/>
                </a:lnTo>
                <a:lnTo>
                  <a:pt x="1662148" y="1494378"/>
                </a:lnTo>
                <a:cubicBezTo>
                  <a:pt x="1667904" y="1487981"/>
                  <a:pt x="1674299" y="1482865"/>
                  <a:pt x="1680694" y="1477109"/>
                </a:cubicBezTo>
                <a:cubicBezTo>
                  <a:pt x="1693485" y="1465597"/>
                  <a:pt x="1705636" y="1455363"/>
                  <a:pt x="1719067" y="1445129"/>
                </a:cubicBezTo>
                <a:cubicBezTo>
                  <a:pt x="1745287" y="1424663"/>
                  <a:pt x="1772148" y="1405475"/>
                  <a:pt x="1800927" y="1388207"/>
                </a:cubicBezTo>
                <a:cubicBezTo>
                  <a:pt x="1808601" y="1383730"/>
                  <a:pt x="1815636" y="1379892"/>
                  <a:pt x="1823311" y="1375414"/>
                </a:cubicBezTo>
                <a:lnTo>
                  <a:pt x="1829067" y="1372856"/>
                </a:lnTo>
                <a:lnTo>
                  <a:pt x="1831624" y="1370937"/>
                </a:lnTo>
                <a:lnTo>
                  <a:pt x="1834183" y="1370298"/>
                </a:lnTo>
                <a:lnTo>
                  <a:pt x="1843776" y="1365181"/>
                </a:lnTo>
                <a:lnTo>
                  <a:pt x="1863602" y="1354308"/>
                </a:lnTo>
                <a:lnTo>
                  <a:pt x="1885345" y="1343435"/>
                </a:lnTo>
                <a:cubicBezTo>
                  <a:pt x="1944822" y="1314015"/>
                  <a:pt x="2003659" y="1293547"/>
                  <a:pt x="2060578" y="1274360"/>
                </a:cubicBezTo>
                <a:lnTo>
                  <a:pt x="2144356" y="1246218"/>
                </a:lnTo>
                <a:lnTo>
                  <a:pt x="2184647" y="1232787"/>
                </a:lnTo>
                <a:lnTo>
                  <a:pt x="2206392" y="1224472"/>
                </a:lnTo>
                <a:lnTo>
                  <a:pt x="2229415" y="1217437"/>
                </a:lnTo>
                <a:lnTo>
                  <a:pt x="2252438" y="1210401"/>
                </a:lnTo>
                <a:lnTo>
                  <a:pt x="2274182" y="1204006"/>
                </a:lnTo>
                <a:lnTo>
                  <a:pt x="2317670" y="1192493"/>
                </a:lnTo>
                <a:cubicBezTo>
                  <a:pt x="2347089" y="1184817"/>
                  <a:pt x="2375868" y="1177143"/>
                  <a:pt x="2405287" y="1170107"/>
                </a:cubicBezTo>
                <a:cubicBezTo>
                  <a:pt x="2638717" y="1113823"/>
                  <a:pt x="2871507" y="1074169"/>
                  <a:pt x="3101100" y="1028759"/>
                </a:cubicBezTo>
                <a:cubicBezTo>
                  <a:pt x="3215576" y="1006373"/>
                  <a:pt x="3330053" y="982068"/>
                  <a:pt x="3441971" y="955207"/>
                </a:cubicBezTo>
                <a:cubicBezTo>
                  <a:pt x="3554529" y="928344"/>
                  <a:pt x="3665169" y="898283"/>
                  <a:pt x="3771971" y="859908"/>
                </a:cubicBezTo>
                <a:cubicBezTo>
                  <a:pt x="3878772" y="820893"/>
                  <a:pt x="3982377" y="774844"/>
                  <a:pt x="4073191" y="712804"/>
                </a:cubicBezTo>
                <a:cubicBezTo>
                  <a:pt x="4118598" y="681464"/>
                  <a:pt x="4160807" y="646287"/>
                  <a:pt x="4197900" y="607272"/>
                </a:cubicBezTo>
                <a:cubicBezTo>
                  <a:pt x="4216447" y="587445"/>
                  <a:pt x="4233714" y="566338"/>
                  <a:pt x="4249064" y="544593"/>
                </a:cubicBezTo>
                <a:cubicBezTo>
                  <a:pt x="4263133" y="524125"/>
                  <a:pt x="4275284" y="501100"/>
                  <a:pt x="4286156" y="476156"/>
                </a:cubicBezTo>
                <a:cubicBezTo>
                  <a:pt x="4307900" y="426269"/>
                  <a:pt x="4325168" y="372543"/>
                  <a:pt x="4339878" y="316899"/>
                </a:cubicBezTo>
                <a:cubicBezTo>
                  <a:pt x="4353947" y="261895"/>
                  <a:pt x="4366098" y="205611"/>
                  <a:pt x="4376970" y="148049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32EBD4F4-C6F0-0F4C-BCD2-943118B17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8053" y="2175035"/>
            <a:ext cx="8251927" cy="10728267"/>
          </a:xfrm>
          <a:custGeom>
            <a:avLst/>
            <a:gdLst>
              <a:gd name="connsiteX0" fmla="*/ 6522171 w 8251927"/>
              <a:gd name="connsiteY0" fmla="*/ 10384812 h 10728267"/>
              <a:gd name="connsiteX1" fmla="*/ 6604801 w 8251927"/>
              <a:gd name="connsiteY1" fmla="*/ 10710426 h 10728267"/>
              <a:gd name="connsiteX2" fmla="*/ 6508721 w 8251927"/>
              <a:gd name="connsiteY2" fmla="*/ 10728267 h 10728267"/>
              <a:gd name="connsiteX3" fmla="*/ 6430575 w 8251927"/>
              <a:gd name="connsiteY3" fmla="*/ 10412849 h 10728267"/>
              <a:gd name="connsiteX4" fmla="*/ 6251465 w 8251927"/>
              <a:gd name="connsiteY4" fmla="*/ 9769959 h 10728267"/>
              <a:gd name="connsiteX5" fmla="*/ 6404552 w 8251927"/>
              <a:gd name="connsiteY5" fmla="*/ 10069456 h 10728267"/>
              <a:gd name="connsiteX6" fmla="*/ 6317803 w 8251927"/>
              <a:gd name="connsiteY6" fmla="*/ 10107772 h 10728267"/>
              <a:gd name="connsiteX7" fmla="*/ 6171095 w 8251927"/>
              <a:gd name="connsiteY7" fmla="*/ 9816575 h 10728267"/>
              <a:gd name="connsiteX8" fmla="*/ 5848239 w 8251927"/>
              <a:gd name="connsiteY8" fmla="*/ 9231257 h 10728267"/>
              <a:gd name="connsiteX9" fmla="*/ 6063280 w 8251927"/>
              <a:gd name="connsiteY9" fmla="*/ 9488852 h 10728267"/>
              <a:gd name="connsiteX10" fmla="*/ 5989897 w 8251927"/>
              <a:gd name="connsiteY10" fmla="*/ 9543687 h 10728267"/>
              <a:gd name="connsiteX11" fmla="*/ 5781875 w 8251927"/>
              <a:gd name="connsiteY11" fmla="*/ 9292468 h 10728267"/>
              <a:gd name="connsiteX12" fmla="*/ 5349259 w 8251927"/>
              <a:gd name="connsiteY12" fmla="*/ 8782810 h 10728267"/>
              <a:gd name="connsiteX13" fmla="*/ 5609189 w 8251927"/>
              <a:gd name="connsiteY13" fmla="*/ 8994943 h 10728267"/>
              <a:gd name="connsiteX14" fmla="*/ 5549649 w 8251927"/>
              <a:gd name="connsiteY14" fmla="*/ 9061394 h 10728267"/>
              <a:gd name="connsiteX15" fmla="*/ 5296762 w 8251927"/>
              <a:gd name="connsiteY15" fmla="*/ 8852457 h 10728267"/>
              <a:gd name="connsiteX16" fmla="*/ 4789150 w 8251927"/>
              <a:gd name="connsiteY16" fmla="*/ 8416154 h 10728267"/>
              <a:gd name="connsiteX17" fmla="*/ 5076126 w 8251927"/>
              <a:gd name="connsiteY17" fmla="*/ 8588874 h 10728267"/>
              <a:gd name="connsiteX18" fmla="*/ 5027976 w 8251927"/>
              <a:gd name="connsiteY18" fmla="*/ 8660894 h 10728267"/>
              <a:gd name="connsiteX19" fmla="*/ 4746777 w 8251927"/>
              <a:gd name="connsiteY19" fmla="*/ 8489449 h 10728267"/>
              <a:gd name="connsiteX20" fmla="*/ 4194077 w 8251927"/>
              <a:gd name="connsiteY20" fmla="*/ 8114370 h 10728267"/>
              <a:gd name="connsiteX21" fmla="*/ 4495121 w 8251927"/>
              <a:gd name="connsiteY21" fmla="*/ 8256391 h 10728267"/>
              <a:gd name="connsiteX22" fmla="*/ 4457971 w 8251927"/>
              <a:gd name="connsiteY22" fmla="*/ 8330905 h 10728267"/>
              <a:gd name="connsiteX23" fmla="*/ 4160130 w 8251927"/>
              <a:gd name="connsiteY23" fmla="*/ 8188883 h 10728267"/>
              <a:gd name="connsiteX24" fmla="*/ 3582529 w 8251927"/>
              <a:gd name="connsiteY24" fmla="*/ 7860530 h 10728267"/>
              <a:gd name="connsiteX25" fmla="*/ 3891549 w 8251927"/>
              <a:gd name="connsiteY25" fmla="*/ 7984156 h 10728267"/>
              <a:gd name="connsiteX26" fmla="*/ 3860839 w 8251927"/>
              <a:gd name="connsiteY26" fmla="*/ 8060135 h 10728267"/>
              <a:gd name="connsiteX27" fmla="*/ 3553738 w 8251927"/>
              <a:gd name="connsiteY27" fmla="*/ 7935221 h 10728267"/>
              <a:gd name="connsiteX28" fmla="*/ 2955918 w 8251927"/>
              <a:gd name="connsiteY28" fmla="*/ 7632075 h 10728267"/>
              <a:gd name="connsiteX29" fmla="*/ 3268236 w 8251927"/>
              <a:gd name="connsiteY29" fmla="*/ 7743637 h 10728267"/>
              <a:gd name="connsiteX30" fmla="*/ 3240829 w 8251927"/>
              <a:gd name="connsiteY30" fmla="*/ 7817586 h 10728267"/>
              <a:gd name="connsiteX31" fmla="*/ 2930422 w 8251927"/>
              <a:gd name="connsiteY31" fmla="*/ 7705387 h 10728267"/>
              <a:gd name="connsiteX32" fmla="*/ 2325203 w 8251927"/>
              <a:gd name="connsiteY32" fmla="*/ 7423364 h 10728267"/>
              <a:gd name="connsiteX33" fmla="*/ 2642098 w 8251927"/>
              <a:gd name="connsiteY33" fmla="*/ 7527659 h 10728267"/>
              <a:gd name="connsiteX34" fmla="*/ 2617721 w 8251927"/>
              <a:gd name="connsiteY34" fmla="*/ 7600409 h 10728267"/>
              <a:gd name="connsiteX35" fmla="*/ 2301468 w 8251927"/>
              <a:gd name="connsiteY35" fmla="*/ 7495469 h 10728267"/>
              <a:gd name="connsiteX36" fmla="*/ 1694223 w 8251927"/>
              <a:gd name="connsiteY36" fmla="*/ 7223113 h 10728267"/>
              <a:gd name="connsiteX37" fmla="*/ 2010324 w 8251927"/>
              <a:gd name="connsiteY37" fmla="*/ 7321086 h 10728267"/>
              <a:gd name="connsiteX38" fmla="*/ 1987973 w 8251927"/>
              <a:gd name="connsiteY38" fmla="*/ 7391702 h 10728267"/>
              <a:gd name="connsiteX39" fmla="*/ 1672511 w 8251927"/>
              <a:gd name="connsiteY39" fmla="*/ 7292457 h 10728267"/>
              <a:gd name="connsiteX40" fmla="*/ 1065735 w 8251927"/>
              <a:gd name="connsiteY40" fmla="*/ 7011582 h 10728267"/>
              <a:gd name="connsiteX41" fmla="*/ 1378546 w 8251927"/>
              <a:gd name="connsiteY41" fmla="*/ 7120240 h 10728267"/>
              <a:gd name="connsiteX42" fmla="*/ 1356111 w 8251927"/>
              <a:gd name="connsiteY42" fmla="*/ 7188630 h 10728267"/>
              <a:gd name="connsiteX43" fmla="*/ 1040736 w 8251927"/>
              <a:gd name="connsiteY43" fmla="*/ 7078055 h 10728267"/>
              <a:gd name="connsiteX44" fmla="*/ 486701 w 8251927"/>
              <a:gd name="connsiteY44" fmla="*/ 6715438 h 10728267"/>
              <a:gd name="connsiteX45" fmla="*/ 766515 w 8251927"/>
              <a:gd name="connsiteY45" fmla="*/ 6883464 h 10728267"/>
              <a:gd name="connsiteX46" fmla="*/ 735067 w 8251927"/>
              <a:gd name="connsiteY46" fmla="*/ 6946074 h 10728267"/>
              <a:gd name="connsiteX47" fmla="*/ 445628 w 8251927"/>
              <a:gd name="connsiteY47" fmla="*/ 6771021 h 10728267"/>
              <a:gd name="connsiteX48" fmla="*/ 105841 w 8251927"/>
              <a:gd name="connsiteY48" fmla="*/ 6207760 h 10728267"/>
              <a:gd name="connsiteX49" fmla="*/ 256016 w 8251927"/>
              <a:gd name="connsiteY49" fmla="*/ 6491084 h 10728267"/>
              <a:gd name="connsiteX50" fmla="*/ 202107 w 8251927"/>
              <a:gd name="connsiteY50" fmla="*/ 6531466 h 10728267"/>
              <a:gd name="connsiteX51" fmla="*/ 42305 w 8251927"/>
              <a:gd name="connsiteY51" fmla="*/ 6228912 h 10728267"/>
              <a:gd name="connsiteX52" fmla="*/ 77341 w 8251927"/>
              <a:gd name="connsiteY52" fmla="*/ 5561882 h 10728267"/>
              <a:gd name="connsiteX53" fmla="*/ 137566 w 8251927"/>
              <a:gd name="connsiteY53" fmla="*/ 5582402 h 10728267"/>
              <a:gd name="connsiteX54" fmla="*/ 93823 w 8251927"/>
              <a:gd name="connsiteY54" fmla="*/ 5723478 h 10728267"/>
              <a:gd name="connsiteX55" fmla="*/ 64663 w 8251927"/>
              <a:gd name="connsiteY55" fmla="*/ 5862810 h 10728267"/>
              <a:gd name="connsiteX56" fmla="*/ 64663 w 8251927"/>
              <a:gd name="connsiteY56" fmla="*/ 5861348 h 10728267"/>
              <a:gd name="connsiteX57" fmla="*/ 64029 w 8251927"/>
              <a:gd name="connsiteY57" fmla="*/ 5865836 h 10728267"/>
              <a:gd name="connsiteX58" fmla="*/ 64663 w 8251927"/>
              <a:gd name="connsiteY58" fmla="*/ 5862810 h 10728267"/>
              <a:gd name="connsiteX59" fmla="*/ 64663 w 8251927"/>
              <a:gd name="connsiteY59" fmla="*/ 5894051 h 10728267"/>
              <a:gd name="connsiteX60" fmla="*/ 0 w 8251927"/>
              <a:gd name="connsiteY60" fmla="*/ 5894051 h 10728267"/>
              <a:gd name="connsiteX61" fmla="*/ 0 w 8251927"/>
              <a:gd name="connsiteY61" fmla="*/ 5861348 h 10728267"/>
              <a:gd name="connsiteX62" fmla="*/ 0 w 8251927"/>
              <a:gd name="connsiteY62" fmla="*/ 5858783 h 10728267"/>
              <a:gd name="connsiteX63" fmla="*/ 0 w 8251927"/>
              <a:gd name="connsiteY63" fmla="*/ 5856859 h 10728267"/>
              <a:gd name="connsiteX64" fmla="*/ 32331 w 8251927"/>
              <a:gd name="connsiteY64" fmla="*/ 5706164 h 10728267"/>
              <a:gd name="connsiteX65" fmla="*/ 77341 w 8251927"/>
              <a:gd name="connsiteY65" fmla="*/ 5561882 h 10728267"/>
              <a:gd name="connsiteX66" fmla="*/ 546079 w 8251927"/>
              <a:gd name="connsiteY66" fmla="*/ 5076769 h 10728267"/>
              <a:gd name="connsiteX67" fmla="*/ 574730 w 8251927"/>
              <a:gd name="connsiteY67" fmla="*/ 5130943 h 10728267"/>
              <a:gd name="connsiteX68" fmla="*/ 318147 w 8251927"/>
              <a:gd name="connsiteY68" fmla="*/ 5321509 h 10728267"/>
              <a:gd name="connsiteX69" fmla="*/ 273580 w 8251927"/>
              <a:gd name="connsiteY69" fmla="*/ 5276895 h 10728267"/>
              <a:gd name="connsiteX70" fmla="*/ 546079 w 8251927"/>
              <a:gd name="connsiteY70" fmla="*/ 5076769 h 10728267"/>
              <a:gd name="connsiteX71" fmla="*/ 1191887 w 8251927"/>
              <a:gd name="connsiteY71" fmla="*/ 4887801 h 10728267"/>
              <a:gd name="connsiteX72" fmla="*/ 1200860 w 8251927"/>
              <a:gd name="connsiteY72" fmla="*/ 4947115 h 10728267"/>
              <a:gd name="connsiteX73" fmla="*/ 879717 w 8251927"/>
              <a:gd name="connsiteY73" fmla="*/ 5014082 h 10728267"/>
              <a:gd name="connsiteX74" fmla="*/ 863050 w 8251927"/>
              <a:gd name="connsiteY74" fmla="*/ 4955406 h 10728267"/>
              <a:gd name="connsiteX75" fmla="*/ 1191887 w 8251927"/>
              <a:gd name="connsiteY75" fmla="*/ 4887801 h 10728267"/>
              <a:gd name="connsiteX76" fmla="*/ 1850953 w 8251927"/>
              <a:gd name="connsiteY76" fmla="*/ 4808828 h 10728267"/>
              <a:gd name="connsiteX77" fmla="*/ 1858017 w 8251927"/>
              <a:gd name="connsiteY77" fmla="*/ 4867540 h 10728267"/>
              <a:gd name="connsiteX78" fmla="*/ 1692966 w 8251927"/>
              <a:gd name="connsiteY78" fmla="*/ 4886896 h 10728267"/>
              <a:gd name="connsiteX79" fmla="*/ 1527273 w 8251927"/>
              <a:gd name="connsiteY79" fmla="*/ 4906897 h 10728267"/>
              <a:gd name="connsiteX80" fmla="*/ 1520209 w 8251927"/>
              <a:gd name="connsiteY80" fmla="*/ 4847540 h 10728267"/>
              <a:gd name="connsiteX81" fmla="*/ 1685260 w 8251927"/>
              <a:gd name="connsiteY81" fmla="*/ 4828184 h 10728267"/>
              <a:gd name="connsiteX82" fmla="*/ 2510079 w 8251927"/>
              <a:gd name="connsiteY82" fmla="*/ 4741138 h 10728267"/>
              <a:gd name="connsiteX83" fmla="*/ 2515183 w 8251927"/>
              <a:gd name="connsiteY83" fmla="*/ 4797467 h 10728267"/>
              <a:gd name="connsiteX84" fmla="*/ 2186570 w 8251927"/>
              <a:gd name="connsiteY84" fmla="*/ 4830752 h 10728267"/>
              <a:gd name="connsiteX85" fmla="*/ 2180190 w 8251927"/>
              <a:gd name="connsiteY85" fmla="*/ 4773783 h 10728267"/>
              <a:gd name="connsiteX86" fmla="*/ 3170687 w 8251927"/>
              <a:gd name="connsiteY86" fmla="*/ 4681909 h 10728267"/>
              <a:gd name="connsiteX87" fmla="*/ 3175161 w 8251927"/>
              <a:gd name="connsiteY87" fmla="*/ 4734759 h 10728267"/>
              <a:gd name="connsiteX88" fmla="*/ 2845283 w 8251927"/>
              <a:gd name="connsiteY88" fmla="*/ 4763073 h 10728267"/>
              <a:gd name="connsiteX89" fmla="*/ 2840169 w 8251927"/>
              <a:gd name="connsiteY89" fmla="*/ 4709592 h 10728267"/>
              <a:gd name="connsiteX90" fmla="*/ 3834125 w 8251927"/>
              <a:gd name="connsiteY90" fmla="*/ 4631143 h 10728267"/>
              <a:gd name="connsiteX91" fmla="*/ 3837961 w 8251927"/>
              <a:gd name="connsiteY91" fmla="*/ 4683790 h 10728267"/>
              <a:gd name="connsiteX92" fmla="*/ 3507445 w 8251927"/>
              <a:gd name="connsiteY92" fmla="*/ 4709471 h 10728267"/>
              <a:gd name="connsiteX93" fmla="*/ 3502971 w 8251927"/>
              <a:gd name="connsiteY93" fmla="*/ 4656182 h 10728267"/>
              <a:gd name="connsiteX94" fmla="*/ 4496919 w 8251927"/>
              <a:gd name="connsiteY94" fmla="*/ 4583196 h 10728267"/>
              <a:gd name="connsiteX95" fmla="*/ 4500763 w 8251927"/>
              <a:gd name="connsiteY95" fmla="*/ 4634613 h 10728267"/>
              <a:gd name="connsiteX96" fmla="*/ 4169614 w 8251927"/>
              <a:gd name="connsiteY96" fmla="*/ 4658695 h 10728267"/>
              <a:gd name="connsiteX97" fmla="*/ 4165771 w 8251927"/>
              <a:gd name="connsiteY97" fmla="*/ 4606627 h 10728267"/>
              <a:gd name="connsiteX98" fmla="*/ 5157539 w 8251927"/>
              <a:gd name="connsiteY98" fmla="*/ 4538069 h 10728267"/>
              <a:gd name="connsiteX99" fmla="*/ 5160741 w 8251927"/>
              <a:gd name="connsiteY99" fmla="*/ 4586957 h 10728267"/>
              <a:gd name="connsiteX100" fmla="*/ 4829593 w 8251927"/>
              <a:gd name="connsiteY100" fmla="*/ 4610757 h 10728267"/>
              <a:gd name="connsiteX101" fmla="*/ 4825750 w 8251927"/>
              <a:gd name="connsiteY101" fmla="*/ 4561226 h 10728267"/>
              <a:gd name="connsiteX102" fmla="*/ 5819697 w 8251927"/>
              <a:gd name="connsiteY102" fmla="*/ 4492943 h 10728267"/>
              <a:gd name="connsiteX103" fmla="*/ 5823540 w 8251927"/>
              <a:gd name="connsiteY103" fmla="*/ 4540315 h 10728267"/>
              <a:gd name="connsiteX104" fmla="*/ 5491753 w 8251927"/>
              <a:gd name="connsiteY104" fmla="*/ 4565625 h 10728267"/>
              <a:gd name="connsiteX105" fmla="*/ 5488551 w 8251927"/>
              <a:gd name="connsiteY105" fmla="*/ 4516954 h 10728267"/>
              <a:gd name="connsiteX106" fmla="*/ 6482508 w 8251927"/>
              <a:gd name="connsiteY106" fmla="*/ 4439354 h 10728267"/>
              <a:gd name="connsiteX107" fmla="*/ 6486343 w 8251927"/>
              <a:gd name="connsiteY107" fmla="*/ 4485025 h 10728267"/>
              <a:gd name="connsiteX108" fmla="*/ 6155187 w 8251927"/>
              <a:gd name="connsiteY108" fmla="*/ 4512040 h 10728267"/>
              <a:gd name="connsiteX109" fmla="*/ 6151351 w 8251927"/>
              <a:gd name="connsiteY109" fmla="*/ 4465727 h 10728267"/>
              <a:gd name="connsiteX110" fmla="*/ 7142479 w 8251927"/>
              <a:gd name="connsiteY110" fmla="*/ 4382945 h 10728267"/>
              <a:gd name="connsiteX111" fmla="*/ 7146323 w 8251927"/>
              <a:gd name="connsiteY111" fmla="*/ 4425300 h 10728267"/>
              <a:gd name="connsiteX112" fmla="*/ 6815175 w 8251927"/>
              <a:gd name="connsiteY112" fmla="*/ 4455645 h 10728267"/>
              <a:gd name="connsiteX113" fmla="*/ 6811331 w 8251927"/>
              <a:gd name="connsiteY113" fmla="*/ 4412656 h 10728267"/>
              <a:gd name="connsiteX114" fmla="*/ 7786843 w 8251927"/>
              <a:gd name="connsiteY114" fmla="*/ 4278589 h 10728267"/>
              <a:gd name="connsiteX115" fmla="*/ 7803482 w 8251927"/>
              <a:gd name="connsiteY115" fmla="*/ 4316076 h 10728267"/>
              <a:gd name="connsiteX116" fmla="*/ 7642197 w 8251927"/>
              <a:gd name="connsiteY116" fmla="*/ 4368175 h 10728267"/>
              <a:gd name="connsiteX117" fmla="*/ 7475152 w 8251927"/>
              <a:gd name="connsiteY117" fmla="*/ 4393591 h 10728267"/>
              <a:gd name="connsiteX118" fmla="*/ 7471311 w 8251927"/>
              <a:gd name="connsiteY118" fmla="*/ 4351656 h 10728267"/>
              <a:gd name="connsiteX119" fmla="*/ 7633237 w 8251927"/>
              <a:gd name="connsiteY119" fmla="*/ 4327513 h 10728267"/>
              <a:gd name="connsiteX120" fmla="*/ 7786843 w 8251927"/>
              <a:gd name="connsiteY120" fmla="*/ 4278589 h 10728267"/>
              <a:gd name="connsiteX121" fmla="*/ 8194073 w 8251927"/>
              <a:gd name="connsiteY121" fmla="*/ 3807577 h 10728267"/>
              <a:gd name="connsiteX122" fmla="*/ 8232192 w 8251927"/>
              <a:gd name="connsiteY122" fmla="*/ 3817812 h 10728267"/>
              <a:gd name="connsiteX123" fmla="*/ 8174379 w 8251927"/>
              <a:gd name="connsiteY123" fmla="*/ 3977734 h 10728267"/>
              <a:gd name="connsiteX124" fmla="*/ 8153413 w 8251927"/>
              <a:gd name="connsiteY124" fmla="*/ 4014835 h 10728267"/>
              <a:gd name="connsiteX125" fmla="*/ 8129271 w 8251927"/>
              <a:gd name="connsiteY125" fmla="*/ 4050019 h 10728267"/>
              <a:gd name="connsiteX126" fmla="*/ 8077175 w 8251927"/>
              <a:gd name="connsiteY126" fmla="*/ 4117185 h 10728267"/>
              <a:gd name="connsiteX127" fmla="*/ 8046679 w 8251927"/>
              <a:gd name="connsiteY127" fmla="*/ 4089679 h 10728267"/>
              <a:gd name="connsiteX128" fmla="*/ 8096869 w 8251927"/>
              <a:gd name="connsiteY128" fmla="*/ 4026989 h 10728267"/>
              <a:gd name="connsiteX129" fmla="*/ 8119741 w 8251927"/>
              <a:gd name="connsiteY129" fmla="*/ 3993086 h 10728267"/>
              <a:gd name="connsiteX130" fmla="*/ 8139436 w 8251927"/>
              <a:gd name="connsiteY130" fmla="*/ 3958543 h 10728267"/>
              <a:gd name="connsiteX131" fmla="*/ 8194073 w 8251927"/>
              <a:gd name="connsiteY131" fmla="*/ 3807577 h 10728267"/>
              <a:gd name="connsiteX132" fmla="*/ 8122672 w 8251927"/>
              <a:gd name="connsiteY132" fmla="*/ 3167342 h 10728267"/>
              <a:gd name="connsiteX133" fmla="*/ 8208199 w 8251927"/>
              <a:gd name="connsiteY133" fmla="*/ 3314880 h 10728267"/>
              <a:gd name="connsiteX134" fmla="*/ 8251927 w 8251927"/>
              <a:gd name="connsiteY134" fmla="*/ 3479663 h 10728267"/>
              <a:gd name="connsiteX135" fmla="*/ 8213344 w 8251927"/>
              <a:gd name="connsiteY135" fmla="*/ 3485412 h 10728267"/>
              <a:gd name="connsiteX136" fmla="*/ 8172188 w 8251927"/>
              <a:gd name="connsiteY136" fmla="*/ 3329571 h 10728267"/>
              <a:gd name="connsiteX137" fmla="*/ 8091805 w 8251927"/>
              <a:gd name="connsiteY137" fmla="*/ 3190973 h 10728267"/>
              <a:gd name="connsiteX138" fmla="*/ 7542938 w 8251927"/>
              <a:gd name="connsiteY138" fmla="*/ 2842992 h 10728267"/>
              <a:gd name="connsiteX139" fmla="*/ 7857073 w 8251927"/>
              <a:gd name="connsiteY139" fmla="*/ 2958126 h 10728267"/>
              <a:gd name="connsiteX140" fmla="*/ 7839195 w 8251927"/>
              <a:gd name="connsiteY140" fmla="*/ 2991838 h 10728267"/>
              <a:gd name="connsiteX141" fmla="*/ 7533361 w 8251927"/>
              <a:gd name="connsiteY141" fmla="*/ 2879250 h 10728267"/>
              <a:gd name="connsiteX142" fmla="*/ 6884145 w 8251927"/>
              <a:gd name="connsiteY142" fmla="*/ 2738636 h 10728267"/>
              <a:gd name="connsiteX143" fmla="*/ 6965491 w 8251927"/>
              <a:gd name="connsiteY143" fmla="*/ 2748789 h 10728267"/>
              <a:gd name="connsiteX144" fmla="*/ 7048119 w 8251927"/>
              <a:gd name="connsiteY144" fmla="*/ 2757677 h 10728267"/>
              <a:gd name="connsiteX145" fmla="*/ 7214013 w 8251927"/>
              <a:gd name="connsiteY145" fmla="*/ 2778616 h 10728267"/>
              <a:gd name="connsiteX146" fmla="*/ 7208889 w 8251927"/>
              <a:gd name="connsiteY146" fmla="*/ 2814153 h 10728267"/>
              <a:gd name="connsiteX147" fmla="*/ 7044275 w 8251927"/>
              <a:gd name="connsiteY147" fmla="*/ 2793210 h 10728267"/>
              <a:gd name="connsiteX148" fmla="*/ 6962289 w 8251927"/>
              <a:gd name="connsiteY148" fmla="*/ 2784962 h 10728267"/>
              <a:gd name="connsiteX149" fmla="*/ 6879021 w 8251927"/>
              <a:gd name="connsiteY149" fmla="*/ 2774174 h 10728267"/>
              <a:gd name="connsiteX150" fmla="*/ 6226355 w 8251927"/>
              <a:gd name="connsiteY150" fmla="*/ 2656843 h 10728267"/>
              <a:gd name="connsiteX151" fmla="*/ 6556851 w 8251927"/>
              <a:gd name="connsiteY151" fmla="*/ 2697160 h 10728267"/>
              <a:gd name="connsiteX152" fmla="*/ 6552358 w 8251927"/>
              <a:gd name="connsiteY152" fmla="*/ 2732356 h 10728267"/>
              <a:gd name="connsiteX153" fmla="*/ 6221862 w 8251927"/>
              <a:gd name="connsiteY153" fmla="*/ 2690761 h 10728267"/>
              <a:gd name="connsiteX154" fmla="*/ 5565732 w 8251927"/>
              <a:gd name="connsiteY154" fmla="*/ 2580691 h 10728267"/>
              <a:gd name="connsiteX155" fmla="*/ 5896871 w 8251927"/>
              <a:gd name="connsiteY155" fmla="*/ 2618979 h 10728267"/>
              <a:gd name="connsiteX156" fmla="*/ 5892378 w 8251927"/>
              <a:gd name="connsiteY156" fmla="*/ 2653376 h 10728267"/>
              <a:gd name="connsiteX157" fmla="*/ 5561882 w 8251927"/>
              <a:gd name="connsiteY157" fmla="*/ 2615735 h 10728267"/>
              <a:gd name="connsiteX158" fmla="*/ 4905091 w 8251927"/>
              <a:gd name="connsiteY158" fmla="*/ 2510180 h 10728267"/>
              <a:gd name="connsiteX159" fmla="*/ 5234076 w 8251927"/>
              <a:gd name="connsiteY159" fmla="*/ 2545759 h 10728267"/>
              <a:gd name="connsiteX160" fmla="*/ 5230887 w 8251927"/>
              <a:gd name="connsiteY160" fmla="*/ 2580046 h 10728267"/>
              <a:gd name="connsiteX161" fmla="*/ 4901903 w 8251927"/>
              <a:gd name="connsiteY161" fmla="*/ 2543818 h 10728267"/>
              <a:gd name="connsiteX162" fmla="*/ 4245111 w 8251927"/>
              <a:gd name="connsiteY162" fmla="*/ 2439671 h 10728267"/>
              <a:gd name="connsiteX163" fmla="*/ 4574095 w 8251927"/>
              <a:gd name="connsiteY163" fmla="*/ 2473831 h 10728267"/>
              <a:gd name="connsiteX164" fmla="*/ 4570907 w 8251927"/>
              <a:gd name="connsiteY164" fmla="*/ 2506728 h 10728267"/>
              <a:gd name="connsiteX165" fmla="*/ 4241923 w 8251927"/>
              <a:gd name="connsiteY165" fmla="*/ 2472566 h 10728267"/>
              <a:gd name="connsiteX166" fmla="*/ 3585151 w 8251927"/>
              <a:gd name="connsiteY166" fmla="*/ 2369159 h 10728267"/>
              <a:gd name="connsiteX167" fmla="*/ 3916931 w 8251927"/>
              <a:gd name="connsiteY167" fmla="*/ 2403630 h 10728267"/>
              <a:gd name="connsiteX168" fmla="*/ 3913079 w 8251927"/>
              <a:gd name="connsiteY168" fmla="*/ 2436222 h 10728267"/>
              <a:gd name="connsiteX169" fmla="*/ 3581942 w 8251927"/>
              <a:gd name="connsiteY169" fmla="*/ 2401124 h 10728267"/>
              <a:gd name="connsiteX170" fmla="*/ 2928608 w 8251927"/>
              <a:gd name="connsiteY170" fmla="*/ 2298649 h 10728267"/>
              <a:gd name="connsiteX171" fmla="*/ 3256955 w 8251927"/>
              <a:gd name="connsiteY171" fmla="*/ 2335521 h 10728267"/>
              <a:gd name="connsiteX172" fmla="*/ 3253129 w 8251927"/>
              <a:gd name="connsiteY172" fmla="*/ 2368513 h 10728267"/>
              <a:gd name="connsiteX173" fmla="*/ 2924782 w 8251927"/>
              <a:gd name="connsiteY173" fmla="*/ 2330993 h 10728267"/>
              <a:gd name="connsiteX174" fmla="*/ 2268628 w 8251927"/>
              <a:gd name="connsiteY174" fmla="*/ 2219679 h 10728267"/>
              <a:gd name="connsiteX175" fmla="*/ 2596976 w 8251927"/>
              <a:gd name="connsiteY175" fmla="*/ 2260203 h 10728267"/>
              <a:gd name="connsiteX176" fmla="*/ 2593150 w 8251927"/>
              <a:gd name="connsiteY176" fmla="*/ 2292366 h 10728267"/>
              <a:gd name="connsiteX177" fmla="*/ 2264803 w 8251927"/>
              <a:gd name="connsiteY177" fmla="*/ 2251840 h 10728267"/>
              <a:gd name="connsiteX178" fmla="*/ 1652233 w 8251927"/>
              <a:gd name="connsiteY178" fmla="*/ 2022248 h 10728267"/>
              <a:gd name="connsiteX179" fmla="*/ 1791801 w 8251927"/>
              <a:gd name="connsiteY179" fmla="*/ 2103987 h 10728267"/>
              <a:gd name="connsiteX180" fmla="*/ 1945454 w 8251927"/>
              <a:gd name="connsiteY180" fmla="*/ 2160181 h 10728267"/>
              <a:gd name="connsiteX181" fmla="*/ 1937132 w 8251927"/>
              <a:gd name="connsiteY181" fmla="*/ 2190834 h 10728267"/>
              <a:gd name="connsiteX182" fmla="*/ 1778356 w 8251927"/>
              <a:gd name="connsiteY182" fmla="*/ 2133361 h 10728267"/>
              <a:gd name="connsiteX183" fmla="*/ 1633027 w 8251927"/>
              <a:gd name="connsiteY183" fmla="*/ 2047152 h 10728267"/>
              <a:gd name="connsiteX184" fmla="*/ 1457566 w 8251927"/>
              <a:gd name="connsiteY184" fmla="*/ 1444060 h 10728267"/>
              <a:gd name="connsiteX185" fmla="*/ 1485723 w 8251927"/>
              <a:gd name="connsiteY185" fmla="*/ 1457511 h 10728267"/>
              <a:gd name="connsiteX186" fmla="*/ 1445409 w 8251927"/>
              <a:gd name="connsiteY186" fmla="*/ 1611876 h 10728267"/>
              <a:gd name="connsiteX187" fmla="*/ 1461406 w 8251927"/>
              <a:gd name="connsiteY187" fmla="*/ 1770725 h 10728267"/>
              <a:gd name="connsiteX188" fmla="*/ 1431330 w 8251927"/>
              <a:gd name="connsiteY188" fmla="*/ 1779052 h 10728267"/>
              <a:gd name="connsiteX189" fmla="*/ 1414052 w 8251927"/>
              <a:gd name="connsiteY189" fmla="*/ 1609314 h 10728267"/>
              <a:gd name="connsiteX190" fmla="*/ 1457566 w 8251927"/>
              <a:gd name="connsiteY190" fmla="*/ 1444060 h 10728267"/>
              <a:gd name="connsiteX191" fmla="*/ 2005769 w 8251927"/>
              <a:gd name="connsiteY191" fmla="*/ 1080225 h 10728267"/>
              <a:gd name="connsiteX192" fmla="*/ 2015967 w 8251927"/>
              <a:gd name="connsiteY192" fmla="*/ 1108265 h 10728267"/>
              <a:gd name="connsiteX193" fmla="*/ 1860438 w 8251927"/>
              <a:gd name="connsiteY193" fmla="*/ 1162432 h 10728267"/>
              <a:gd name="connsiteX194" fmla="*/ 1784586 w 8251927"/>
              <a:gd name="connsiteY194" fmla="*/ 1194293 h 10728267"/>
              <a:gd name="connsiteX195" fmla="*/ 1748891 w 8251927"/>
              <a:gd name="connsiteY195" fmla="*/ 1212136 h 10728267"/>
              <a:gd name="connsiteX196" fmla="*/ 1712558 w 8251927"/>
              <a:gd name="connsiteY196" fmla="*/ 1231891 h 10728267"/>
              <a:gd name="connsiteX197" fmla="*/ 1697897 w 8251927"/>
              <a:gd name="connsiteY197" fmla="*/ 1205765 h 10728267"/>
              <a:gd name="connsiteX198" fmla="*/ 1734230 w 8251927"/>
              <a:gd name="connsiteY198" fmla="*/ 1186010 h 10728267"/>
              <a:gd name="connsiteX199" fmla="*/ 1771838 w 8251927"/>
              <a:gd name="connsiteY199" fmla="*/ 1166892 h 10728267"/>
              <a:gd name="connsiteX200" fmla="*/ 1849602 w 8251927"/>
              <a:gd name="connsiteY200" fmla="*/ 1134393 h 10728267"/>
              <a:gd name="connsiteX201" fmla="*/ 2005769 w 8251927"/>
              <a:gd name="connsiteY201" fmla="*/ 1080225 h 10728267"/>
              <a:gd name="connsiteX202" fmla="*/ 2651098 w 8251927"/>
              <a:gd name="connsiteY202" fmla="*/ 922281 h 10728267"/>
              <a:gd name="connsiteX203" fmla="*/ 2656203 w 8251927"/>
              <a:gd name="connsiteY203" fmla="*/ 950669 h 10728267"/>
              <a:gd name="connsiteX204" fmla="*/ 2333234 w 8251927"/>
              <a:gd name="connsiteY204" fmla="*/ 1020350 h 10728267"/>
              <a:gd name="connsiteX205" fmla="*/ 2326851 w 8251927"/>
              <a:gd name="connsiteY205" fmla="*/ 991316 h 10728267"/>
              <a:gd name="connsiteX206" fmla="*/ 2651098 w 8251927"/>
              <a:gd name="connsiteY206" fmla="*/ 922281 h 10728267"/>
              <a:gd name="connsiteX207" fmla="*/ 3300686 w 8251927"/>
              <a:gd name="connsiteY207" fmla="*/ 784079 h 10728267"/>
              <a:gd name="connsiteX208" fmla="*/ 3307721 w 8251927"/>
              <a:gd name="connsiteY208" fmla="*/ 810261 h 10728267"/>
              <a:gd name="connsiteX209" fmla="*/ 2984127 w 8251927"/>
              <a:gd name="connsiteY209" fmla="*/ 884976 h 10728267"/>
              <a:gd name="connsiteX210" fmla="*/ 2978371 w 8251927"/>
              <a:gd name="connsiteY210" fmla="*/ 856878 h 10728267"/>
              <a:gd name="connsiteX211" fmla="*/ 3300686 w 8251927"/>
              <a:gd name="connsiteY211" fmla="*/ 784079 h 10728267"/>
              <a:gd name="connsiteX212" fmla="*/ 3910405 w 8251927"/>
              <a:gd name="connsiteY212" fmla="*/ 541522 h 10728267"/>
              <a:gd name="connsiteX213" fmla="*/ 3922574 w 8251927"/>
              <a:gd name="connsiteY213" fmla="*/ 559971 h 10728267"/>
              <a:gd name="connsiteX214" fmla="*/ 3624755 w 8251927"/>
              <a:gd name="connsiteY214" fmla="*/ 710111 h 10728267"/>
              <a:gd name="connsiteX215" fmla="*/ 3615789 w 8251927"/>
              <a:gd name="connsiteY215" fmla="*/ 687208 h 10728267"/>
              <a:gd name="connsiteX216" fmla="*/ 3910405 w 8251927"/>
              <a:gd name="connsiteY216" fmla="*/ 541522 h 10728267"/>
              <a:gd name="connsiteX217" fmla="*/ 4241650 w 8251927"/>
              <a:gd name="connsiteY217" fmla="*/ 0 h 10728267"/>
              <a:gd name="connsiteX218" fmla="*/ 4258209 w 8251927"/>
              <a:gd name="connsiteY218" fmla="*/ 3203 h 10728267"/>
              <a:gd name="connsiteX219" fmla="*/ 4218723 w 8251927"/>
              <a:gd name="connsiteY219" fmla="*/ 165248 h 10728267"/>
              <a:gd name="connsiteX220" fmla="*/ 4156310 w 8251927"/>
              <a:gd name="connsiteY220" fmla="*/ 320888 h 10728267"/>
              <a:gd name="connsiteX221" fmla="*/ 4140388 w 8251927"/>
              <a:gd name="connsiteY221" fmla="*/ 311921 h 10728267"/>
              <a:gd name="connsiteX222" fmla="*/ 4201528 w 8251927"/>
              <a:gd name="connsiteY222" fmla="*/ 160125 h 10728267"/>
              <a:gd name="connsiteX223" fmla="*/ 4241650 w 8251927"/>
              <a:gd name="connsiteY223" fmla="*/ 0 h 10728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8251927" h="10728267">
                <a:moveTo>
                  <a:pt x="6522171" y="10384812"/>
                </a:moveTo>
                <a:cubicBezTo>
                  <a:pt x="6556120" y="10491864"/>
                  <a:pt x="6583663" y="10600188"/>
                  <a:pt x="6604801" y="10710426"/>
                </a:cubicBezTo>
                <a:lnTo>
                  <a:pt x="6508721" y="10728267"/>
                </a:lnTo>
                <a:cubicBezTo>
                  <a:pt x="6488863" y="10621853"/>
                  <a:pt x="6462601" y="10516077"/>
                  <a:pt x="6430575" y="10412849"/>
                </a:cubicBezTo>
                <a:close/>
                <a:moveTo>
                  <a:pt x="6251465" y="9769959"/>
                </a:moveTo>
                <a:cubicBezTo>
                  <a:pt x="6308235" y="9867024"/>
                  <a:pt x="6359263" y="9966644"/>
                  <a:pt x="6404552" y="10069456"/>
                </a:cubicBezTo>
                <a:lnTo>
                  <a:pt x="6317803" y="10107772"/>
                </a:lnTo>
                <a:cubicBezTo>
                  <a:pt x="6275065" y="10007513"/>
                  <a:pt x="6225313" y="9911087"/>
                  <a:pt x="6171095" y="9816575"/>
                </a:cubicBezTo>
                <a:close/>
                <a:moveTo>
                  <a:pt x="5848239" y="9231257"/>
                </a:moveTo>
                <a:cubicBezTo>
                  <a:pt x="5924173" y="9312872"/>
                  <a:pt x="5996279" y="9398949"/>
                  <a:pt x="6063280" y="9488852"/>
                </a:cubicBezTo>
                <a:lnTo>
                  <a:pt x="5989897" y="9543687"/>
                </a:lnTo>
                <a:cubicBezTo>
                  <a:pt x="5924811" y="9456334"/>
                  <a:pt x="5855258" y="9372807"/>
                  <a:pt x="5781875" y="9292468"/>
                </a:cubicBezTo>
                <a:close/>
                <a:moveTo>
                  <a:pt x="5349259" y="8782810"/>
                </a:moveTo>
                <a:cubicBezTo>
                  <a:pt x="5438891" y="8849901"/>
                  <a:pt x="5525320" y="8920824"/>
                  <a:pt x="5609189" y="8994943"/>
                </a:cubicBezTo>
                <a:lnTo>
                  <a:pt x="5549649" y="9061394"/>
                </a:lnTo>
                <a:cubicBezTo>
                  <a:pt x="5468341" y="8987915"/>
                  <a:pt x="5383831" y="8918908"/>
                  <a:pt x="5296762" y="8852457"/>
                </a:cubicBezTo>
                <a:close/>
                <a:moveTo>
                  <a:pt x="4789150" y="8416154"/>
                </a:moveTo>
                <a:cubicBezTo>
                  <a:pt x="4886093" y="8470966"/>
                  <a:pt x="4981751" y="8528327"/>
                  <a:pt x="5076126" y="8588874"/>
                </a:cubicBezTo>
                <a:lnTo>
                  <a:pt x="5027976" y="8660894"/>
                </a:lnTo>
                <a:cubicBezTo>
                  <a:pt x="4936169" y="8600984"/>
                  <a:pt x="4842437" y="8544261"/>
                  <a:pt x="4746777" y="8489449"/>
                </a:cubicBezTo>
                <a:close/>
                <a:moveTo>
                  <a:pt x="4194077" y="8114370"/>
                </a:moveTo>
                <a:cubicBezTo>
                  <a:pt x="4295279" y="8159587"/>
                  <a:pt x="4395841" y="8206715"/>
                  <a:pt x="4495121" y="8256391"/>
                </a:cubicBezTo>
                <a:lnTo>
                  <a:pt x="4457971" y="8330905"/>
                </a:lnTo>
                <a:cubicBezTo>
                  <a:pt x="4359331" y="8280592"/>
                  <a:pt x="4260051" y="8234101"/>
                  <a:pt x="4160130" y="8188883"/>
                </a:cubicBezTo>
                <a:close/>
                <a:moveTo>
                  <a:pt x="3582529" y="7860530"/>
                </a:moveTo>
                <a:cubicBezTo>
                  <a:pt x="3686175" y="7900451"/>
                  <a:pt x="3788542" y="7941659"/>
                  <a:pt x="3891549" y="7984156"/>
                </a:cubicBezTo>
                <a:lnTo>
                  <a:pt x="3860839" y="8060135"/>
                </a:lnTo>
                <a:cubicBezTo>
                  <a:pt x="3759112" y="8016995"/>
                  <a:pt x="3656105" y="7975786"/>
                  <a:pt x="3553738" y="7935221"/>
                </a:cubicBezTo>
                <a:close/>
                <a:moveTo>
                  <a:pt x="2955918" y="7632075"/>
                </a:moveTo>
                <a:lnTo>
                  <a:pt x="3268236" y="7743637"/>
                </a:lnTo>
                <a:lnTo>
                  <a:pt x="3240829" y="7817586"/>
                </a:lnTo>
                <a:lnTo>
                  <a:pt x="2930422" y="7705387"/>
                </a:lnTo>
                <a:close/>
                <a:moveTo>
                  <a:pt x="2325203" y="7423364"/>
                </a:moveTo>
                <a:lnTo>
                  <a:pt x="2642098" y="7527659"/>
                </a:lnTo>
                <a:lnTo>
                  <a:pt x="2617721" y="7600409"/>
                </a:lnTo>
                <a:lnTo>
                  <a:pt x="2301468" y="7495469"/>
                </a:lnTo>
                <a:close/>
                <a:moveTo>
                  <a:pt x="1694223" y="7223113"/>
                </a:moveTo>
                <a:lnTo>
                  <a:pt x="2010324" y="7321086"/>
                </a:lnTo>
                <a:lnTo>
                  <a:pt x="1987973" y="7391702"/>
                </a:lnTo>
                <a:lnTo>
                  <a:pt x="1672511" y="7292457"/>
                </a:lnTo>
                <a:close/>
                <a:moveTo>
                  <a:pt x="1065735" y="7011582"/>
                </a:moveTo>
                <a:cubicBezTo>
                  <a:pt x="1168938" y="7050571"/>
                  <a:pt x="1273421" y="7085725"/>
                  <a:pt x="1378546" y="7120240"/>
                </a:cubicBezTo>
                <a:lnTo>
                  <a:pt x="1356111" y="7188630"/>
                </a:lnTo>
                <a:cubicBezTo>
                  <a:pt x="1250986" y="7153477"/>
                  <a:pt x="1145220" y="7117683"/>
                  <a:pt x="1040736" y="7078055"/>
                </a:cubicBezTo>
                <a:close/>
                <a:moveTo>
                  <a:pt x="486701" y="6715438"/>
                </a:moveTo>
                <a:cubicBezTo>
                  <a:pt x="573982" y="6779965"/>
                  <a:pt x="668323" y="6834908"/>
                  <a:pt x="766515" y="6883464"/>
                </a:cubicBezTo>
                <a:lnTo>
                  <a:pt x="735067" y="6946074"/>
                </a:lnTo>
                <a:cubicBezTo>
                  <a:pt x="634309" y="6895602"/>
                  <a:pt x="536118" y="6838102"/>
                  <a:pt x="445628" y="6771021"/>
                </a:cubicBezTo>
                <a:close/>
                <a:moveTo>
                  <a:pt x="105841" y="6207760"/>
                </a:moveTo>
                <a:cubicBezTo>
                  <a:pt x="139854" y="6310320"/>
                  <a:pt x="190555" y="6405830"/>
                  <a:pt x="256016" y="6491084"/>
                </a:cubicBezTo>
                <a:lnTo>
                  <a:pt x="202107" y="6531466"/>
                </a:lnTo>
                <a:cubicBezTo>
                  <a:pt x="132154" y="6440444"/>
                  <a:pt x="78244" y="6337883"/>
                  <a:pt x="42305" y="6228912"/>
                </a:cubicBezTo>
                <a:close/>
                <a:moveTo>
                  <a:pt x="77341" y="5561882"/>
                </a:moveTo>
                <a:lnTo>
                  <a:pt x="137566" y="5582402"/>
                </a:lnTo>
                <a:cubicBezTo>
                  <a:pt x="121717" y="5629855"/>
                  <a:pt x="106503" y="5676026"/>
                  <a:pt x="93823" y="5723478"/>
                </a:cubicBezTo>
                <a:lnTo>
                  <a:pt x="64663" y="5862810"/>
                </a:lnTo>
                <a:lnTo>
                  <a:pt x="64663" y="5861348"/>
                </a:lnTo>
                <a:lnTo>
                  <a:pt x="64029" y="5865836"/>
                </a:lnTo>
                <a:lnTo>
                  <a:pt x="64663" y="5862810"/>
                </a:lnTo>
                <a:lnTo>
                  <a:pt x="64663" y="5894051"/>
                </a:lnTo>
                <a:lnTo>
                  <a:pt x="0" y="5894051"/>
                </a:lnTo>
                <a:lnTo>
                  <a:pt x="0" y="5861348"/>
                </a:lnTo>
                <a:lnTo>
                  <a:pt x="0" y="5858783"/>
                </a:lnTo>
                <a:lnTo>
                  <a:pt x="0" y="5856859"/>
                </a:lnTo>
                <a:cubicBezTo>
                  <a:pt x="7608" y="5806200"/>
                  <a:pt x="18384" y="5755541"/>
                  <a:pt x="32331" y="5706164"/>
                </a:cubicBezTo>
                <a:cubicBezTo>
                  <a:pt x="45644" y="5656788"/>
                  <a:pt x="61493" y="5609335"/>
                  <a:pt x="77341" y="5561882"/>
                </a:cubicBezTo>
                <a:close/>
                <a:moveTo>
                  <a:pt x="546079" y="5076769"/>
                </a:moveTo>
                <a:lnTo>
                  <a:pt x="574730" y="5130943"/>
                </a:lnTo>
                <a:cubicBezTo>
                  <a:pt x="480501" y="5181931"/>
                  <a:pt x="393276" y="5245665"/>
                  <a:pt x="318147" y="5321509"/>
                </a:cubicBezTo>
                <a:lnTo>
                  <a:pt x="273580" y="5276895"/>
                </a:lnTo>
                <a:cubicBezTo>
                  <a:pt x="353801" y="5197227"/>
                  <a:pt x="446120" y="5129669"/>
                  <a:pt x="546079" y="5076769"/>
                </a:cubicBezTo>
                <a:close/>
                <a:moveTo>
                  <a:pt x="1191887" y="4887801"/>
                </a:moveTo>
                <a:lnTo>
                  <a:pt x="1200860" y="4947115"/>
                </a:lnTo>
                <a:cubicBezTo>
                  <a:pt x="1092531" y="4963698"/>
                  <a:pt x="984842" y="4984744"/>
                  <a:pt x="879717" y="5014082"/>
                </a:cubicBezTo>
                <a:lnTo>
                  <a:pt x="863050" y="4955406"/>
                </a:lnTo>
                <a:cubicBezTo>
                  <a:pt x="971381" y="4925430"/>
                  <a:pt x="1081633" y="4904384"/>
                  <a:pt x="1191887" y="4887801"/>
                </a:cubicBezTo>
                <a:close/>
                <a:moveTo>
                  <a:pt x="1850953" y="4808828"/>
                </a:moveTo>
                <a:lnTo>
                  <a:pt x="1858017" y="4867540"/>
                </a:lnTo>
                <a:lnTo>
                  <a:pt x="1692966" y="4886896"/>
                </a:lnTo>
                <a:lnTo>
                  <a:pt x="1527273" y="4906897"/>
                </a:lnTo>
                <a:lnTo>
                  <a:pt x="1520209" y="4847540"/>
                </a:lnTo>
                <a:lnTo>
                  <a:pt x="1685260" y="4828184"/>
                </a:lnTo>
                <a:close/>
                <a:moveTo>
                  <a:pt x="2510079" y="4741138"/>
                </a:moveTo>
                <a:lnTo>
                  <a:pt x="2515183" y="4797467"/>
                </a:lnTo>
                <a:lnTo>
                  <a:pt x="2186570" y="4830752"/>
                </a:lnTo>
                <a:lnTo>
                  <a:pt x="2180190" y="4773783"/>
                </a:lnTo>
                <a:close/>
                <a:moveTo>
                  <a:pt x="3170687" y="4681909"/>
                </a:moveTo>
                <a:lnTo>
                  <a:pt x="3175161" y="4734759"/>
                </a:lnTo>
                <a:lnTo>
                  <a:pt x="2845283" y="4763073"/>
                </a:lnTo>
                <a:lnTo>
                  <a:pt x="2840169" y="4709592"/>
                </a:lnTo>
                <a:close/>
                <a:moveTo>
                  <a:pt x="3834125" y="4631143"/>
                </a:moveTo>
                <a:lnTo>
                  <a:pt x="3837961" y="4683790"/>
                </a:lnTo>
                <a:lnTo>
                  <a:pt x="3507445" y="4709471"/>
                </a:lnTo>
                <a:lnTo>
                  <a:pt x="3502971" y="4656182"/>
                </a:lnTo>
                <a:close/>
                <a:moveTo>
                  <a:pt x="4496919" y="4583196"/>
                </a:moveTo>
                <a:lnTo>
                  <a:pt x="4500763" y="4634613"/>
                </a:lnTo>
                <a:lnTo>
                  <a:pt x="4169614" y="4658695"/>
                </a:lnTo>
                <a:lnTo>
                  <a:pt x="4165771" y="4606627"/>
                </a:lnTo>
                <a:close/>
                <a:moveTo>
                  <a:pt x="5157539" y="4538069"/>
                </a:moveTo>
                <a:lnTo>
                  <a:pt x="5160741" y="4586957"/>
                </a:lnTo>
                <a:lnTo>
                  <a:pt x="4829593" y="4610757"/>
                </a:lnTo>
                <a:lnTo>
                  <a:pt x="4825750" y="4561226"/>
                </a:lnTo>
                <a:close/>
                <a:moveTo>
                  <a:pt x="5819697" y="4492943"/>
                </a:moveTo>
                <a:lnTo>
                  <a:pt x="5823540" y="4540315"/>
                </a:lnTo>
                <a:lnTo>
                  <a:pt x="5491753" y="4565625"/>
                </a:lnTo>
                <a:lnTo>
                  <a:pt x="5488551" y="4516954"/>
                </a:lnTo>
                <a:close/>
                <a:moveTo>
                  <a:pt x="6482508" y="4439354"/>
                </a:moveTo>
                <a:lnTo>
                  <a:pt x="6486343" y="4485025"/>
                </a:lnTo>
                <a:lnTo>
                  <a:pt x="6155187" y="4512040"/>
                </a:lnTo>
                <a:lnTo>
                  <a:pt x="6151351" y="4465727"/>
                </a:lnTo>
                <a:close/>
                <a:moveTo>
                  <a:pt x="7142479" y="4382945"/>
                </a:moveTo>
                <a:lnTo>
                  <a:pt x="7146323" y="4425300"/>
                </a:lnTo>
                <a:lnTo>
                  <a:pt x="6815175" y="4455645"/>
                </a:lnTo>
                <a:lnTo>
                  <a:pt x="6811331" y="4412656"/>
                </a:lnTo>
                <a:close/>
                <a:moveTo>
                  <a:pt x="7786843" y="4278589"/>
                </a:moveTo>
                <a:lnTo>
                  <a:pt x="7803482" y="4316076"/>
                </a:lnTo>
                <a:cubicBezTo>
                  <a:pt x="7751641" y="4338315"/>
                  <a:pt x="7697239" y="4355470"/>
                  <a:pt x="7642197" y="4368175"/>
                </a:cubicBezTo>
                <a:cubicBezTo>
                  <a:pt x="7587155" y="4380248"/>
                  <a:pt x="7530834" y="4388508"/>
                  <a:pt x="7475152" y="4393591"/>
                </a:cubicBezTo>
                <a:lnTo>
                  <a:pt x="7471311" y="4351656"/>
                </a:lnTo>
                <a:cubicBezTo>
                  <a:pt x="7525714" y="4347208"/>
                  <a:pt x="7580115" y="4338949"/>
                  <a:pt x="7633237" y="4327513"/>
                </a:cubicBezTo>
                <a:cubicBezTo>
                  <a:pt x="7685719" y="4316076"/>
                  <a:pt x="7737561" y="4299556"/>
                  <a:pt x="7786843" y="4278589"/>
                </a:cubicBezTo>
                <a:close/>
                <a:moveTo>
                  <a:pt x="8194073" y="3807577"/>
                </a:moveTo>
                <a:lnTo>
                  <a:pt x="8232192" y="3817812"/>
                </a:lnTo>
                <a:cubicBezTo>
                  <a:pt x="8218850" y="3872186"/>
                  <a:pt x="8200427" y="3926558"/>
                  <a:pt x="8174379" y="3977734"/>
                </a:cubicBezTo>
                <a:cubicBezTo>
                  <a:pt x="8168025" y="3990527"/>
                  <a:pt x="8161037" y="4002681"/>
                  <a:pt x="8153413" y="4014835"/>
                </a:cubicBezTo>
                <a:cubicBezTo>
                  <a:pt x="8145789" y="4026989"/>
                  <a:pt x="8137529" y="4038503"/>
                  <a:pt x="8129271" y="4050019"/>
                </a:cubicBezTo>
                <a:cubicBezTo>
                  <a:pt x="8112753" y="4073046"/>
                  <a:pt x="8095599" y="4095435"/>
                  <a:pt x="8077175" y="4117185"/>
                </a:cubicBezTo>
                <a:lnTo>
                  <a:pt x="8046679" y="4089679"/>
                </a:lnTo>
                <a:cubicBezTo>
                  <a:pt x="8064469" y="4069848"/>
                  <a:pt x="8081621" y="4048739"/>
                  <a:pt x="8096869" y="4026989"/>
                </a:cubicBezTo>
                <a:cubicBezTo>
                  <a:pt x="8104493" y="4016116"/>
                  <a:pt x="8112753" y="4003961"/>
                  <a:pt x="8119741" y="3993086"/>
                </a:cubicBezTo>
                <a:cubicBezTo>
                  <a:pt x="8126729" y="3982211"/>
                  <a:pt x="8133083" y="3970697"/>
                  <a:pt x="8139436" y="3958543"/>
                </a:cubicBezTo>
                <a:cubicBezTo>
                  <a:pt x="8163577" y="3911207"/>
                  <a:pt x="8181367" y="3860032"/>
                  <a:pt x="8194073" y="3807577"/>
                </a:cubicBezTo>
                <a:close/>
                <a:moveTo>
                  <a:pt x="8122672" y="3167342"/>
                </a:moveTo>
                <a:cubicBezTo>
                  <a:pt x="8158683" y="3212051"/>
                  <a:pt x="8186978" y="3262509"/>
                  <a:pt x="8208199" y="3314880"/>
                </a:cubicBezTo>
                <a:cubicBezTo>
                  <a:pt x="8230063" y="3367891"/>
                  <a:pt x="8244211" y="3423458"/>
                  <a:pt x="8251927" y="3479663"/>
                </a:cubicBezTo>
                <a:lnTo>
                  <a:pt x="8213344" y="3485412"/>
                </a:lnTo>
                <a:cubicBezTo>
                  <a:pt x="8205627" y="3431761"/>
                  <a:pt x="8192123" y="3379389"/>
                  <a:pt x="8172188" y="3329571"/>
                </a:cubicBezTo>
                <a:cubicBezTo>
                  <a:pt x="8152253" y="3279754"/>
                  <a:pt x="8125245" y="3233127"/>
                  <a:pt x="8091805" y="3190973"/>
                </a:cubicBezTo>
                <a:close/>
                <a:moveTo>
                  <a:pt x="7542938" y="2842992"/>
                </a:moveTo>
                <a:cubicBezTo>
                  <a:pt x="7650203" y="2870981"/>
                  <a:pt x="7756831" y="2906601"/>
                  <a:pt x="7857073" y="2958126"/>
                </a:cubicBezTo>
                <a:lnTo>
                  <a:pt x="7839195" y="2991838"/>
                </a:lnTo>
                <a:cubicBezTo>
                  <a:pt x="7742783" y="2942224"/>
                  <a:pt x="7639349" y="2906601"/>
                  <a:pt x="7533361" y="2879250"/>
                </a:cubicBezTo>
                <a:close/>
                <a:moveTo>
                  <a:pt x="6884145" y="2738636"/>
                </a:moveTo>
                <a:cubicBezTo>
                  <a:pt x="6911047" y="2741811"/>
                  <a:pt x="6938590" y="2746251"/>
                  <a:pt x="6965491" y="2748789"/>
                </a:cubicBezTo>
                <a:lnTo>
                  <a:pt x="7048119" y="2757677"/>
                </a:lnTo>
                <a:cubicBezTo>
                  <a:pt x="7103843" y="2764021"/>
                  <a:pt x="7158928" y="2770367"/>
                  <a:pt x="7214013" y="2778616"/>
                </a:cubicBezTo>
                <a:lnTo>
                  <a:pt x="7208889" y="2814153"/>
                </a:lnTo>
                <a:cubicBezTo>
                  <a:pt x="7154445" y="2806537"/>
                  <a:pt x="7099360" y="2799557"/>
                  <a:pt x="7044275" y="2793210"/>
                </a:cubicBezTo>
                <a:lnTo>
                  <a:pt x="6962289" y="2784962"/>
                </a:lnTo>
                <a:cubicBezTo>
                  <a:pt x="6934106" y="2781789"/>
                  <a:pt x="6906563" y="2777982"/>
                  <a:pt x="6879021" y="2774174"/>
                </a:cubicBezTo>
                <a:close/>
                <a:moveTo>
                  <a:pt x="6226355" y="2656843"/>
                </a:moveTo>
                <a:lnTo>
                  <a:pt x="6556851" y="2697160"/>
                </a:lnTo>
                <a:lnTo>
                  <a:pt x="6552358" y="2732356"/>
                </a:lnTo>
                <a:lnTo>
                  <a:pt x="6221862" y="2690761"/>
                </a:lnTo>
                <a:close/>
                <a:moveTo>
                  <a:pt x="5565732" y="2580691"/>
                </a:moveTo>
                <a:lnTo>
                  <a:pt x="5896871" y="2618979"/>
                </a:lnTo>
                <a:lnTo>
                  <a:pt x="5892378" y="2653376"/>
                </a:lnTo>
                <a:lnTo>
                  <a:pt x="5561882" y="2615735"/>
                </a:lnTo>
                <a:close/>
                <a:moveTo>
                  <a:pt x="4905091" y="2510180"/>
                </a:moveTo>
                <a:lnTo>
                  <a:pt x="5234076" y="2545759"/>
                </a:lnTo>
                <a:lnTo>
                  <a:pt x="5230887" y="2580046"/>
                </a:lnTo>
                <a:lnTo>
                  <a:pt x="4901903" y="2543818"/>
                </a:lnTo>
                <a:close/>
                <a:moveTo>
                  <a:pt x="4245111" y="2439671"/>
                </a:moveTo>
                <a:lnTo>
                  <a:pt x="4574095" y="2473831"/>
                </a:lnTo>
                <a:lnTo>
                  <a:pt x="4570907" y="2506728"/>
                </a:lnTo>
                <a:lnTo>
                  <a:pt x="4241923" y="2472566"/>
                </a:lnTo>
                <a:close/>
                <a:moveTo>
                  <a:pt x="3585151" y="2369159"/>
                </a:moveTo>
                <a:lnTo>
                  <a:pt x="3916931" y="2403630"/>
                </a:lnTo>
                <a:lnTo>
                  <a:pt x="3913079" y="2436222"/>
                </a:lnTo>
                <a:lnTo>
                  <a:pt x="3581942" y="2401124"/>
                </a:lnTo>
                <a:close/>
                <a:moveTo>
                  <a:pt x="2928608" y="2298649"/>
                </a:moveTo>
                <a:lnTo>
                  <a:pt x="3256955" y="2335521"/>
                </a:lnTo>
                <a:lnTo>
                  <a:pt x="3253129" y="2368513"/>
                </a:lnTo>
                <a:lnTo>
                  <a:pt x="2924782" y="2330993"/>
                </a:lnTo>
                <a:close/>
                <a:moveTo>
                  <a:pt x="2268628" y="2219679"/>
                </a:moveTo>
                <a:lnTo>
                  <a:pt x="2596976" y="2260203"/>
                </a:lnTo>
                <a:lnTo>
                  <a:pt x="2593150" y="2292366"/>
                </a:lnTo>
                <a:lnTo>
                  <a:pt x="2264803" y="2251840"/>
                </a:lnTo>
                <a:close/>
                <a:moveTo>
                  <a:pt x="1652233" y="2022248"/>
                </a:moveTo>
                <a:cubicBezTo>
                  <a:pt x="1695128" y="2054177"/>
                  <a:pt x="1743145" y="2081637"/>
                  <a:pt x="1791801" y="2103987"/>
                </a:cubicBezTo>
                <a:cubicBezTo>
                  <a:pt x="1841739" y="2126977"/>
                  <a:pt x="1893596" y="2144857"/>
                  <a:pt x="1945454" y="2160181"/>
                </a:cubicBezTo>
                <a:lnTo>
                  <a:pt x="1937132" y="2190834"/>
                </a:lnTo>
                <a:cubicBezTo>
                  <a:pt x="1883352" y="2175508"/>
                  <a:pt x="1829574" y="2156990"/>
                  <a:pt x="1778356" y="2133361"/>
                </a:cubicBezTo>
                <a:cubicBezTo>
                  <a:pt x="1727139" y="2109733"/>
                  <a:pt x="1678483" y="2080997"/>
                  <a:pt x="1633027" y="2047152"/>
                </a:cubicBezTo>
                <a:close/>
                <a:moveTo>
                  <a:pt x="1457566" y="1444060"/>
                </a:moveTo>
                <a:lnTo>
                  <a:pt x="1485723" y="1457511"/>
                </a:lnTo>
                <a:cubicBezTo>
                  <a:pt x="1462686" y="1505550"/>
                  <a:pt x="1449248" y="1558072"/>
                  <a:pt x="1445409" y="1611876"/>
                </a:cubicBezTo>
                <a:cubicBezTo>
                  <a:pt x="1440929" y="1665039"/>
                  <a:pt x="1446688" y="1718842"/>
                  <a:pt x="1461406" y="1770725"/>
                </a:cubicBezTo>
                <a:lnTo>
                  <a:pt x="1431330" y="1779052"/>
                </a:lnTo>
                <a:cubicBezTo>
                  <a:pt x="1415972" y="1724608"/>
                  <a:pt x="1410213" y="1666320"/>
                  <a:pt x="1414052" y="1609314"/>
                </a:cubicBezTo>
                <a:cubicBezTo>
                  <a:pt x="1418532" y="1552308"/>
                  <a:pt x="1432610" y="1495942"/>
                  <a:pt x="1457566" y="1444060"/>
                </a:cubicBezTo>
                <a:close/>
                <a:moveTo>
                  <a:pt x="2005769" y="1080225"/>
                </a:moveTo>
                <a:lnTo>
                  <a:pt x="2015967" y="1108265"/>
                </a:lnTo>
                <a:cubicBezTo>
                  <a:pt x="1963699" y="1126745"/>
                  <a:pt x="1910794" y="1143313"/>
                  <a:pt x="1860438" y="1162432"/>
                </a:cubicBezTo>
                <a:cubicBezTo>
                  <a:pt x="1834941" y="1172627"/>
                  <a:pt x="1809445" y="1182823"/>
                  <a:pt x="1784586" y="1194293"/>
                </a:cubicBezTo>
                <a:cubicBezTo>
                  <a:pt x="1772475" y="1200029"/>
                  <a:pt x="1760364" y="1205765"/>
                  <a:pt x="1748891" y="1212136"/>
                </a:cubicBezTo>
                <a:cubicBezTo>
                  <a:pt x="1736780" y="1219147"/>
                  <a:pt x="1724669" y="1226156"/>
                  <a:pt x="1712558" y="1231891"/>
                </a:cubicBezTo>
                <a:lnTo>
                  <a:pt x="1697897" y="1205765"/>
                </a:lnTo>
                <a:cubicBezTo>
                  <a:pt x="1710008" y="1198754"/>
                  <a:pt x="1722119" y="1192382"/>
                  <a:pt x="1734230" y="1186010"/>
                </a:cubicBezTo>
                <a:cubicBezTo>
                  <a:pt x="1746978" y="1179637"/>
                  <a:pt x="1759089" y="1173264"/>
                  <a:pt x="1771838" y="1166892"/>
                </a:cubicBezTo>
                <a:cubicBezTo>
                  <a:pt x="1797334" y="1155421"/>
                  <a:pt x="1823468" y="1144588"/>
                  <a:pt x="1849602" y="1134393"/>
                </a:cubicBezTo>
                <a:cubicBezTo>
                  <a:pt x="1901870" y="1115275"/>
                  <a:pt x="1954138" y="1098069"/>
                  <a:pt x="2005769" y="1080225"/>
                </a:cubicBezTo>
                <a:close/>
                <a:moveTo>
                  <a:pt x="2651098" y="922281"/>
                </a:moveTo>
                <a:lnTo>
                  <a:pt x="2656203" y="950669"/>
                </a:lnTo>
                <a:cubicBezTo>
                  <a:pt x="2548335" y="972605"/>
                  <a:pt x="2440465" y="995188"/>
                  <a:pt x="2333234" y="1020350"/>
                </a:cubicBezTo>
                <a:lnTo>
                  <a:pt x="2326851" y="991316"/>
                </a:lnTo>
                <a:cubicBezTo>
                  <a:pt x="2434720" y="966154"/>
                  <a:pt x="2542589" y="943572"/>
                  <a:pt x="2651098" y="922281"/>
                </a:cubicBezTo>
                <a:close/>
                <a:moveTo>
                  <a:pt x="3300686" y="784079"/>
                </a:moveTo>
                <a:lnTo>
                  <a:pt x="3307721" y="810261"/>
                </a:lnTo>
                <a:cubicBezTo>
                  <a:pt x="3200922" y="838358"/>
                  <a:pt x="3092205" y="862625"/>
                  <a:pt x="2984127" y="884976"/>
                </a:cubicBezTo>
                <a:lnTo>
                  <a:pt x="2978371" y="856878"/>
                </a:lnTo>
                <a:cubicBezTo>
                  <a:pt x="3086449" y="834527"/>
                  <a:pt x="3194527" y="811538"/>
                  <a:pt x="3300686" y="784079"/>
                </a:cubicBezTo>
                <a:close/>
                <a:moveTo>
                  <a:pt x="3910405" y="541522"/>
                </a:moveTo>
                <a:lnTo>
                  <a:pt x="3922574" y="559971"/>
                </a:lnTo>
                <a:cubicBezTo>
                  <a:pt x="3829705" y="622317"/>
                  <a:pt x="3728511" y="670031"/>
                  <a:pt x="3624755" y="710111"/>
                </a:cubicBezTo>
                <a:lnTo>
                  <a:pt x="3615789" y="687208"/>
                </a:lnTo>
                <a:cubicBezTo>
                  <a:pt x="3718905" y="648401"/>
                  <a:pt x="3818817" y="601959"/>
                  <a:pt x="3910405" y="541522"/>
                </a:cubicBezTo>
                <a:close/>
                <a:moveTo>
                  <a:pt x="4241650" y="0"/>
                </a:moveTo>
                <a:lnTo>
                  <a:pt x="4258209" y="3203"/>
                </a:lnTo>
                <a:cubicBezTo>
                  <a:pt x="4247383" y="57645"/>
                  <a:pt x="4235281" y="112087"/>
                  <a:pt x="4218723" y="165248"/>
                </a:cubicBezTo>
                <a:cubicBezTo>
                  <a:pt x="4202801" y="219050"/>
                  <a:pt x="4184332" y="271570"/>
                  <a:pt x="4156310" y="320888"/>
                </a:cubicBezTo>
                <a:lnTo>
                  <a:pt x="4140388" y="311921"/>
                </a:lnTo>
                <a:cubicBezTo>
                  <a:pt x="4167136" y="264524"/>
                  <a:pt x="4185606" y="212645"/>
                  <a:pt x="4201528" y="160125"/>
                </a:cubicBezTo>
                <a:cubicBezTo>
                  <a:pt x="4218087" y="107603"/>
                  <a:pt x="4230824" y="53802"/>
                  <a:pt x="424165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4CD0699-AEAA-744D-8081-2DB0546F76D1}"/>
              </a:ext>
            </a:extLst>
          </p:cNvPr>
          <p:cNvGrpSpPr/>
          <p:nvPr/>
        </p:nvGrpSpPr>
        <p:grpSpPr>
          <a:xfrm>
            <a:off x="13016465" y="9121052"/>
            <a:ext cx="1556876" cy="2267623"/>
            <a:chOff x="13135077" y="9369943"/>
            <a:chExt cx="1556876" cy="2267623"/>
          </a:xfrm>
        </p:grpSpPr>
        <p:sp>
          <p:nvSpPr>
            <p:cNvPr id="8" name="Freeform 52">
              <a:extLst>
                <a:ext uri="{FF2B5EF4-FFF2-40B4-BE49-F238E27FC236}">
                  <a16:creationId xmlns:a16="http://schemas.microsoft.com/office/drawing/2014/main" id="{975E2E56-E701-4E4C-83B3-A6E4C512C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5077" y="9369943"/>
              <a:ext cx="1556876" cy="2267623"/>
            </a:xfrm>
            <a:custGeom>
              <a:avLst/>
              <a:gdLst>
                <a:gd name="T0" fmla="*/ 2433 w 2434"/>
                <a:gd name="T1" fmla="*/ 1216 h 3547"/>
                <a:gd name="T2" fmla="*/ 2433 w 2434"/>
                <a:gd name="T3" fmla="*/ 1216 h 3547"/>
                <a:gd name="T4" fmla="*/ 1217 w 2434"/>
                <a:gd name="T5" fmla="*/ 3546 h 3547"/>
                <a:gd name="T6" fmla="*/ 1217 w 2434"/>
                <a:gd name="T7" fmla="*/ 3546 h 3547"/>
                <a:gd name="T8" fmla="*/ 0 w 2434"/>
                <a:gd name="T9" fmla="*/ 1216 h 3547"/>
                <a:gd name="T10" fmla="*/ 0 w 2434"/>
                <a:gd name="T11" fmla="*/ 1216 h 3547"/>
                <a:gd name="T12" fmla="*/ 1217 w 2434"/>
                <a:gd name="T13" fmla="*/ 0 h 3547"/>
                <a:gd name="T14" fmla="*/ 1217 w 2434"/>
                <a:gd name="T15" fmla="*/ 0 h 3547"/>
                <a:gd name="T16" fmla="*/ 2433 w 2434"/>
                <a:gd name="T17" fmla="*/ 1216 h 3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4" h="3547">
                  <a:moveTo>
                    <a:pt x="2433" y="1216"/>
                  </a:moveTo>
                  <a:lnTo>
                    <a:pt x="2433" y="1216"/>
                  </a:lnTo>
                  <a:cubicBezTo>
                    <a:pt x="2433" y="2182"/>
                    <a:pt x="1217" y="3546"/>
                    <a:pt x="1217" y="3546"/>
                  </a:cubicBezTo>
                  <a:lnTo>
                    <a:pt x="1217" y="3546"/>
                  </a:lnTo>
                  <a:cubicBezTo>
                    <a:pt x="1217" y="3546"/>
                    <a:pt x="0" y="2160"/>
                    <a:pt x="0" y="1216"/>
                  </a:cubicBezTo>
                  <a:lnTo>
                    <a:pt x="0" y="1216"/>
                  </a:lnTo>
                  <a:cubicBezTo>
                    <a:pt x="0" y="545"/>
                    <a:pt x="545" y="0"/>
                    <a:pt x="1217" y="0"/>
                  </a:cubicBezTo>
                  <a:lnTo>
                    <a:pt x="1217" y="0"/>
                  </a:lnTo>
                  <a:cubicBezTo>
                    <a:pt x="1888" y="0"/>
                    <a:pt x="2433" y="545"/>
                    <a:pt x="2433" y="12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3">
              <a:extLst>
                <a:ext uri="{FF2B5EF4-FFF2-40B4-BE49-F238E27FC236}">
                  <a16:creationId xmlns:a16="http://schemas.microsoft.com/office/drawing/2014/main" id="{E3B6C4EE-2A25-BA40-BD0E-EEF773505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0697" y="9369943"/>
              <a:ext cx="778438" cy="2267623"/>
            </a:xfrm>
            <a:custGeom>
              <a:avLst/>
              <a:gdLst>
                <a:gd name="T0" fmla="*/ 0 w 1217"/>
                <a:gd name="T1" fmla="*/ 0 h 3547"/>
                <a:gd name="T2" fmla="*/ 0 w 1217"/>
                <a:gd name="T3" fmla="*/ 3546 h 3547"/>
                <a:gd name="T4" fmla="*/ 0 w 1217"/>
                <a:gd name="T5" fmla="*/ 3546 h 3547"/>
                <a:gd name="T6" fmla="*/ 1216 w 1217"/>
                <a:gd name="T7" fmla="*/ 1216 h 3547"/>
                <a:gd name="T8" fmla="*/ 1216 w 1217"/>
                <a:gd name="T9" fmla="*/ 1216 h 3547"/>
                <a:gd name="T10" fmla="*/ 0 w 1217"/>
                <a:gd name="T11" fmla="*/ 0 h 3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7" h="3547">
                  <a:moveTo>
                    <a:pt x="0" y="0"/>
                  </a:moveTo>
                  <a:lnTo>
                    <a:pt x="0" y="3546"/>
                  </a:lnTo>
                  <a:lnTo>
                    <a:pt x="0" y="3546"/>
                  </a:lnTo>
                  <a:cubicBezTo>
                    <a:pt x="0" y="3546"/>
                    <a:pt x="1216" y="2182"/>
                    <a:pt x="1216" y="1216"/>
                  </a:cubicBezTo>
                  <a:lnTo>
                    <a:pt x="1216" y="1216"/>
                  </a:lnTo>
                  <a:cubicBezTo>
                    <a:pt x="1216" y="545"/>
                    <a:pt x="671" y="0"/>
                    <a:pt x="0" y="0"/>
                  </a:cubicBezTo>
                </a:path>
              </a:pathLst>
            </a:custGeom>
            <a:solidFill>
              <a:schemeClr val="accent6">
                <a:lumMod val="10000"/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54">
              <a:extLst>
                <a:ext uri="{FF2B5EF4-FFF2-40B4-BE49-F238E27FC236}">
                  <a16:creationId xmlns:a16="http://schemas.microsoft.com/office/drawing/2014/main" id="{936F1CCA-FDE8-CF4D-B5BB-17F4CE1C7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9689" y="9567374"/>
              <a:ext cx="1167657" cy="1164836"/>
            </a:xfrm>
            <a:custGeom>
              <a:avLst/>
              <a:gdLst>
                <a:gd name="T0" fmla="*/ 1823 w 1824"/>
                <a:gd name="T1" fmla="*/ 911 h 1823"/>
                <a:gd name="T2" fmla="*/ 1823 w 1824"/>
                <a:gd name="T3" fmla="*/ 911 h 1823"/>
                <a:gd name="T4" fmla="*/ 912 w 1824"/>
                <a:gd name="T5" fmla="*/ 1822 h 1823"/>
                <a:gd name="T6" fmla="*/ 912 w 1824"/>
                <a:gd name="T7" fmla="*/ 1822 h 1823"/>
                <a:gd name="T8" fmla="*/ 0 w 1824"/>
                <a:gd name="T9" fmla="*/ 911 h 1823"/>
                <a:gd name="T10" fmla="*/ 0 w 1824"/>
                <a:gd name="T11" fmla="*/ 911 h 1823"/>
                <a:gd name="T12" fmla="*/ 912 w 1824"/>
                <a:gd name="T13" fmla="*/ 0 h 1823"/>
                <a:gd name="T14" fmla="*/ 912 w 1824"/>
                <a:gd name="T15" fmla="*/ 0 h 1823"/>
                <a:gd name="T16" fmla="*/ 1823 w 1824"/>
                <a:gd name="T17" fmla="*/ 911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4" h="1823">
                  <a:moveTo>
                    <a:pt x="1823" y="911"/>
                  </a:moveTo>
                  <a:lnTo>
                    <a:pt x="1823" y="911"/>
                  </a:lnTo>
                  <a:cubicBezTo>
                    <a:pt x="1823" y="1414"/>
                    <a:pt x="1414" y="1822"/>
                    <a:pt x="912" y="1822"/>
                  </a:cubicBezTo>
                  <a:lnTo>
                    <a:pt x="912" y="1822"/>
                  </a:lnTo>
                  <a:cubicBezTo>
                    <a:pt x="408" y="1822"/>
                    <a:pt x="0" y="1414"/>
                    <a:pt x="0" y="911"/>
                  </a:cubicBezTo>
                  <a:lnTo>
                    <a:pt x="0" y="911"/>
                  </a:lnTo>
                  <a:cubicBezTo>
                    <a:pt x="0" y="408"/>
                    <a:pt x="408" y="0"/>
                    <a:pt x="912" y="0"/>
                  </a:cubicBezTo>
                  <a:lnTo>
                    <a:pt x="912" y="0"/>
                  </a:lnTo>
                  <a:cubicBezTo>
                    <a:pt x="1414" y="0"/>
                    <a:pt x="1823" y="408"/>
                    <a:pt x="1823" y="9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627136C-B31F-CD48-A062-DAFC0840CDBD}"/>
              </a:ext>
            </a:extLst>
          </p:cNvPr>
          <p:cNvGrpSpPr/>
          <p:nvPr/>
        </p:nvGrpSpPr>
        <p:grpSpPr>
          <a:xfrm>
            <a:off x="12381983" y="4879105"/>
            <a:ext cx="1308744" cy="1907200"/>
            <a:chOff x="13851466" y="4964436"/>
            <a:chExt cx="1221246" cy="1779689"/>
          </a:xfrm>
        </p:grpSpPr>
        <p:sp>
          <p:nvSpPr>
            <p:cNvPr id="11" name="Freeform 55">
              <a:extLst>
                <a:ext uri="{FF2B5EF4-FFF2-40B4-BE49-F238E27FC236}">
                  <a16:creationId xmlns:a16="http://schemas.microsoft.com/office/drawing/2014/main" id="{965549C7-4DAB-CD43-8D40-6D4CCF34A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51466" y="4964436"/>
              <a:ext cx="1221246" cy="1779689"/>
            </a:xfrm>
            <a:custGeom>
              <a:avLst/>
              <a:gdLst>
                <a:gd name="T0" fmla="*/ 1909 w 1910"/>
                <a:gd name="T1" fmla="*/ 954 h 2784"/>
                <a:gd name="T2" fmla="*/ 1909 w 1910"/>
                <a:gd name="T3" fmla="*/ 954 h 2784"/>
                <a:gd name="T4" fmla="*/ 954 w 1910"/>
                <a:gd name="T5" fmla="*/ 2783 h 2784"/>
                <a:gd name="T6" fmla="*/ 954 w 1910"/>
                <a:gd name="T7" fmla="*/ 2783 h 2784"/>
                <a:gd name="T8" fmla="*/ 0 w 1910"/>
                <a:gd name="T9" fmla="*/ 954 h 2784"/>
                <a:gd name="T10" fmla="*/ 0 w 1910"/>
                <a:gd name="T11" fmla="*/ 954 h 2784"/>
                <a:gd name="T12" fmla="*/ 954 w 1910"/>
                <a:gd name="T13" fmla="*/ 0 h 2784"/>
                <a:gd name="T14" fmla="*/ 954 w 1910"/>
                <a:gd name="T15" fmla="*/ 0 h 2784"/>
                <a:gd name="T16" fmla="*/ 1909 w 1910"/>
                <a:gd name="T17" fmla="*/ 954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10" h="2784">
                  <a:moveTo>
                    <a:pt x="1909" y="954"/>
                  </a:moveTo>
                  <a:lnTo>
                    <a:pt x="1909" y="954"/>
                  </a:lnTo>
                  <a:cubicBezTo>
                    <a:pt x="1909" y="1712"/>
                    <a:pt x="954" y="2783"/>
                    <a:pt x="954" y="2783"/>
                  </a:cubicBezTo>
                  <a:lnTo>
                    <a:pt x="954" y="2783"/>
                  </a:lnTo>
                  <a:cubicBezTo>
                    <a:pt x="954" y="2783"/>
                    <a:pt x="0" y="1695"/>
                    <a:pt x="0" y="954"/>
                  </a:cubicBezTo>
                  <a:lnTo>
                    <a:pt x="0" y="954"/>
                  </a:lnTo>
                  <a:cubicBezTo>
                    <a:pt x="0" y="427"/>
                    <a:pt x="428" y="0"/>
                    <a:pt x="954" y="0"/>
                  </a:cubicBezTo>
                  <a:lnTo>
                    <a:pt x="954" y="0"/>
                  </a:lnTo>
                  <a:cubicBezTo>
                    <a:pt x="1481" y="0"/>
                    <a:pt x="1909" y="427"/>
                    <a:pt x="1909" y="95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56">
              <a:extLst>
                <a:ext uri="{FF2B5EF4-FFF2-40B4-BE49-F238E27FC236}">
                  <a16:creationId xmlns:a16="http://schemas.microsoft.com/office/drawing/2014/main" id="{E9CC9BD8-7309-3342-B438-5E9A84992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0678" y="4964436"/>
              <a:ext cx="612034" cy="1779689"/>
            </a:xfrm>
            <a:custGeom>
              <a:avLst/>
              <a:gdLst>
                <a:gd name="T0" fmla="*/ 0 w 956"/>
                <a:gd name="T1" fmla="*/ 0 h 2784"/>
                <a:gd name="T2" fmla="*/ 0 w 956"/>
                <a:gd name="T3" fmla="*/ 2783 h 2784"/>
                <a:gd name="T4" fmla="*/ 0 w 956"/>
                <a:gd name="T5" fmla="*/ 2783 h 2784"/>
                <a:gd name="T6" fmla="*/ 955 w 956"/>
                <a:gd name="T7" fmla="*/ 954 h 2784"/>
                <a:gd name="T8" fmla="*/ 955 w 956"/>
                <a:gd name="T9" fmla="*/ 954 h 2784"/>
                <a:gd name="T10" fmla="*/ 0 w 956"/>
                <a:gd name="T11" fmla="*/ 0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6" h="2784">
                  <a:moveTo>
                    <a:pt x="0" y="0"/>
                  </a:moveTo>
                  <a:lnTo>
                    <a:pt x="0" y="2783"/>
                  </a:lnTo>
                  <a:lnTo>
                    <a:pt x="0" y="2783"/>
                  </a:lnTo>
                  <a:cubicBezTo>
                    <a:pt x="0" y="2783"/>
                    <a:pt x="955" y="1712"/>
                    <a:pt x="955" y="954"/>
                  </a:cubicBezTo>
                  <a:lnTo>
                    <a:pt x="955" y="954"/>
                  </a:lnTo>
                  <a:cubicBezTo>
                    <a:pt x="955" y="427"/>
                    <a:pt x="527" y="0"/>
                    <a:pt x="0" y="0"/>
                  </a:cubicBezTo>
                </a:path>
              </a:pathLst>
            </a:custGeom>
            <a:solidFill>
              <a:schemeClr val="accent6">
                <a:lumMod val="10000"/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57">
              <a:extLst>
                <a:ext uri="{FF2B5EF4-FFF2-40B4-BE49-F238E27FC236}">
                  <a16:creationId xmlns:a16="http://schemas.microsoft.com/office/drawing/2014/main" id="{CCD1C292-D5F0-CC47-B156-6FD3A7DF4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3769" y="5116740"/>
              <a:ext cx="916640" cy="916638"/>
            </a:xfrm>
            <a:custGeom>
              <a:avLst/>
              <a:gdLst>
                <a:gd name="T0" fmla="*/ 1430 w 1431"/>
                <a:gd name="T1" fmla="*/ 715 h 1431"/>
                <a:gd name="T2" fmla="*/ 1430 w 1431"/>
                <a:gd name="T3" fmla="*/ 715 h 1431"/>
                <a:gd name="T4" fmla="*/ 714 w 1431"/>
                <a:gd name="T5" fmla="*/ 1430 h 1431"/>
                <a:gd name="T6" fmla="*/ 714 w 1431"/>
                <a:gd name="T7" fmla="*/ 1430 h 1431"/>
                <a:gd name="T8" fmla="*/ 0 w 1431"/>
                <a:gd name="T9" fmla="*/ 715 h 1431"/>
                <a:gd name="T10" fmla="*/ 0 w 1431"/>
                <a:gd name="T11" fmla="*/ 715 h 1431"/>
                <a:gd name="T12" fmla="*/ 714 w 1431"/>
                <a:gd name="T13" fmla="*/ 0 h 1431"/>
                <a:gd name="T14" fmla="*/ 714 w 1431"/>
                <a:gd name="T15" fmla="*/ 0 h 1431"/>
                <a:gd name="T16" fmla="*/ 1430 w 1431"/>
                <a:gd name="T17" fmla="*/ 715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1" h="1431">
                  <a:moveTo>
                    <a:pt x="1430" y="715"/>
                  </a:moveTo>
                  <a:lnTo>
                    <a:pt x="1430" y="715"/>
                  </a:lnTo>
                  <a:cubicBezTo>
                    <a:pt x="1430" y="1110"/>
                    <a:pt x="1110" y="1430"/>
                    <a:pt x="714" y="1430"/>
                  </a:cubicBezTo>
                  <a:lnTo>
                    <a:pt x="714" y="1430"/>
                  </a:lnTo>
                  <a:cubicBezTo>
                    <a:pt x="320" y="1430"/>
                    <a:pt x="0" y="1110"/>
                    <a:pt x="0" y="715"/>
                  </a:cubicBezTo>
                  <a:lnTo>
                    <a:pt x="0" y="715"/>
                  </a:lnTo>
                  <a:cubicBezTo>
                    <a:pt x="0" y="320"/>
                    <a:pt x="320" y="0"/>
                    <a:pt x="714" y="0"/>
                  </a:cubicBezTo>
                  <a:lnTo>
                    <a:pt x="714" y="0"/>
                  </a:lnTo>
                  <a:cubicBezTo>
                    <a:pt x="1110" y="0"/>
                    <a:pt x="1430" y="320"/>
                    <a:pt x="1430" y="7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D45DE64-8B0F-7C4B-AF55-D7DB5639AE67}"/>
              </a:ext>
            </a:extLst>
          </p:cNvPr>
          <p:cNvGrpSpPr/>
          <p:nvPr/>
        </p:nvGrpSpPr>
        <p:grpSpPr>
          <a:xfrm>
            <a:off x="11307578" y="3072053"/>
            <a:ext cx="1039742" cy="1514276"/>
            <a:chOff x="11304621" y="3212951"/>
            <a:chExt cx="970228" cy="1413035"/>
          </a:xfrm>
        </p:grpSpPr>
        <p:sp>
          <p:nvSpPr>
            <p:cNvPr id="14" name="Freeform 58">
              <a:extLst>
                <a:ext uri="{FF2B5EF4-FFF2-40B4-BE49-F238E27FC236}">
                  <a16:creationId xmlns:a16="http://schemas.microsoft.com/office/drawing/2014/main" id="{AB24BB6A-1790-C042-B852-8AC362937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4621" y="3212951"/>
              <a:ext cx="970227" cy="1413035"/>
            </a:xfrm>
            <a:custGeom>
              <a:avLst/>
              <a:gdLst>
                <a:gd name="T0" fmla="*/ 1515 w 1516"/>
                <a:gd name="T1" fmla="*/ 758 h 2211"/>
                <a:gd name="T2" fmla="*/ 1515 w 1516"/>
                <a:gd name="T3" fmla="*/ 758 h 2211"/>
                <a:gd name="T4" fmla="*/ 757 w 1516"/>
                <a:gd name="T5" fmla="*/ 2210 h 2211"/>
                <a:gd name="T6" fmla="*/ 757 w 1516"/>
                <a:gd name="T7" fmla="*/ 2210 h 2211"/>
                <a:gd name="T8" fmla="*/ 0 w 1516"/>
                <a:gd name="T9" fmla="*/ 758 h 2211"/>
                <a:gd name="T10" fmla="*/ 0 w 1516"/>
                <a:gd name="T11" fmla="*/ 758 h 2211"/>
                <a:gd name="T12" fmla="*/ 757 w 1516"/>
                <a:gd name="T13" fmla="*/ 0 h 2211"/>
                <a:gd name="T14" fmla="*/ 757 w 1516"/>
                <a:gd name="T15" fmla="*/ 0 h 2211"/>
                <a:gd name="T16" fmla="*/ 1515 w 1516"/>
                <a:gd name="T17" fmla="*/ 758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6" h="2211">
                  <a:moveTo>
                    <a:pt x="1515" y="758"/>
                  </a:moveTo>
                  <a:lnTo>
                    <a:pt x="1515" y="758"/>
                  </a:lnTo>
                  <a:cubicBezTo>
                    <a:pt x="1515" y="1360"/>
                    <a:pt x="757" y="2210"/>
                    <a:pt x="757" y="2210"/>
                  </a:cubicBezTo>
                  <a:lnTo>
                    <a:pt x="757" y="2210"/>
                  </a:lnTo>
                  <a:cubicBezTo>
                    <a:pt x="757" y="2210"/>
                    <a:pt x="0" y="1346"/>
                    <a:pt x="0" y="758"/>
                  </a:cubicBezTo>
                  <a:lnTo>
                    <a:pt x="0" y="758"/>
                  </a:lnTo>
                  <a:cubicBezTo>
                    <a:pt x="0" y="339"/>
                    <a:pt x="339" y="0"/>
                    <a:pt x="757" y="0"/>
                  </a:cubicBezTo>
                  <a:lnTo>
                    <a:pt x="757" y="0"/>
                  </a:lnTo>
                  <a:cubicBezTo>
                    <a:pt x="1176" y="0"/>
                    <a:pt x="1515" y="339"/>
                    <a:pt x="1515" y="75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59">
              <a:extLst>
                <a:ext uri="{FF2B5EF4-FFF2-40B4-BE49-F238E27FC236}">
                  <a16:creationId xmlns:a16="http://schemas.microsoft.com/office/drawing/2014/main" id="{5827B10C-1ED0-5448-81D6-206AAFCDD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9735" y="3212951"/>
              <a:ext cx="485114" cy="1413035"/>
            </a:xfrm>
            <a:custGeom>
              <a:avLst/>
              <a:gdLst>
                <a:gd name="T0" fmla="*/ 0 w 759"/>
                <a:gd name="T1" fmla="*/ 0 h 2211"/>
                <a:gd name="T2" fmla="*/ 0 w 759"/>
                <a:gd name="T3" fmla="*/ 2210 h 2211"/>
                <a:gd name="T4" fmla="*/ 0 w 759"/>
                <a:gd name="T5" fmla="*/ 2210 h 2211"/>
                <a:gd name="T6" fmla="*/ 758 w 759"/>
                <a:gd name="T7" fmla="*/ 758 h 2211"/>
                <a:gd name="T8" fmla="*/ 758 w 759"/>
                <a:gd name="T9" fmla="*/ 758 h 2211"/>
                <a:gd name="T10" fmla="*/ 0 w 759"/>
                <a:gd name="T11" fmla="*/ 0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9" h="2211">
                  <a:moveTo>
                    <a:pt x="0" y="0"/>
                  </a:moveTo>
                  <a:lnTo>
                    <a:pt x="0" y="2210"/>
                  </a:lnTo>
                  <a:lnTo>
                    <a:pt x="0" y="2210"/>
                  </a:lnTo>
                  <a:cubicBezTo>
                    <a:pt x="0" y="2210"/>
                    <a:pt x="758" y="1360"/>
                    <a:pt x="758" y="758"/>
                  </a:cubicBezTo>
                  <a:lnTo>
                    <a:pt x="758" y="758"/>
                  </a:lnTo>
                  <a:cubicBezTo>
                    <a:pt x="758" y="339"/>
                    <a:pt x="419" y="0"/>
                    <a:pt x="0" y="0"/>
                  </a:cubicBezTo>
                </a:path>
              </a:pathLst>
            </a:custGeom>
            <a:solidFill>
              <a:schemeClr val="accent6">
                <a:lumMod val="10000"/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60">
              <a:extLst>
                <a:ext uri="{FF2B5EF4-FFF2-40B4-BE49-F238E27FC236}">
                  <a16:creationId xmlns:a16="http://schemas.microsoft.com/office/drawing/2014/main" id="{CF94A976-1722-B24C-AB7F-73619DFA4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5900" y="3334230"/>
              <a:ext cx="727670" cy="727670"/>
            </a:xfrm>
            <a:custGeom>
              <a:avLst/>
              <a:gdLst>
                <a:gd name="T0" fmla="*/ 1135 w 1136"/>
                <a:gd name="T1" fmla="*/ 568 h 1137"/>
                <a:gd name="T2" fmla="*/ 1135 w 1136"/>
                <a:gd name="T3" fmla="*/ 568 h 1137"/>
                <a:gd name="T4" fmla="*/ 567 w 1136"/>
                <a:gd name="T5" fmla="*/ 1136 h 1137"/>
                <a:gd name="T6" fmla="*/ 567 w 1136"/>
                <a:gd name="T7" fmla="*/ 1136 h 1137"/>
                <a:gd name="T8" fmla="*/ 0 w 1136"/>
                <a:gd name="T9" fmla="*/ 568 h 1137"/>
                <a:gd name="T10" fmla="*/ 0 w 1136"/>
                <a:gd name="T11" fmla="*/ 568 h 1137"/>
                <a:gd name="T12" fmla="*/ 567 w 1136"/>
                <a:gd name="T13" fmla="*/ 0 h 1137"/>
                <a:gd name="T14" fmla="*/ 567 w 1136"/>
                <a:gd name="T15" fmla="*/ 0 h 1137"/>
                <a:gd name="T16" fmla="*/ 1135 w 1136"/>
                <a:gd name="T17" fmla="*/ 568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6" h="1137">
                  <a:moveTo>
                    <a:pt x="1135" y="568"/>
                  </a:moveTo>
                  <a:lnTo>
                    <a:pt x="1135" y="568"/>
                  </a:lnTo>
                  <a:cubicBezTo>
                    <a:pt x="1135" y="882"/>
                    <a:pt x="881" y="1136"/>
                    <a:pt x="567" y="1136"/>
                  </a:cubicBezTo>
                  <a:lnTo>
                    <a:pt x="567" y="1136"/>
                  </a:lnTo>
                  <a:cubicBezTo>
                    <a:pt x="254" y="1136"/>
                    <a:pt x="0" y="882"/>
                    <a:pt x="0" y="568"/>
                  </a:cubicBezTo>
                  <a:lnTo>
                    <a:pt x="0" y="568"/>
                  </a:lnTo>
                  <a:cubicBezTo>
                    <a:pt x="0" y="254"/>
                    <a:pt x="254" y="0"/>
                    <a:pt x="567" y="0"/>
                  </a:cubicBezTo>
                  <a:lnTo>
                    <a:pt x="567" y="0"/>
                  </a:lnTo>
                  <a:cubicBezTo>
                    <a:pt x="881" y="0"/>
                    <a:pt x="1135" y="254"/>
                    <a:pt x="1135" y="56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B0D6D24-FC61-7D47-9C19-A7C6939E2B4D}"/>
              </a:ext>
            </a:extLst>
          </p:cNvPr>
          <p:cNvGrpSpPr/>
          <p:nvPr/>
        </p:nvGrpSpPr>
        <p:grpSpPr>
          <a:xfrm>
            <a:off x="11771127" y="1686900"/>
            <a:ext cx="670996" cy="976270"/>
            <a:chOff x="9603904" y="2479639"/>
            <a:chExt cx="626135" cy="910999"/>
          </a:xfrm>
        </p:grpSpPr>
        <p:sp>
          <p:nvSpPr>
            <p:cNvPr id="17" name="Freeform 61">
              <a:extLst>
                <a:ext uri="{FF2B5EF4-FFF2-40B4-BE49-F238E27FC236}">
                  <a16:creationId xmlns:a16="http://schemas.microsoft.com/office/drawing/2014/main" id="{27957E6E-5AD5-8F4A-9B02-6CD559F01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3904" y="2479639"/>
              <a:ext cx="626135" cy="910999"/>
            </a:xfrm>
            <a:custGeom>
              <a:avLst/>
              <a:gdLst>
                <a:gd name="T0" fmla="*/ 976 w 977"/>
                <a:gd name="T1" fmla="*/ 488 h 1423"/>
                <a:gd name="T2" fmla="*/ 976 w 977"/>
                <a:gd name="T3" fmla="*/ 488 h 1423"/>
                <a:gd name="T4" fmla="*/ 488 w 977"/>
                <a:gd name="T5" fmla="*/ 1422 h 1423"/>
                <a:gd name="T6" fmla="*/ 488 w 977"/>
                <a:gd name="T7" fmla="*/ 1422 h 1423"/>
                <a:gd name="T8" fmla="*/ 0 w 977"/>
                <a:gd name="T9" fmla="*/ 488 h 1423"/>
                <a:gd name="T10" fmla="*/ 0 w 977"/>
                <a:gd name="T11" fmla="*/ 488 h 1423"/>
                <a:gd name="T12" fmla="*/ 488 w 977"/>
                <a:gd name="T13" fmla="*/ 0 h 1423"/>
                <a:gd name="T14" fmla="*/ 488 w 977"/>
                <a:gd name="T15" fmla="*/ 0 h 1423"/>
                <a:gd name="T16" fmla="*/ 976 w 977"/>
                <a:gd name="T17" fmla="*/ 488 h 1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7" h="1423">
                  <a:moveTo>
                    <a:pt x="976" y="488"/>
                  </a:moveTo>
                  <a:lnTo>
                    <a:pt x="976" y="488"/>
                  </a:lnTo>
                  <a:cubicBezTo>
                    <a:pt x="976" y="875"/>
                    <a:pt x="488" y="1422"/>
                    <a:pt x="488" y="1422"/>
                  </a:cubicBezTo>
                  <a:lnTo>
                    <a:pt x="488" y="1422"/>
                  </a:lnTo>
                  <a:cubicBezTo>
                    <a:pt x="488" y="1422"/>
                    <a:pt x="0" y="866"/>
                    <a:pt x="0" y="488"/>
                  </a:cubicBezTo>
                  <a:lnTo>
                    <a:pt x="0" y="488"/>
                  </a:lnTo>
                  <a:cubicBezTo>
                    <a:pt x="0" y="218"/>
                    <a:pt x="219" y="0"/>
                    <a:pt x="488" y="0"/>
                  </a:cubicBezTo>
                  <a:lnTo>
                    <a:pt x="488" y="0"/>
                  </a:lnTo>
                  <a:cubicBezTo>
                    <a:pt x="758" y="0"/>
                    <a:pt x="976" y="218"/>
                    <a:pt x="976" y="48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62">
              <a:extLst>
                <a:ext uri="{FF2B5EF4-FFF2-40B4-BE49-F238E27FC236}">
                  <a16:creationId xmlns:a16="http://schemas.microsoft.com/office/drawing/2014/main" id="{15E5CE09-66C5-354D-B40B-6DA76E90B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6971" y="2479639"/>
              <a:ext cx="313067" cy="910999"/>
            </a:xfrm>
            <a:custGeom>
              <a:avLst/>
              <a:gdLst>
                <a:gd name="T0" fmla="*/ 0 w 489"/>
                <a:gd name="T1" fmla="*/ 0 h 1424"/>
                <a:gd name="T2" fmla="*/ 0 w 489"/>
                <a:gd name="T3" fmla="*/ 1423 h 1424"/>
                <a:gd name="T4" fmla="*/ 0 w 489"/>
                <a:gd name="T5" fmla="*/ 1423 h 1424"/>
                <a:gd name="T6" fmla="*/ 488 w 489"/>
                <a:gd name="T7" fmla="*/ 488 h 1424"/>
                <a:gd name="T8" fmla="*/ 488 w 489"/>
                <a:gd name="T9" fmla="*/ 488 h 1424"/>
                <a:gd name="T10" fmla="*/ 0 w 489"/>
                <a:gd name="T11" fmla="*/ 0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" h="1424">
                  <a:moveTo>
                    <a:pt x="0" y="0"/>
                  </a:moveTo>
                  <a:lnTo>
                    <a:pt x="0" y="1423"/>
                  </a:lnTo>
                  <a:lnTo>
                    <a:pt x="0" y="1423"/>
                  </a:lnTo>
                  <a:cubicBezTo>
                    <a:pt x="0" y="1423"/>
                    <a:pt x="488" y="875"/>
                    <a:pt x="488" y="488"/>
                  </a:cubicBezTo>
                  <a:lnTo>
                    <a:pt x="488" y="488"/>
                  </a:lnTo>
                  <a:cubicBezTo>
                    <a:pt x="488" y="218"/>
                    <a:pt x="270" y="0"/>
                    <a:pt x="0" y="0"/>
                  </a:cubicBezTo>
                </a:path>
              </a:pathLst>
            </a:custGeom>
            <a:solidFill>
              <a:schemeClr val="accent6">
                <a:lumMod val="10000"/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63">
              <a:extLst>
                <a:ext uri="{FF2B5EF4-FFF2-40B4-BE49-F238E27FC236}">
                  <a16:creationId xmlns:a16="http://schemas.microsoft.com/office/drawing/2014/main" id="{07E3DFCA-5AA9-704B-BB9D-C9B97106C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2875" y="2558612"/>
              <a:ext cx="468191" cy="468191"/>
            </a:xfrm>
            <a:custGeom>
              <a:avLst/>
              <a:gdLst>
                <a:gd name="T0" fmla="*/ 731 w 732"/>
                <a:gd name="T1" fmla="*/ 366 h 732"/>
                <a:gd name="T2" fmla="*/ 731 w 732"/>
                <a:gd name="T3" fmla="*/ 366 h 732"/>
                <a:gd name="T4" fmla="*/ 365 w 732"/>
                <a:gd name="T5" fmla="*/ 731 h 732"/>
                <a:gd name="T6" fmla="*/ 365 w 732"/>
                <a:gd name="T7" fmla="*/ 731 h 732"/>
                <a:gd name="T8" fmla="*/ 0 w 732"/>
                <a:gd name="T9" fmla="*/ 366 h 732"/>
                <a:gd name="T10" fmla="*/ 0 w 732"/>
                <a:gd name="T11" fmla="*/ 366 h 732"/>
                <a:gd name="T12" fmla="*/ 365 w 732"/>
                <a:gd name="T13" fmla="*/ 0 h 732"/>
                <a:gd name="T14" fmla="*/ 365 w 732"/>
                <a:gd name="T15" fmla="*/ 0 h 732"/>
                <a:gd name="T16" fmla="*/ 731 w 732"/>
                <a:gd name="T17" fmla="*/ 366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2" h="732">
                  <a:moveTo>
                    <a:pt x="731" y="366"/>
                  </a:moveTo>
                  <a:lnTo>
                    <a:pt x="731" y="366"/>
                  </a:lnTo>
                  <a:cubicBezTo>
                    <a:pt x="731" y="568"/>
                    <a:pt x="567" y="731"/>
                    <a:pt x="365" y="731"/>
                  </a:cubicBezTo>
                  <a:lnTo>
                    <a:pt x="365" y="731"/>
                  </a:lnTo>
                  <a:cubicBezTo>
                    <a:pt x="163" y="731"/>
                    <a:pt x="0" y="568"/>
                    <a:pt x="0" y="366"/>
                  </a:cubicBezTo>
                  <a:lnTo>
                    <a:pt x="0" y="366"/>
                  </a:lnTo>
                  <a:cubicBezTo>
                    <a:pt x="0" y="164"/>
                    <a:pt x="163" y="0"/>
                    <a:pt x="365" y="0"/>
                  </a:cubicBezTo>
                  <a:lnTo>
                    <a:pt x="365" y="0"/>
                  </a:lnTo>
                  <a:cubicBezTo>
                    <a:pt x="567" y="0"/>
                    <a:pt x="731" y="164"/>
                    <a:pt x="731" y="36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3" name="Line 67">
            <a:extLst>
              <a:ext uri="{FF2B5EF4-FFF2-40B4-BE49-F238E27FC236}">
                <a16:creationId xmlns:a16="http://schemas.microsoft.com/office/drawing/2014/main" id="{BFBC11C5-CC2E-B346-BAF4-694EC1D75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75528" y="11285013"/>
            <a:ext cx="0" cy="1097148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Line 68">
            <a:extLst>
              <a:ext uri="{FF2B5EF4-FFF2-40B4-BE49-F238E27FC236}">
                <a16:creationId xmlns:a16="http://schemas.microsoft.com/office/drawing/2014/main" id="{7316EBE3-4BD5-C344-BB21-F5AA35EAC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75528" y="11849098"/>
            <a:ext cx="0" cy="533062"/>
          </a:xfrm>
          <a:prstGeom prst="line">
            <a:avLst/>
          </a:prstGeom>
          <a:noFill/>
          <a:ln w="38100" cap="flat">
            <a:solidFill>
              <a:schemeClr val="accent6">
                <a:lumMod val="10000"/>
                <a:alpha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Line 69">
            <a:extLst>
              <a:ext uri="{FF2B5EF4-FFF2-40B4-BE49-F238E27FC236}">
                <a16:creationId xmlns:a16="http://schemas.microsoft.com/office/drawing/2014/main" id="{B98022C3-22FE-6747-B233-123FDA9D43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75528" y="5094176"/>
            <a:ext cx="0" cy="913818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Line 70">
            <a:extLst>
              <a:ext uri="{FF2B5EF4-FFF2-40B4-BE49-F238E27FC236}">
                <a16:creationId xmlns:a16="http://schemas.microsoft.com/office/drawing/2014/main" id="{3E8BD350-8F3B-0D45-8523-E3F905D5FC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75528" y="5565187"/>
            <a:ext cx="0" cy="442808"/>
          </a:xfrm>
          <a:prstGeom prst="line">
            <a:avLst/>
          </a:prstGeom>
          <a:noFill/>
          <a:ln w="38100" cap="flat">
            <a:solidFill>
              <a:schemeClr val="accent6">
                <a:lumMod val="10000"/>
                <a:alpha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Line 73">
            <a:extLst>
              <a:ext uri="{FF2B5EF4-FFF2-40B4-BE49-F238E27FC236}">
                <a16:creationId xmlns:a16="http://schemas.microsoft.com/office/drawing/2014/main" id="{5410B6C0-F81B-3542-8B6A-3A57432E2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9257" y="7790505"/>
            <a:ext cx="0" cy="1097146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Line 74">
            <a:extLst>
              <a:ext uri="{FF2B5EF4-FFF2-40B4-BE49-F238E27FC236}">
                <a16:creationId xmlns:a16="http://schemas.microsoft.com/office/drawing/2014/main" id="{DDCCEDC7-CBC1-C44A-B932-811B26D0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9257" y="8354591"/>
            <a:ext cx="0" cy="533060"/>
          </a:xfrm>
          <a:prstGeom prst="line">
            <a:avLst/>
          </a:prstGeom>
          <a:noFill/>
          <a:ln w="38100" cap="flat">
            <a:solidFill>
              <a:schemeClr val="accent6">
                <a:lumMod val="10000"/>
                <a:alpha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Line 75">
            <a:extLst>
              <a:ext uri="{FF2B5EF4-FFF2-40B4-BE49-F238E27FC236}">
                <a16:creationId xmlns:a16="http://schemas.microsoft.com/office/drawing/2014/main" id="{87292C81-5765-FC4A-A51B-2D116C851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9257" y="2928088"/>
            <a:ext cx="0" cy="823564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Line 76">
            <a:extLst>
              <a:ext uri="{FF2B5EF4-FFF2-40B4-BE49-F238E27FC236}">
                <a16:creationId xmlns:a16="http://schemas.microsoft.com/office/drawing/2014/main" id="{81DF959C-9A47-8B4C-9512-8751F4F50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9257" y="3353971"/>
            <a:ext cx="0" cy="397682"/>
          </a:xfrm>
          <a:prstGeom prst="line">
            <a:avLst/>
          </a:prstGeom>
          <a:noFill/>
          <a:ln w="38100" cap="flat">
            <a:solidFill>
              <a:schemeClr val="accent6">
                <a:lumMod val="10000"/>
                <a:alpha val="2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11848CB-51CB-814E-8596-CCCC547E1ADA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BB09A7D-A487-494B-9110-16620DAAA51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E17163-1D9F-9C41-AB4C-FA16F1EB432D}"/>
              </a:ext>
            </a:extLst>
          </p:cNvPr>
          <p:cNvSpPr txBox="1"/>
          <p:nvPr/>
        </p:nvSpPr>
        <p:spPr>
          <a:xfrm>
            <a:off x="12904294" y="77132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068F5CB-7BE7-C74B-B4F7-2850A0EF7180}"/>
              </a:ext>
            </a:extLst>
          </p:cNvPr>
          <p:cNvSpPr txBox="1">
            <a:spLocks/>
          </p:cNvSpPr>
          <p:nvPr/>
        </p:nvSpPr>
        <p:spPr>
          <a:xfrm>
            <a:off x="12904294" y="8373979"/>
            <a:ext cx="77184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48DD17-29E8-BE4E-92E9-DDB5067D08DD}"/>
              </a:ext>
            </a:extLst>
          </p:cNvPr>
          <p:cNvSpPr txBox="1"/>
          <p:nvPr/>
        </p:nvSpPr>
        <p:spPr>
          <a:xfrm>
            <a:off x="12904294" y="271261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25086921-2F50-5645-A5DE-62F451830850}"/>
              </a:ext>
            </a:extLst>
          </p:cNvPr>
          <p:cNvSpPr txBox="1">
            <a:spLocks/>
          </p:cNvSpPr>
          <p:nvPr/>
        </p:nvSpPr>
        <p:spPr>
          <a:xfrm>
            <a:off x="12904294" y="3373359"/>
            <a:ext cx="77184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C253BC-AC49-B141-8BFC-87AF577F50AB}"/>
              </a:ext>
            </a:extLst>
          </p:cNvPr>
          <p:cNvSpPr txBox="1"/>
          <p:nvPr/>
        </p:nvSpPr>
        <p:spPr>
          <a:xfrm>
            <a:off x="9952948" y="11192232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2D853B8-77CE-8343-85CA-4F9D81FE60B0}"/>
              </a:ext>
            </a:extLst>
          </p:cNvPr>
          <p:cNvSpPr txBox="1">
            <a:spLocks/>
          </p:cNvSpPr>
          <p:nvPr/>
        </p:nvSpPr>
        <p:spPr>
          <a:xfrm>
            <a:off x="3807374" y="11852975"/>
            <a:ext cx="77184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20D3067-A959-CC4E-90D4-B383903425AB}"/>
              </a:ext>
            </a:extLst>
          </p:cNvPr>
          <p:cNvSpPr txBox="1"/>
          <p:nvPr/>
        </p:nvSpPr>
        <p:spPr>
          <a:xfrm>
            <a:off x="9856767" y="492383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7CD94D6-BA28-8040-9D2C-5366705C4262}"/>
              </a:ext>
            </a:extLst>
          </p:cNvPr>
          <p:cNvSpPr txBox="1">
            <a:spLocks/>
          </p:cNvSpPr>
          <p:nvPr/>
        </p:nvSpPr>
        <p:spPr>
          <a:xfrm>
            <a:off x="3807374" y="5584575"/>
            <a:ext cx="77184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Shape 2553">
            <a:extLst>
              <a:ext uri="{FF2B5EF4-FFF2-40B4-BE49-F238E27FC236}">
                <a16:creationId xmlns:a16="http://schemas.microsoft.com/office/drawing/2014/main" id="{CF87E399-F41C-1E4C-8477-BFB5B22027BE}"/>
              </a:ext>
            </a:extLst>
          </p:cNvPr>
          <p:cNvSpPr/>
          <p:nvPr/>
        </p:nvSpPr>
        <p:spPr>
          <a:xfrm>
            <a:off x="11959367" y="1887136"/>
            <a:ext cx="294516" cy="2677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5" name="Shape 2526">
            <a:extLst>
              <a:ext uri="{FF2B5EF4-FFF2-40B4-BE49-F238E27FC236}">
                <a16:creationId xmlns:a16="http://schemas.microsoft.com/office/drawing/2014/main" id="{CC698761-7859-594D-870B-2817D08A10D9}"/>
              </a:ext>
            </a:extLst>
          </p:cNvPr>
          <p:cNvSpPr/>
          <p:nvPr/>
        </p:nvSpPr>
        <p:spPr>
          <a:xfrm>
            <a:off x="13470648" y="9582282"/>
            <a:ext cx="637238" cy="637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6" name="Shape 2528">
            <a:extLst>
              <a:ext uri="{FF2B5EF4-FFF2-40B4-BE49-F238E27FC236}">
                <a16:creationId xmlns:a16="http://schemas.microsoft.com/office/drawing/2014/main" id="{CD57B6B9-CFBC-FC4B-BE08-038C05ADBABC}"/>
              </a:ext>
            </a:extLst>
          </p:cNvPr>
          <p:cNvSpPr/>
          <p:nvPr/>
        </p:nvSpPr>
        <p:spPr>
          <a:xfrm>
            <a:off x="11666175" y="3370973"/>
            <a:ext cx="321384" cy="441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7" name="Shape 2587">
            <a:extLst>
              <a:ext uri="{FF2B5EF4-FFF2-40B4-BE49-F238E27FC236}">
                <a16:creationId xmlns:a16="http://schemas.microsoft.com/office/drawing/2014/main" id="{112DA7A3-E934-3744-B053-6B9DC97BC233}"/>
              </a:ext>
            </a:extLst>
          </p:cNvPr>
          <p:cNvSpPr/>
          <p:nvPr/>
        </p:nvSpPr>
        <p:spPr>
          <a:xfrm>
            <a:off x="12792817" y="5295965"/>
            <a:ext cx="475024" cy="475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41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D3B342-F559-264E-9D42-CD333475772F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1936C0-9D21-B848-A2EF-2F3E190385D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F1C5D2-8676-034D-9B12-969B11A0C3A0}"/>
              </a:ext>
            </a:extLst>
          </p:cNvPr>
          <p:cNvGrpSpPr/>
          <p:nvPr/>
        </p:nvGrpSpPr>
        <p:grpSpPr>
          <a:xfrm>
            <a:off x="1520825" y="2321525"/>
            <a:ext cx="21336001" cy="8865839"/>
            <a:chOff x="808647" y="2321525"/>
            <a:chExt cx="23394029" cy="9721021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7522E1C5-E55C-E44F-8008-32B2638B2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9362" y="2321525"/>
              <a:ext cx="1414229" cy="1350863"/>
            </a:xfrm>
            <a:custGeom>
              <a:avLst/>
              <a:gdLst>
                <a:gd name="T0" fmla="*/ 1014 w 2166"/>
                <a:gd name="T1" fmla="*/ 2065 h 2066"/>
                <a:gd name="T2" fmla="*/ 144 w 2166"/>
                <a:gd name="T3" fmla="*/ 2012 h 2066"/>
                <a:gd name="T4" fmla="*/ 0 w 2166"/>
                <a:gd name="T5" fmla="*/ 1799 h 2066"/>
                <a:gd name="T6" fmla="*/ 0 w 2166"/>
                <a:gd name="T7" fmla="*/ 267 h 2066"/>
                <a:gd name="T8" fmla="*/ 144 w 2166"/>
                <a:gd name="T9" fmla="*/ 53 h 2066"/>
                <a:gd name="T10" fmla="*/ 1083 w 2166"/>
                <a:gd name="T11" fmla="*/ 0 h 2066"/>
                <a:gd name="T12" fmla="*/ 2021 w 2166"/>
                <a:gd name="T13" fmla="*/ 53 h 2066"/>
                <a:gd name="T14" fmla="*/ 2165 w 2166"/>
                <a:gd name="T15" fmla="*/ 267 h 2066"/>
                <a:gd name="T16" fmla="*/ 2165 w 2166"/>
                <a:gd name="T17" fmla="*/ 1799 h 2066"/>
                <a:gd name="T18" fmla="*/ 2021 w 2166"/>
                <a:gd name="T19" fmla="*/ 2012 h 2066"/>
                <a:gd name="T20" fmla="*/ 1152 w 2166"/>
                <a:gd name="T21" fmla="*/ 2065 h 2066"/>
                <a:gd name="T22" fmla="*/ 1014 w 2166"/>
                <a:gd name="T23" fmla="*/ 2065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6" h="2066">
                  <a:moveTo>
                    <a:pt x="1014" y="2065"/>
                  </a:moveTo>
                  <a:cubicBezTo>
                    <a:pt x="694" y="2063"/>
                    <a:pt x="379" y="2045"/>
                    <a:pt x="144" y="2012"/>
                  </a:cubicBezTo>
                  <a:cubicBezTo>
                    <a:pt x="65" y="2001"/>
                    <a:pt x="0" y="1903"/>
                    <a:pt x="0" y="1799"/>
                  </a:cubicBezTo>
                  <a:lnTo>
                    <a:pt x="0" y="267"/>
                  </a:lnTo>
                  <a:cubicBezTo>
                    <a:pt x="0" y="162"/>
                    <a:pt x="65" y="65"/>
                    <a:pt x="144" y="53"/>
                  </a:cubicBezTo>
                  <a:cubicBezTo>
                    <a:pt x="397" y="18"/>
                    <a:pt x="740" y="0"/>
                    <a:pt x="1083" y="0"/>
                  </a:cubicBezTo>
                  <a:cubicBezTo>
                    <a:pt x="1427" y="0"/>
                    <a:pt x="1769" y="18"/>
                    <a:pt x="2021" y="53"/>
                  </a:cubicBezTo>
                  <a:cubicBezTo>
                    <a:pt x="2101" y="65"/>
                    <a:pt x="2165" y="162"/>
                    <a:pt x="2165" y="267"/>
                  </a:cubicBezTo>
                  <a:lnTo>
                    <a:pt x="2165" y="1799"/>
                  </a:lnTo>
                  <a:cubicBezTo>
                    <a:pt x="2165" y="1903"/>
                    <a:pt x="2101" y="2001"/>
                    <a:pt x="2021" y="2012"/>
                  </a:cubicBezTo>
                  <a:cubicBezTo>
                    <a:pt x="1786" y="2045"/>
                    <a:pt x="1472" y="2063"/>
                    <a:pt x="1152" y="2065"/>
                  </a:cubicBezTo>
                  <a:lnTo>
                    <a:pt x="1014" y="20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DD6A9B31-28CB-964D-AD7B-D5449F3F9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0435" y="10683043"/>
              <a:ext cx="1414229" cy="1359503"/>
            </a:xfrm>
            <a:custGeom>
              <a:avLst/>
              <a:gdLst>
                <a:gd name="T0" fmla="*/ 144 w 2166"/>
                <a:gd name="T1" fmla="*/ 52 h 2083"/>
                <a:gd name="T2" fmla="*/ 1082 w 2166"/>
                <a:gd name="T3" fmla="*/ 0 h 2083"/>
                <a:gd name="T4" fmla="*/ 1082 w 2166"/>
                <a:gd name="T5" fmla="*/ 0 h 2083"/>
                <a:gd name="T6" fmla="*/ 1082 w 2166"/>
                <a:gd name="T7" fmla="*/ 0 h 2083"/>
                <a:gd name="T8" fmla="*/ 2021 w 2166"/>
                <a:gd name="T9" fmla="*/ 52 h 2083"/>
                <a:gd name="T10" fmla="*/ 2021 w 2166"/>
                <a:gd name="T11" fmla="*/ 52 h 2083"/>
                <a:gd name="T12" fmla="*/ 2021 w 2166"/>
                <a:gd name="T13" fmla="*/ 52 h 2083"/>
                <a:gd name="T14" fmla="*/ 2165 w 2166"/>
                <a:gd name="T15" fmla="*/ 266 h 2083"/>
                <a:gd name="T16" fmla="*/ 2165 w 2166"/>
                <a:gd name="T17" fmla="*/ 266 h 2083"/>
                <a:gd name="T18" fmla="*/ 2165 w 2166"/>
                <a:gd name="T19" fmla="*/ 1798 h 2083"/>
                <a:gd name="T20" fmla="*/ 2165 w 2166"/>
                <a:gd name="T21" fmla="*/ 1798 h 2083"/>
                <a:gd name="T22" fmla="*/ 2021 w 2166"/>
                <a:gd name="T23" fmla="*/ 2011 h 2083"/>
                <a:gd name="T24" fmla="*/ 2021 w 2166"/>
                <a:gd name="T25" fmla="*/ 2011 h 2083"/>
                <a:gd name="T26" fmla="*/ 2021 w 2166"/>
                <a:gd name="T27" fmla="*/ 2011 h 2083"/>
                <a:gd name="T28" fmla="*/ 144 w 2166"/>
                <a:gd name="T29" fmla="*/ 2011 h 2083"/>
                <a:gd name="T30" fmla="*/ 144 w 2166"/>
                <a:gd name="T31" fmla="*/ 2011 h 2083"/>
                <a:gd name="T32" fmla="*/ 144 w 2166"/>
                <a:gd name="T33" fmla="*/ 2011 h 2083"/>
                <a:gd name="T34" fmla="*/ 0 w 2166"/>
                <a:gd name="T35" fmla="*/ 1798 h 2083"/>
                <a:gd name="T36" fmla="*/ 0 w 2166"/>
                <a:gd name="T37" fmla="*/ 1798 h 2083"/>
                <a:gd name="T38" fmla="*/ 0 w 2166"/>
                <a:gd name="T39" fmla="*/ 266 h 2083"/>
                <a:gd name="T40" fmla="*/ 0 w 2166"/>
                <a:gd name="T41" fmla="*/ 266 h 2083"/>
                <a:gd name="T42" fmla="*/ 144 w 2166"/>
                <a:gd name="T43" fmla="*/ 52 h 2083"/>
                <a:gd name="T44" fmla="*/ 144 w 2166"/>
                <a:gd name="T45" fmla="*/ 52 h 2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66" h="2083">
                  <a:moveTo>
                    <a:pt x="144" y="52"/>
                  </a:moveTo>
                  <a:cubicBezTo>
                    <a:pt x="396" y="17"/>
                    <a:pt x="740" y="0"/>
                    <a:pt x="1082" y="0"/>
                  </a:cubicBezTo>
                  <a:lnTo>
                    <a:pt x="1082" y="0"/>
                  </a:lnTo>
                  <a:lnTo>
                    <a:pt x="1082" y="0"/>
                  </a:lnTo>
                  <a:cubicBezTo>
                    <a:pt x="1425" y="0"/>
                    <a:pt x="1769" y="17"/>
                    <a:pt x="2021" y="52"/>
                  </a:cubicBezTo>
                  <a:lnTo>
                    <a:pt x="2021" y="52"/>
                  </a:lnTo>
                  <a:lnTo>
                    <a:pt x="2021" y="52"/>
                  </a:lnTo>
                  <a:cubicBezTo>
                    <a:pt x="2101" y="64"/>
                    <a:pt x="2165" y="161"/>
                    <a:pt x="2165" y="266"/>
                  </a:cubicBezTo>
                  <a:lnTo>
                    <a:pt x="2165" y="266"/>
                  </a:lnTo>
                  <a:lnTo>
                    <a:pt x="2165" y="1798"/>
                  </a:lnTo>
                  <a:lnTo>
                    <a:pt x="2165" y="1798"/>
                  </a:lnTo>
                  <a:cubicBezTo>
                    <a:pt x="2165" y="1903"/>
                    <a:pt x="2101" y="2000"/>
                    <a:pt x="2021" y="2011"/>
                  </a:cubicBezTo>
                  <a:lnTo>
                    <a:pt x="2021" y="2011"/>
                  </a:lnTo>
                  <a:lnTo>
                    <a:pt x="2021" y="2011"/>
                  </a:lnTo>
                  <a:cubicBezTo>
                    <a:pt x="1517" y="2082"/>
                    <a:pt x="648" y="2082"/>
                    <a:pt x="144" y="2011"/>
                  </a:cubicBezTo>
                  <a:lnTo>
                    <a:pt x="144" y="2011"/>
                  </a:lnTo>
                  <a:lnTo>
                    <a:pt x="144" y="2011"/>
                  </a:lnTo>
                  <a:cubicBezTo>
                    <a:pt x="64" y="2000"/>
                    <a:pt x="0" y="1903"/>
                    <a:pt x="0" y="1798"/>
                  </a:cubicBezTo>
                  <a:lnTo>
                    <a:pt x="0" y="1798"/>
                  </a:lnTo>
                  <a:lnTo>
                    <a:pt x="0" y="266"/>
                  </a:lnTo>
                  <a:lnTo>
                    <a:pt x="0" y="266"/>
                  </a:lnTo>
                  <a:cubicBezTo>
                    <a:pt x="0" y="161"/>
                    <a:pt x="64" y="64"/>
                    <a:pt x="144" y="52"/>
                  </a:cubicBezTo>
                  <a:lnTo>
                    <a:pt x="144" y="5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9445F3B3-90B1-6343-B1F9-B71F28246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5363" y="10683043"/>
              <a:ext cx="1414228" cy="1359503"/>
            </a:xfrm>
            <a:custGeom>
              <a:avLst/>
              <a:gdLst>
                <a:gd name="T0" fmla="*/ 144 w 2167"/>
                <a:gd name="T1" fmla="*/ 52 h 2083"/>
                <a:gd name="T2" fmla="*/ 1083 w 2167"/>
                <a:gd name="T3" fmla="*/ 0 h 2083"/>
                <a:gd name="T4" fmla="*/ 1083 w 2167"/>
                <a:gd name="T5" fmla="*/ 0 h 2083"/>
                <a:gd name="T6" fmla="*/ 1083 w 2167"/>
                <a:gd name="T7" fmla="*/ 0 h 2083"/>
                <a:gd name="T8" fmla="*/ 2022 w 2167"/>
                <a:gd name="T9" fmla="*/ 52 h 2083"/>
                <a:gd name="T10" fmla="*/ 2022 w 2167"/>
                <a:gd name="T11" fmla="*/ 52 h 2083"/>
                <a:gd name="T12" fmla="*/ 2022 w 2167"/>
                <a:gd name="T13" fmla="*/ 52 h 2083"/>
                <a:gd name="T14" fmla="*/ 2166 w 2167"/>
                <a:gd name="T15" fmla="*/ 266 h 2083"/>
                <a:gd name="T16" fmla="*/ 2166 w 2167"/>
                <a:gd name="T17" fmla="*/ 266 h 2083"/>
                <a:gd name="T18" fmla="*/ 2166 w 2167"/>
                <a:gd name="T19" fmla="*/ 1798 h 2083"/>
                <a:gd name="T20" fmla="*/ 2166 w 2167"/>
                <a:gd name="T21" fmla="*/ 1798 h 2083"/>
                <a:gd name="T22" fmla="*/ 2022 w 2167"/>
                <a:gd name="T23" fmla="*/ 2011 h 2083"/>
                <a:gd name="T24" fmla="*/ 2022 w 2167"/>
                <a:gd name="T25" fmla="*/ 2011 h 2083"/>
                <a:gd name="T26" fmla="*/ 2022 w 2167"/>
                <a:gd name="T27" fmla="*/ 2011 h 2083"/>
                <a:gd name="T28" fmla="*/ 144 w 2167"/>
                <a:gd name="T29" fmla="*/ 2011 h 2083"/>
                <a:gd name="T30" fmla="*/ 144 w 2167"/>
                <a:gd name="T31" fmla="*/ 2011 h 2083"/>
                <a:gd name="T32" fmla="*/ 144 w 2167"/>
                <a:gd name="T33" fmla="*/ 2011 h 2083"/>
                <a:gd name="T34" fmla="*/ 0 w 2167"/>
                <a:gd name="T35" fmla="*/ 1798 h 2083"/>
                <a:gd name="T36" fmla="*/ 0 w 2167"/>
                <a:gd name="T37" fmla="*/ 1798 h 2083"/>
                <a:gd name="T38" fmla="*/ 0 w 2167"/>
                <a:gd name="T39" fmla="*/ 266 h 2083"/>
                <a:gd name="T40" fmla="*/ 0 w 2167"/>
                <a:gd name="T41" fmla="*/ 266 h 2083"/>
                <a:gd name="T42" fmla="*/ 144 w 2167"/>
                <a:gd name="T43" fmla="*/ 52 h 2083"/>
                <a:gd name="T44" fmla="*/ 144 w 2167"/>
                <a:gd name="T45" fmla="*/ 52 h 2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67" h="2083">
                  <a:moveTo>
                    <a:pt x="144" y="52"/>
                  </a:moveTo>
                  <a:cubicBezTo>
                    <a:pt x="396" y="17"/>
                    <a:pt x="740" y="0"/>
                    <a:pt x="1083" y="0"/>
                  </a:cubicBezTo>
                  <a:lnTo>
                    <a:pt x="1083" y="0"/>
                  </a:lnTo>
                  <a:lnTo>
                    <a:pt x="1083" y="0"/>
                  </a:lnTo>
                  <a:cubicBezTo>
                    <a:pt x="1426" y="0"/>
                    <a:pt x="1770" y="17"/>
                    <a:pt x="2022" y="52"/>
                  </a:cubicBezTo>
                  <a:lnTo>
                    <a:pt x="2022" y="52"/>
                  </a:lnTo>
                  <a:lnTo>
                    <a:pt x="2022" y="52"/>
                  </a:lnTo>
                  <a:cubicBezTo>
                    <a:pt x="2102" y="64"/>
                    <a:pt x="2166" y="161"/>
                    <a:pt x="2166" y="266"/>
                  </a:cubicBezTo>
                  <a:lnTo>
                    <a:pt x="2166" y="266"/>
                  </a:lnTo>
                  <a:lnTo>
                    <a:pt x="2166" y="1798"/>
                  </a:lnTo>
                  <a:lnTo>
                    <a:pt x="2166" y="1798"/>
                  </a:lnTo>
                  <a:cubicBezTo>
                    <a:pt x="2166" y="1903"/>
                    <a:pt x="2102" y="2000"/>
                    <a:pt x="2022" y="2011"/>
                  </a:cubicBezTo>
                  <a:lnTo>
                    <a:pt x="2022" y="2011"/>
                  </a:lnTo>
                  <a:lnTo>
                    <a:pt x="2022" y="2011"/>
                  </a:lnTo>
                  <a:cubicBezTo>
                    <a:pt x="1518" y="2082"/>
                    <a:pt x="648" y="2082"/>
                    <a:pt x="144" y="2011"/>
                  </a:cubicBezTo>
                  <a:lnTo>
                    <a:pt x="144" y="2011"/>
                  </a:lnTo>
                  <a:lnTo>
                    <a:pt x="144" y="2011"/>
                  </a:lnTo>
                  <a:cubicBezTo>
                    <a:pt x="64" y="2000"/>
                    <a:pt x="0" y="1903"/>
                    <a:pt x="0" y="1798"/>
                  </a:cubicBezTo>
                  <a:lnTo>
                    <a:pt x="0" y="1798"/>
                  </a:lnTo>
                  <a:lnTo>
                    <a:pt x="0" y="266"/>
                  </a:lnTo>
                  <a:lnTo>
                    <a:pt x="0" y="266"/>
                  </a:lnTo>
                  <a:cubicBezTo>
                    <a:pt x="0" y="161"/>
                    <a:pt x="64" y="64"/>
                    <a:pt x="144" y="52"/>
                  </a:cubicBezTo>
                  <a:lnTo>
                    <a:pt x="144" y="52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4D3DB520-0041-DE48-B77D-A9C6C425F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5363" y="2321525"/>
              <a:ext cx="1414228" cy="1350863"/>
            </a:xfrm>
            <a:custGeom>
              <a:avLst/>
              <a:gdLst>
                <a:gd name="T0" fmla="*/ 1015 w 2167"/>
                <a:gd name="T1" fmla="*/ 2065 h 2066"/>
                <a:gd name="T2" fmla="*/ 144 w 2167"/>
                <a:gd name="T3" fmla="*/ 2012 h 2066"/>
                <a:gd name="T4" fmla="*/ 0 w 2167"/>
                <a:gd name="T5" fmla="*/ 1799 h 2066"/>
                <a:gd name="T6" fmla="*/ 0 w 2167"/>
                <a:gd name="T7" fmla="*/ 267 h 2066"/>
                <a:gd name="T8" fmla="*/ 144 w 2167"/>
                <a:gd name="T9" fmla="*/ 53 h 2066"/>
                <a:gd name="T10" fmla="*/ 1083 w 2167"/>
                <a:gd name="T11" fmla="*/ 0 h 2066"/>
                <a:gd name="T12" fmla="*/ 2022 w 2167"/>
                <a:gd name="T13" fmla="*/ 53 h 2066"/>
                <a:gd name="T14" fmla="*/ 2166 w 2167"/>
                <a:gd name="T15" fmla="*/ 267 h 2066"/>
                <a:gd name="T16" fmla="*/ 2166 w 2167"/>
                <a:gd name="T17" fmla="*/ 1799 h 2066"/>
                <a:gd name="T18" fmla="*/ 2022 w 2167"/>
                <a:gd name="T19" fmla="*/ 2012 h 2066"/>
                <a:gd name="T20" fmla="*/ 1152 w 2167"/>
                <a:gd name="T21" fmla="*/ 2065 h 2066"/>
                <a:gd name="T22" fmla="*/ 1015 w 2167"/>
                <a:gd name="T23" fmla="*/ 2065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7" h="2066">
                  <a:moveTo>
                    <a:pt x="1015" y="2065"/>
                  </a:moveTo>
                  <a:cubicBezTo>
                    <a:pt x="694" y="2063"/>
                    <a:pt x="380" y="2045"/>
                    <a:pt x="144" y="2012"/>
                  </a:cubicBezTo>
                  <a:cubicBezTo>
                    <a:pt x="64" y="2001"/>
                    <a:pt x="0" y="1903"/>
                    <a:pt x="0" y="1799"/>
                  </a:cubicBezTo>
                  <a:lnTo>
                    <a:pt x="0" y="267"/>
                  </a:lnTo>
                  <a:cubicBezTo>
                    <a:pt x="0" y="162"/>
                    <a:pt x="64" y="65"/>
                    <a:pt x="144" y="53"/>
                  </a:cubicBezTo>
                  <a:cubicBezTo>
                    <a:pt x="396" y="18"/>
                    <a:pt x="740" y="0"/>
                    <a:pt x="1083" y="0"/>
                  </a:cubicBezTo>
                  <a:cubicBezTo>
                    <a:pt x="1426" y="0"/>
                    <a:pt x="1770" y="18"/>
                    <a:pt x="2022" y="53"/>
                  </a:cubicBezTo>
                  <a:cubicBezTo>
                    <a:pt x="2102" y="65"/>
                    <a:pt x="2166" y="162"/>
                    <a:pt x="2166" y="267"/>
                  </a:cubicBezTo>
                  <a:lnTo>
                    <a:pt x="2166" y="1799"/>
                  </a:lnTo>
                  <a:cubicBezTo>
                    <a:pt x="2166" y="1903"/>
                    <a:pt x="2102" y="2001"/>
                    <a:pt x="2022" y="2012"/>
                  </a:cubicBezTo>
                  <a:cubicBezTo>
                    <a:pt x="1787" y="2045"/>
                    <a:pt x="1472" y="2063"/>
                    <a:pt x="1152" y="2065"/>
                  </a:cubicBezTo>
                  <a:lnTo>
                    <a:pt x="1015" y="206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B1864CA9-A9F1-2E40-B62D-5CB7BFD52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2439" y="6503723"/>
              <a:ext cx="1414228" cy="1347982"/>
            </a:xfrm>
            <a:custGeom>
              <a:avLst/>
              <a:gdLst>
                <a:gd name="T0" fmla="*/ 1014 w 2167"/>
                <a:gd name="T1" fmla="*/ 2063 h 2064"/>
                <a:gd name="T2" fmla="*/ 144 w 2167"/>
                <a:gd name="T3" fmla="*/ 2010 h 2064"/>
                <a:gd name="T4" fmla="*/ 0 w 2167"/>
                <a:gd name="T5" fmla="*/ 1797 h 2064"/>
                <a:gd name="T6" fmla="*/ 0 w 2167"/>
                <a:gd name="T7" fmla="*/ 266 h 2064"/>
                <a:gd name="T8" fmla="*/ 144 w 2167"/>
                <a:gd name="T9" fmla="*/ 52 h 2064"/>
                <a:gd name="T10" fmla="*/ 1083 w 2167"/>
                <a:gd name="T11" fmla="*/ 0 h 2064"/>
                <a:gd name="T12" fmla="*/ 2022 w 2167"/>
                <a:gd name="T13" fmla="*/ 52 h 2064"/>
                <a:gd name="T14" fmla="*/ 2166 w 2167"/>
                <a:gd name="T15" fmla="*/ 266 h 2064"/>
                <a:gd name="T16" fmla="*/ 2166 w 2167"/>
                <a:gd name="T17" fmla="*/ 1797 h 2064"/>
                <a:gd name="T18" fmla="*/ 2022 w 2167"/>
                <a:gd name="T19" fmla="*/ 2010 h 2064"/>
                <a:gd name="T20" fmla="*/ 1151 w 2167"/>
                <a:gd name="T21" fmla="*/ 2063 h 2064"/>
                <a:gd name="T22" fmla="*/ 1014 w 2167"/>
                <a:gd name="T23" fmla="*/ 2063 h 2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7" h="2064">
                  <a:moveTo>
                    <a:pt x="1014" y="2063"/>
                  </a:moveTo>
                  <a:cubicBezTo>
                    <a:pt x="694" y="2061"/>
                    <a:pt x="379" y="2044"/>
                    <a:pt x="144" y="2010"/>
                  </a:cubicBezTo>
                  <a:cubicBezTo>
                    <a:pt x="64" y="1998"/>
                    <a:pt x="0" y="1902"/>
                    <a:pt x="0" y="1797"/>
                  </a:cubicBezTo>
                  <a:lnTo>
                    <a:pt x="0" y="266"/>
                  </a:lnTo>
                  <a:cubicBezTo>
                    <a:pt x="0" y="161"/>
                    <a:pt x="64" y="64"/>
                    <a:pt x="144" y="52"/>
                  </a:cubicBezTo>
                  <a:cubicBezTo>
                    <a:pt x="396" y="17"/>
                    <a:pt x="739" y="0"/>
                    <a:pt x="1083" y="0"/>
                  </a:cubicBezTo>
                  <a:cubicBezTo>
                    <a:pt x="1426" y="0"/>
                    <a:pt x="1770" y="17"/>
                    <a:pt x="2022" y="52"/>
                  </a:cubicBezTo>
                  <a:cubicBezTo>
                    <a:pt x="2102" y="64"/>
                    <a:pt x="2166" y="161"/>
                    <a:pt x="2166" y="266"/>
                  </a:cubicBezTo>
                  <a:lnTo>
                    <a:pt x="2166" y="1797"/>
                  </a:lnTo>
                  <a:cubicBezTo>
                    <a:pt x="2166" y="1902"/>
                    <a:pt x="2102" y="1998"/>
                    <a:pt x="2022" y="2010"/>
                  </a:cubicBezTo>
                  <a:cubicBezTo>
                    <a:pt x="1786" y="2044"/>
                    <a:pt x="1471" y="2061"/>
                    <a:pt x="1151" y="2063"/>
                  </a:cubicBezTo>
                  <a:lnTo>
                    <a:pt x="1014" y="206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C564F6E-2149-254F-8875-0954E2211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7368" y="6503723"/>
              <a:ext cx="1414229" cy="1347982"/>
            </a:xfrm>
            <a:custGeom>
              <a:avLst/>
              <a:gdLst>
                <a:gd name="T0" fmla="*/ 1014 w 2166"/>
                <a:gd name="T1" fmla="*/ 2063 h 2064"/>
                <a:gd name="T2" fmla="*/ 144 w 2166"/>
                <a:gd name="T3" fmla="*/ 2010 h 2064"/>
                <a:gd name="T4" fmla="*/ 0 w 2166"/>
                <a:gd name="T5" fmla="*/ 1797 h 2064"/>
                <a:gd name="T6" fmla="*/ 0 w 2166"/>
                <a:gd name="T7" fmla="*/ 266 h 2064"/>
                <a:gd name="T8" fmla="*/ 144 w 2166"/>
                <a:gd name="T9" fmla="*/ 52 h 2064"/>
                <a:gd name="T10" fmla="*/ 1082 w 2166"/>
                <a:gd name="T11" fmla="*/ 0 h 2064"/>
                <a:gd name="T12" fmla="*/ 2021 w 2166"/>
                <a:gd name="T13" fmla="*/ 52 h 2064"/>
                <a:gd name="T14" fmla="*/ 2165 w 2166"/>
                <a:gd name="T15" fmla="*/ 266 h 2064"/>
                <a:gd name="T16" fmla="*/ 2165 w 2166"/>
                <a:gd name="T17" fmla="*/ 1797 h 2064"/>
                <a:gd name="T18" fmla="*/ 2021 w 2166"/>
                <a:gd name="T19" fmla="*/ 2010 h 2064"/>
                <a:gd name="T20" fmla="*/ 1151 w 2166"/>
                <a:gd name="T21" fmla="*/ 2063 h 2064"/>
                <a:gd name="T22" fmla="*/ 1014 w 2166"/>
                <a:gd name="T23" fmla="*/ 2063 h 2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6" h="2064">
                  <a:moveTo>
                    <a:pt x="1014" y="2063"/>
                  </a:moveTo>
                  <a:cubicBezTo>
                    <a:pt x="694" y="2061"/>
                    <a:pt x="379" y="2044"/>
                    <a:pt x="144" y="2010"/>
                  </a:cubicBezTo>
                  <a:cubicBezTo>
                    <a:pt x="64" y="1998"/>
                    <a:pt x="0" y="1902"/>
                    <a:pt x="0" y="1797"/>
                  </a:cubicBezTo>
                  <a:lnTo>
                    <a:pt x="0" y="266"/>
                  </a:lnTo>
                  <a:cubicBezTo>
                    <a:pt x="0" y="161"/>
                    <a:pt x="64" y="64"/>
                    <a:pt x="144" y="52"/>
                  </a:cubicBezTo>
                  <a:cubicBezTo>
                    <a:pt x="395" y="17"/>
                    <a:pt x="739" y="0"/>
                    <a:pt x="1082" y="0"/>
                  </a:cubicBezTo>
                  <a:cubicBezTo>
                    <a:pt x="1425" y="0"/>
                    <a:pt x="1769" y="17"/>
                    <a:pt x="2021" y="52"/>
                  </a:cubicBezTo>
                  <a:cubicBezTo>
                    <a:pt x="2101" y="64"/>
                    <a:pt x="2165" y="161"/>
                    <a:pt x="2165" y="266"/>
                  </a:cubicBezTo>
                  <a:lnTo>
                    <a:pt x="2165" y="1797"/>
                  </a:lnTo>
                  <a:cubicBezTo>
                    <a:pt x="2165" y="1902"/>
                    <a:pt x="2101" y="1998"/>
                    <a:pt x="2021" y="2010"/>
                  </a:cubicBezTo>
                  <a:cubicBezTo>
                    <a:pt x="1786" y="2044"/>
                    <a:pt x="1471" y="2061"/>
                    <a:pt x="1151" y="2063"/>
                  </a:cubicBezTo>
                  <a:lnTo>
                    <a:pt x="1014" y="206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D0EE63-54FE-B147-959E-348ABFA0E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647" y="2497224"/>
              <a:ext cx="10380715" cy="1002345"/>
            </a:xfrm>
            <a:custGeom>
              <a:avLst/>
              <a:gdLst>
                <a:gd name="T0" fmla="*/ 7841 w 8069"/>
                <a:gd name="T1" fmla="*/ 145 h 1533"/>
                <a:gd name="T2" fmla="*/ 8068 w 8069"/>
                <a:gd name="T3" fmla="*/ 0 h 1533"/>
                <a:gd name="T4" fmla="*/ 8068 w 8069"/>
                <a:gd name="T5" fmla="*/ 0 h 1533"/>
                <a:gd name="T6" fmla="*/ 8068 w 8069"/>
                <a:gd name="T7" fmla="*/ 145 h 1533"/>
                <a:gd name="T8" fmla="*/ 8068 w 8069"/>
                <a:gd name="T9" fmla="*/ 355 h 1533"/>
                <a:gd name="T10" fmla="*/ 8068 w 8069"/>
                <a:gd name="T11" fmla="*/ 1177 h 1533"/>
                <a:gd name="T12" fmla="*/ 8068 w 8069"/>
                <a:gd name="T13" fmla="*/ 1387 h 1533"/>
                <a:gd name="T14" fmla="*/ 8068 w 8069"/>
                <a:gd name="T15" fmla="*/ 1532 h 1533"/>
                <a:gd name="T16" fmla="*/ 8068 w 8069"/>
                <a:gd name="T17" fmla="*/ 1532 h 1533"/>
                <a:gd name="T18" fmla="*/ 7841 w 8069"/>
                <a:gd name="T19" fmla="*/ 1387 h 1533"/>
                <a:gd name="T20" fmla="*/ 7841 w 8069"/>
                <a:gd name="T21" fmla="*/ 1387 h 1533"/>
                <a:gd name="T22" fmla="*/ 0 w 8069"/>
                <a:gd name="T23" fmla="*/ 1387 h 1533"/>
                <a:gd name="T24" fmla="*/ 0 w 8069"/>
                <a:gd name="T25" fmla="*/ 145 h 1533"/>
                <a:gd name="T26" fmla="*/ 7841 w 8069"/>
                <a:gd name="T27" fmla="*/ 145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69" h="1533">
                  <a:moveTo>
                    <a:pt x="7841" y="145"/>
                  </a:moveTo>
                  <a:cubicBezTo>
                    <a:pt x="7841" y="145"/>
                    <a:pt x="8068" y="129"/>
                    <a:pt x="8068" y="0"/>
                  </a:cubicBezTo>
                  <a:lnTo>
                    <a:pt x="8068" y="0"/>
                  </a:lnTo>
                  <a:lnTo>
                    <a:pt x="8068" y="145"/>
                  </a:lnTo>
                  <a:lnTo>
                    <a:pt x="8068" y="355"/>
                  </a:lnTo>
                  <a:lnTo>
                    <a:pt x="8068" y="1177"/>
                  </a:lnTo>
                  <a:lnTo>
                    <a:pt x="8068" y="1387"/>
                  </a:lnTo>
                  <a:lnTo>
                    <a:pt x="8068" y="1532"/>
                  </a:lnTo>
                  <a:lnTo>
                    <a:pt x="8068" y="1532"/>
                  </a:lnTo>
                  <a:cubicBezTo>
                    <a:pt x="8068" y="1403"/>
                    <a:pt x="7841" y="1387"/>
                    <a:pt x="7841" y="1387"/>
                  </a:cubicBezTo>
                  <a:lnTo>
                    <a:pt x="7841" y="1387"/>
                  </a:lnTo>
                  <a:lnTo>
                    <a:pt x="0" y="1387"/>
                  </a:lnTo>
                  <a:lnTo>
                    <a:pt x="0" y="145"/>
                  </a:lnTo>
                  <a:lnTo>
                    <a:pt x="7841" y="14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0A2F1004-7E3D-6D48-9791-86C29B4D0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3590" y="2497224"/>
              <a:ext cx="1644652" cy="1002345"/>
            </a:xfrm>
            <a:custGeom>
              <a:avLst/>
              <a:gdLst>
                <a:gd name="T0" fmla="*/ 0 w 2517"/>
                <a:gd name="T1" fmla="*/ 0 h 1533"/>
                <a:gd name="T2" fmla="*/ 2516 w 2517"/>
                <a:gd name="T3" fmla="*/ 0 h 1533"/>
                <a:gd name="T4" fmla="*/ 2516 w 2517"/>
                <a:gd name="T5" fmla="*/ 1532 h 1533"/>
                <a:gd name="T6" fmla="*/ 0 w 2517"/>
                <a:gd name="T7" fmla="*/ 1532 h 1533"/>
                <a:gd name="T8" fmla="*/ 0 w 2517"/>
                <a:gd name="T9" fmla="*/ 0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7" h="1533">
                  <a:moveTo>
                    <a:pt x="0" y="0"/>
                  </a:moveTo>
                  <a:lnTo>
                    <a:pt x="2516" y="0"/>
                  </a:lnTo>
                  <a:lnTo>
                    <a:pt x="2516" y="1532"/>
                  </a:lnTo>
                  <a:lnTo>
                    <a:pt x="0" y="1532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AB265248-AAB5-5E45-9138-735714340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9590" y="10855861"/>
              <a:ext cx="8543086" cy="1002345"/>
            </a:xfrm>
            <a:custGeom>
              <a:avLst/>
              <a:gdLst>
                <a:gd name="T0" fmla="*/ 0 w 4307"/>
                <a:gd name="T1" fmla="*/ 145 h 1533"/>
                <a:gd name="T2" fmla="*/ 0 w 4307"/>
                <a:gd name="T3" fmla="*/ 0 h 1533"/>
                <a:gd name="T4" fmla="*/ 0 w 4307"/>
                <a:gd name="T5" fmla="*/ 0 h 1533"/>
                <a:gd name="T6" fmla="*/ 227 w 4307"/>
                <a:gd name="T7" fmla="*/ 145 h 1533"/>
                <a:gd name="T8" fmla="*/ 227 w 4307"/>
                <a:gd name="T9" fmla="*/ 145 h 1533"/>
                <a:gd name="T10" fmla="*/ 227 w 4307"/>
                <a:gd name="T11" fmla="*/ 145 h 1533"/>
                <a:gd name="T12" fmla="*/ 4306 w 4307"/>
                <a:gd name="T13" fmla="*/ 145 h 1533"/>
                <a:gd name="T14" fmla="*/ 4306 w 4307"/>
                <a:gd name="T15" fmla="*/ 1387 h 1533"/>
                <a:gd name="T16" fmla="*/ 227 w 4307"/>
                <a:gd name="T17" fmla="*/ 1387 h 1533"/>
                <a:gd name="T18" fmla="*/ 227 w 4307"/>
                <a:gd name="T19" fmla="*/ 1387 h 1533"/>
                <a:gd name="T20" fmla="*/ 0 w 4307"/>
                <a:gd name="T21" fmla="*/ 1532 h 1533"/>
                <a:gd name="T22" fmla="*/ 0 w 4307"/>
                <a:gd name="T23" fmla="*/ 1532 h 1533"/>
                <a:gd name="T24" fmla="*/ 0 w 4307"/>
                <a:gd name="T25" fmla="*/ 1387 h 1533"/>
                <a:gd name="T26" fmla="*/ 0 w 4307"/>
                <a:gd name="T27" fmla="*/ 145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07" h="1533">
                  <a:moveTo>
                    <a:pt x="0" y="145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129"/>
                    <a:pt x="227" y="145"/>
                    <a:pt x="227" y="145"/>
                  </a:cubicBezTo>
                  <a:lnTo>
                    <a:pt x="227" y="145"/>
                  </a:lnTo>
                  <a:lnTo>
                    <a:pt x="227" y="145"/>
                  </a:lnTo>
                  <a:lnTo>
                    <a:pt x="4306" y="145"/>
                  </a:lnTo>
                  <a:lnTo>
                    <a:pt x="4306" y="1387"/>
                  </a:lnTo>
                  <a:lnTo>
                    <a:pt x="227" y="1387"/>
                  </a:lnTo>
                  <a:lnTo>
                    <a:pt x="227" y="1387"/>
                  </a:lnTo>
                  <a:cubicBezTo>
                    <a:pt x="227" y="1387"/>
                    <a:pt x="0" y="1403"/>
                    <a:pt x="0" y="1532"/>
                  </a:cubicBezTo>
                  <a:lnTo>
                    <a:pt x="0" y="1532"/>
                  </a:lnTo>
                  <a:lnTo>
                    <a:pt x="0" y="1387"/>
                  </a:lnTo>
                  <a:lnTo>
                    <a:pt x="0" y="14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59DD5A17-7E10-0849-AC3C-057C9F525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4664" y="10855862"/>
              <a:ext cx="1330700" cy="1002345"/>
            </a:xfrm>
            <a:custGeom>
              <a:avLst/>
              <a:gdLst>
                <a:gd name="T0" fmla="*/ 0 w 2039"/>
                <a:gd name="T1" fmla="*/ 0 h 1533"/>
                <a:gd name="T2" fmla="*/ 2038 w 2039"/>
                <a:gd name="T3" fmla="*/ 0 h 1533"/>
                <a:gd name="T4" fmla="*/ 2038 w 2039"/>
                <a:gd name="T5" fmla="*/ 1532 h 1533"/>
                <a:gd name="T6" fmla="*/ 0 w 2039"/>
                <a:gd name="T7" fmla="*/ 1532 h 1533"/>
                <a:gd name="T8" fmla="*/ 0 w 2039"/>
                <a:gd name="T9" fmla="*/ 0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9" h="1533">
                  <a:moveTo>
                    <a:pt x="0" y="0"/>
                  </a:moveTo>
                  <a:lnTo>
                    <a:pt x="2038" y="0"/>
                  </a:lnTo>
                  <a:lnTo>
                    <a:pt x="2038" y="1532"/>
                  </a:lnTo>
                  <a:lnTo>
                    <a:pt x="0" y="1532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3D81DC5-EA62-7246-8656-7D2C831F0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597" y="2497224"/>
              <a:ext cx="5005966" cy="5181663"/>
            </a:xfrm>
            <a:custGeom>
              <a:avLst/>
              <a:gdLst>
                <a:gd name="T0" fmla="*/ 3427 w 7664"/>
                <a:gd name="T1" fmla="*/ 145 h 7931"/>
                <a:gd name="T2" fmla="*/ 3427 w 7664"/>
                <a:gd name="T3" fmla="*/ 0 h 7931"/>
                <a:gd name="T4" fmla="*/ 3427 w 7664"/>
                <a:gd name="T5" fmla="*/ 0 h 7931"/>
                <a:gd name="T6" fmla="*/ 3654 w 7664"/>
                <a:gd name="T7" fmla="*/ 145 h 7931"/>
                <a:gd name="T8" fmla="*/ 3654 w 7664"/>
                <a:gd name="T9" fmla="*/ 145 h 7931"/>
                <a:gd name="T10" fmla="*/ 3844 w 7664"/>
                <a:gd name="T11" fmla="*/ 145 h 7931"/>
                <a:gd name="T12" fmla="*/ 3844 w 7664"/>
                <a:gd name="T13" fmla="*/ 145 h 7931"/>
                <a:gd name="T14" fmla="*/ 7663 w 7664"/>
                <a:gd name="T15" fmla="*/ 3965 h 7931"/>
                <a:gd name="T16" fmla="*/ 7663 w 7664"/>
                <a:gd name="T17" fmla="*/ 3965 h 7931"/>
                <a:gd name="T18" fmla="*/ 7663 w 7664"/>
                <a:gd name="T19" fmla="*/ 3965 h 7931"/>
                <a:gd name="T20" fmla="*/ 7663 w 7664"/>
                <a:gd name="T21" fmla="*/ 3965 h 7931"/>
                <a:gd name="T22" fmla="*/ 3844 w 7664"/>
                <a:gd name="T23" fmla="*/ 7785 h 7931"/>
                <a:gd name="T24" fmla="*/ 3844 w 7664"/>
                <a:gd name="T25" fmla="*/ 7785 h 7931"/>
                <a:gd name="T26" fmla="*/ 228 w 7664"/>
                <a:gd name="T27" fmla="*/ 7785 h 7931"/>
                <a:gd name="T28" fmla="*/ 228 w 7664"/>
                <a:gd name="T29" fmla="*/ 7785 h 7931"/>
                <a:gd name="T30" fmla="*/ 0 w 7664"/>
                <a:gd name="T31" fmla="*/ 7930 h 7931"/>
                <a:gd name="T32" fmla="*/ 0 w 7664"/>
                <a:gd name="T33" fmla="*/ 7930 h 7931"/>
                <a:gd name="T34" fmla="*/ 0 w 7664"/>
                <a:gd name="T35" fmla="*/ 7575 h 7931"/>
                <a:gd name="T36" fmla="*/ 0 w 7664"/>
                <a:gd name="T37" fmla="*/ 6754 h 7931"/>
                <a:gd name="T38" fmla="*/ 0 w 7664"/>
                <a:gd name="T39" fmla="*/ 6399 h 7931"/>
                <a:gd name="T40" fmla="*/ 0 w 7664"/>
                <a:gd name="T41" fmla="*/ 6399 h 7931"/>
                <a:gd name="T42" fmla="*/ 228 w 7664"/>
                <a:gd name="T43" fmla="*/ 6544 h 7931"/>
                <a:gd name="T44" fmla="*/ 228 w 7664"/>
                <a:gd name="T45" fmla="*/ 6544 h 7931"/>
                <a:gd name="T46" fmla="*/ 3844 w 7664"/>
                <a:gd name="T47" fmla="*/ 6544 h 7931"/>
                <a:gd name="T48" fmla="*/ 3844 w 7664"/>
                <a:gd name="T49" fmla="*/ 6544 h 7931"/>
                <a:gd name="T50" fmla="*/ 5667 w 7664"/>
                <a:gd name="T51" fmla="*/ 5789 h 7931"/>
                <a:gd name="T52" fmla="*/ 5667 w 7664"/>
                <a:gd name="T53" fmla="*/ 5789 h 7931"/>
                <a:gd name="T54" fmla="*/ 5667 w 7664"/>
                <a:gd name="T55" fmla="*/ 5789 h 7931"/>
                <a:gd name="T56" fmla="*/ 6422 w 7664"/>
                <a:gd name="T57" fmla="*/ 3965 h 7931"/>
                <a:gd name="T58" fmla="*/ 6422 w 7664"/>
                <a:gd name="T59" fmla="*/ 3965 h 7931"/>
                <a:gd name="T60" fmla="*/ 6422 w 7664"/>
                <a:gd name="T61" fmla="*/ 3965 h 7931"/>
                <a:gd name="T62" fmla="*/ 5667 w 7664"/>
                <a:gd name="T63" fmla="*/ 2142 h 7931"/>
                <a:gd name="T64" fmla="*/ 5667 w 7664"/>
                <a:gd name="T65" fmla="*/ 2142 h 7931"/>
                <a:gd name="T66" fmla="*/ 5667 w 7664"/>
                <a:gd name="T67" fmla="*/ 2142 h 7931"/>
                <a:gd name="T68" fmla="*/ 3844 w 7664"/>
                <a:gd name="T69" fmla="*/ 1387 h 7931"/>
                <a:gd name="T70" fmla="*/ 3844 w 7664"/>
                <a:gd name="T71" fmla="*/ 1387 h 7931"/>
                <a:gd name="T72" fmla="*/ 3654 w 7664"/>
                <a:gd name="T73" fmla="*/ 1387 h 7931"/>
                <a:gd name="T74" fmla="*/ 3654 w 7664"/>
                <a:gd name="T75" fmla="*/ 1387 h 7931"/>
                <a:gd name="T76" fmla="*/ 3427 w 7664"/>
                <a:gd name="T77" fmla="*/ 1532 h 7931"/>
                <a:gd name="T78" fmla="*/ 3427 w 7664"/>
                <a:gd name="T79" fmla="*/ 1532 h 7931"/>
                <a:gd name="T80" fmla="*/ 3427 w 7664"/>
                <a:gd name="T81" fmla="*/ 1387 h 7931"/>
                <a:gd name="T82" fmla="*/ 3427 w 7664"/>
                <a:gd name="T83" fmla="*/ 145 h 7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664" h="7931">
                  <a:moveTo>
                    <a:pt x="3427" y="145"/>
                  </a:moveTo>
                  <a:lnTo>
                    <a:pt x="3427" y="0"/>
                  </a:lnTo>
                  <a:lnTo>
                    <a:pt x="3427" y="0"/>
                  </a:lnTo>
                  <a:cubicBezTo>
                    <a:pt x="3427" y="129"/>
                    <a:pt x="3654" y="145"/>
                    <a:pt x="3654" y="145"/>
                  </a:cubicBezTo>
                  <a:lnTo>
                    <a:pt x="3654" y="145"/>
                  </a:lnTo>
                  <a:lnTo>
                    <a:pt x="3844" y="145"/>
                  </a:lnTo>
                  <a:lnTo>
                    <a:pt x="3844" y="145"/>
                  </a:lnTo>
                  <a:cubicBezTo>
                    <a:pt x="5953" y="145"/>
                    <a:pt x="7663" y="1856"/>
                    <a:pt x="7663" y="3965"/>
                  </a:cubicBezTo>
                  <a:lnTo>
                    <a:pt x="7663" y="3965"/>
                  </a:lnTo>
                  <a:lnTo>
                    <a:pt x="7663" y="3965"/>
                  </a:lnTo>
                  <a:lnTo>
                    <a:pt x="7663" y="3965"/>
                  </a:lnTo>
                  <a:cubicBezTo>
                    <a:pt x="7663" y="6075"/>
                    <a:pt x="5953" y="7785"/>
                    <a:pt x="3844" y="7785"/>
                  </a:cubicBezTo>
                  <a:lnTo>
                    <a:pt x="3844" y="7785"/>
                  </a:lnTo>
                  <a:lnTo>
                    <a:pt x="228" y="7785"/>
                  </a:lnTo>
                  <a:lnTo>
                    <a:pt x="228" y="7785"/>
                  </a:lnTo>
                  <a:cubicBezTo>
                    <a:pt x="228" y="7785"/>
                    <a:pt x="0" y="7801"/>
                    <a:pt x="0" y="7930"/>
                  </a:cubicBezTo>
                  <a:lnTo>
                    <a:pt x="0" y="7930"/>
                  </a:lnTo>
                  <a:lnTo>
                    <a:pt x="0" y="7575"/>
                  </a:lnTo>
                  <a:lnTo>
                    <a:pt x="0" y="6754"/>
                  </a:lnTo>
                  <a:lnTo>
                    <a:pt x="0" y="6399"/>
                  </a:lnTo>
                  <a:lnTo>
                    <a:pt x="0" y="6399"/>
                  </a:lnTo>
                  <a:cubicBezTo>
                    <a:pt x="0" y="6528"/>
                    <a:pt x="228" y="6544"/>
                    <a:pt x="228" y="6544"/>
                  </a:cubicBezTo>
                  <a:lnTo>
                    <a:pt x="228" y="6544"/>
                  </a:lnTo>
                  <a:lnTo>
                    <a:pt x="3844" y="6544"/>
                  </a:lnTo>
                  <a:lnTo>
                    <a:pt x="3844" y="6544"/>
                  </a:lnTo>
                  <a:cubicBezTo>
                    <a:pt x="4532" y="6544"/>
                    <a:pt x="5180" y="6276"/>
                    <a:pt x="5667" y="5789"/>
                  </a:cubicBezTo>
                  <a:lnTo>
                    <a:pt x="5667" y="5789"/>
                  </a:lnTo>
                  <a:lnTo>
                    <a:pt x="5667" y="5789"/>
                  </a:lnTo>
                  <a:cubicBezTo>
                    <a:pt x="6154" y="5302"/>
                    <a:pt x="6422" y="4654"/>
                    <a:pt x="6422" y="3965"/>
                  </a:cubicBezTo>
                  <a:lnTo>
                    <a:pt x="6422" y="3965"/>
                  </a:lnTo>
                  <a:lnTo>
                    <a:pt x="6422" y="3965"/>
                  </a:lnTo>
                  <a:cubicBezTo>
                    <a:pt x="6422" y="3276"/>
                    <a:pt x="6154" y="2629"/>
                    <a:pt x="5667" y="2142"/>
                  </a:cubicBezTo>
                  <a:lnTo>
                    <a:pt x="5667" y="2142"/>
                  </a:lnTo>
                  <a:lnTo>
                    <a:pt x="5667" y="2142"/>
                  </a:lnTo>
                  <a:cubicBezTo>
                    <a:pt x="5180" y="1655"/>
                    <a:pt x="4532" y="1387"/>
                    <a:pt x="3844" y="1387"/>
                  </a:cubicBezTo>
                  <a:lnTo>
                    <a:pt x="3844" y="1387"/>
                  </a:lnTo>
                  <a:lnTo>
                    <a:pt x="3654" y="1387"/>
                  </a:lnTo>
                  <a:lnTo>
                    <a:pt x="3654" y="1387"/>
                  </a:lnTo>
                  <a:cubicBezTo>
                    <a:pt x="3654" y="1387"/>
                    <a:pt x="3427" y="1403"/>
                    <a:pt x="3427" y="1532"/>
                  </a:cubicBezTo>
                  <a:lnTo>
                    <a:pt x="3427" y="1532"/>
                  </a:lnTo>
                  <a:lnTo>
                    <a:pt x="3427" y="1387"/>
                  </a:lnTo>
                  <a:lnTo>
                    <a:pt x="3427" y="145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540000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AE588430-FF75-164F-BCDC-4D9E97892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3758" y="6676543"/>
              <a:ext cx="4916675" cy="5181665"/>
            </a:xfrm>
            <a:custGeom>
              <a:avLst/>
              <a:gdLst>
                <a:gd name="T0" fmla="*/ 3872 w 7528"/>
                <a:gd name="T1" fmla="*/ 145 h 7931"/>
                <a:gd name="T2" fmla="*/ 4100 w 7528"/>
                <a:gd name="T3" fmla="*/ 0 h 7931"/>
                <a:gd name="T4" fmla="*/ 4100 w 7528"/>
                <a:gd name="T5" fmla="*/ 0 h 7931"/>
                <a:gd name="T6" fmla="*/ 4100 w 7528"/>
                <a:gd name="T7" fmla="*/ 145 h 7931"/>
                <a:gd name="T8" fmla="*/ 4100 w 7528"/>
                <a:gd name="T9" fmla="*/ 355 h 7931"/>
                <a:gd name="T10" fmla="*/ 4100 w 7528"/>
                <a:gd name="T11" fmla="*/ 1176 h 7931"/>
                <a:gd name="T12" fmla="*/ 4100 w 7528"/>
                <a:gd name="T13" fmla="*/ 1386 h 7931"/>
                <a:gd name="T14" fmla="*/ 4100 w 7528"/>
                <a:gd name="T15" fmla="*/ 1531 h 7931"/>
                <a:gd name="T16" fmla="*/ 4100 w 7528"/>
                <a:gd name="T17" fmla="*/ 1531 h 7931"/>
                <a:gd name="T18" fmla="*/ 3872 w 7528"/>
                <a:gd name="T19" fmla="*/ 1386 h 7931"/>
                <a:gd name="T20" fmla="*/ 3872 w 7528"/>
                <a:gd name="T21" fmla="*/ 1386 h 7931"/>
                <a:gd name="T22" fmla="*/ 3820 w 7528"/>
                <a:gd name="T23" fmla="*/ 1386 h 7931"/>
                <a:gd name="T24" fmla="*/ 3820 w 7528"/>
                <a:gd name="T25" fmla="*/ 1386 h 7931"/>
                <a:gd name="T26" fmla="*/ 1996 w 7528"/>
                <a:gd name="T27" fmla="*/ 2141 h 7931"/>
                <a:gd name="T28" fmla="*/ 1996 w 7528"/>
                <a:gd name="T29" fmla="*/ 2141 h 7931"/>
                <a:gd name="T30" fmla="*/ 1996 w 7528"/>
                <a:gd name="T31" fmla="*/ 2141 h 7931"/>
                <a:gd name="T32" fmla="*/ 1241 w 7528"/>
                <a:gd name="T33" fmla="*/ 3964 h 7931"/>
                <a:gd name="T34" fmla="*/ 1241 w 7528"/>
                <a:gd name="T35" fmla="*/ 3964 h 7931"/>
                <a:gd name="T36" fmla="*/ 1241 w 7528"/>
                <a:gd name="T37" fmla="*/ 3964 h 7931"/>
                <a:gd name="T38" fmla="*/ 1996 w 7528"/>
                <a:gd name="T39" fmla="*/ 5788 h 7931"/>
                <a:gd name="T40" fmla="*/ 1996 w 7528"/>
                <a:gd name="T41" fmla="*/ 5788 h 7931"/>
                <a:gd name="T42" fmla="*/ 1996 w 7528"/>
                <a:gd name="T43" fmla="*/ 5788 h 7931"/>
                <a:gd name="T44" fmla="*/ 3820 w 7528"/>
                <a:gd name="T45" fmla="*/ 6543 h 7931"/>
                <a:gd name="T46" fmla="*/ 3820 w 7528"/>
                <a:gd name="T47" fmla="*/ 6543 h 7931"/>
                <a:gd name="T48" fmla="*/ 7299 w 7528"/>
                <a:gd name="T49" fmla="*/ 6543 h 7931"/>
                <a:gd name="T50" fmla="*/ 7299 w 7528"/>
                <a:gd name="T51" fmla="*/ 6543 h 7931"/>
                <a:gd name="T52" fmla="*/ 7299 w 7528"/>
                <a:gd name="T53" fmla="*/ 6543 h 7931"/>
                <a:gd name="T54" fmla="*/ 7527 w 7528"/>
                <a:gd name="T55" fmla="*/ 6398 h 7931"/>
                <a:gd name="T56" fmla="*/ 7527 w 7528"/>
                <a:gd name="T57" fmla="*/ 6398 h 7931"/>
                <a:gd name="T58" fmla="*/ 7527 w 7528"/>
                <a:gd name="T59" fmla="*/ 6543 h 7931"/>
                <a:gd name="T60" fmla="*/ 7527 w 7528"/>
                <a:gd name="T61" fmla="*/ 6753 h 7931"/>
                <a:gd name="T62" fmla="*/ 7527 w 7528"/>
                <a:gd name="T63" fmla="*/ 7575 h 7931"/>
                <a:gd name="T64" fmla="*/ 7527 w 7528"/>
                <a:gd name="T65" fmla="*/ 7785 h 7931"/>
                <a:gd name="T66" fmla="*/ 7527 w 7528"/>
                <a:gd name="T67" fmla="*/ 7930 h 7931"/>
                <a:gd name="T68" fmla="*/ 7527 w 7528"/>
                <a:gd name="T69" fmla="*/ 7930 h 7931"/>
                <a:gd name="T70" fmla="*/ 7299 w 7528"/>
                <a:gd name="T71" fmla="*/ 7785 h 7931"/>
                <a:gd name="T72" fmla="*/ 7299 w 7528"/>
                <a:gd name="T73" fmla="*/ 7785 h 7931"/>
                <a:gd name="T74" fmla="*/ 3820 w 7528"/>
                <a:gd name="T75" fmla="*/ 7785 h 7931"/>
                <a:gd name="T76" fmla="*/ 3820 w 7528"/>
                <a:gd name="T77" fmla="*/ 7785 h 7931"/>
                <a:gd name="T78" fmla="*/ 0 w 7528"/>
                <a:gd name="T79" fmla="*/ 3964 h 7931"/>
                <a:gd name="T80" fmla="*/ 0 w 7528"/>
                <a:gd name="T81" fmla="*/ 3964 h 7931"/>
                <a:gd name="T82" fmla="*/ 0 w 7528"/>
                <a:gd name="T83" fmla="*/ 3964 h 7931"/>
                <a:gd name="T84" fmla="*/ 0 w 7528"/>
                <a:gd name="T85" fmla="*/ 3964 h 7931"/>
                <a:gd name="T86" fmla="*/ 3820 w 7528"/>
                <a:gd name="T87" fmla="*/ 145 h 7931"/>
                <a:gd name="T88" fmla="*/ 3820 w 7528"/>
                <a:gd name="T89" fmla="*/ 145 h 7931"/>
                <a:gd name="T90" fmla="*/ 3872 w 7528"/>
                <a:gd name="T91" fmla="*/ 145 h 7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528" h="7931">
                  <a:moveTo>
                    <a:pt x="3872" y="145"/>
                  </a:moveTo>
                  <a:cubicBezTo>
                    <a:pt x="3872" y="145"/>
                    <a:pt x="4100" y="129"/>
                    <a:pt x="4100" y="0"/>
                  </a:cubicBezTo>
                  <a:lnTo>
                    <a:pt x="4100" y="0"/>
                  </a:lnTo>
                  <a:lnTo>
                    <a:pt x="4100" y="145"/>
                  </a:lnTo>
                  <a:lnTo>
                    <a:pt x="4100" y="355"/>
                  </a:lnTo>
                  <a:lnTo>
                    <a:pt x="4100" y="1176"/>
                  </a:lnTo>
                  <a:lnTo>
                    <a:pt x="4100" y="1386"/>
                  </a:lnTo>
                  <a:lnTo>
                    <a:pt x="4100" y="1531"/>
                  </a:lnTo>
                  <a:lnTo>
                    <a:pt x="4100" y="1531"/>
                  </a:lnTo>
                  <a:cubicBezTo>
                    <a:pt x="4100" y="1402"/>
                    <a:pt x="3872" y="1386"/>
                    <a:pt x="3872" y="1386"/>
                  </a:cubicBezTo>
                  <a:lnTo>
                    <a:pt x="3872" y="1386"/>
                  </a:lnTo>
                  <a:lnTo>
                    <a:pt x="3820" y="1386"/>
                  </a:lnTo>
                  <a:lnTo>
                    <a:pt x="3820" y="1386"/>
                  </a:lnTo>
                  <a:cubicBezTo>
                    <a:pt x="3131" y="1386"/>
                    <a:pt x="2483" y="1654"/>
                    <a:pt x="1996" y="2141"/>
                  </a:cubicBezTo>
                  <a:lnTo>
                    <a:pt x="1996" y="2141"/>
                  </a:lnTo>
                  <a:lnTo>
                    <a:pt x="1996" y="2141"/>
                  </a:lnTo>
                  <a:cubicBezTo>
                    <a:pt x="1510" y="2628"/>
                    <a:pt x="1241" y="3275"/>
                    <a:pt x="1241" y="3964"/>
                  </a:cubicBezTo>
                  <a:lnTo>
                    <a:pt x="1241" y="3964"/>
                  </a:lnTo>
                  <a:lnTo>
                    <a:pt x="1241" y="3964"/>
                  </a:lnTo>
                  <a:cubicBezTo>
                    <a:pt x="1241" y="4653"/>
                    <a:pt x="1510" y="5301"/>
                    <a:pt x="1996" y="5788"/>
                  </a:cubicBezTo>
                  <a:lnTo>
                    <a:pt x="1996" y="5788"/>
                  </a:lnTo>
                  <a:lnTo>
                    <a:pt x="1996" y="5788"/>
                  </a:lnTo>
                  <a:cubicBezTo>
                    <a:pt x="2483" y="6275"/>
                    <a:pt x="3131" y="6543"/>
                    <a:pt x="3820" y="6543"/>
                  </a:cubicBezTo>
                  <a:lnTo>
                    <a:pt x="3820" y="6543"/>
                  </a:lnTo>
                  <a:lnTo>
                    <a:pt x="7299" y="6543"/>
                  </a:lnTo>
                  <a:lnTo>
                    <a:pt x="7299" y="6543"/>
                  </a:lnTo>
                  <a:lnTo>
                    <a:pt x="7299" y="6543"/>
                  </a:lnTo>
                  <a:cubicBezTo>
                    <a:pt x="7299" y="6543"/>
                    <a:pt x="7527" y="6527"/>
                    <a:pt x="7527" y="6398"/>
                  </a:cubicBezTo>
                  <a:lnTo>
                    <a:pt x="7527" y="6398"/>
                  </a:lnTo>
                  <a:lnTo>
                    <a:pt x="7527" y="6543"/>
                  </a:lnTo>
                  <a:lnTo>
                    <a:pt x="7527" y="6753"/>
                  </a:lnTo>
                  <a:lnTo>
                    <a:pt x="7527" y="7575"/>
                  </a:lnTo>
                  <a:lnTo>
                    <a:pt x="7527" y="7785"/>
                  </a:lnTo>
                  <a:lnTo>
                    <a:pt x="7527" y="7930"/>
                  </a:lnTo>
                  <a:lnTo>
                    <a:pt x="7527" y="7930"/>
                  </a:lnTo>
                  <a:cubicBezTo>
                    <a:pt x="7527" y="7801"/>
                    <a:pt x="7299" y="7785"/>
                    <a:pt x="7299" y="7785"/>
                  </a:cubicBezTo>
                  <a:lnTo>
                    <a:pt x="7299" y="7785"/>
                  </a:lnTo>
                  <a:lnTo>
                    <a:pt x="3820" y="7785"/>
                  </a:lnTo>
                  <a:lnTo>
                    <a:pt x="3820" y="7785"/>
                  </a:lnTo>
                  <a:cubicBezTo>
                    <a:pt x="1710" y="7785"/>
                    <a:pt x="0" y="6075"/>
                    <a:pt x="0" y="3964"/>
                  </a:cubicBezTo>
                  <a:lnTo>
                    <a:pt x="0" y="3964"/>
                  </a:lnTo>
                  <a:lnTo>
                    <a:pt x="0" y="3964"/>
                  </a:lnTo>
                  <a:lnTo>
                    <a:pt x="0" y="3964"/>
                  </a:lnTo>
                  <a:cubicBezTo>
                    <a:pt x="0" y="1855"/>
                    <a:pt x="1710" y="145"/>
                    <a:pt x="3820" y="145"/>
                  </a:cubicBezTo>
                  <a:lnTo>
                    <a:pt x="3820" y="145"/>
                  </a:lnTo>
                  <a:lnTo>
                    <a:pt x="3872" y="145"/>
                  </a:lnTo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00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6AFE0ABB-6194-844F-98BA-2005D957F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6676543"/>
              <a:ext cx="1330700" cy="999466"/>
            </a:xfrm>
            <a:custGeom>
              <a:avLst/>
              <a:gdLst>
                <a:gd name="T0" fmla="*/ 0 w 2039"/>
                <a:gd name="T1" fmla="*/ 0 h 1532"/>
                <a:gd name="T2" fmla="*/ 2038 w 2039"/>
                <a:gd name="T3" fmla="*/ 0 h 1532"/>
                <a:gd name="T4" fmla="*/ 2038 w 2039"/>
                <a:gd name="T5" fmla="*/ 1531 h 1532"/>
                <a:gd name="T6" fmla="*/ 0 w 2039"/>
                <a:gd name="T7" fmla="*/ 1531 h 1532"/>
                <a:gd name="T8" fmla="*/ 0 w 2039"/>
                <a:gd name="T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9" h="1532">
                  <a:moveTo>
                    <a:pt x="0" y="0"/>
                  </a:moveTo>
                  <a:lnTo>
                    <a:pt x="2038" y="0"/>
                  </a:lnTo>
                  <a:lnTo>
                    <a:pt x="2038" y="1531"/>
                  </a:lnTo>
                  <a:lnTo>
                    <a:pt x="0" y="1531"/>
                  </a:lnTo>
                  <a:lnTo>
                    <a:pt x="0" y="0"/>
                  </a:lnTo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982AFD0-DACF-4E4F-82A0-696FCA553157}"/>
              </a:ext>
            </a:extLst>
          </p:cNvPr>
          <p:cNvSpPr txBox="1"/>
          <p:nvPr/>
        </p:nvSpPr>
        <p:spPr>
          <a:xfrm>
            <a:off x="1520825" y="3794843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B9E795-A917-654F-9D53-0128B4EC078E}"/>
              </a:ext>
            </a:extLst>
          </p:cNvPr>
          <p:cNvSpPr txBox="1"/>
          <p:nvPr/>
        </p:nvSpPr>
        <p:spPr>
          <a:xfrm>
            <a:off x="21904321" y="11405878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21E59E-A47E-424C-9C76-94088A835D63}"/>
              </a:ext>
            </a:extLst>
          </p:cNvPr>
          <p:cNvSpPr txBox="1"/>
          <p:nvPr/>
        </p:nvSpPr>
        <p:spPr>
          <a:xfrm>
            <a:off x="11332797" y="2645149"/>
            <a:ext cx="59824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D21E6D-C13D-0D4F-B0BF-C39782EEB460}"/>
              </a:ext>
            </a:extLst>
          </p:cNvPr>
          <p:cNvSpPr txBox="1"/>
          <p:nvPr/>
        </p:nvSpPr>
        <p:spPr>
          <a:xfrm>
            <a:off x="14077987" y="2645149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B65AF9-2AE5-FB40-829A-4936F9F5A828}"/>
              </a:ext>
            </a:extLst>
          </p:cNvPr>
          <p:cNvSpPr txBox="1"/>
          <p:nvPr/>
        </p:nvSpPr>
        <p:spPr>
          <a:xfrm>
            <a:off x="12032065" y="6451038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9FB7CA-7D1F-A341-B15F-ACD07D677D59}"/>
              </a:ext>
            </a:extLst>
          </p:cNvPr>
          <p:cNvSpPr txBox="1"/>
          <p:nvPr/>
        </p:nvSpPr>
        <p:spPr>
          <a:xfrm>
            <a:off x="9515789" y="6451038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0F8BA7-C5E0-7E4A-A25C-800AE826024D}"/>
              </a:ext>
            </a:extLst>
          </p:cNvPr>
          <p:cNvSpPr txBox="1"/>
          <p:nvPr/>
        </p:nvSpPr>
        <p:spPr>
          <a:xfrm>
            <a:off x="11560106" y="10269770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FB50FA-8972-0743-80F1-20740DB92116}"/>
              </a:ext>
            </a:extLst>
          </p:cNvPr>
          <p:cNvSpPr txBox="1"/>
          <p:nvPr/>
        </p:nvSpPr>
        <p:spPr>
          <a:xfrm>
            <a:off x="14064361" y="10269770"/>
            <a:ext cx="7120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C3B453D-0F97-FA4F-A258-F41F9874CB2E}"/>
              </a:ext>
            </a:extLst>
          </p:cNvPr>
          <p:cNvGrpSpPr/>
          <p:nvPr/>
        </p:nvGrpSpPr>
        <p:grpSpPr>
          <a:xfrm>
            <a:off x="9678722" y="3698591"/>
            <a:ext cx="3047765" cy="1802146"/>
            <a:chOff x="17776116" y="3471936"/>
            <a:chExt cx="3047765" cy="180214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2D591BA-B765-804E-8527-ED00FA29345C}"/>
                </a:ext>
              </a:extLst>
            </p:cNvPr>
            <p:cNvSpPr txBox="1"/>
            <p:nvPr/>
          </p:nvSpPr>
          <p:spPr>
            <a:xfrm>
              <a:off x="17776116" y="3471936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5E2BD827-C535-BE4D-A448-9CFF6CD1EA7E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1837C52-2B48-EF4C-BEBB-EB55049AAB84}"/>
              </a:ext>
            </a:extLst>
          </p:cNvPr>
          <p:cNvGrpSpPr/>
          <p:nvPr/>
        </p:nvGrpSpPr>
        <p:grpSpPr>
          <a:xfrm>
            <a:off x="13510438" y="3698591"/>
            <a:ext cx="3047765" cy="1802146"/>
            <a:chOff x="17776116" y="3471936"/>
            <a:chExt cx="3047765" cy="180214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FB30A16-4233-6F45-8FC3-08EA805B2D77}"/>
                </a:ext>
              </a:extLst>
            </p:cNvPr>
            <p:cNvSpPr txBox="1"/>
            <p:nvPr/>
          </p:nvSpPr>
          <p:spPr>
            <a:xfrm>
              <a:off x="17776116" y="3471936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33E38095-0EEF-A843-A936-AE16EDDFFE5C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781E551-FEBB-5041-B1ED-7FDBC2A28041}"/>
              </a:ext>
            </a:extLst>
          </p:cNvPr>
          <p:cNvGrpSpPr/>
          <p:nvPr/>
        </p:nvGrpSpPr>
        <p:grpSpPr>
          <a:xfrm>
            <a:off x="9678722" y="11293075"/>
            <a:ext cx="3047765" cy="1802146"/>
            <a:chOff x="17776116" y="3471936"/>
            <a:chExt cx="3047765" cy="1802146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60B8B9F-F16A-3546-98EE-AF417D063988}"/>
                </a:ext>
              </a:extLst>
            </p:cNvPr>
            <p:cNvSpPr txBox="1"/>
            <p:nvPr/>
          </p:nvSpPr>
          <p:spPr>
            <a:xfrm>
              <a:off x="17776116" y="3471936"/>
              <a:ext cx="1688283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05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55F5F379-FB3F-1D47-A4C7-E7C74422575F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83A40A6-9073-0743-BDC3-622ED48DB429}"/>
              </a:ext>
            </a:extLst>
          </p:cNvPr>
          <p:cNvGrpSpPr/>
          <p:nvPr/>
        </p:nvGrpSpPr>
        <p:grpSpPr>
          <a:xfrm>
            <a:off x="13510438" y="11293075"/>
            <a:ext cx="3047765" cy="1802146"/>
            <a:chOff x="17776116" y="3471936"/>
            <a:chExt cx="3047765" cy="1802146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34E3FE7-E80C-7747-AE84-BC752E7532AC}"/>
                </a:ext>
              </a:extLst>
            </p:cNvPr>
            <p:cNvSpPr txBox="1"/>
            <p:nvPr/>
          </p:nvSpPr>
          <p:spPr>
            <a:xfrm>
              <a:off x="17776116" y="3471936"/>
              <a:ext cx="168668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06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08A59AAF-2F53-AB46-B9BB-7852E8ECB1C1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0CBB4AD-042A-E64D-BB63-5E527D0901FA}"/>
              </a:ext>
            </a:extLst>
          </p:cNvPr>
          <p:cNvGrpSpPr/>
          <p:nvPr/>
        </p:nvGrpSpPr>
        <p:grpSpPr>
          <a:xfrm>
            <a:off x="7926492" y="7597642"/>
            <a:ext cx="3047764" cy="1802146"/>
            <a:chOff x="17776117" y="3471936"/>
            <a:chExt cx="3047764" cy="1802146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30B649C-2899-234D-ACE3-1BE489233E39}"/>
                </a:ext>
              </a:extLst>
            </p:cNvPr>
            <p:cNvSpPr txBox="1"/>
            <p:nvPr/>
          </p:nvSpPr>
          <p:spPr>
            <a:xfrm>
              <a:off x="19129185" y="3471936"/>
              <a:ext cx="16946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6C03D837-1AD3-7347-82B8-A1BA9D42C1FD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8E175E5-744A-1748-A5A3-59ED22F58D93}"/>
              </a:ext>
            </a:extLst>
          </p:cNvPr>
          <p:cNvGrpSpPr/>
          <p:nvPr/>
        </p:nvGrpSpPr>
        <p:grpSpPr>
          <a:xfrm>
            <a:off x="11500302" y="7597642"/>
            <a:ext cx="3047764" cy="1802146"/>
            <a:chOff x="17776117" y="3471936"/>
            <a:chExt cx="3047764" cy="1802146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4DAE8A-0060-A346-90BA-A3110C6847B1}"/>
                </a:ext>
              </a:extLst>
            </p:cNvPr>
            <p:cNvSpPr txBox="1"/>
            <p:nvPr/>
          </p:nvSpPr>
          <p:spPr>
            <a:xfrm>
              <a:off x="19154833" y="3471936"/>
              <a:ext cx="1669048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CB1598BF-D7BF-F94E-A3EF-8FF454CF9806}"/>
                </a:ext>
              </a:extLst>
            </p:cNvPr>
            <p:cNvSpPr txBox="1">
              <a:spLocks/>
            </p:cNvSpPr>
            <p:nvPr/>
          </p:nvSpPr>
          <p:spPr>
            <a:xfrm>
              <a:off x="17776117" y="4132679"/>
              <a:ext cx="3047764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0400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1CCD8C-BC62-F948-A131-963F5B7FB517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D06C67-03C5-8042-A374-DF3F536EB66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5248BE3-1CB2-0644-9FAF-083439363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2755101"/>
            <a:ext cx="5939184" cy="4602723"/>
          </a:xfrm>
          <a:custGeom>
            <a:avLst/>
            <a:gdLst>
              <a:gd name="T0" fmla="*/ 2111 w 9091"/>
              <a:gd name="T1" fmla="*/ 5522 h 7045"/>
              <a:gd name="T2" fmla="*/ 2111 w 9091"/>
              <a:gd name="T3" fmla="*/ 5522 h 7045"/>
              <a:gd name="T4" fmla="*/ 1523 w 9091"/>
              <a:gd name="T5" fmla="*/ 4933 h 7045"/>
              <a:gd name="T6" fmla="*/ 1523 w 9091"/>
              <a:gd name="T7" fmla="*/ 4933 h 7045"/>
              <a:gd name="T8" fmla="*/ 2111 w 9091"/>
              <a:gd name="T9" fmla="*/ 4345 h 7045"/>
              <a:gd name="T10" fmla="*/ 6357 w 9091"/>
              <a:gd name="T11" fmla="*/ 4345 h 7045"/>
              <a:gd name="T12" fmla="*/ 6526 w 9091"/>
              <a:gd name="T13" fmla="*/ 4345 h 7045"/>
              <a:gd name="T14" fmla="*/ 6526 w 9091"/>
              <a:gd name="T15" fmla="*/ 4338 h 7045"/>
              <a:gd name="T16" fmla="*/ 6526 w 9091"/>
              <a:gd name="T17" fmla="*/ 4338 h 7045"/>
              <a:gd name="T18" fmla="*/ 8467 w 9091"/>
              <a:gd name="T19" fmla="*/ 2234 h 7045"/>
              <a:gd name="T20" fmla="*/ 8467 w 9091"/>
              <a:gd name="T21" fmla="*/ 1452 h 7045"/>
              <a:gd name="T22" fmla="*/ 9055 w 9091"/>
              <a:gd name="T23" fmla="*/ 1452 h 7045"/>
              <a:gd name="T24" fmla="*/ 7723 w 9091"/>
              <a:gd name="T25" fmla="*/ 0 h 7045"/>
              <a:gd name="T26" fmla="*/ 6392 w 9091"/>
              <a:gd name="T27" fmla="*/ 1452 h 7045"/>
              <a:gd name="T28" fmla="*/ 6945 w 9091"/>
              <a:gd name="T29" fmla="*/ 1452 h 7045"/>
              <a:gd name="T30" fmla="*/ 6945 w 9091"/>
              <a:gd name="T31" fmla="*/ 2234 h 7045"/>
              <a:gd name="T32" fmla="*/ 6945 w 9091"/>
              <a:gd name="T33" fmla="*/ 2234 h 7045"/>
              <a:gd name="T34" fmla="*/ 6773 w 9091"/>
              <a:gd name="T35" fmla="*/ 2649 h 7045"/>
              <a:gd name="T36" fmla="*/ 6773 w 9091"/>
              <a:gd name="T37" fmla="*/ 2649 h 7045"/>
              <a:gd name="T38" fmla="*/ 6357 w 9091"/>
              <a:gd name="T39" fmla="*/ 2822 h 7045"/>
              <a:gd name="T40" fmla="*/ 2111 w 9091"/>
              <a:gd name="T41" fmla="*/ 2822 h 7045"/>
              <a:gd name="T42" fmla="*/ 2111 w 9091"/>
              <a:gd name="T43" fmla="*/ 2822 h 7045"/>
              <a:gd name="T44" fmla="*/ 0 w 9091"/>
              <a:gd name="T45" fmla="*/ 4933 h 7045"/>
              <a:gd name="T46" fmla="*/ 0 w 9091"/>
              <a:gd name="T47" fmla="*/ 4933 h 7045"/>
              <a:gd name="T48" fmla="*/ 2111 w 9091"/>
              <a:gd name="T49" fmla="*/ 7044 h 7045"/>
              <a:gd name="T50" fmla="*/ 9090 w 9091"/>
              <a:gd name="T51" fmla="*/ 7044 h 7045"/>
              <a:gd name="T52" fmla="*/ 9090 w 9091"/>
              <a:gd name="T53" fmla="*/ 5522 h 7045"/>
              <a:gd name="T54" fmla="*/ 2111 w 9091"/>
              <a:gd name="T55" fmla="*/ 5522 h 7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091" h="7045">
                <a:moveTo>
                  <a:pt x="2111" y="5522"/>
                </a:moveTo>
                <a:lnTo>
                  <a:pt x="2111" y="5522"/>
                </a:lnTo>
                <a:cubicBezTo>
                  <a:pt x="1787" y="5522"/>
                  <a:pt x="1523" y="5258"/>
                  <a:pt x="1523" y="4933"/>
                </a:cubicBezTo>
                <a:lnTo>
                  <a:pt x="1523" y="4933"/>
                </a:lnTo>
                <a:cubicBezTo>
                  <a:pt x="1523" y="4609"/>
                  <a:pt x="1787" y="4345"/>
                  <a:pt x="2111" y="4345"/>
                </a:cubicBezTo>
                <a:lnTo>
                  <a:pt x="6357" y="4345"/>
                </a:lnTo>
                <a:lnTo>
                  <a:pt x="6526" y="4345"/>
                </a:lnTo>
                <a:lnTo>
                  <a:pt x="6526" y="4338"/>
                </a:lnTo>
                <a:lnTo>
                  <a:pt x="6526" y="4338"/>
                </a:lnTo>
                <a:cubicBezTo>
                  <a:pt x="7610" y="4252"/>
                  <a:pt x="8467" y="3341"/>
                  <a:pt x="8467" y="2234"/>
                </a:cubicBezTo>
                <a:lnTo>
                  <a:pt x="8467" y="1452"/>
                </a:lnTo>
                <a:lnTo>
                  <a:pt x="9055" y="1452"/>
                </a:lnTo>
                <a:lnTo>
                  <a:pt x="7723" y="0"/>
                </a:lnTo>
                <a:lnTo>
                  <a:pt x="6392" y="1452"/>
                </a:lnTo>
                <a:lnTo>
                  <a:pt x="6945" y="1452"/>
                </a:lnTo>
                <a:lnTo>
                  <a:pt x="6945" y="2234"/>
                </a:lnTo>
                <a:lnTo>
                  <a:pt x="6945" y="2234"/>
                </a:lnTo>
                <a:cubicBezTo>
                  <a:pt x="6945" y="2391"/>
                  <a:pt x="6884" y="2538"/>
                  <a:pt x="6773" y="2649"/>
                </a:cubicBezTo>
                <a:lnTo>
                  <a:pt x="6773" y="2649"/>
                </a:lnTo>
                <a:cubicBezTo>
                  <a:pt x="6662" y="2761"/>
                  <a:pt x="6514" y="2822"/>
                  <a:pt x="6357" y="2822"/>
                </a:cubicBezTo>
                <a:lnTo>
                  <a:pt x="2111" y="2822"/>
                </a:lnTo>
                <a:lnTo>
                  <a:pt x="2111" y="2822"/>
                </a:lnTo>
                <a:cubicBezTo>
                  <a:pt x="947" y="2822"/>
                  <a:pt x="0" y="3769"/>
                  <a:pt x="0" y="4933"/>
                </a:cubicBezTo>
                <a:lnTo>
                  <a:pt x="0" y="4933"/>
                </a:lnTo>
                <a:cubicBezTo>
                  <a:pt x="0" y="6097"/>
                  <a:pt x="947" y="7044"/>
                  <a:pt x="2111" y="7044"/>
                </a:cubicBezTo>
                <a:lnTo>
                  <a:pt x="9090" y="7044"/>
                </a:lnTo>
                <a:lnTo>
                  <a:pt x="9090" y="5522"/>
                </a:lnTo>
                <a:lnTo>
                  <a:pt x="2111" y="552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3955C44-B20F-A34D-B065-E6A36BE37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9325" y="5989679"/>
            <a:ext cx="5561863" cy="3130890"/>
          </a:xfrm>
          <a:custGeom>
            <a:avLst/>
            <a:gdLst>
              <a:gd name="T0" fmla="*/ 6405 w 8517"/>
              <a:gd name="T1" fmla="*/ 572 h 4794"/>
              <a:gd name="T2" fmla="*/ 2733 w 8517"/>
              <a:gd name="T3" fmla="*/ 572 h 4794"/>
              <a:gd name="T4" fmla="*/ 2733 w 8517"/>
              <a:gd name="T5" fmla="*/ 0 h 4794"/>
              <a:gd name="T6" fmla="*/ 1280 w 8517"/>
              <a:gd name="T7" fmla="*/ 1332 h 4794"/>
              <a:gd name="T8" fmla="*/ 2733 w 8517"/>
              <a:gd name="T9" fmla="*/ 2664 h 4794"/>
              <a:gd name="T10" fmla="*/ 2733 w 8517"/>
              <a:gd name="T11" fmla="*/ 2095 h 4794"/>
              <a:gd name="T12" fmla="*/ 6405 w 8517"/>
              <a:gd name="T13" fmla="*/ 2095 h 4794"/>
              <a:gd name="T14" fmla="*/ 6405 w 8517"/>
              <a:gd name="T15" fmla="*/ 2095 h 4794"/>
              <a:gd name="T16" fmla="*/ 6993 w 8517"/>
              <a:gd name="T17" fmla="*/ 2683 h 4794"/>
              <a:gd name="T18" fmla="*/ 6993 w 8517"/>
              <a:gd name="T19" fmla="*/ 2683 h 4794"/>
              <a:gd name="T20" fmla="*/ 6405 w 8517"/>
              <a:gd name="T21" fmla="*/ 3272 h 4794"/>
              <a:gd name="T22" fmla="*/ 0 w 8517"/>
              <a:gd name="T23" fmla="*/ 3272 h 4794"/>
              <a:gd name="T24" fmla="*/ 0 w 8517"/>
              <a:gd name="T25" fmla="*/ 4793 h 4794"/>
              <a:gd name="T26" fmla="*/ 6405 w 8517"/>
              <a:gd name="T27" fmla="*/ 4793 h 4794"/>
              <a:gd name="T28" fmla="*/ 6405 w 8517"/>
              <a:gd name="T29" fmla="*/ 4793 h 4794"/>
              <a:gd name="T30" fmla="*/ 8516 w 8517"/>
              <a:gd name="T31" fmla="*/ 2683 h 4794"/>
              <a:gd name="T32" fmla="*/ 8516 w 8517"/>
              <a:gd name="T33" fmla="*/ 2683 h 4794"/>
              <a:gd name="T34" fmla="*/ 6405 w 8517"/>
              <a:gd name="T35" fmla="*/ 572 h 4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517" h="4794">
                <a:moveTo>
                  <a:pt x="6405" y="572"/>
                </a:moveTo>
                <a:lnTo>
                  <a:pt x="2733" y="572"/>
                </a:lnTo>
                <a:lnTo>
                  <a:pt x="2733" y="0"/>
                </a:lnTo>
                <a:lnTo>
                  <a:pt x="1280" y="1332"/>
                </a:lnTo>
                <a:lnTo>
                  <a:pt x="2733" y="2664"/>
                </a:lnTo>
                <a:lnTo>
                  <a:pt x="2733" y="2095"/>
                </a:lnTo>
                <a:lnTo>
                  <a:pt x="6405" y="2095"/>
                </a:lnTo>
                <a:lnTo>
                  <a:pt x="6405" y="2095"/>
                </a:lnTo>
                <a:cubicBezTo>
                  <a:pt x="6729" y="2095"/>
                  <a:pt x="6993" y="2358"/>
                  <a:pt x="6993" y="2683"/>
                </a:cubicBezTo>
                <a:lnTo>
                  <a:pt x="6993" y="2683"/>
                </a:lnTo>
                <a:cubicBezTo>
                  <a:pt x="6993" y="3007"/>
                  <a:pt x="6729" y="3272"/>
                  <a:pt x="6405" y="3272"/>
                </a:cubicBezTo>
                <a:lnTo>
                  <a:pt x="0" y="3272"/>
                </a:lnTo>
                <a:lnTo>
                  <a:pt x="0" y="4793"/>
                </a:lnTo>
                <a:lnTo>
                  <a:pt x="6405" y="4793"/>
                </a:lnTo>
                <a:lnTo>
                  <a:pt x="6405" y="4793"/>
                </a:lnTo>
                <a:cubicBezTo>
                  <a:pt x="7569" y="4793"/>
                  <a:pt x="8516" y="3846"/>
                  <a:pt x="8516" y="2683"/>
                </a:cubicBezTo>
                <a:lnTo>
                  <a:pt x="8516" y="2683"/>
                </a:lnTo>
                <a:cubicBezTo>
                  <a:pt x="8516" y="1519"/>
                  <a:pt x="7569" y="572"/>
                  <a:pt x="6405" y="5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3555735B-1F53-0043-A81A-0E7AB0368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7752424"/>
            <a:ext cx="5939184" cy="3130890"/>
          </a:xfrm>
          <a:custGeom>
            <a:avLst/>
            <a:gdLst>
              <a:gd name="T0" fmla="*/ 2111 w 9091"/>
              <a:gd name="T1" fmla="*/ 3271 h 4795"/>
              <a:gd name="T2" fmla="*/ 2111 w 9091"/>
              <a:gd name="T3" fmla="*/ 3271 h 4795"/>
              <a:gd name="T4" fmla="*/ 1523 w 9091"/>
              <a:gd name="T5" fmla="*/ 2683 h 4795"/>
              <a:gd name="T6" fmla="*/ 1523 w 9091"/>
              <a:gd name="T7" fmla="*/ 2683 h 4795"/>
              <a:gd name="T8" fmla="*/ 2111 w 9091"/>
              <a:gd name="T9" fmla="*/ 2094 h 4795"/>
              <a:gd name="T10" fmla="*/ 6357 w 9091"/>
              <a:gd name="T11" fmla="*/ 2094 h 4795"/>
              <a:gd name="T12" fmla="*/ 6357 w 9091"/>
              <a:gd name="T13" fmla="*/ 2665 h 4795"/>
              <a:gd name="T14" fmla="*/ 7809 w 9091"/>
              <a:gd name="T15" fmla="*/ 1332 h 4795"/>
              <a:gd name="T16" fmla="*/ 6357 w 9091"/>
              <a:gd name="T17" fmla="*/ 0 h 4795"/>
              <a:gd name="T18" fmla="*/ 6357 w 9091"/>
              <a:gd name="T19" fmla="*/ 573 h 4795"/>
              <a:gd name="T20" fmla="*/ 2111 w 9091"/>
              <a:gd name="T21" fmla="*/ 573 h 4795"/>
              <a:gd name="T22" fmla="*/ 2111 w 9091"/>
              <a:gd name="T23" fmla="*/ 573 h 4795"/>
              <a:gd name="T24" fmla="*/ 0 w 9091"/>
              <a:gd name="T25" fmla="*/ 2683 h 4795"/>
              <a:gd name="T26" fmla="*/ 0 w 9091"/>
              <a:gd name="T27" fmla="*/ 2683 h 4795"/>
              <a:gd name="T28" fmla="*/ 2111 w 9091"/>
              <a:gd name="T29" fmla="*/ 4794 h 4795"/>
              <a:gd name="T30" fmla="*/ 9090 w 9091"/>
              <a:gd name="T31" fmla="*/ 4794 h 4795"/>
              <a:gd name="T32" fmla="*/ 9090 w 9091"/>
              <a:gd name="T33" fmla="*/ 3271 h 4795"/>
              <a:gd name="T34" fmla="*/ 2111 w 9091"/>
              <a:gd name="T35" fmla="*/ 3271 h 4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091" h="4795">
                <a:moveTo>
                  <a:pt x="2111" y="3271"/>
                </a:moveTo>
                <a:lnTo>
                  <a:pt x="2111" y="3271"/>
                </a:lnTo>
                <a:cubicBezTo>
                  <a:pt x="1787" y="3271"/>
                  <a:pt x="1523" y="3008"/>
                  <a:pt x="1523" y="2683"/>
                </a:cubicBezTo>
                <a:lnTo>
                  <a:pt x="1523" y="2683"/>
                </a:lnTo>
                <a:cubicBezTo>
                  <a:pt x="1523" y="2359"/>
                  <a:pt x="1787" y="2094"/>
                  <a:pt x="2111" y="2094"/>
                </a:cubicBezTo>
                <a:lnTo>
                  <a:pt x="6357" y="2094"/>
                </a:lnTo>
                <a:lnTo>
                  <a:pt x="6357" y="2665"/>
                </a:lnTo>
                <a:lnTo>
                  <a:pt x="7809" y="1332"/>
                </a:lnTo>
                <a:lnTo>
                  <a:pt x="6357" y="0"/>
                </a:lnTo>
                <a:lnTo>
                  <a:pt x="6357" y="573"/>
                </a:lnTo>
                <a:lnTo>
                  <a:pt x="2111" y="573"/>
                </a:lnTo>
                <a:lnTo>
                  <a:pt x="2111" y="573"/>
                </a:lnTo>
                <a:cubicBezTo>
                  <a:pt x="947" y="573"/>
                  <a:pt x="0" y="1519"/>
                  <a:pt x="0" y="2683"/>
                </a:cubicBezTo>
                <a:lnTo>
                  <a:pt x="0" y="2683"/>
                </a:lnTo>
                <a:cubicBezTo>
                  <a:pt x="0" y="3847"/>
                  <a:pt x="947" y="4794"/>
                  <a:pt x="2111" y="4794"/>
                </a:cubicBezTo>
                <a:lnTo>
                  <a:pt x="9090" y="4794"/>
                </a:lnTo>
                <a:lnTo>
                  <a:pt x="9090" y="3271"/>
                </a:lnTo>
                <a:lnTo>
                  <a:pt x="2111" y="327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A3ABF27-72DE-8E41-9588-A69B361CC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9110" y="9515169"/>
            <a:ext cx="6832077" cy="4196601"/>
          </a:xfrm>
          <a:custGeom>
            <a:avLst/>
            <a:gdLst>
              <a:gd name="T0" fmla="*/ 8348 w 10460"/>
              <a:gd name="T1" fmla="*/ 572 h 6424"/>
              <a:gd name="T2" fmla="*/ 4676 w 10460"/>
              <a:gd name="T3" fmla="*/ 572 h 6424"/>
              <a:gd name="T4" fmla="*/ 4676 w 10460"/>
              <a:gd name="T5" fmla="*/ 0 h 6424"/>
              <a:gd name="T6" fmla="*/ 3223 w 10460"/>
              <a:gd name="T7" fmla="*/ 1332 h 6424"/>
              <a:gd name="T8" fmla="*/ 4676 w 10460"/>
              <a:gd name="T9" fmla="*/ 2665 h 6424"/>
              <a:gd name="T10" fmla="*/ 4676 w 10460"/>
              <a:gd name="T11" fmla="*/ 2095 h 6424"/>
              <a:gd name="T12" fmla="*/ 8348 w 10460"/>
              <a:gd name="T13" fmla="*/ 2095 h 6424"/>
              <a:gd name="T14" fmla="*/ 8348 w 10460"/>
              <a:gd name="T15" fmla="*/ 2095 h 6424"/>
              <a:gd name="T16" fmla="*/ 8936 w 10460"/>
              <a:gd name="T17" fmla="*/ 2683 h 6424"/>
              <a:gd name="T18" fmla="*/ 8936 w 10460"/>
              <a:gd name="T19" fmla="*/ 2683 h 6424"/>
              <a:gd name="T20" fmla="*/ 8348 w 10460"/>
              <a:gd name="T21" fmla="*/ 3272 h 6424"/>
              <a:gd name="T22" fmla="*/ 2111 w 10460"/>
              <a:gd name="T23" fmla="*/ 3272 h 6424"/>
              <a:gd name="T24" fmla="*/ 2111 w 10460"/>
              <a:gd name="T25" fmla="*/ 3272 h 6424"/>
              <a:gd name="T26" fmla="*/ 0 w 10460"/>
              <a:gd name="T27" fmla="*/ 5383 h 6424"/>
              <a:gd name="T28" fmla="*/ 0 w 10460"/>
              <a:gd name="T29" fmla="*/ 6423 h 6424"/>
              <a:gd name="T30" fmla="*/ 1523 w 10460"/>
              <a:gd name="T31" fmla="*/ 6423 h 6424"/>
              <a:gd name="T32" fmla="*/ 1523 w 10460"/>
              <a:gd name="T33" fmla="*/ 5383 h 6424"/>
              <a:gd name="T34" fmla="*/ 1523 w 10460"/>
              <a:gd name="T35" fmla="*/ 5383 h 6424"/>
              <a:gd name="T36" fmla="*/ 2111 w 10460"/>
              <a:gd name="T37" fmla="*/ 4795 h 6424"/>
              <a:gd name="T38" fmla="*/ 8348 w 10460"/>
              <a:gd name="T39" fmla="*/ 4795 h 6424"/>
              <a:gd name="T40" fmla="*/ 8348 w 10460"/>
              <a:gd name="T41" fmla="*/ 4795 h 6424"/>
              <a:gd name="T42" fmla="*/ 10459 w 10460"/>
              <a:gd name="T43" fmla="*/ 2683 h 6424"/>
              <a:gd name="T44" fmla="*/ 10459 w 10460"/>
              <a:gd name="T45" fmla="*/ 2683 h 6424"/>
              <a:gd name="T46" fmla="*/ 8348 w 10460"/>
              <a:gd name="T47" fmla="*/ 572 h 6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460" h="6424">
                <a:moveTo>
                  <a:pt x="8348" y="572"/>
                </a:moveTo>
                <a:lnTo>
                  <a:pt x="4676" y="572"/>
                </a:lnTo>
                <a:lnTo>
                  <a:pt x="4676" y="0"/>
                </a:lnTo>
                <a:lnTo>
                  <a:pt x="3223" y="1332"/>
                </a:lnTo>
                <a:lnTo>
                  <a:pt x="4676" y="2665"/>
                </a:lnTo>
                <a:lnTo>
                  <a:pt x="4676" y="2095"/>
                </a:lnTo>
                <a:lnTo>
                  <a:pt x="8348" y="2095"/>
                </a:lnTo>
                <a:lnTo>
                  <a:pt x="8348" y="2095"/>
                </a:lnTo>
                <a:cubicBezTo>
                  <a:pt x="8672" y="2095"/>
                  <a:pt x="8936" y="2359"/>
                  <a:pt x="8936" y="2683"/>
                </a:cubicBezTo>
                <a:lnTo>
                  <a:pt x="8936" y="2683"/>
                </a:lnTo>
                <a:cubicBezTo>
                  <a:pt x="8936" y="3008"/>
                  <a:pt x="8672" y="3272"/>
                  <a:pt x="8348" y="3272"/>
                </a:cubicBezTo>
                <a:lnTo>
                  <a:pt x="2111" y="3272"/>
                </a:lnTo>
                <a:lnTo>
                  <a:pt x="2111" y="3272"/>
                </a:lnTo>
                <a:cubicBezTo>
                  <a:pt x="947" y="3272"/>
                  <a:pt x="0" y="4219"/>
                  <a:pt x="0" y="5383"/>
                </a:cubicBezTo>
                <a:lnTo>
                  <a:pt x="0" y="6423"/>
                </a:lnTo>
                <a:lnTo>
                  <a:pt x="1523" y="6423"/>
                </a:lnTo>
                <a:lnTo>
                  <a:pt x="1523" y="5383"/>
                </a:lnTo>
                <a:lnTo>
                  <a:pt x="1523" y="5383"/>
                </a:lnTo>
                <a:cubicBezTo>
                  <a:pt x="1523" y="5058"/>
                  <a:pt x="1787" y="4795"/>
                  <a:pt x="2111" y="4795"/>
                </a:cubicBezTo>
                <a:lnTo>
                  <a:pt x="8348" y="4795"/>
                </a:lnTo>
                <a:lnTo>
                  <a:pt x="8348" y="4795"/>
                </a:lnTo>
                <a:cubicBezTo>
                  <a:pt x="9512" y="4795"/>
                  <a:pt x="10459" y="3847"/>
                  <a:pt x="10459" y="2683"/>
                </a:cubicBezTo>
                <a:lnTo>
                  <a:pt x="10459" y="2683"/>
                </a:lnTo>
                <a:cubicBezTo>
                  <a:pt x="10459" y="1519"/>
                  <a:pt x="9512" y="572"/>
                  <a:pt x="8348" y="5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589C77-8DB6-2246-A716-681885B8EC84}"/>
              </a:ext>
            </a:extLst>
          </p:cNvPr>
          <p:cNvSpPr txBox="1"/>
          <p:nvPr/>
        </p:nvSpPr>
        <p:spPr>
          <a:xfrm>
            <a:off x="13554118" y="10098226"/>
            <a:ext cx="163698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9FDEA-8E4F-9841-AB21-EA93639AA0EE}"/>
              </a:ext>
            </a:extLst>
          </p:cNvPr>
          <p:cNvSpPr txBox="1"/>
          <p:nvPr/>
        </p:nvSpPr>
        <p:spPr>
          <a:xfrm>
            <a:off x="13554118" y="6553737"/>
            <a:ext cx="173316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31EADE-304F-0347-AD82-A50FCCDD9732}"/>
              </a:ext>
            </a:extLst>
          </p:cNvPr>
          <p:cNvSpPr txBox="1"/>
          <p:nvPr/>
        </p:nvSpPr>
        <p:spPr>
          <a:xfrm>
            <a:off x="9024054" y="8341409"/>
            <a:ext cx="172354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2D87E0-93FA-9146-9434-971BC9AA8744}"/>
              </a:ext>
            </a:extLst>
          </p:cNvPr>
          <p:cNvSpPr txBox="1"/>
          <p:nvPr/>
        </p:nvSpPr>
        <p:spPr>
          <a:xfrm>
            <a:off x="8988788" y="4811574"/>
            <a:ext cx="175881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1C0106-D683-7A41-8303-D34C689A88C0}"/>
              </a:ext>
            </a:extLst>
          </p:cNvPr>
          <p:cNvSpPr txBox="1"/>
          <p:nvPr/>
        </p:nvSpPr>
        <p:spPr>
          <a:xfrm>
            <a:off x="17499706" y="1035961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9516A53-CAC0-164F-8CD5-76B7DD8A8F42}"/>
              </a:ext>
            </a:extLst>
          </p:cNvPr>
          <p:cNvSpPr txBox="1">
            <a:spLocks/>
          </p:cNvSpPr>
          <p:nvPr/>
        </p:nvSpPr>
        <p:spPr>
          <a:xfrm>
            <a:off x="17499707" y="11020360"/>
            <a:ext cx="480235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980EFD-9A8C-C548-A5D1-DD76BD55B22A}"/>
              </a:ext>
            </a:extLst>
          </p:cNvPr>
          <p:cNvSpPr txBox="1"/>
          <p:nvPr/>
        </p:nvSpPr>
        <p:spPr>
          <a:xfrm>
            <a:off x="17499706" y="682700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4D1DC0D-A5D9-C449-B033-810C1FFF11FC}"/>
              </a:ext>
            </a:extLst>
          </p:cNvPr>
          <p:cNvSpPr txBox="1">
            <a:spLocks/>
          </p:cNvSpPr>
          <p:nvPr/>
        </p:nvSpPr>
        <p:spPr>
          <a:xfrm>
            <a:off x="17499707" y="7487747"/>
            <a:ext cx="480235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0FDBAE-6603-314B-AB4F-98832FF4781C}"/>
              </a:ext>
            </a:extLst>
          </p:cNvPr>
          <p:cNvSpPr txBox="1"/>
          <p:nvPr/>
        </p:nvSpPr>
        <p:spPr>
          <a:xfrm>
            <a:off x="4757431" y="861409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EE7C5E9-A3E1-474F-9C13-263E0F418ED2}"/>
              </a:ext>
            </a:extLst>
          </p:cNvPr>
          <p:cNvSpPr txBox="1">
            <a:spLocks/>
          </p:cNvSpPr>
          <p:nvPr/>
        </p:nvSpPr>
        <p:spPr>
          <a:xfrm>
            <a:off x="1614507" y="9274839"/>
            <a:ext cx="480235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CB6831-17CA-884B-949B-1667DED4AA14}"/>
              </a:ext>
            </a:extLst>
          </p:cNvPr>
          <p:cNvSpPr txBox="1"/>
          <p:nvPr/>
        </p:nvSpPr>
        <p:spPr>
          <a:xfrm>
            <a:off x="4722166" y="510777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6DAA3DD-A88E-7848-A436-F77A9778D876}"/>
              </a:ext>
            </a:extLst>
          </p:cNvPr>
          <p:cNvSpPr txBox="1">
            <a:spLocks/>
          </p:cNvSpPr>
          <p:nvPr/>
        </p:nvSpPr>
        <p:spPr>
          <a:xfrm>
            <a:off x="1614508" y="5768516"/>
            <a:ext cx="480235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420542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E84818-FAE5-E546-A06C-AA964C3946A4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7E6EF0-2EB6-C642-9168-64127E40305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E00C3D8-0616-994B-BA66-0961B9801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5963" y="1965881"/>
            <a:ext cx="4061437" cy="5485204"/>
          </a:xfrm>
          <a:custGeom>
            <a:avLst/>
            <a:gdLst>
              <a:gd name="T0" fmla="*/ 1219 w 5639"/>
              <a:gd name="T1" fmla="*/ 1690 h 9059"/>
              <a:gd name="T2" fmla="*/ 1219 w 5639"/>
              <a:gd name="T3" fmla="*/ 1690 h 9059"/>
              <a:gd name="T4" fmla="*/ 1689 w 5639"/>
              <a:gd name="T5" fmla="*/ 1219 h 9059"/>
              <a:gd name="T6" fmla="*/ 1689 w 5639"/>
              <a:gd name="T7" fmla="*/ 1219 h 9059"/>
              <a:gd name="T8" fmla="*/ 2160 w 5639"/>
              <a:gd name="T9" fmla="*/ 1690 h 9059"/>
              <a:gd name="T10" fmla="*/ 2160 w 5639"/>
              <a:gd name="T11" fmla="*/ 5087 h 9059"/>
              <a:gd name="T12" fmla="*/ 2161 w 5639"/>
              <a:gd name="T13" fmla="*/ 5222 h 9059"/>
              <a:gd name="T14" fmla="*/ 2166 w 5639"/>
              <a:gd name="T15" fmla="*/ 5222 h 9059"/>
              <a:gd name="T16" fmla="*/ 2166 w 5639"/>
              <a:gd name="T17" fmla="*/ 5222 h 9059"/>
              <a:gd name="T18" fmla="*/ 3850 w 5639"/>
              <a:gd name="T19" fmla="*/ 6777 h 9059"/>
              <a:gd name="T20" fmla="*/ 4475 w 5639"/>
              <a:gd name="T21" fmla="*/ 6777 h 9059"/>
              <a:gd name="T22" fmla="*/ 4475 w 5639"/>
              <a:gd name="T23" fmla="*/ 7248 h 9059"/>
              <a:gd name="T24" fmla="*/ 5638 w 5639"/>
              <a:gd name="T25" fmla="*/ 6181 h 9059"/>
              <a:gd name="T26" fmla="*/ 4475 w 5639"/>
              <a:gd name="T27" fmla="*/ 5115 h 9059"/>
              <a:gd name="T28" fmla="*/ 4475 w 5639"/>
              <a:gd name="T29" fmla="*/ 5559 h 9059"/>
              <a:gd name="T30" fmla="*/ 3850 w 5639"/>
              <a:gd name="T31" fmla="*/ 5559 h 9059"/>
              <a:gd name="T32" fmla="*/ 3850 w 5639"/>
              <a:gd name="T33" fmla="*/ 5559 h 9059"/>
              <a:gd name="T34" fmla="*/ 3517 w 5639"/>
              <a:gd name="T35" fmla="*/ 5420 h 9059"/>
              <a:gd name="T36" fmla="*/ 3517 w 5639"/>
              <a:gd name="T37" fmla="*/ 5420 h 9059"/>
              <a:gd name="T38" fmla="*/ 3379 w 5639"/>
              <a:gd name="T39" fmla="*/ 5087 h 9059"/>
              <a:gd name="T40" fmla="*/ 3379 w 5639"/>
              <a:gd name="T41" fmla="*/ 1690 h 9059"/>
              <a:gd name="T42" fmla="*/ 3379 w 5639"/>
              <a:gd name="T43" fmla="*/ 1690 h 9059"/>
              <a:gd name="T44" fmla="*/ 1689 w 5639"/>
              <a:gd name="T45" fmla="*/ 0 h 9059"/>
              <a:gd name="T46" fmla="*/ 1689 w 5639"/>
              <a:gd name="T47" fmla="*/ 0 h 9059"/>
              <a:gd name="T48" fmla="*/ 0 w 5639"/>
              <a:gd name="T49" fmla="*/ 1690 h 9059"/>
              <a:gd name="T50" fmla="*/ 0 w 5639"/>
              <a:gd name="T51" fmla="*/ 9058 h 9059"/>
              <a:gd name="T52" fmla="*/ 1219 w 5639"/>
              <a:gd name="T53" fmla="*/ 9058 h 9059"/>
              <a:gd name="T54" fmla="*/ 1219 w 5639"/>
              <a:gd name="T55" fmla="*/ 1690 h 9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639" h="9059">
                <a:moveTo>
                  <a:pt x="1219" y="1690"/>
                </a:moveTo>
                <a:lnTo>
                  <a:pt x="1219" y="1690"/>
                </a:lnTo>
                <a:cubicBezTo>
                  <a:pt x="1219" y="1430"/>
                  <a:pt x="1430" y="1219"/>
                  <a:pt x="1689" y="1219"/>
                </a:cubicBezTo>
                <a:lnTo>
                  <a:pt x="1689" y="1219"/>
                </a:lnTo>
                <a:cubicBezTo>
                  <a:pt x="1949" y="1219"/>
                  <a:pt x="2160" y="1430"/>
                  <a:pt x="2160" y="1690"/>
                </a:cubicBezTo>
                <a:lnTo>
                  <a:pt x="2160" y="5087"/>
                </a:lnTo>
                <a:lnTo>
                  <a:pt x="2161" y="5222"/>
                </a:lnTo>
                <a:lnTo>
                  <a:pt x="2166" y="5222"/>
                </a:lnTo>
                <a:lnTo>
                  <a:pt x="2166" y="5222"/>
                </a:lnTo>
                <a:cubicBezTo>
                  <a:pt x="2235" y="6091"/>
                  <a:pt x="2964" y="6777"/>
                  <a:pt x="3850" y="6777"/>
                </a:cubicBezTo>
                <a:lnTo>
                  <a:pt x="4475" y="6777"/>
                </a:lnTo>
                <a:lnTo>
                  <a:pt x="4475" y="7248"/>
                </a:lnTo>
                <a:lnTo>
                  <a:pt x="5638" y="6181"/>
                </a:lnTo>
                <a:lnTo>
                  <a:pt x="4475" y="5115"/>
                </a:lnTo>
                <a:lnTo>
                  <a:pt x="4475" y="5559"/>
                </a:lnTo>
                <a:lnTo>
                  <a:pt x="3850" y="5559"/>
                </a:lnTo>
                <a:lnTo>
                  <a:pt x="3850" y="5559"/>
                </a:lnTo>
                <a:cubicBezTo>
                  <a:pt x="3724" y="5559"/>
                  <a:pt x="3606" y="5509"/>
                  <a:pt x="3517" y="5420"/>
                </a:cubicBezTo>
                <a:lnTo>
                  <a:pt x="3517" y="5420"/>
                </a:lnTo>
                <a:cubicBezTo>
                  <a:pt x="3428" y="5331"/>
                  <a:pt x="3379" y="5213"/>
                  <a:pt x="3379" y="5087"/>
                </a:cubicBezTo>
                <a:lnTo>
                  <a:pt x="3379" y="1690"/>
                </a:lnTo>
                <a:lnTo>
                  <a:pt x="3379" y="1690"/>
                </a:lnTo>
                <a:cubicBezTo>
                  <a:pt x="3379" y="758"/>
                  <a:pt x="2621" y="0"/>
                  <a:pt x="1689" y="0"/>
                </a:cubicBezTo>
                <a:lnTo>
                  <a:pt x="1689" y="0"/>
                </a:lnTo>
                <a:cubicBezTo>
                  <a:pt x="758" y="0"/>
                  <a:pt x="0" y="758"/>
                  <a:pt x="0" y="1690"/>
                </a:cubicBezTo>
                <a:lnTo>
                  <a:pt x="0" y="9058"/>
                </a:lnTo>
                <a:lnTo>
                  <a:pt x="1219" y="9058"/>
                </a:lnTo>
                <a:lnTo>
                  <a:pt x="1219" y="169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3C202B88-3CC9-3645-9148-12B38DB1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9979" y="6019697"/>
            <a:ext cx="2762665" cy="4390299"/>
          </a:xfrm>
          <a:custGeom>
            <a:avLst/>
            <a:gdLst>
              <a:gd name="T0" fmla="*/ 3379 w 3838"/>
              <a:gd name="T1" fmla="*/ 5559 h 7250"/>
              <a:gd name="T2" fmla="*/ 3379 w 3838"/>
              <a:gd name="T3" fmla="*/ 2621 h 7250"/>
              <a:gd name="T4" fmla="*/ 3837 w 3838"/>
              <a:gd name="T5" fmla="*/ 2621 h 7250"/>
              <a:gd name="T6" fmla="*/ 2770 w 3838"/>
              <a:gd name="T7" fmla="*/ 1459 h 7250"/>
              <a:gd name="T8" fmla="*/ 1704 w 3838"/>
              <a:gd name="T9" fmla="*/ 2621 h 7250"/>
              <a:gd name="T10" fmla="*/ 2160 w 3838"/>
              <a:gd name="T11" fmla="*/ 2621 h 7250"/>
              <a:gd name="T12" fmla="*/ 2160 w 3838"/>
              <a:gd name="T13" fmla="*/ 5559 h 7250"/>
              <a:gd name="T14" fmla="*/ 2160 w 3838"/>
              <a:gd name="T15" fmla="*/ 5559 h 7250"/>
              <a:gd name="T16" fmla="*/ 1689 w 3838"/>
              <a:gd name="T17" fmla="*/ 6031 h 7250"/>
              <a:gd name="T18" fmla="*/ 1689 w 3838"/>
              <a:gd name="T19" fmla="*/ 6031 h 7250"/>
              <a:gd name="T20" fmla="*/ 1218 w 3838"/>
              <a:gd name="T21" fmla="*/ 5559 h 7250"/>
              <a:gd name="T22" fmla="*/ 1218 w 3838"/>
              <a:gd name="T23" fmla="*/ 0 h 7250"/>
              <a:gd name="T24" fmla="*/ 0 w 3838"/>
              <a:gd name="T25" fmla="*/ 0 h 7250"/>
              <a:gd name="T26" fmla="*/ 0 w 3838"/>
              <a:gd name="T27" fmla="*/ 5559 h 7250"/>
              <a:gd name="T28" fmla="*/ 0 w 3838"/>
              <a:gd name="T29" fmla="*/ 5559 h 7250"/>
              <a:gd name="T30" fmla="*/ 1689 w 3838"/>
              <a:gd name="T31" fmla="*/ 7249 h 7250"/>
              <a:gd name="T32" fmla="*/ 1689 w 3838"/>
              <a:gd name="T33" fmla="*/ 7249 h 7250"/>
              <a:gd name="T34" fmla="*/ 3379 w 3838"/>
              <a:gd name="T35" fmla="*/ 5559 h 7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38" h="7250">
                <a:moveTo>
                  <a:pt x="3379" y="5559"/>
                </a:moveTo>
                <a:lnTo>
                  <a:pt x="3379" y="2621"/>
                </a:lnTo>
                <a:lnTo>
                  <a:pt x="3837" y="2621"/>
                </a:lnTo>
                <a:lnTo>
                  <a:pt x="2770" y="1459"/>
                </a:lnTo>
                <a:lnTo>
                  <a:pt x="1704" y="2621"/>
                </a:lnTo>
                <a:lnTo>
                  <a:pt x="2160" y="2621"/>
                </a:lnTo>
                <a:lnTo>
                  <a:pt x="2160" y="5559"/>
                </a:lnTo>
                <a:lnTo>
                  <a:pt x="2160" y="5559"/>
                </a:lnTo>
                <a:cubicBezTo>
                  <a:pt x="2160" y="5820"/>
                  <a:pt x="1949" y="6031"/>
                  <a:pt x="1689" y="6031"/>
                </a:cubicBezTo>
                <a:lnTo>
                  <a:pt x="1689" y="6031"/>
                </a:lnTo>
                <a:cubicBezTo>
                  <a:pt x="1429" y="6031"/>
                  <a:pt x="1218" y="5820"/>
                  <a:pt x="1218" y="5559"/>
                </a:cubicBezTo>
                <a:lnTo>
                  <a:pt x="1218" y="0"/>
                </a:lnTo>
                <a:lnTo>
                  <a:pt x="0" y="0"/>
                </a:lnTo>
                <a:lnTo>
                  <a:pt x="0" y="5559"/>
                </a:lnTo>
                <a:lnTo>
                  <a:pt x="0" y="5559"/>
                </a:lnTo>
                <a:cubicBezTo>
                  <a:pt x="0" y="6491"/>
                  <a:pt x="757" y="7249"/>
                  <a:pt x="1689" y="7249"/>
                </a:cubicBezTo>
                <a:lnTo>
                  <a:pt x="1689" y="7249"/>
                </a:lnTo>
                <a:cubicBezTo>
                  <a:pt x="2621" y="7249"/>
                  <a:pt x="3379" y="6491"/>
                  <a:pt x="3379" y="555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6A51207-F524-B549-9515-1C771AFB8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4471" y="2764361"/>
            <a:ext cx="2762665" cy="5527933"/>
          </a:xfrm>
          <a:custGeom>
            <a:avLst/>
            <a:gdLst>
              <a:gd name="T0" fmla="*/ 1217 w 3837"/>
              <a:gd name="T1" fmla="*/ 1690 h 9129"/>
              <a:gd name="T2" fmla="*/ 1217 w 3837"/>
              <a:gd name="T3" fmla="*/ 1690 h 9129"/>
              <a:gd name="T4" fmla="*/ 1688 w 3837"/>
              <a:gd name="T5" fmla="*/ 1219 h 9129"/>
              <a:gd name="T6" fmla="*/ 1688 w 3837"/>
              <a:gd name="T7" fmla="*/ 1219 h 9129"/>
              <a:gd name="T8" fmla="*/ 2159 w 3837"/>
              <a:gd name="T9" fmla="*/ 1690 h 9129"/>
              <a:gd name="T10" fmla="*/ 2159 w 3837"/>
              <a:gd name="T11" fmla="*/ 5088 h 9129"/>
              <a:gd name="T12" fmla="*/ 1703 w 3837"/>
              <a:gd name="T13" fmla="*/ 5088 h 9129"/>
              <a:gd name="T14" fmla="*/ 2770 w 3837"/>
              <a:gd name="T15" fmla="*/ 6250 h 9129"/>
              <a:gd name="T16" fmla="*/ 3836 w 3837"/>
              <a:gd name="T17" fmla="*/ 5088 h 9129"/>
              <a:gd name="T18" fmla="*/ 3378 w 3837"/>
              <a:gd name="T19" fmla="*/ 5088 h 9129"/>
              <a:gd name="T20" fmla="*/ 3378 w 3837"/>
              <a:gd name="T21" fmla="*/ 1690 h 9129"/>
              <a:gd name="T22" fmla="*/ 3378 w 3837"/>
              <a:gd name="T23" fmla="*/ 1690 h 9129"/>
              <a:gd name="T24" fmla="*/ 1688 w 3837"/>
              <a:gd name="T25" fmla="*/ 0 h 9129"/>
              <a:gd name="T26" fmla="*/ 1688 w 3837"/>
              <a:gd name="T27" fmla="*/ 0 h 9129"/>
              <a:gd name="T28" fmla="*/ 0 w 3837"/>
              <a:gd name="T29" fmla="*/ 1690 h 9129"/>
              <a:gd name="T30" fmla="*/ 0 w 3837"/>
              <a:gd name="T31" fmla="*/ 9128 h 9129"/>
              <a:gd name="T32" fmla="*/ 1217 w 3837"/>
              <a:gd name="T33" fmla="*/ 9128 h 9129"/>
              <a:gd name="T34" fmla="*/ 1217 w 3837"/>
              <a:gd name="T35" fmla="*/ 1690 h 9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37" h="9129">
                <a:moveTo>
                  <a:pt x="1217" y="1690"/>
                </a:moveTo>
                <a:lnTo>
                  <a:pt x="1217" y="1690"/>
                </a:lnTo>
                <a:cubicBezTo>
                  <a:pt x="1217" y="1430"/>
                  <a:pt x="1428" y="1219"/>
                  <a:pt x="1688" y="1219"/>
                </a:cubicBezTo>
                <a:lnTo>
                  <a:pt x="1688" y="1219"/>
                </a:lnTo>
                <a:cubicBezTo>
                  <a:pt x="1948" y="1219"/>
                  <a:pt x="2159" y="1430"/>
                  <a:pt x="2159" y="1690"/>
                </a:cubicBezTo>
                <a:lnTo>
                  <a:pt x="2159" y="5088"/>
                </a:lnTo>
                <a:lnTo>
                  <a:pt x="1703" y="5088"/>
                </a:lnTo>
                <a:lnTo>
                  <a:pt x="2770" y="6250"/>
                </a:lnTo>
                <a:lnTo>
                  <a:pt x="3836" y="5088"/>
                </a:lnTo>
                <a:lnTo>
                  <a:pt x="3378" y="5088"/>
                </a:lnTo>
                <a:lnTo>
                  <a:pt x="3378" y="1690"/>
                </a:lnTo>
                <a:lnTo>
                  <a:pt x="3378" y="1690"/>
                </a:lnTo>
                <a:cubicBezTo>
                  <a:pt x="3378" y="758"/>
                  <a:pt x="2620" y="0"/>
                  <a:pt x="1688" y="0"/>
                </a:cubicBezTo>
                <a:lnTo>
                  <a:pt x="1688" y="0"/>
                </a:lnTo>
                <a:cubicBezTo>
                  <a:pt x="758" y="0"/>
                  <a:pt x="0" y="758"/>
                  <a:pt x="0" y="1690"/>
                </a:cubicBezTo>
                <a:lnTo>
                  <a:pt x="0" y="9128"/>
                </a:lnTo>
                <a:lnTo>
                  <a:pt x="1217" y="9128"/>
                </a:lnTo>
                <a:lnTo>
                  <a:pt x="1217" y="169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8214DF34-0C7E-2E4D-BF33-6AD36434B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5785" y="7071873"/>
            <a:ext cx="2762665" cy="4128592"/>
          </a:xfrm>
          <a:custGeom>
            <a:avLst/>
            <a:gdLst>
              <a:gd name="T0" fmla="*/ 3378 w 3837"/>
              <a:gd name="T1" fmla="*/ 5127 h 6817"/>
              <a:gd name="T2" fmla="*/ 3378 w 3837"/>
              <a:gd name="T3" fmla="*/ 2188 h 6817"/>
              <a:gd name="T4" fmla="*/ 3836 w 3837"/>
              <a:gd name="T5" fmla="*/ 2188 h 6817"/>
              <a:gd name="T6" fmla="*/ 2770 w 3837"/>
              <a:gd name="T7" fmla="*/ 1026 h 6817"/>
              <a:gd name="T8" fmla="*/ 1704 w 3837"/>
              <a:gd name="T9" fmla="*/ 2188 h 6817"/>
              <a:gd name="T10" fmla="*/ 2160 w 3837"/>
              <a:gd name="T11" fmla="*/ 2188 h 6817"/>
              <a:gd name="T12" fmla="*/ 2160 w 3837"/>
              <a:gd name="T13" fmla="*/ 5127 h 6817"/>
              <a:gd name="T14" fmla="*/ 2160 w 3837"/>
              <a:gd name="T15" fmla="*/ 5127 h 6817"/>
              <a:gd name="T16" fmla="*/ 1689 w 3837"/>
              <a:gd name="T17" fmla="*/ 5597 h 6817"/>
              <a:gd name="T18" fmla="*/ 1689 w 3837"/>
              <a:gd name="T19" fmla="*/ 5597 h 6817"/>
              <a:gd name="T20" fmla="*/ 1218 w 3837"/>
              <a:gd name="T21" fmla="*/ 5127 h 6817"/>
              <a:gd name="T22" fmla="*/ 1218 w 3837"/>
              <a:gd name="T23" fmla="*/ 0 h 6817"/>
              <a:gd name="T24" fmla="*/ 0 w 3837"/>
              <a:gd name="T25" fmla="*/ 0 h 6817"/>
              <a:gd name="T26" fmla="*/ 0 w 3837"/>
              <a:gd name="T27" fmla="*/ 5127 h 6817"/>
              <a:gd name="T28" fmla="*/ 0 w 3837"/>
              <a:gd name="T29" fmla="*/ 5127 h 6817"/>
              <a:gd name="T30" fmla="*/ 1689 w 3837"/>
              <a:gd name="T31" fmla="*/ 6816 h 6817"/>
              <a:gd name="T32" fmla="*/ 1689 w 3837"/>
              <a:gd name="T33" fmla="*/ 6816 h 6817"/>
              <a:gd name="T34" fmla="*/ 3378 w 3837"/>
              <a:gd name="T35" fmla="*/ 5127 h 6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37" h="6817">
                <a:moveTo>
                  <a:pt x="3378" y="5127"/>
                </a:moveTo>
                <a:lnTo>
                  <a:pt x="3378" y="2188"/>
                </a:lnTo>
                <a:lnTo>
                  <a:pt x="3836" y="2188"/>
                </a:lnTo>
                <a:lnTo>
                  <a:pt x="2770" y="1026"/>
                </a:lnTo>
                <a:lnTo>
                  <a:pt x="1704" y="2188"/>
                </a:lnTo>
                <a:lnTo>
                  <a:pt x="2160" y="2188"/>
                </a:lnTo>
                <a:lnTo>
                  <a:pt x="2160" y="5127"/>
                </a:lnTo>
                <a:lnTo>
                  <a:pt x="2160" y="5127"/>
                </a:lnTo>
                <a:cubicBezTo>
                  <a:pt x="2160" y="5386"/>
                  <a:pt x="1949" y="5597"/>
                  <a:pt x="1689" y="5597"/>
                </a:cubicBezTo>
                <a:lnTo>
                  <a:pt x="1689" y="5597"/>
                </a:lnTo>
                <a:cubicBezTo>
                  <a:pt x="1430" y="5597"/>
                  <a:pt x="1218" y="5386"/>
                  <a:pt x="1218" y="5127"/>
                </a:cubicBezTo>
                <a:lnTo>
                  <a:pt x="1218" y="0"/>
                </a:lnTo>
                <a:lnTo>
                  <a:pt x="0" y="0"/>
                </a:lnTo>
                <a:lnTo>
                  <a:pt x="0" y="5127"/>
                </a:lnTo>
                <a:lnTo>
                  <a:pt x="0" y="5127"/>
                </a:lnTo>
                <a:cubicBezTo>
                  <a:pt x="0" y="6058"/>
                  <a:pt x="758" y="6816"/>
                  <a:pt x="1689" y="6816"/>
                </a:cubicBezTo>
                <a:lnTo>
                  <a:pt x="1689" y="6816"/>
                </a:lnTo>
                <a:cubicBezTo>
                  <a:pt x="2621" y="6816"/>
                  <a:pt x="3378" y="6058"/>
                  <a:pt x="3378" y="51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B219F1E-5586-2340-A1D2-35CD7FAD5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76" y="4315920"/>
            <a:ext cx="2762665" cy="4406323"/>
          </a:xfrm>
          <a:custGeom>
            <a:avLst/>
            <a:gdLst>
              <a:gd name="T0" fmla="*/ 1218 w 3838"/>
              <a:gd name="T1" fmla="*/ 1690 h 7276"/>
              <a:gd name="T2" fmla="*/ 1218 w 3838"/>
              <a:gd name="T3" fmla="*/ 1690 h 7276"/>
              <a:gd name="T4" fmla="*/ 1689 w 3838"/>
              <a:gd name="T5" fmla="*/ 1219 h 7276"/>
              <a:gd name="T6" fmla="*/ 1689 w 3838"/>
              <a:gd name="T7" fmla="*/ 1219 h 7276"/>
              <a:gd name="T8" fmla="*/ 2160 w 3838"/>
              <a:gd name="T9" fmla="*/ 1690 h 7276"/>
              <a:gd name="T10" fmla="*/ 2160 w 3838"/>
              <a:gd name="T11" fmla="*/ 5087 h 7276"/>
              <a:gd name="T12" fmla="*/ 1704 w 3838"/>
              <a:gd name="T13" fmla="*/ 5087 h 7276"/>
              <a:gd name="T14" fmla="*/ 2770 w 3838"/>
              <a:gd name="T15" fmla="*/ 6249 h 7276"/>
              <a:gd name="T16" fmla="*/ 3837 w 3838"/>
              <a:gd name="T17" fmla="*/ 5087 h 7276"/>
              <a:gd name="T18" fmla="*/ 3379 w 3838"/>
              <a:gd name="T19" fmla="*/ 5087 h 7276"/>
              <a:gd name="T20" fmla="*/ 3379 w 3838"/>
              <a:gd name="T21" fmla="*/ 1690 h 7276"/>
              <a:gd name="T22" fmla="*/ 3379 w 3838"/>
              <a:gd name="T23" fmla="*/ 1690 h 7276"/>
              <a:gd name="T24" fmla="*/ 1689 w 3838"/>
              <a:gd name="T25" fmla="*/ 0 h 7276"/>
              <a:gd name="T26" fmla="*/ 1689 w 3838"/>
              <a:gd name="T27" fmla="*/ 0 h 7276"/>
              <a:gd name="T28" fmla="*/ 0 w 3838"/>
              <a:gd name="T29" fmla="*/ 1690 h 7276"/>
              <a:gd name="T30" fmla="*/ 0 w 3838"/>
              <a:gd name="T31" fmla="*/ 7275 h 7276"/>
              <a:gd name="T32" fmla="*/ 1218 w 3838"/>
              <a:gd name="T33" fmla="*/ 7275 h 7276"/>
              <a:gd name="T34" fmla="*/ 1218 w 3838"/>
              <a:gd name="T35" fmla="*/ 1690 h 7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38" h="7276">
                <a:moveTo>
                  <a:pt x="1218" y="1690"/>
                </a:moveTo>
                <a:lnTo>
                  <a:pt x="1218" y="1690"/>
                </a:lnTo>
                <a:cubicBezTo>
                  <a:pt x="1218" y="1430"/>
                  <a:pt x="1430" y="1219"/>
                  <a:pt x="1689" y="1219"/>
                </a:cubicBezTo>
                <a:lnTo>
                  <a:pt x="1689" y="1219"/>
                </a:lnTo>
                <a:cubicBezTo>
                  <a:pt x="1949" y="1219"/>
                  <a:pt x="2160" y="1430"/>
                  <a:pt x="2160" y="1690"/>
                </a:cubicBezTo>
                <a:lnTo>
                  <a:pt x="2160" y="5087"/>
                </a:lnTo>
                <a:lnTo>
                  <a:pt x="1704" y="5087"/>
                </a:lnTo>
                <a:lnTo>
                  <a:pt x="2770" y="6249"/>
                </a:lnTo>
                <a:lnTo>
                  <a:pt x="3837" y="5087"/>
                </a:lnTo>
                <a:lnTo>
                  <a:pt x="3379" y="5087"/>
                </a:lnTo>
                <a:lnTo>
                  <a:pt x="3379" y="1690"/>
                </a:lnTo>
                <a:lnTo>
                  <a:pt x="3379" y="1690"/>
                </a:lnTo>
                <a:cubicBezTo>
                  <a:pt x="3379" y="758"/>
                  <a:pt x="2620" y="0"/>
                  <a:pt x="1689" y="0"/>
                </a:cubicBezTo>
                <a:lnTo>
                  <a:pt x="1689" y="0"/>
                </a:lnTo>
                <a:cubicBezTo>
                  <a:pt x="757" y="0"/>
                  <a:pt x="0" y="758"/>
                  <a:pt x="0" y="1690"/>
                </a:cubicBezTo>
                <a:lnTo>
                  <a:pt x="0" y="7275"/>
                </a:lnTo>
                <a:lnTo>
                  <a:pt x="1218" y="7275"/>
                </a:lnTo>
                <a:lnTo>
                  <a:pt x="1218" y="169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1CDE1AC2-D9F2-334C-B978-5541F50A3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050" y="5069001"/>
            <a:ext cx="3702607" cy="5068607"/>
          </a:xfrm>
          <a:custGeom>
            <a:avLst/>
            <a:gdLst>
              <a:gd name="T0" fmla="*/ 4683 w 5142"/>
              <a:gd name="T1" fmla="*/ 6680 h 8371"/>
              <a:gd name="T2" fmla="*/ 4683 w 5142"/>
              <a:gd name="T3" fmla="*/ 3742 h 8371"/>
              <a:gd name="T4" fmla="*/ 5141 w 5142"/>
              <a:gd name="T5" fmla="*/ 3742 h 8371"/>
              <a:gd name="T6" fmla="*/ 4074 w 5142"/>
              <a:gd name="T7" fmla="*/ 2579 h 8371"/>
              <a:gd name="T8" fmla="*/ 3007 w 5142"/>
              <a:gd name="T9" fmla="*/ 3742 h 8371"/>
              <a:gd name="T10" fmla="*/ 3464 w 5142"/>
              <a:gd name="T11" fmla="*/ 3742 h 8371"/>
              <a:gd name="T12" fmla="*/ 3464 w 5142"/>
              <a:gd name="T13" fmla="*/ 6680 h 8371"/>
              <a:gd name="T14" fmla="*/ 3464 w 5142"/>
              <a:gd name="T15" fmla="*/ 6680 h 8371"/>
              <a:gd name="T16" fmla="*/ 2993 w 5142"/>
              <a:gd name="T17" fmla="*/ 7151 h 8371"/>
              <a:gd name="T18" fmla="*/ 2993 w 5142"/>
              <a:gd name="T19" fmla="*/ 7151 h 8371"/>
              <a:gd name="T20" fmla="*/ 2522 w 5142"/>
              <a:gd name="T21" fmla="*/ 6680 h 8371"/>
              <a:gd name="T22" fmla="*/ 2522 w 5142"/>
              <a:gd name="T23" fmla="*/ 1690 h 8371"/>
              <a:gd name="T24" fmla="*/ 2522 w 5142"/>
              <a:gd name="T25" fmla="*/ 1690 h 8371"/>
              <a:gd name="T26" fmla="*/ 833 w 5142"/>
              <a:gd name="T27" fmla="*/ 0 h 8371"/>
              <a:gd name="T28" fmla="*/ 0 w 5142"/>
              <a:gd name="T29" fmla="*/ 0 h 8371"/>
              <a:gd name="T30" fmla="*/ 0 w 5142"/>
              <a:gd name="T31" fmla="*/ 1219 h 8371"/>
              <a:gd name="T32" fmla="*/ 833 w 5142"/>
              <a:gd name="T33" fmla="*/ 1219 h 8371"/>
              <a:gd name="T34" fmla="*/ 833 w 5142"/>
              <a:gd name="T35" fmla="*/ 1219 h 8371"/>
              <a:gd name="T36" fmla="*/ 1304 w 5142"/>
              <a:gd name="T37" fmla="*/ 1690 h 8371"/>
              <a:gd name="T38" fmla="*/ 1304 w 5142"/>
              <a:gd name="T39" fmla="*/ 6680 h 8371"/>
              <a:gd name="T40" fmla="*/ 1304 w 5142"/>
              <a:gd name="T41" fmla="*/ 6680 h 8371"/>
              <a:gd name="T42" fmla="*/ 2993 w 5142"/>
              <a:gd name="T43" fmla="*/ 8370 h 8371"/>
              <a:gd name="T44" fmla="*/ 2993 w 5142"/>
              <a:gd name="T45" fmla="*/ 8370 h 8371"/>
              <a:gd name="T46" fmla="*/ 4683 w 5142"/>
              <a:gd name="T47" fmla="*/ 6680 h 8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142" h="8371">
                <a:moveTo>
                  <a:pt x="4683" y="6680"/>
                </a:moveTo>
                <a:lnTo>
                  <a:pt x="4683" y="3742"/>
                </a:lnTo>
                <a:lnTo>
                  <a:pt x="5141" y="3742"/>
                </a:lnTo>
                <a:lnTo>
                  <a:pt x="4074" y="2579"/>
                </a:lnTo>
                <a:lnTo>
                  <a:pt x="3007" y="3742"/>
                </a:lnTo>
                <a:lnTo>
                  <a:pt x="3464" y="3742"/>
                </a:lnTo>
                <a:lnTo>
                  <a:pt x="3464" y="6680"/>
                </a:lnTo>
                <a:lnTo>
                  <a:pt x="3464" y="6680"/>
                </a:lnTo>
                <a:cubicBezTo>
                  <a:pt x="3464" y="6940"/>
                  <a:pt x="3253" y="7151"/>
                  <a:pt x="2993" y="7151"/>
                </a:cubicBezTo>
                <a:lnTo>
                  <a:pt x="2993" y="7151"/>
                </a:lnTo>
                <a:cubicBezTo>
                  <a:pt x="2733" y="7151"/>
                  <a:pt x="2522" y="6940"/>
                  <a:pt x="2522" y="6680"/>
                </a:cubicBezTo>
                <a:lnTo>
                  <a:pt x="2522" y="1690"/>
                </a:lnTo>
                <a:lnTo>
                  <a:pt x="2522" y="1690"/>
                </a:lnTo>
                <a:cubicBezTo>
                  <a:pt x="2522" y="758"/>
                  <a:pt x="1764" y="0"/>
                  <a:pt x="833" y="0"/>
                </a:cubicBezTo>
                <a:lnTo>
                  <a:pt x="0" y="0"/>
                </a:lnTo>
                <a:lnTo>
                  <a:pt x="0" y="1219"/>
                </a:lnTo>
                <a:lnTo>
                  <a:pt x="833" y="1219"/>
                </a:lnTo>
                <a:lnTo>
                  <a:pt x="833" y="1219"/>
                </a:lnTo>
                <a:cubicBezTo>
                  <a:pt x="1092" y="1219"/>
                  <a:pt x="1304" y="1430"/>
                  <a:pt x="1304" y="1690"/>
                </a:cubicBezTo>
                <a:lnTo>
                  <a:pt x="1304" y="6680"/>
                </a:lnTo>
                <a:lnTo>
                  <a:pt x="1304" y="6680"/>
                </a:lnTo>
                <a:cubicBezTo>
                  <a:pt x="1304" y="7612"/>
                  <a:pt x="2062" y="8370"/>
                  <a:pt x="2993" y="8370"/>
                </a:cubicBezTo>
                <a:lnTo>
                  <a:pt x="2993" y="8370"/>
                </a:lnTo>
                <a:cubicBezTo>
                  <a:pt x="3924" y="8370"/>
                  <a:pt x="4683" y="7612"/>
                  <a:pt x="4683" y="668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6D9E9F-03E3-7B4E-98F4-49D624FD34AF}"/>
              </a:ext>
            </a:extLst>
          </p:cNvPr>
          <p:cNvSpPr txBox="1"/>
          <p:nvPr/>
        </p:nvSpPr>
        <p:spPr>
          <a:xfrm>
            <a:off x="18926227" y="484375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0C7AF25-89E5-AD4C-BE58-DC637B415B8F}"/>
              </a:ext>
            </a:extLst>
          </p:cNvPr>
          <p:cNvSpPr txBox="1">
            <a:spLocks/>
          </p:cNvSpPr>
          <p:nvPr/>
        </p:nvSpPr>
        <p:spPr>
          <a:xfrm>
            <a:off x="18926227" y="5499927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457DF6-59F4-4E41-907A-3062C94B6A18}"/>
              </a:ext>
            </a:extLst>
          </p:cNvPr>
          <p:cNvSpPr txBox="1"/>
          <p:nvPr/>
        </p:nvSpPr>
        <p:spPr>
          <a:xfrm>
            <a:off x="3925572" y="455688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A55CA7A-C8C7-9943-A489-D9D50AFB22B5}"/>
              </a:ext>
            </a:extLst>
          </p:cNvPr>
          <p:cNvSpPr txBox="1">
            <a:spLocks/>
          </p:cNvSpPr>
          <p:nvPr/>
        </p:nvSpPr>
        <p:spPr>
          <a:xfrm>
            <a:off x="1780105" y="5213058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07F385F-7E45-6647-9E24-0DB1E3E14575}"/>
              </a:ext>
            </a:extLst>
          </p:cNvPr>
          <p:cNvSpPr txBox="1"/>
          <p:nvPr/>
        </p:nvSpPr>
        <p:spPr>
          <a:xfrm>
            <a:off x="9137069" y="241897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CC90CAC4-574A-414F-AE1B-A713ABFE5D7F}"/>
              </a:ext>
            </a:extLst>
          </p:cNvPr>
          <p:cNvSpPr txBox="1">
            <a:spLocks/>
          </p:cNvSpPr>
          <p:nvPr/>
        </p:nvSpPr>
        <p:spPr>
          <a:xfrm>
            <a:off x="7078165" y="3075156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DF6024-D875-BF49-9469-D2611AB65AD1}"/>
              </a:ext>
            </a:extLst>
          </p:cNvPr>
          <p:cNvSpPr txBox="1"/>
          <p:nvPr/>
        </p:nvSpPr>
        <p:spPr>
          <a:xfrm>
            <a:off x="11384471" y="84542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AA4AB95-8C7E-1E47-8251-F2FA4AEA053E}"/>
              </a:ext>
            </a:extLst>
          </p:cNvPr>
          <p:cNvSpPr txBox="1">
            <a:spLocks/>
          </p:cNvSpPr>
          <p:nvPr/>
        </p:nvSpPr>
        <p:spPr>
          <a:xfrm>
            <a:off x="11384471" y="1501604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8859415-A2EB-B64D-B874-C28A0876C0C9}"/>
              </a:ext>
            </a:extLst>
          </p:cNvPr>
          <p:cNvSpPr txBox="1"/>
          <p:nvPr/>
        </p:nvSpPr>
        <p:spPr>
          <a:xfrm>
            <a:off x="10545138" y="11242518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D76C863-1421-304C-B05C-43C94EF48812}"/>
              </a:ext>
            </a:extLst>
          </p:cNvPr>
          <p:cNvSpPr txBox="1">
            <a:spLocks/>
          </p:cNvSpPr>
          <p:nvPr/>
        </p:nvSpPr>
        <p:spPr>
          <a:xfrm>
            <a:off x="8495852" y="11898695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DB8562A-8B8C-2447-B908-87A489B1FC38}"/>
              </a:ext>
            </a:extLst>
          </p:cNvPr>
          <p:cNvSpPr txBox="1"/>
          <p:nvPr/>
        </p:nvSpPr>
        <p:spPr>
          <a:xfrm>
            <a:off x="12993188" y="1058634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1FBABDC3-130E-1443-885E-CF971AD8F907}"/>
              </a:ext>
            </a:extLst>
          </p:cNvPr>
          <p:cNvSpPr txBox="1">
            <a:spLocks/>
          </p:cNvSpPr>
          <p:nvPr/>
        </p:nvSpPr>
        <p:spPr>
          <a:xfrm>
            <a:off x="12993188" y="11242518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0984E99-1D88-E746-8F8C-6B8604B216F0}"/>
              </a:ext>
            </a:extLst>
          </p:cNvPr>
          <p:cNvSpPr txBox="1"/>
          <p:nvPr/>
        </p:nvSpPr>
        <p:spPr>
          <a:xfrm rot="5400000">
            <a:off x="7896791" y="8058433"/>
            <a:ext cx="163698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85ABBFF-26E1-C44D-ACCB-A2464B38A4CF}"/>
              </a:ext>
            </a:extLst>
          </p:cNvPr>
          <p:cNvSpPr txBox="1"/>
          <p:nvPr/>
        </p:nvSpPr>
        <p:spPr>
          <a:xfrm rot="5400000">
            <a:off x="9400616" y="5954631"/>
            <a:ext cx="172354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4F16FDB-9284-864F-8CBA-B5B9186A0878}"/>
              </a:ext>
            </a:extLst>
          </p:cNvPr>
          <p:cNvSpPr txBox="1"/>
          <p:nvPr/>
        </p:nvSpPr>
        <p:spPr>
          <a:xfrm rot="5400000">
            <a:off x="10935462" y="9014606"/>
            <a:ext cx="173316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B7B2015-58E5-5542-98C5-D8E53FDCCD22}"/>
              </a:ext>
            </a:extLst>
          </p:cNvPr>
          <p:cNvSpPr txBox="1"/>
          <p:nvPr/>
        </p:nvSpPr>
        <p:spPr>
          <a:xfrm rot="5400000">
            <a:off x="12509731" y="4492555"/>
            <a:ext cx="175881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BDBF98-E943-1144-9648-5B95AC07A68B}"/>
              </a:ext>
            </a:extLst>
          </p:cNvPr>
          <p:cNvSpPr txBox="1"/>
          <p:nvPr/>
        </p:nvSpPr>
        <p:spPr>
          <a:xfrm rot="5400000">
            <a:off x="14075512" y="8318003"/>
            <a:ext cx="175240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8EE2EAA-BAA9-FF44-A6ED-5D025AB42E66}"/>
              </a:ext>
            </a:extLst>
          </p:cNvPr>
          <p:cNvSpPr txBox="1"/>
          <p:nvPr/>
        </p:nvSpPr>
        <p:spPr>
          <a:xfrm rot="5400000">
            <a:off x="15643695" y="3878004"/>
            <a:ext cx="175080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Step 06</a:t>
            </a:r>
          </a:p>
        </p:txBody>
      </p:sp>
    </p:spTree>
    <p:extLst>
      <p:ext uri="{BB962C8B-B14F-4D97-AF65-F5344CB8AC3E}">
        <p14:creationId xmlns:p14="http://schemas.microsoft.com/office/powerpoint/2010/main" val="2324601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0AE085-7B1A-0C40-A721-4D6BB53A45CD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0E05BE-6AD8-8A45-A2F0-7FEF6663702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C8A6B154-B227-2943-BB9C-5D702DCA0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136" y="5801326"/>
            <a:ext cx="15905378" cy="3945608"/>
          </a:xfrm>
          <a:custGeom>
            <a:avLst/>
            <a:gdLst>
              <a:gd name="T0" fmla="*/ 10066 w 18825"/>
              <a:gd name="T1" fmla="*/ 894 h 4672"/>
              <a:gd name="T2" fmla="*/ 9325 w 18825"/>
              <a:gd name="T3" fmla="*/ 231 h 4672"/>
              <a:gd name="T4" fmla="*/ 7518 w 18825"/>
              <a:gd name="T5" fmla="*/ 245 h 4672"/>
              <a:gd name="T6" fmla="*/ 6451 w 18825"/>
              <a:gd name="T7" fmla="*/ 1911 h 4672"/>
              <a:gd name="T8" fmla="*/ 6445 w 18825"/>
              <a:gd name="T9" fmla="*/ 2619 h 4672"/>
              <a:gd name="T10" fmla="*/ 6427 w 18825"/>
              <a:gd name="T11" fmla="*/ 2846 h 4672"/>
              <a:gd name="T12" fmla="*/ 5658 w 18825"/>
              <a:gd name="T13" fmla="*/ 3503 h 4672"/>
              <a:gd name="T14" fmla="*/ 4807 w 18825"/>
              <a:gd name="T15" fmla="*/ 2877 h 4672"/>
              <a:gd name="T16" fmla="*/ 4781 w 18825"/>
              <a:gd name="T17" fmla="*/ 2630 h 4672"/>
              <a:gd name="T18" fmla="*/ 4773 w 18825"/>
              <a:gd name="T19" fmla="*/ 1800 h 4672"/>
              <a:gd name="T20" fmla="*/ 3061 w 18825"/>
              <a:gd name="T21" fmla="*/ 30 h 4672"/>
              <a:gd name="T22" fmla="*/ 1294 w 18825"/>
              <a:gd name="T23" fmla="*/ 716 h 4672"/>
              <a:gd name="T24" fmla="*/ 828 w 18825"/>
              <a:gd name="T25" fmla="*/ 2264 h 4672"/>
              <a:gd name="T26" fmla="*/ 824 w 18825"/>
              <a:gd name="T27" fmla="*/ 2764 h 4672"/>
              <a:gd name="T28" fmla="*/ 97 w 18825"/>
              <a:gd name="T29" fmla="*/ 3496 h 4672"/>
              <a:gd name="T30" fmla="*/ 79 w 18825"/>
              <a:gd name="T31" fmla="*/ 4647 h 4672"/>
              <a:gd name="T32" fmla="*/ 1381 w 18825"/>
              <a:gd name="T33" fmla="*/ 4068 h 4672"/>
              <a:gd name="T34" fmla="*/ 1973 w 18825"/>
              <a:gd name="T35" fmla="*/ 2695 h 4672"/>
              <a:gd name="T36" fmla="*/ 1973 w 18825"/>
              <a:gd name="T37" fmla="*/ 1977 h 4672"/>
              <a:gd name="T38" fmla="*/ 2496 w 18825"/>
              <a:gd name="T39" fmla="*/ 1218 h 4672"/>
              <a:gd name="T40" fmla="*/ 3314 w 18825"/>
              <a:gd name="T41" fmla="*/ 1332 h 4672"/>
              <a:gd name="T42" fmla="*/ 3637 w 18825"/>
              <a:gd name="T43" fmla="*/ 2048 h 4672"/>
              <a:gd name="T44" fmla="*/ 3639 w 18825"/>
              <a:gd name="T45" fmla="*/ 2750 h 4672"/>
              <a:gd name="T46" fmla="*/ 4239 w 18825"/>
              <a:gd name="T47" fmla="*/ 4093 h 4672"/>
              <a:gd name="T48" fmla="*/ 6239 w 18825"/>
              <a:gd name="T49" fmla="*/ 4548 h 4672"/>
              <a:gd name="T50" fmla="*/ 7583 w 18825"/>
              <a:gd name="T51" fmla="*/ 2840 h 4672"/>
              <a:gd name="T52" fmla="*/ 7591 w 18825"/>
              <a:gd name="T53" fmla="*/ 2114 h 4672"/>
              <a:gd name="T54" fmla="*/ 7627 w 18825"/>
              <a:gd name="T55" fmla="*/ 1798 h 4672"/>
              <a:gd name="T56" fmla="*/ 8336 w 18825"/>
              <a:gd name="T57" fmla="*/ 1164 h 4672"/>
              <a:gd name="T58" fmla="*/ 9047 w 18825"/>
              <a:gd name="T59" fmla="*/ 1442 h 4672"/>
              <a:gd name="T60" fmla="*/ 9139 w 18825"/>
              <a:gd name="T61" fmla="*/ 1569 h 4672"/>
              <a:gd name="T62" fmla="*/ 9206 w 18825"/>
              <a:gd name="T63" fmla="*/ 1710 h 4672"/>
              <a:gd name="T64" fmla="*/ 9254 w 18825"/>
              <a:gd name="T65" fmla="*/ 1968 h 4672"/>
              <a:gd name="T66" fmla="*/ 9254 w 18825"/>
              <a:gd name="T67" fmla="*/ 2684 h 4672"/>
              <a:gd name="T68" fmla="*/ 9485 w 18825"/>
              <a:gd name="T69" fmla="*/ 3602 h 4672"/>
              <a:gd name="T70" fmla="*/ 11647 w 18825"/>
              <a:gd name="T71" fmla="*/ 4605 h 4672"/>
              <a:gd name="T72" fmla="*/ 13198 w 18825"/>
              <a:gd name="T73" fmla="*/ 2861 h 4672"/>
              <a:gd name="T74" fmla="*/ 13207 w 18825"/>
              <a:gd name="T75" fmla="*/ 1972 h 4672"/>
              <a:gd name="T76" fmla="*/ 13445 w 18825"/>
              <a:gd name="T77" fmla="*/ 1408 h 4672"/>
              <a:gd name="T78" fmla="*/ 14296 w 18825"/>
              <a:gd name="T79" fmla="*/ 1199 h 4672"/>
              <a:gd name="T80" fmla="*/ 14870 w 18825"/>
              <a:gd name="T81" fmla="*/ 1963 h 4672"/>
              <a:gd name="T82" fmla="*/ 14870 w 18825"/>
              <a:gd name="T83" fmla="*/ 2499 h 4672"/>
              <a:gd name="T84" fmla="*/ 15017 w 18825"/>
              <a:gd name="T85" fmla="*/ 3419 h 4672"/>
              <a:gd name="T86" fmla="*/ 17243 w 18825"/>
              <a:gd name="T87" fmla="*/ 4610 h 4672"/>
              <a:gd name="T88" fmla="*/ 18739 w 18825"/>
              <a:gd name="T89" fmla="*/ 3248 h 4672"/>
              <a:gd name="T90" fmla="*/ 17679 w 18825"/>
              <a:gd name="T91" fmla="*/ 2696 h 4672"/>
              <a:gd name="T92" fmla="*/ 16657 w 18825"/>
              <a:gd name="T93" fmla="*/ 3483 h 4672"/>
              <a:gd name="T94" fmla="*/ 16023 w 18825"/>
              <a:gd name="T95" fmla="*/ 2785 h 4672"/>
              <a:gd name="T96" fmla="*/ 16016 w 18825"/>
              <a:gd name="T97" fmla="*/ 2038 h 4672"/>
              <a:gd name="T98" fmla="*/ 15989 w 18825"/>
              <a:gd name="T99" fmla="*/ 1665 h 4672"/>
              <a:gd name="T100" fmla="*/ 14111 w 18825"/>
              <a:gd name="T101" fmla="*/ 15 h 4672"/>
              <a:gd name="T102" fmla="*/ 12112 w 18825"/>
              <a:gd name="T103" fmla="*/ 1549 h 4672"/>
              <a:gd name="T104" fmla="*/ 12062 w 18825"/>
              <a:gd name="T105" fmla="*/ 2433 h 4672"/>
              <a:gd name="T106" fmla="*/ 12058 w 18825"/>
              <a:gd name="T107" fmla="*/ 2752 h 4672"/>
              <a:gd name="T108" fmla="*/ 11407 w 18825"/>
              <a:gd name="T109" fmla="*/ 3486 h 4672"/>
              <a:gd name="T110" fmla="*/ 10495 w 18825"/>
              <a:gd name="T111" fmla="*/ 3063 h 4672"/>
              <a:gd name="T112" fmla="*/ 10398 w 18825"/>
              <a:gd name="T113" fmla="*/ 2678 h 4672"/>
              <a:gd name="T114" fmla="*/ 10397 w 18825"/>
              <a:gd name="T115" fmla="*/ 1938 h 4672"/>
              <a:gd name="T116" fmla="*/ 10283 w 18825"/>
              <a:gd name="T117" fmla="*/ 1324 h 4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8825" h="4672">
                <a:moveTo>
                  <a:pt x="10178" y="1083"/>
                </a:moveTo>
                <a:lnTo>
                  <a:pt x="10178" y="1083"/>
                </a:lnTo>
                <a:cubicBezTo>
                  <a:pt x="10178" y="1083"/>
                  <a:pt x="10153" y="1034"/>
                  <a:pt x="10124" y="987"/>
                </a:cubicBezTo>
                <a:lnTo>
                  <a:pt x="10124" y="987"/>
                </a:lnTo>
                <a:cubicBezTo>
                  <a:pt x="10097" y="939"/>
                  <a:pt x="10066" y="894"/>
                  <a:pt x="10066" y="894"/>
                </a:cubicBezTo>
                <a:lnTo>
                  <a:pt x="10066" y="894"/>
                </a:lnTo>
                <a:cubicBezTo>
                  <a:pt x="10066" y="894"/>
                  <a:pt x="10053" y="875"/>
                  <a:pt x="10028" y="839"/>
                </a:cubicBezTo>
                <a:lnTo>
                  <a:pt x="10028" y="839"/>
                </a:lnTo>
                <a:cubicBezTo>
                  <a:pt x="10002" y="803"/>
                  <a:pt x="9963" y="750"/>
                  <a:pt x="9906" y="685"/>
                </a:cubicBezTo>
                <a:lnTo>
                  <a:pt x="9906" y="685"/>
                </a:lnTo>
                <a:cubicBezTo>
                  <a:pt x="9794" y="558"/>
                  <a:pt x="9610" y="380"/>
                  <a:pt x="9325" y="231"/>
                </a:cubicBezTo>
                <a:lnTo>
                  <a:pt x="9325" y="231"/>
                </a:lnTo>
                <a:cubicBezTo>
                  <a:pt x="9183" y="159"/>
                  <a:pt x="9016" y="94"/>
                  <a:pt x="8826" y="55"/>
                </a:cubicBezTo>
                <a:lnTo>
                  <a:pt x="8826" y="55"/>
                </a:lnTo>
                <a:cubicBezTo>
                  <a:pt x="8636" y="16"/>
                  <a:pt x="8430" y="0"/>
                  <a:pt x="8201" y="27"/>
                </a:cubicBezTo>
                <a:lnTo>
                  <a:pt x="8201" y="27"/>
                </a:lnTo>
                <a:cubicBezTo>
                  <a:pt x="7975" y="54"/>
                  <a:pt x="7739" y="125"/>
                  <a:pt x="7518" y="245"/>
                </a:cubicBezTo>
                <a:lnTo>
                  <a:pt x="7518" y="245"/>
                </a:lnTo>
                <a:cubicBezTo>
                  <a:pt x="7298" y="364"/>
                  <a:pt x="7092" y="531"/>
                  <a:pt x="6921" y="738"/>
                </a:cubicBezTo>
                <a:lnTo>
                  <a:pt x="6921" y="738"/>
                </a:lnTo>
                <a:cubicBezTo>
                  <a:pt x="6750" y="945"/>
                  <a:pt x="6612" y="1193"/>
                  <a:pt x="6529" y="1473"/>
                </a:cubicBezTo>
                <a:lnTo>
                  <a:pt x="6529" y="1473"/>
                </a:lnTo>
                <a:cubicBezTo>
                  <a:pt x="6488" y="1612"/>
                  <a:pt x="6461" y="1759"/>
                  <a:pt x="6451" y="1911"/>
                </a:cubicBezTo>
                <a:lnTo>
                  <a:pt x="6451" y="1911"/>
                </a:lnTo>
                <a:cubicBezTo>
                  <a:pt x="6448" y="1948"/>
                  <a:pt x="6446" y="1987"/>
                  <a:pt x="6446" y="2025"/>
                </a:cubicBezTo>
                <a:lnTo>
                  <a:pt x="6446" y="2025"/>
                </a:lnTo>
                <a:cubicBezTo>
                  <a:pt x="6446" y="2055"/>
                  <a:pt x="6445" y="2084"/>
                  <a:pt x="6445" y="2114"/>
                </a:cubicBezTo>
                <a:lnTo>
                  <a:pt x="6445" y="2279"/>
                </a:lnTo>
                <a:lnTo>
                  <a:pt x="6445" y="2619"/>
                </a:lnTo>
                <a:lnTo>
                  <a:pt x="6445" y="2619"/>
                </a:lnTo>
                <a:cubicBezTo>
                  <a:pt x="6445" y="2643"/>
                  <a:pt x="6445" y="2667"/>
                  <a:pt x="6445" y="2692"/>
                </a:cubicBezTo>
                <a:lnTo>
                  <a:pt x="6445" y="2692"/>
                </a:lnTo>
                <a:cubicBezTo>
                  <a:pt x="6445" y="2709"/>
                  <a:pt x="6444" y="2727"/>
                  <a:pt x="6442" y="2744"/>
                </a:cubicBezTo>
                <a:lnTo>
                  <a:pt x="6442" y="2744"/>
                </a:lnTo>
                <a:cubicBezTo>
                  <a:pt x="6439" y="2778"/>
                  <a:pt x="6435" y="2812"/>
                  <a:pt x="6427" y="2846"/>
                </a:cubicBezTo>
                <a:lnTo>
                  <a:pt x="6427" y="2846"/>
                </a:lnTo>
                <a:cubicBezTo>
                  <a:pt x="6399" y="2981"/>
                  <a:pt x="6335" y="3112"/>
                  <a:pt x="6239" y="3221"/>
                </a:cubicBezTo>
                <a:lnTo>
                  <a:pt x="6239" y="3221"/>
                </a:lnTo>
                <a:cubicBezTo>
                  <a:pt x="6143" y="3330"/>
                  <a:pt x="6017" y="3416"/>
                  <a:pt x="5877" y="3462"/>
                </a:cubicBezTo>
                <a:lnTo>
                  <a:pt x="5877" y="3462"/>
                </a:lnTo>
                <a:cubicBezTo>
                  <a:pt x="5807" y="3486"/>
                  <a:pt x="5734" y="3499"/>
                  <a:pt x="5658" y="3503"/>
                </a:cubicBezTo>
                <a:lnTo>
                  <a:pt x="5658" y="3503"/>
                </a:lnTo>
                <a:cubicBezTo>
                  <a:pt x="5582" y="3507"/>
                  <a:pt x="5506" y="3501"/>
                  <a:pt x="5432" y="3485"/>
                </a:cubicBezTo>
                <a:lnTo>
                  <a:pt x="5432" y="3485"/>
                </a:lnTo>
                <a:cubicBezTo>
                  <a:pt x="5285" y="3453"/>
                  <a:pt x="5146" y="3378"/>
                  <a:pt x="5035" y="3271"/>
                </a:cubicBezTo>
                <a:lnTo>
                  <a:pt x="5035" y="3271"/>
                </a:lnTo>
                <a:cubicBezTo>
                  <a:pt x="4924" y="3163"/>
                  <a:pt x="4844" y="3025"/>
                  <a:pt x="4807" y="2877"/>
                </a:cubicBezTo>
                <a:lnTo>
                  <a:pt x="4807" y="2877"/>
                </a:lnTo>
                <a:cubicBezTo>
                  <a:pt x="4797" y="2840"/>
                  <a:pt x="4790" y="2802"/>
                  <a:pt x="4787" y="2763"/>
                </a:cubicBezTo>
                <a:lnTo>
                  <a:pt x="4787" y="2763"/>
                </a:lnTo>
                <a:cubicBezTo>
                  <a:pt x="4785" y="2744"/>
                  <a:pt x="4783" y="2725"/>
                  <a:pt x="4782" y="2706"/>
                </a:cubicBezTo>
                <a:lnTo>
                  <a:pt x="4782" y="2706"/>
                </a:lnTo>
                <a:cubicBezTo>
                  <a:pt x="4782" y="2696"/>
                  <a:pt x="4782" y="2686"/>
                  <a:pt x="4781" y="2676"/>
                </a:cubicBezTo>
                <a:lnTo>
                  <a:pt x="4781" y="2630"/>
                </a:lnTo>
                <a:lnTo>
                  <a:pt x="4781" y="2241"/>
                </a:lnTo>
                <a:lnTo>
                  <a:pt x="4781" y="2048"/>
                </a:lnTo>
                <a:lnTo>
                  <a:pt x="4781" y="2000"/>
                </a:lnTo>
                <a:lnTo>
                  <a:pt x="4781" y="1936"/>
                </a:lnTo>
                <a:lnTo>
                  <a:pt x="4781" y="1936"/>
                </a:lnTo>
                <a:cubicBezTo>
                  <a:pt x="4779" y="1891"/>
                  <a:pt x="4777" y="1846"/>
                  <a:pt x="4773" y="1800"/>
                </a:cubicBezTo>
                <a:lnTo>
                  <a:pt x="4773" y="1800"/>
                </a:lnTo>
                <a:cubicBezTo>
                  <a:pt x="4755" y="1620"/>
                  <a:pt x="4713" y="1442"/>
                  <a:pt x="4647" y="1274"/>
                </a:cubicBezTo>
                <a:lnTo>
                  <a:pt x="4647" y="1274"/>
                </a:lnTo>
                <a:cubicBezTo>
                  <a:pt x="4516" y="937"/>
                  <a:pt x="4293" y="643"/>
                  <a:pt x="4015" y="427"/>
                </a:cubicBezTo>
                <a:lnTo>
                  <a:pt x="4015" y="427"/>
                </a:lnTo>
                <a:cubicBezTo>
                  <a:pt x="3737" y="211"/>
                  <a:pt x="3401" y="74"/>
                  <a:pt x="3061" y="30"/>
                </a:cubicBezTo>
                <a:lnTo>
                  <a:pt x="3061" y="30"/>
                </a:lnTo>
                <a:cubicBezTo>
                  <a:pt x="2890" y="8"/>
                  <a:pt x="2721" y="8"/>
                  <a:pt x="2554" y="29"/>
                </a:cubicBezTo>
                <a:lnTo>
                  <a:pt x="2554" y="29"/>
                </a:lnTo>
                <a:cubicBezTo>
                  <a:pt x="2386" y="51"/>
                  <a:pt x="2223" y="94"/>
                  <a:pt x="2070" y="155"/>
                </a:cubicBezTo>
                <a:lnTo>
                  <a:pt x="2070" y="155"/>
                </a:lnTo>
                <a:cubicBezTo>
                  <a:pt x="1763" y="278"/>
                  <a:pt x="1496" y="476"/>
                  <a:pt x="1294" y="716"/>
                </a:cubicBezTo>
                <a:lnTo>
                  <a:pt x="1294" y="716"/>
                </a:lnTo>
                <a:cubicBezTo>
                  <a:pt x="1091" y="956"/>
                  <a:pt x="952" y="1238"/>
                  <a:pt x="883" y="1526"/>
                </a:cubicBezTo>
                <a:lnTo>
                  <a:pt x="883" y="1526"/>
                </a:lnTo>
                <a:cubicBezTo>
                  <a:pt x="848" y="1670"/>
                  <a:pt x="831" y="1816"/>
                  <a:pt x="828" y="1957"/>
                </a:cubicBezTo>
                <a:lnTo>
                  <a:pt x="828" y="1957"/>
                </a:lnTo>
                <a:cubicBezTo>
                  <a:pt x="828" y="2062"/>
                  <a:pt x="828" y="2163"/>
                  <a:pt x="828" y="2264"/>
                </a:cubicBezTo>
                <a:lnTo>
                  <a:pt x="828" y="2550"/>
                </a:lnTo>
                <a:lnTo>
                  <a:pt x="828" y="2550"/>
                </a:lnTo>
                <a:cubicBezTo>
                  <a:pt x="828" y="2595"/>
                  <a:pt x="828" y="2639"/>
                  <a:pt x="828" y="2683"/>
                </a:cubicBezTo>
                <a:lnTo>
                  <a:pt x="828" y="2683"/>
                </a:lnTo>
                <a:cubicBezTo>
                  <a:pt x="828" y="2710"/>
                  <a:pt x="826" y="2737"/>
                  <a:pt x="824" y="2764"/>
                </a:cubicBezTo>
                <a:lnTo>
                  <a:pt x="824" y="2764"/>
                </a:lnTo>
                <a:cubicBezTo>
                  <a:pt x="812" y="2868"/>
                  <a:pt x="783" y="2958"/>
                  <a:pt x="741" y="3038"/>
                </a:cubicBezTo>
                <a:lnTo>
                  <a:pt x="741" y="3038"/>
                </a:lnTo>
                <a:cubicBezTo>
                  <a:pt x="658" y="3198"/>
                  <a:pt x="522" y="3315"/>
                  <a:pt x="398" y="3386"/>
                </a:cubicBezTo>
                <a:lnTo>
                  <a:pt x="398" y="3386"/>
                </a:lnTo>
                <a:cubicBezTo>
                  <a:pt x="272" y="3458"/>
                  <a:pt x="163" y="3485"/>
                  <a:pt x="97" y="3496"/>
                </a:cubicBezTo>
                <a:lnTo>
                  <a:pt x="97" y="3496"/>
                </a:lnTo>
                <a:cubicBezTo>
                  <a:pt x="62" y="3501"/>
                  <a:pt x="38" y="3503"/>
                  <a:pt x="22" y="3504"/>
                </a:cubicBezTo>
                <a:lnTo>
                  <a:pt x="22" y="3504"/>
                </a:lnTo>
                <a:cubicBezTo>
                  <a:pt x="7" y="3504"/>
                  <a:pt x="0" y="3504"/>
                  <a:pt x="0" y="3504"/>
                </a:cubicBezTo>
                <a:lnTo>
                  <a:pt x="7" y="4650"/>
                </a:lnTo>
                <a:lnTo>
                  <a:pt x="7" y="4650"/>
                </a:lnTo>
                <a:cubicBezTo>
                  <a:pt x="7" y="4650"/>
                  <a:pt x="31" y="4650"/>
                  <a:pt x="79" y="4647"/>
                </a:cubicBezTo>
                <a:lnTo>
                  <a:pt x="79" y="4647"/>
                </a:lnTo>
                <a:cubicBezTo>
                  <a:pt x="126" y="4645"/>
                  <a:pt x="194" y="4640"/>
                  <a:pt x="282" y="4625"/>
                </a:cubicBezTo>
                <a:lnTo>
                  <a:pt x="282" y="4625"/>
                </a:lnTo>
                <a:cubicBezTo>
                  <a:pt x="454" y="4597"/>
                  <a:pt x="697" y="4533"/>
                  <a:pt x="968" y="4379"/>
                </a:cubicBezTo>
                <a:lnTo>
                  <a:pt x="968" y="4379"/>
                </a:lnTo>
                <a:cubicBezTo>
                  <a:pt x="1103" y="4301"/>
                  <a:pt x="1244" y="4201"/>
                  <a:pt x="1381" y="4068"/>
                </a:cubicBezTo>
                <a:lnTo>
                  <a:pt x="1381" y="4068"/>
                </a:lnTo>
                <a:cubicBezTo>
                  <a:pt x="1518" y="3936"/>
                  <a:pt x="1650" y="3770"/>
                  <a:pt x="1756" y="3569"/>
                </a:cubicBezTo>
                <a:lnTo>
                  <a:pt x="1756" y="3569"/>
                </a:lnTo>
                <a:cubicBezTo>
                  <a:pt x="1861" y="3369"/>
                  <a:pt x="1936" y="3132"/>
                  <a:pt x="1962" y="2883"/>
                </a:cubicBezTo>
                <a:lnTo>
                  <a:pt x="1962" y="2883"/>
                </a:lnTo>
                <a:cubicBezTo>
                  <a:pt x="1968" y="2821"/>
                  <a:pt x="1972" y="2758"/>
                  <a:pt x="1973" y="2695"/>
                </a:cubicBezTo>
                <a:lnTo>
                  <a:pt x="1973" y="2695"/>
                </a:lnTo>
                <a:cubicBezTo>
                  <a:pt x="1973" y="2647"/>
                  <a:pt x="1973" y="2599"/>
                  <a:pt x="1973" y="2550"/>
                </a:cubicBezTo>
                <a:lnTo>
                  <a:pt x="1973" y="2264"/>
                </a:lnTo>
                <a:lnTo>
                  <a:pt x="1973" y="2264"/>
                </a:lnTo>
                <a:cubicBezTo>
                  <a:pt x="1973" y="2170"/>
                  <a:pt x="1973" y="2074"/>
                  <a:pt x="1973" y="1977"/>
                </a:cubicBezTo>
                <a:lnTo>
                  <a:pt x="1973" y="1977"/>
                </a:lnTo>
                <a:cubicBezTo>
                  <a:pt x="1974" y="1915"/>
                  <a:pt x="1981" y="1854"/>
                  <a:pt x="1996" y="1795"/>
                </a:cubicBezTo>
                <a:lnTo>
                  <a:pt x="1996" y="1795"/>
                </a:lnTo>
                <a:cubicBezTo>
                  <a:pt x="2025" y="1674"/>
                  <a:pt x="2083" y="1556"/>
                  <a:pt x="2168" y="1454"/>
                </a:cubicBezTo>
                <a:lnTo>
                  <a:pt x="2168" y="1454"/>
                </a:lnTo>
                <a:cubicBezTo>
                  <a:pt x="2254" y="1353"/>
                  <a:pt x="2367" y="1269"/>
                  <a:pt x="2496" y="1218"/>
                </a:cubicBezTo>
                <a:lnTo>
                  <a:pt x="2496" y="1218"/>
                </a:lnTo>
                <a:cubicBezTo>
                  <a:pt x="2560" y="1192"/>
                  <a:pt x="2628" y="1174"/>
                  <a:pt x="2698" y="1165"/>
                </a:cubicBezTo>
                <a:lnTo>
                  <a:pt x="2698" y="1165"/>
                </a:lnTo>
                <a:cubicBezTo>
                  <a:pt x="2768" y="1157"/>
                  <a:pt x="2842" y="1157"/>
                  <a:pt x="2914" y="1165"/>
                </a:cubicBezTo>
                <a:lnTo>
                  <a:pt x="2914" y="1165"/>
                </a:lnTo>
                <a:cubicBezTo>
                  <a:pt x="3056" y="1184"/>
                  <a:pt x="3196" y="1241"/>
                  <a:pt x="3314" y="1332"/>
                </a:cubicBezTo>
                <a:lnTo>
                  <a:pt x="3314" y="1332"/>
                </a:lnTo>
                <a:cubicBezTo>
                  <a:pt x="3432" y="1423"/>
                  <a:pt x="3526" y="1548"/>
                  <a:pt x="3581" y="1689"/>
                </a:cubicBezTo>
                <a:lnTo>
                  <a:pt x="3581" y="1689"/>
                </a:lnTo>
                <a:cubicBezTo>
                  <a:pt x="3608" y="1759"/>
                  <a:pt x="3626" y="1833"/>
                  <a:pt x="3633" y="1910"/>
                </a:cubicBezTo>
                <a:lnTo>
                  <a:pt x="3633" y="1910"/>
                </a:lnTo>
                <a:cubicBezTo>
                  <a:pt x="3634" y="1929"/>
                  <a:pt x="3635" y="1948"/>
                  <a:pt x="3636" y="1967"/>
                </a:cubicBezTo>
                <a:lnTo>
                  <a:pt x="3637" y="2048"/>
                </a:lnTo>
                <a:lnTo>
                  <a:pt x="3637" y="2241"/>
                </a:lnTo>
                <a:lnTo>
                  <a:pt x="3637" y="2630"/>
                </a:lnTo>
                <a:lnTo>
                  <a:pt x="3637" y="2681"/>
                </a:lnTo>
                <a:lnTo>
                  <a:pt x="3637" y="2681"/>
                </a:lnTo>
                <a:cubicBezTo>
                  <a:pt x="3637" y="2704"/>
                  <a:pt x="3637" y="2727"/>
                  <a:pt x="3639" y="2750"/>
                </a:cubicBezTo>
                <a:lnTo>
                  <a:pt x="3639" y="2750"/>
                </a:lnTo>
                <a:cubicBezTo>
                  <a:pt x="3640" y="2795"/>
                  <a:pt x="3643" y="2841"/>
                  <a:pt x="3648" y="2886"/>
                </a:cubicBezTo>
                <a:lnTo>
                  <a:pt x="3648" y="2886"/>
                </a:lnTo>
                <a:cubicBezTo>
                  <a:pt x="3658" y="2977"/>
                  <a:pt x="3674" y="3067"/>
                  <a:pt x="3697" y="3156"/>
                </a:cubicBezTo>
                <a:lnTo>
                  <a:pt x="3697" y="3156"/>
                </a:lnTo>
                <a:cubicBezTo>
                  <a:pt x="3785" y="3512"/>
                  <a:pt x="3977" y="3840"/>
                  <a:pt x="4239" y="4093"/>
                </a:cubicBezTo>
                <a:lnTo>
                  <a:pt x="4239" y="4093"/>
                </a:lnTo>
                <a:cubicBezTo>
                  <a:pt x="4500" y="4346"/>
                  <a:pt x="4831" y="4525"/>
                  <a:pt x="5184" y="4603"/>
                </a:cubicBezTo>
                <a:lnTo>
                  <a:pt x="5184" y="4603"/>
                </a:lnTo>
                <a:cubicBezTo>
                  <a:pt x="5361" y="4642"/>
                  <a:pt x="5540" y="4655"/>
                  <a:pt x="5718" y="4647"/>
                </a:cubicBezTo>
                <a:lnTo>
                  <a:pt x="5718" y="4647"/>
                </a:lnTo>
                <a:cubicBezTo>
                  <a:pt x="5895" y="4637"/>
                  <a:pt x="6072" y="4604"/>
                  <a:pt x="6239" y="4548"/>
                </a:cubicBezTo>
                <a:lnTo>
                  <a:pt x="6239" y="4548"/>
                </a:lnTo>
                <a:cubicBezTo>
                  <a:pt x="6576" y="4436"/>
                  <a:pt x="6873" y="4234"/>
                  <a:pt x="7099" y="3976"/>
                </a:cubicBezTo>
                <a:lnTo>
                  <a:pt x="7099" y="3976"/>
                </a:lnTo>
                <a:cubicBezTo>
                  <a:pt x="7326" y="3720"/>
                  <a:pt x="7480" y="3407"/>
                  <a:pt x="7548" y="3083"/>
                </a:cubicBezTo>
                <a:lnTo>
                  <a:pt x="7548" y="3083"/>
                </a:lnTo>
                <a:cubicBezTo>
                  <a:pt x="7565" y="3002"/>
                  <a:pt x="7577" y="2921"/>
                  <a:pt x="7583" y="2840"/>
                </a:cubicBezTo>
                <a:lnTo>
                  <a:pt x="7583" y="2840"/>
                </a:lnTo>
                <a:cubicBezTo>
                  <a:pt x="7587" y="2799"/>
                  <a:pt x="7589" y="2758"/>
                  <a:pt x="7590" y="2718"/>
                </a:cubicBezTo>
                <a:lnTo>
                  <a:pt x="7590" y="2718"/>
                </a:lnTo>
                <a:cubicBezTo>
                  <a:pt x="7590" y="2685"/>
                  <a:pt x="7590" y="2651"/>
                  <a:pt x="7591" y="2619"/>
                </a:cubicBezTo>
                <a:lnTo>
                  <a:pt x="7591" y="2279"/>
                </a:lnTo>
                <a:lnTo>
                  <a:pt x="7591" y="2114"/>
                </a:lnTo>
                <a:lnTo>
                  <a:pt x="7591" y="2114"/>
                </a:lnTo>
                <a:cubicBezTo>
                  <a:pt x="7591" y="2089"/>
                  <a:pt x="7591" y="2063"/>
                  <a:pt x="7591" y="2039"/>
                </a:cubicBezTo>
                <a:lnTo>
                  <a:pt x="7591" y="2039"/>
                </a:lnTo>
                <a:cubicBezTo>
                  <a:pt x="7591" y="2022"/>
                  <a:pt x="7591" y="2006"/>
                  <a:pt x="7592" y="1989"/>
                </a:cubicBezTo>
                <a:lnTo>
                  <a:pt x="7592" y="1989"/>
                </a:lnTo>
                <a:cubicBezTo>
                  <a:pt x="7597" y="1924"/>
                  <a:pt x="7609" y="1860"/>
                  <a:pt x="7627" y="1798"/>
                </a:cubicBezTo>
                <a:lnTo>
                  <a:pt x="7627" y="1798"/>
                </a:lnTo>
                <a:cubicBezTo>
                  <a:pt x="7664" y="1674"/>
                  <a:pt x="7727" y="1560"/>
                  <a:pt x="7804" y="1467"/>
                </a:cubicBezTo>
                <a:lnTo>
                  <a:pt x="7804" y="1467"/>
                </a:lnTo>
                <a:cubicBezTo>
                  <a:pt x="7881" y="1373"/>
                  <a:pt x="7972" y="1301"/>
                  <a:pt x="8064" y="1251"/>
                </a:cubicBezTo>
                <a:lnTo>
                  <a:pt x="8064" y="1251"/>
                </a:lnTo>
                <a:cubicBezTo>
                  <a:pt x="8156" y="1201"/>
                  <a:pt x="8248" y="1174"/>
                  <a:pt x="8336" y="1164"/>
                </a:cubicBezTo>
                <a:lnTo>
                  <a:pt x="8336" y="1164"/>
                </a:lnTo>
                <a:cubicBezTo>
                  <a:pt x="8422" y="1153"/>
                  <a:pt x="8515" y="1160"/>
                  <a:pt x="8593" y="1176"/>
                </a:cubicBezTo>
                <a:lnTo>
                  <a:pt x="8593" y="1176"/>
                </a:lnTo>
                <a:cubicBezTo>
                  <a:pt x="8673" y="1192"/>
                  <a:pt x="8742" y="1219"/>
                  <a:pt x="8802" y="1250"/>
                </a:cubicBezTo>
                <a:lnTo>
                  <a:pt x="8802" y="1250"/>
                </a:lnTo>
                <a:cubicBezTo>
                  <a:pt x="8921" y="1312"/>
                  <a:pt x="8999" y="1388"/>
                  <a:pt x="9047" y="1442"/>
                </a:cubicBezTo>
                <a:lnTo>
                  <a:pt x="9047" y="1442"/>
                </a:lnTo>
                <a:cubicBezTo>
                  <a:pt x="9071" y="1469"/>
                  <a:pt x="9088" y="1491"/>
                  <a:pt x="9099" y="1506"/>
                </a:cubicBezTo>
                <a:lnTo>
                  <a:pt x="9099" y="1506"/>
                </a:lnTo>
                <a:cubicBezTo>
                  <a:pt x="9109" y="1522"/>
                  <a:pt x="9115" y="1530"/>
                  <a:pt x="9115" y="1530"/>
                </a:cubicBezTo>
                <a:lnTo>
                  <a:pt x="9115" y="1530"/>
                </a:lnTo>
                <a:cubicBezTo>
                  <a:pt x="9115" y="1530"/>
                  <a:pt x="9128" y="1549"/>
                  <a:pt x="9139" y="1569"/>
                </a:cubicBezTo>
                <a:lnTo>
                  <a:pt x="9139" y="1569"/>
                </a:lnTo>
                <a:cubicBezTo>
                  <a:pt x="9152" y="1589"/>
                  <a:pt x="9162" y="1609"/>
                  <a:pt x="9162" y="1609"/>
                </a:cubicBezTo>
                <a:lnTo>
                  <a:pt x="9162" y="1609"/>
                </a:lnTo>
                <a:cubicBezTo>
                  <a:pt x="9162" y="1609"/>
                  <a:pt x="9166" y="1618"/>
                  <a:pt x="9175" y="1635"/>
                </a:cubicBezTo>
                <a:lnTo>
                  <a:pt x="9175" y="1635"/>
                </a:lnTo>
                <a:cubicBezTo>
                  <a:pt x="9182" y="1651"/>
                  <a:pt x="9194" y="1676"/>
                  <a:pt x="9206" y="1710"/>
                </a:cubicBezTo>
                <a:lnTo>
                  <a:pt x="9206" y="1710"/>
                </a:lnTo>
                <a:cubicBezTo>
                  <a:pt x="9218" y="1744"/>
                  <a:pt x="9231" y="1786"/>
                  <a:pt x="9240" y="1838"/>
                </a:cubicBezTo>
                <a:lnTo>
                  <a:pt x="9240" y="1838"/>
                </a:lnTo>
                <a:cubicBezTo>
                  <a:pt x="9245" y="1863"/>
                  <a:pt x="9249" y="1891"/>
                  <a:pt x="9251" y="1921"/>
                </a:cubicBezTo>
                <a:lnTo>
                  <a:pt x="9251" y="1921"/>
                </a:lnTo>
                <a:cubicBezTo>
                  <a:pt x="9253" y="1937"/>
                  <a:pt x="9253" y="1952"/>
                  <a:pt x="9254" y="1968"/>
                </a:cubicBezTo>
                <a:lnTo>
                  <a:pt x="9254" y="1968"/>
                </a:lnTo>
                <a:cubicBezTo>
                  <a:pt x="9254" y="1990"/>
                  <a:pt x="9254" y="2012"/>
                  <a:pt x="9254" y="2036"/>
                </a:cubicBezTo>
                <a:lnTo>
                  <a:pt x="9254" y="2411"/>
                </a:lnTo>
                <a:lnTo>
                  <a:pt x="9254" y="2625"/>
                </a:lnTo>
                <a:lnTo>
                  <a:pt x="9254" y="2625"/>
                </a:lnTo>
                <a:cubicBezTo>
                  <a:pt x="9254" y="2645"/>
                  <a:pt x="9254" y="2665"/>
                  <a:pt x="9254" y="2684"/>
                </a:cubicBezTo>
                <a:lnTo>
                  <a:pt x="9254" y="2684"/>
                </a:lnTo>
                <a:cubicBezTo>
                  <a:pt x="9254" y="2711"/>
                  <a:pt x="9255" y="2738"/>
                  <a:pt x="9256" y="2764"/>
                </a:cubicBezTo>
                <a:lnTo>
                  <a:pt x="9256" y="2764"/>
                </a:lnTo>
                <a:cubicBezTo>
                  <a:pt x="9259" y="2818"/>
                  <a:pt x="9264" y="2873"/>
                  <a:pt x="9271" y="2928"/>
                </a:cubicBezTo>
                <a:lnTo>
                  <a:pt x="9271" y="2928"/>
                </a:lnTo>
                <a:cubicBezTo>
                  <a:pt x="9299" y="3149"/>
                  <a:pt x="9368" y="3381"/>
                  <a:pt x="9485" y="3602"/>
                </a:cubicBezTo>
                <a:lnTo>
                  <a:pt x="9485" y="3602"/>
                </a:lnTo>
                <a:cubicBezTo>
                  <a:pt x="9603" y="3823"/>
                  <a:pt x="9769" y="4032"/>
                  <a:pt x="9982" y="4205"/>
                </a:cubicBezTo>
                <a:lnTo>
                  <a:pt x="9982" y="4205"/>
                </a:lnTo>
                <a:cubicBezTo>
                  <a:pt x="10193" y="4378"/>
                  <a:pt x="10453" y="4515"/>
                  <a:pt x="10740" y="4588"/>
                </a:cubicBezTo>
                <a:lnTo>
                  <a:pt x="10740" y="4588"/>
                </a:lnTo>
                <a:cubicBezTo>
                  <a:pt x="11028" y="4661"/>
                  <a:pt x="11338" y="4671"/>
                  <a:pt x="11647" y="4605"/>
                </a:cubicBezTo>
                <a:lnTo>
                  <a:pt x="11647" y="4605"/>
                </a:lnTo>
                <a:cubicBezTo>
                  <a:pt x="11955" y="4539"/>
                  <a:pt x="12255" y="4395"/>
                  <a:pt x="12507" y="4181"/>
                </a:cubicBezTo>
                <a:lnTo>
                  <a:pt x="12507" y="4181"/>
                </a:lnTo>
                <a:cubicBezTo>
                  <a:pt x="12759" y="3969"/>
                  <a:pt x="12962" y="3688"/>
                  <a:pt x="13082" y="3365"/>
                </a:cubicBezTo>
                <a:lnTo>
                  <a:pt x="13082" y="3365"/>
                </a:lnTo>
                <a:cubicBezTo>
                  <a:pt x="13142" y="3204"/>
                  <a:pt x="13181" y="3034"/>
                  <a:pt x="13198" y="2861"/>
                </a:cubicBezTo>
                <a:lnTo>
                  <a:pt x="13198" y="2861"/>
                </a:lnTo>
                <a:cubicBezTo>
                  <a:pt x="13202" y="2817"/>
                  <a:pt x="13204" y="2774"/>
                  <a:pt x="13206" y="2730"/>
                </a:cubicBezTo>
                <a:lnTo>
                  <a:pt x="13207" y="2667"/>
                </a:lnTo>
                <a:lnTo>
                  <a:pt x="13207" y="2620"/>
                </a:lnTo>
                <a:lnTo>
                  <a:pt x="13207" y="2433"/>
                </a:lnTo>
                <a:lnTo>
                  <a:pt x="13207" y="2056"/>
                </a:lnTo>
                <a:lnTo>
                  <a:pt x="13207" y="1972"/>
                </a:lnTo>
                <a:lnTo>
                  <a:pt x="13207" y="1972"/>
                </a:lnTo>
                <a:cubicBezTo>
                  <a:pt x="13208" y="1953"/>
                  <a:pt x="13208" y="1935"/>
                  <a:pt x="13210" y="1916"/>
                </a:cubicBezTo>
                <a:lnTo>
                  <a:pt x="13210" y="1916"/>
                </a:lnTo>
                <a:cubicBezTo>
                  <a:pt x="13214" y="1878"/>
                  <a:pt x="13220" y="1841"/>
                  <a:pt x="13228" y="1804"/>
                </a:cubicBezTo>
                <a:lnTo>
                  <a:pt x="13228" y="1804"/>
                </a:lnTo>
                <a:cubicBezTo>
                  <a:pt x="13261" y="1657"/>
                  <a:pt x="13337" y="1518"/>
                  <a:pt x="13445" y="1408"/>
                </a:cubicBezTo>
                <a:lnTo>
                  <a:pt x="13445" y="1408"/>
                </a:lnTo>
                <a:cubicBezTo>
                  <a:pt x="13553" y="1298"/>
                  <a:pt x="13691" y="1218"/>
                  <a:pt x="13840" y="1182"/>
                </a:cubicBezTo>
                <a:lnTo>
                  <a:pt x="13840" y="1182"/>
                </a:lnTo>
                <a:cubicBezTo>
                  <a:pt x="13914" y="1164"/>
                  <a:pt x="13992" y="1157"/>
                  <a:pt x="14069" y="1160"/>
                </a:cubicBezTo>
                <a:lnTo>
                  <a:pt x="14069" y="1160"/>
                </a:lnTo>
                <a:cubicBezTo>
                  <a:pt x="14148" y="1162"/>
                  <a:pt x="14223" y="1175"/>
                  <a:pt x="14296" y="1199"/>
                </a:cubicBezTo>
                <a:lnTo>
                  <a:pt x="14296" y="1199"/>
                </a:lnTo>
                <a:cubicBezTo>
                  <a:pt x="14441" y="1245"/>
                  <a:pt x="14573" y="1334"/>
                  <a:pt x="14671" y="1450"/>
                </a:cubicBezTo>
                <a:lnTo>
                  <a:pt x="14671" y="1450"/>
                </a:lnTo>
                <a:cubicBezTo>
                  <a:pt x="14771" y="1566"/>
                  <a:pt x="14835" y="1706"/>
                  <a:pt x="14859" y="1852"/>
                </a:cubicBezTo>
                <a:lnTo>
                  <a:pt x="14859" y="1852"/>
                </a:lnTo>
                <a:cubicBezTo>
                  <a:pt x="14866" y="1889"/>
                  <a:pt x="14869" y="1926"/>
                  <a:pt x="14870" y="1963"/>
                </a:cubicBezTo>
                <a:lnTo>
                  <a:pt x="14870" y="1963"/>
                </a:lnTo>
                <a:cubicBezTo>
                  <a:pt x="14870" y="1973"/>
                  <a:pt x="14870" y="1982"/>
                  <a:pt x="14870" y="1992"/>
                </a:cubicBezTo>
                <a:lnTo>
                  <a:pt x="14870" y="2038"/>
                </a:lnTo>
                <a:lnTo>
                  <a:pt x="14870" y="2132"/>
                </a:lnTo>
                <a:lnTo>
                  <a:pt x="14870" y="2499"/>
                </a:lnTo>
                <a:lnTo>
                  <a:pt x="14870" y="2499"/>
                </a:lnTo>
                <a:cubicBezTo>
                  <a:pt x="14870" y="2560"/>
                  <a:pt x="14871" y="2623"/>
                  <a:pt x="14871" y="2684"/>
                </a:cubicBezTo>
                <a:lnTo>
                  <a:pt x="14871" y="2684"/>
                </a:lnTo>
                <a:cubicBezTo>
                  <a:pt x="14872" y="2768"/>
                  <a:pt x="14877" y="2853"/>
                  <a:pt x="14888" y="2936"/>
                </a:cubicBezTo>
                <a:lnTo>
                  <a:pt x="14888" y="2936"/>
                </a:lnTo>
                <a:cubicBezTo>
                  <a:pt x="14910" y="3103"/>
                  <a:pt x="14955" y="3266"/>
                  <a:pt x="15017" y="3419"/>
                </a:cubicBezTo>
                <a:lnTo>
                  <a:pt x="15017" y="3419"/>
                </a:lnTo>
                <a:cubicBezTo>
                  <a:pt x="15142" y="3726"/>
                  <a:pt x="15342" y="3991"/>
                  <a:pt x="15582" y="4191"/>
                </a:cubicBezTo>
                <a:lnTo>
                  <a:pt x="15582" y="4191"/>
                </a:lnTo>
                <a:cubicBezTo>
                  <a:pt x="15824" y="4393"/>
                  <a:pt x="16107" y="4530"/>
                  <a:pt x="16395" y="4597"/>
                </a:cubicBezTo>
                <a:lnTo>
                  <a:pt x="16395" y="4597"/>
                </a:lnTo>
                <a:cubicBezTo>
                  <a:pt x="16685" y="4665"/>
                  <a:pt x="16974" y="4664"/>
                  <a:pt x="17243" y="4610"/>
                </a:cubicBezTo>
                <a:lnTo>
                  <a:pt x="17243" y="4610"/>
                </a:lnTo>
                <a:cubicBezTo>
                  <a:pt x="17513" y="4555"/>
                  <a:pt x="17759" y="4445"/>
                  <a:pt x="17965" y="4304"/>
                </a:cubicBezTo>
                <a:lnTo>
                  <a:pt x="17965" y="4304"/>
                </a:lnTo>
                <a:cubicBezTo>
                  <a:pt x="18171" y="4163"/>
                  <a:pt x="18338" y="3990"/>
                  <a:pt x="18466" y="3808"/>
                </a:cubicBezTo>
                <a:lnTo>
                  <a:pt x="18466" y="3808"/>
                </a:lnTo>
                <a:cubicBezTo>
                  <a:pt x="18594" y="3625"/>
                  <a:pt x="18683" y="3433"/>
                  <a:pt x="18739" y="3248"/>
                </a:cubicBezTo>
                <a:lnTo>
                  <a:pt x="18739" y="3248"/>
                </a:lnTo>
                <a:cubicBezTo>
                  <a:pt x="18796" y="3063"/>
                  <a:pt x="18819" y="2886"/>
                  <a:pt x="18824" y="2727"/>
                </a:cubicBezTo>
                <a:lnTo>
                  <a:pt x="18824" y="2727"/>
                </a:lnTo>
                <a:cubicBezTo>
                  <a:pt x="18824" y="2262"/>
                  <a:pt x="18824" y="1998"/>
                  <a:pt x="18824" y="1998"/>
                </a:cubicBezTo>
                <a:lnTo>
                  <a:pt x="17680" y="1998"/>
                </a:lnTo>
                <a:lnTo>
                  <a:pt x="17680" y="1998"/>
                </a:lnTo>
                <a:cubicBezTo>
                  <a:pt x="17680" y="1998"/>
                  <a:pt x="17680" y="2251"/>
                  <a:pt x="17679" y="2696"/>
                </a:cubicBezTo>
                <a:lnTo>
                  <a:pt x="17679" y="2696"/>
                </a:lnTo>
                <a:cubicBezTo>
                  <a:pt x="17675" y="2831"/>
                  <a:pt x="17638" y="2995"/>
                  <a:pt x="17529" y="3150"/>
                </a:cubicBezTo>
                <a:lnTo>
                  <a:pt x="17529" y="3150"/>
                </a:lnTo>
                <a:cubicBezTo>
                  <a:pt x="17422" y="3304"/>
                  <a:pt x="17241" y="3442"/>
                  <a:pt x="17015" y="3488"/>
                </a:cubicBezTo>
                <a:lnTo>
                  <a:pt x="17015" y="3488"/>
                </a:lnTo>
                <a:cubicBezTo>
                  <a:pt x="16903" y="3511"/>
                  <a:pt x="16776" y="3511"/>
                  <a:pt x="16657" y="3483"/>
                </a:cubicBezTo>
                <a:lnTo>
                  <a:pt x="16657" y="3483"/>
                </a:lnTo>
                <a:cubicBezTo>
                  <a:pt x="16536" y="3454"/>
                  <a:pt x="16417" y="3397"/>
                  <a:pt x="16315" y="3312"/>
                </a:cubicBezTo>
                <a:lnTo>
                  <a:pt x="16315" y="3312"/>
                </a:lnTo>
                <a:cubicBezTo>
                  <a:pt x="16213" y="3227"/>
                  <a:pt x="16129" y="3115"/>
                  <a:pt x="16077" y="2987"/>
                </a:cubicBezTo>
                <a:lnTo>
                  <a:pt x="16077" y="2987"/>
                </a:lnTo>
                <a:cubicBezTo>
                  <a:pt x="16051" y="2923"/>
                  <a:pt x="16033" y="2855"/>
                  <a:pt x="16023" y="2785"/>
                </a:cubicBezTo>
                <a:lnTo>
                  <a:pt x="16023" y="2785"/>
                </a:lnTo>
                <a:cubicBezTo>
                  <a:pt x="16018" y="2750"/>
                  <a:pt x="16016" y="2714"/>
                  <a:pt x="16016" y="2677"/>
                </a:cubicBezTo>
                <a:lnTo>
                  <a:pt x="16016" y="2677"/>
                </a:lnTo>
                <a:cubicBezTo>
                  <a:pt x="16016" y="2618"/>
                  <a:pt x="16016" y="2559"/>
                  <a:pt x="16016" y="2499"/>
                </a:cubicBezTo>
                <a:lnTo>
                  <a:pt x="16016" y="2132"/>
                </a:lnTo>
                <a:lnTo>
                  <a:pt x="16016" y="2038"/>
                </a:lnTo>
                <a:lnTo>
                  <a:pt x="16016" y="1992"/>
                </a:lnTo>
                <a:lnTo>
                  <a:pt x="16016" y="1992"/>
                </a:lnTo>
                <a:cubicBezTo>
                  <a:pt x="16015" y="1971"/>
                  <a:pt x="16015" y="1948"/>
                  <a:pt x="16014" y="1927"/>
                </a:cubicBezTo>
                <a:lnTo>
                  <a:pt x="16014" y="1927"/>
                </a:lnTo>
                <a:cubicBezTo>
                  <a:pt x="16012" y="1840"/>
                  <a:pt x="16003" y="1752"/>
                  <a:pt x="15989" y="1665"/>
                </a:cubicBezTo>
                <a:lnTo>
                  <a:pt x="15989" y="1665"/>
                </a:lnTo>
                <a:cubicBezTo>
                  <a:pt x="15932" y="1316"/>
                  <a:pt x="15776" y="979"/>
                  <a:pt x="15541" y="706"/>
                </a:cubicBezTo>
                <a:lnTo>
                  <a:pt x="15541" y="706"/>
                </a:lnTo>
                <a:cubicBezTo>
                  <a:pt x="15308" y="433"/>
                  <a:pt x="14997" y="222"/>
                  <a:pt x="14648" y="110"/>
                </a:cubicBezTo>
                <a:lnTo>
                  <a:pt x="14648" y="110"/>
                </a:lnTo>
                <a:cubicBezTo>
                  <a:pt x="14475" y="54"/>
                  <a:pt x="14293" y="21"/>
                  <a:pt x="14111" y="15"/>
                </a:cubicBezTo>
                <a:lnTo>
                  <a:pt x="14111" y="15"/>
                </a:lnTo>
                <a:cubicBezTo>
                  <a:pt x="13930" y="8"/>
                  <a:pt x="13746" y="26"/>
                  <a:pt x="13568" y="71"/>
                </a:cubicBezTo>
                <a:lnTo>
                  <a:pt x="13568" y="71"/>
                </a:lnTo>
                <a:cubicBezTo>
                  <a:pt x="13211" y="157"/>
                  <a:pt x="12882" y="347"/>
                  <a:pt x="12628" y="606"/>
                </a:cubicBezTo>
                <a:lnTo>
                  <a:pt x="12628" y="606"/>
                </a:lnTo>
                <a:cubicBezTo>
                  <a:pt x="12372" y="865"/>
                  <a:pt x="12192" y="1197"/>
                  <a:pt x="12112" y="1549"/>
                </a:cubicBezTo>
                <a:lnTo>
                  <a:pt x="12112" y="1549"/>
                </a:lnTo>
                <a:cubicBezTo>
                  <a:pt x="12092" y="1636"/>
                  <a:pt x="12078" y="1726"/>
                  <a:pt x="12070" y="1815"/>
                </a:cubicBezTo>
                <a:lnTo>
                  <a:pt x="12070" y="1815"/>
                </a:lnTo>
                <a:cubicBezTo>
                  <a:pt x="12065" y="1860"/>
                  <a:pt x="12064" y="1904"/>
                  <a:pt x="12063" y="1948"/>
                </a:cubicBezTo>
                <a:lnTo>
                  <a:pt x="12062" y="2008"/>
                </a:lnTo>
                <a:lnTo>
                  <a:pt x="12062" y="2056"/>
                </a:lnTo>
                <a:lnTo>
                  <a:pt x="12062" y="2433"/>
                </a:lnTo>
                <a:lnTo>
                  <a:pt x="12062" y="2620"/>
                </a:lnTo>
                <a:lnTo>
                  <a:pt x="12062" y="2667"/>
                </a:lnTo>
                <a:lnTo>
                  <a:pt x="12062" y="2697"/>
                </a:lnTo>
                <a:lnTo>
                  <a:pt x="12062" y="2697"/>
                </a:lnTo>
                <a:cubicBezTo>
                  <a:pt x="12061" y="2716"/>
                  <a:pt x="12060" y="2734"/>
                  <a:pt x="12058" y="2752"/>
                </a:cubicBezTo>
                <a:lnTo>
                  <a:pt x="12058" y="2752"/>
                </a:lnTo>
                <a:cubicBezTo>
                  <a:pt x="12052" y="2826"/>
                  <a:pt x="12035" y="2896"/>
                  <a:pt x="12010" y="2964"/>
                </a:cubicBezTo>
                <a:lnTo>
                  <a:pt x="12010" y="2964"/>
                </a:lnTo>
                <a:cubicBezTo>
                  <a:pt x="11960" y="3098"/>
                  <a:pt x="11873" y="3218"/>
                  <a:pt x="11767" y="3308"/>
                </a:cubicBezTo>
                <a:lnTo>
                  <a:pt x="11767" y="3308"/>
                </a:lnTo>
                <a:cubicBezTo>
                  <a:pt x="11660" y="3398"/>
                  <a:pt x="11535" y="3458"/>
                  <a:pt x="11407" y="3486"/>
                </a:cubicBezTo>
                <a:lnTo>
                  <a:pt x="11407" y="3486"/>
                </a:lnTo>
                <a:cubicBezTo>
                  <a:pt x="11278" y="3514"/>
                  <a:pt x="11142" y="3510"/>
                  <a:pt x="11023" y="3479"/>
                </a:cubicBezTo>
                <a:lnTo>
                  <a:pt x="11023" y="3479"/>
                </a:lnTo>
                <a:cubicBezTo>
                  <a:pt x="10903" y="3448"/>
                  <a:pt x="10795" y="3392"/>
                  <a:pt x="10705" y="3318"/>
                </a:cubicBezTo>
                <a:lnTo>
                  <a:pt x="10705" y="3318"/>
                </a:lnTo>
                <a:cubicBezTo>
                  <a:pt x="10615" y="3245"/>
                  <a:pt x="10544" y="3155"/>
                  <a:pt x="10495" y="3063"/>
                </a:cubicBezTo>
                <a:lnTo>
                  <a:pt x="10495" y="3063"/>
                </a:lnTo>
                <a:cubicBezTo>
                  <a:pt x="10446" y="2971"/>
                  <a:pt x="10417" y="2874"/>
                  <a:pt x="10405" y="2781"/>
                </a:cubicBezTo>
                <a:lnTo>
                  <a:pt x="10405" y="2781"/>
                </a:lnTo>
                <a:cubicBezTo>
                  <a:pt x="10402" y="2758"/>
                  <a:pt x="10400" y="2735"/>
                  <a:pt x="10399" y="2712"/>
                </a:cubicBezTo>
                <a:lnTo>
                  <a:pt x="10399" y="2712"/>
                </a:lnTo>
                <a:cubicBezTo>
                  <a:pt x="10399" y="2700"/>
                  <a:pt x="10398" y="2689"/>
                  <a:pt x="10398" y="2678"/>
                </a:cubicBezTo>
                <a:lnTo>
                  <a:pt x="10398" y="2678"/>
                </a:lnTo>
                <a:cubicBezTo>
                  <a:pt x="10398" y="2660"/>
                  <a:pt x="10398" y="2643"/>
                  <a:pt x="10398" y="2625"/>
                </a:cubicBezTo>
                <a:lnTo>
                  <a:pt x="10398" y="2411"/>
                </a:lnTo>
                <a:lnTo>
                  <a:pt x="10398" y="2036"/>
                </a:lnTo>
                <a:lnTo>
                  <a:pt x="10398" y="1993"/>
                </a:lnTo>
                <a:lnTo>
                  <a:pt x="10398" y="1993"/>
                </a:lnTo>
                <a:cubicBezTo>
                  <a:pt x="10397" y="1975"/>
                  <a:pt x="10397" y="1956"/>
                  <a:pt x="10397" y="1938"/>
                </a:cubicBezTo>
                <a:lnTo>
                  <a:pt x="10397" y="1938"/>
                </a:lnTo>
                <a:cubicBezTo>
                  <a:pt x="10396" y="1900"/>
                  <a:pt x="10395" y="1863"/>
                  <a:pt x="10392" y="1828"/>
                </a:cubicBezTo>
                <a:lnTo>
                  <a:pt x="10392" y="1828"/>
                </a:lnTo>
                <a:cubicBezTo>
                  <a:pt x="10386" y="1757"/>
                  <a:pt x="10376" y="1691"/>
                  <a:pt x="10365" y="1629"/>
                </a:cubicBezTo>
                <a:lnTo>
                  <a:pt x="10365" y="1629"/>
                </a:lnTo>
                <a:cubicBezTo>
                  <a:pt x="10342" y="1507"/>
                  <a:pt x="10312" y="1405"/>
                  <a:pt x="10283" y="1324"/>
                </a:cubicBezTo>
                <a:lnTo>
                  <a:pt x="10283" y="1324"/>
                </a:lnTo>
                <a:cubicBezTo>
                  <a:pt x="10254" y="1243"/>
                  <a:pt x="10227" y="1183"/>
                  <a:pt x="10208" y="1143"/>
                </a:cubicBezTo>
                <a:lnTo>
                  <a:pt x="10208" y="1143"/>
                </a:lnTo>
                <a:cubicBezTo>
                  <a:pt x="10189" y="1103"/>
                  <a:pt x="10178" y="1083"/>
                  <a:pt x="10178" y="1083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E00AA505-586C-C640-AB38-0433C3BED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662" y="6199984"/>
            <a:ext cx="15283888" cy="3165602"/>
          </a:xfrm>
          <a:custGeom>
            <a:avLst/>
            <a:gdLst>
              <a:gd name="connsiteX0" fmla="*/ 6817121 w 11815555"/>
              <a:gd name="connsiteY0" fmla="*/ 2224306 h 2447240"/>
              <a:gd name="connsiteX1" fmla="*/ 6842009 w 11815555"/>
              <a:gd name="connsiteY1" fmla="*/ 2227369 h 2447240"/>
              <a:gd name="connsiteX2" fmla="*/ 6890376 w 11815555"/>
              <a:gd name="connsiteY2" fmla="*/ 2243707 h 2447240"/>
              <a:gd name="connsiteX3" fmla="*/ 6999528 w 11815555"/>
              <a:gd name="connsiteY3" fmla="*/ 2269194 h 2447240"/>
              <a:gd name="connsiteX4" fmla="*/ 7111295 w 11815555"/>
              <a:gd name="connsiteY4" fmla="*/ 2280957 h 2447240"/>
              <a:gd name="connsiteX5" fmla="*/ 7162930 w 11815555"/>
              <a:gd name="connsiteY5" fmla="*/ 2280957 h 2447240"/>
              <a:gd name="connsiteX6" fmla="*/ 7233520 w 11815555"/>
              <a:gd name="connsiteY6" fmla="*/ 2359379 h 2447240"/>
              <a:gd name="connsiteX7" fmla="*/ 7167505 w 11815555"/>
              <a:gd name="connsiteY7" fmla="*/ 2446950 h 2447240"/>
              <a:gd name="connsiteX8" fmla="*/ 7106066 w 11815555"/>
              <a:gd name="connsiteY8" fmla="*/ 2446950 h 2447240"/>
              <a:gd name="connsiteX9" fmla="*/ 6972077 w 11815555"/>
              <a:gd name="connsiteY9" fmla="*/ 2433226 h 2447240"/>
              <a:gd name="connsiteX10" fmla="*/ 6841356 w 11815555"/>
              <a:gd name="connsiteY10" fmla="*/ 2402511 h 2447240"/>
              <a:gd name="connsiteX11" fmla="*/ 6783185 w 11815555"/>
              <a:gd name="connsiteY11" fmla="*/ 2382906 h 2447240"/>
              <a:gd name="connsiteX12" fmla="*/ 6749197 w 11815555"/>
              <a:gd name="connsiteY12" fmla="*/ 2278343 h 2447240"/>
              <a:gd name="connsiteX13" fmla="*/ 6817121 w 11815555"/>
              <a:gd name="connsiteY13" fmla="*/ 2224306 h 2447240"/>
              <a:gd name="connsiteX14" fmla="*/ 3836917 w 11815555"/>
              <a:gd name="connsiteY14" fmla="*/ 2203895 h 2447240"/>
              <a:gd name="connsiteX15" fmla="*/ 3907708 w 11815555"/>
              <a:gd name="connsiteY15" fmla="*/ 2254237 h 2447240"/>
              <a:gd name="connsiteX16" fmla="*/ 3879596 w 11815555"/>
              <a:gd name="connsiteY16" fmla="*/ 2360066 h 2447240"/>
              <a:gd name="connsiteX17" fmla="*/ 3822718 w 11815555"/>
              <a:gd name="connsiteY17" fmla="*/ 2383584 h 2447240"/>
              <a:gd name="connsiteX18" fmla="*/ 3693926 w 11815555"/>
              <a:gd name="connsiteY18" fmla="*/ 2421473 h 2447240"/>
              <a:gd name="connsiteX19" fmla="*/ 3560558 w 11815555"/>
              <a:gd name="connsiteY19" fmla="*/ 2442378 h 2447240"/>
              <a:gd name="connsiteX20" fmla="*/ 3499758 w 11815555"/>
              <a:gd name="connsiteY20" fmla="*/ 2446297 h 2447240"/>
              <a:gd name="connsiteX21" fmla="*/ 3428497 w 11815555"/>
              <a:gd name="connsiteY21" fmla="*/ 2362679 h 2447240"/>
              <a:gd name="connsiteX22" fmla="*/ 3494527 w 11815555"/>
              <a:gd name="connsiteY22" fmla="*/ 2280368 h 2447240"/>
              <a:gd name="connsiteX23" fmla="*/ 3656662 w 11815555"/>
              <a:gd name="connsiteY23" fmla="*/ 2259464 h 2447240"/>
              <a:gd name="connsiteX24" fmla="*/ 3764533 w 11815555"/>
              <a:gd name="connsiteY24" fmla="*/ 2227454 h 2447240"/>
              <a:gd name="connsiteX25" fmla="*/ 3812258 w 11815555"/>
              <a:gd name="connsiteY25" fmla="*/ 2207856 h 2447240"/>
              <a:gd name="connsiteX26" fmla="*/ 3836917 w 11815555"/>
              <a:gd name="connsiteY26" fmla="*/ 2203895 h 2447240"/>
              <a:gd name="connsiteX27" fmla="*/ 10287457 w 11815555"/>
              <a:gd name="connsiteY27" fmla="*/ 2107173 h 2447240"/>
              <a:gd name="connsiteX28" fmla="*/ 10310886 w 11815555"/>
              <a:gd name="connsiteY28" fmla="*/ 2116406 h 2447240"/>
              <a:gd name="connsiteX29" fmla="*/ 10353448 w 11815555"/>
              <a:gd name="connsiteY29" fmla="*/ 2145072 h 2447240"/>
              <a:gd name="connsiteX30" fmla="*/ 10451667 w 11815555"/>
              <a:gd name="connsiteY30" fmla="*/ 2199146 h 2447240"/>
              <a:gd name="connsiteX31" fmla="*/ 10557088 w 11815555"/>
              <a:gd name="connsiteY31" fmla="*/ 2239539 h 2447240"/>
              <a:gd name="connsiteX32" fmla="*/ 10606197 w 11815555"/>
              <a:gd name="connsiteY32" fmla="*/ 2253220 h 2447240"/>
              <a:gd name="connsiteX33" fmla="*/ 10653997 w 11815555"/>
              <a:gd name="connsiteY33" fmla="*/ 2348339 h 2447240"/>
              <a:gd name="connsiteX34" fmla="*/ 10566255 w 11815555"/>
              <a:gd name="connsiteY34" fmla="*/ 2414791 h 2447240"/>
              <a:gd name="connsiteX35" fmla="*/ 10507324 w 11815555"/>
              <a:gd name="connsiteY35" fmla="*/ 2398504 h 2447240"/>
              <a:gd name="connsiteX36" fmla="*/ 10381604 w 11815555"/>
              <a:gd name="connsiteY36" fmla="*/ 2349642 h 2447240"/>
              <a:gd name="connsiteX37" fmla="*/ 10263087 w 11815555"/>
              <a:gd name="connsiteY37" fmla="*/ 2285144 h 2447240"/>
              <a:gd name="connsiteX38" fmla="*/ 10213323 w 11815555"/>
              <a:gd name="connsiteY38" fmla="*/ 2249963 h 2447240"/>
              <a:gd name="connsiteX39" fmla="*/ 10208084 w 11815555"/>
              <a:gd name="connsiteY39" fmla="*/ 2141163 h 2447240"/>
              <a:gd name="connsiteX40" fmla="*/ 10287457 w 11815555"/>
              <a:gd name="connsiteY40" fmla="*/ 2107173 h 2447240"/>
              <a:gd name="connsiteX41" fmla="*/ 353824 w 11815555"/>
              <a:gd name="connsiteY41" fmla="*/ 2070327 h 2447240"/>
              <a:gd name="connsiteX42" fmla="*/ 434518 w 11815555"/>
              <a:gd name="connsiteY42" fmla="*/ 2101107 h 2447240"/>
              <a:gd name="connsiteX43" fmla="*/ 434518 w 11815555"/>
              <a:gd name="connsiteY43" fmla="*/ 2209896 h 2447240"/>
              <a:gd name="connsiteX44" fmla="*/ 386209 w 11815555"/>
              <a:gd name="connsiteY44" fmla="*/ 2247028 h 2447240"/>
              <a:gd name="connsiteX45" fmla="*/ 272619 w 11815555"/>
              <a:gd name="connsiteY45" fmla="*/ 2317383 h 2447240"/>
              <a:gd name="connsiteX46" fmla="*/ 152500 w 11815555"/>
              <a:gd name="connsiteY46" fmla="*/ 2373406 h 2447240"/>
              <a:gd name="connsiteX47" fmla="*/ 95053 w 11815555"/>
              <a:gd name="connsiteY47" fmla="*/ 2394252 h 2447240"/>
              <a:gd name="connsiteX48" fmla="*/ 3005 w 11815555"/>
              <a:gd name="connsiteY48" fmla="*/ 2334320 h 2447240"/>
              <a:gd name="connsiteX49" fmla="*/ 42827 w 11815555"/>
              <a:gd name="connsiteY49" fmla="*/ 2236605 h 2447240"/>
              <a:gd name="connsiteX50" fmla="*/ 91136 w 11815555"/>
              <a:gd name="connsiteY50" fmla="*/ 2219016 h 2447240"/>
              <a:gd name="connsiteX51" fmla="*/ 193628 w 11815555"/>
              <a:gd name="connsiteY51" fmla="*/ 2171462 h 2447240"/>
              <a:gd name="connsiteX52" fmla="*/ 289592 w 11815555"/>
              <a:gd name="connsiteY52" fmla="*/ 2111530 h 2447240"/>
              <a:gd name="connsiteX53" fmla="*/ 330720 w 11815555"/>
              <a:gd name="connsiteY53" fmla="*/ 2080913 h 2447240"/>
              <a:gd name="connsiteX54" fmla="*/ 353824 w 11815555"/>
              <a:gd name="connsiteY54" fmla="*/ 2070327 h 2447240"/>
              <a:gd name="connsiteX55" fmla="*/ 11435173 w 11815555"/>
              <a:gd name="connsiteY55" fmla="*/ 2036357 h 2447240"/>
              <a:gd name="connsiteX56" fmla="*/ 11491299 w 11815555"/>
              <a:gd name="connsiteY56" fmla="*/ 2062230 h 2447240"/>
              <a:gd name="connsiteX57" fmla="*/ 11499771 w 11815555"/>
              <a:gd name="connsiteY57" fmla="*/ 2170928 h 2447240"/>
              <a:gd name="connsiteX58" fmla="*/ 11454153 w 11815555"/>
              <a:gd name="connsiteY58" fmla="*/ 2211283 h 2447240"/>
              <a:gd name="connsiteX59" fmla="*/ 11345973 w 11815555"/>
              <a:gd name="connsiteY59" fmla="*/ 2290040 h 2447240"/>
              <a:gd name="connsiteX60" fmla="*/ 11228017 w 11815555"/>
              <a:gd name="connsiteY60" fmla="*/ 2353826 h 2447240"/>
              <a:gd name="connsiteX61" fmla="*/ 11171321 w 11815555"/>
              <a:gd name="connsiteY61" fmla="*/ 2377909 h 2447240"/>
              <a:gd name="connsiteX62" fmla="*/ 11076827 w 11815555"/>
              <a:gd name="connsiteY62" fmla="*/ 2322584 h 2447240"/>
              <a:gd name="connsiteX63" fmla="*/ 11112017 w 11815555"/>
              <a:gd name="connsiteY63" fmla="*/ 2222999 h 2447240"/>
              <a:gd name="connsiteX64" fmla="*/ 11158939 w 11815555"/>
              <a:gd name="connsiteY64" fmla="*/ 2203472 h 2447240"/>
              <a:gd name="connsiteX65" fmla="*/ 11257343 w 11815555"/>
              <a:gd name="connsiteY65" fmla="*/ 2150100 h 2447240"/>
              <a:gd name="connsiteX66" fmla="*/ 11347929 w 11815555"/>
              <a:gd name="connsiteY66" fmla="*/ 2084360 h 2447240"/>
              <a:gd name="connsiteX67" fmla="*/ 11386379 w 11815555"/>
              <a:gd name="connsiteY67" fmla="*/ 2050514 h 2447240"/>
              <a:gd name="connsiteX68" fmla="*/ 11435173 w 11815555"/>
              <a:gd name="connsiteY68" fmla="*/ 2036357 h 2447240"/>
              <a:gd name="connsiteX69" fmla="*/ 2729990 w 11815555"/>
              <a:gd name="connsiteY69" fmla="*/ 1889821 h 2447240"/>
              <a:gd name="connsiteX70" fmla="*/ 2774981 w 11815555"/>
              <a:gd name="connsiteY70" fmla="*/ 1914160 h 2447240"/>
              <a:gd name="connsiteX71" fmla="*/ 2805029 w 11815555"/>
              <a:gd name="connsiteY71" fmla="*/ 1955325 h 2447240"/>
              <a:gd name="connsiteX72" fmla="*/ 2880149 w 11815555"/>
              <a:gd name="connsiteY72" fmla="*/ 2038960 h 2447240"/>
              <a:gd name="connsiteX73" fmla="*/ 2965068 w 11815555"/>
              <a:gd name="connsiteY73" fmla="*/ 2112142 h 2447240"/>
              <a:gd name="connsiteX74" fmla="*/ 3007527 w 11815555"/>
              <a:gd name="connsiteY74" fmla="*/ 2141545 h 2447240"/>
              <a:gd name="connsiteX75" fmla="*/ 3019938 w 11815555"/>
              <a:gd name="connsiteY75" fmla="*/ 2246743 h 2447240"/>
              <a:gd name="connsiteX76" fmla="*/ 2916076 w 11815555"/>
              <a:gd name="connsiteY76" fmla="*/ 2280066 h 2447240"/>
              <a:gd name="connsiteX77" fmla="*/ 2865778 w 11815555"/>
              <a:gd name="connsiteY77" fmla="*/ 2245436 h 2447240"/>
              <a:gd name="connsiteX78" fmla="*/ 2763876 w 11815555"/>
              <a:gd name="connsiteY78" fmla="*/ 2157880 h 2447240"/>
              <a:gd name="connsiteX79" fmla="*/ 2674385 w 11815555"/>
              <a:gd name="connsiteY79" fmla="*/ 2057909 h 2447240"/>
              <a:gd name="connsiteX80" fmla="*/ 2637804 w 11815555"/>
              <a:gd name="connsiteY80" fmla="*/ 2008904 h 2447240"/>
              <a:gd name="connsiteX81" fmla="*/ 2669812 w 11815555"/>
              <a:gd name="connsiteY81" fmla="*/ 1903706 h 2447240"/>
              <a:gd name="connsiteX82" fmla="*/ 2729990 w 11815555"/>
              <a:gd name="connsiteY82" fmla="*/ 1889821 h 2447240"/>
              <a:gd name="connsiteX83" fmla="*/ 7904453 w 11815555"/>
              <a:gd name="connsiteY83" fmla="*/ 1847642 h 2447240"/>
              <a:gd name="connsiteX84" fmla="*/ 7965538 w 11815555"/>
              <a:gd name="connsiteY84" fmla="*/ 1857815 h 2447240"/>
              <a:gd name="connsiteX85" fmla="*/ 8003482 w 11815555"/>
              <a:gd name="connsiteY85" fmla="*/ 1960036 h 2447240"/>
              <a:gd name="connsiteX86" fmla="*/ 7970118 w 11815555"/>
              <a:gd name="connsiteY86" fmla="*/ 2011472 h 2447240"/>
              <a:gd name="connsiteX87" fmla="*/ 7886380 w 11815555"/>
              <a:gd name="connsiteY87" fmla="*/ 2116297 h 2447240"/>
              <a:gd name="connsiteX88" fmla="*/ 7788904 w 11815555"/>
              <a:gd name="connsiteY88" fmla="*/ 2209402 h 2447240"/>
              <a:gd name="connsiteX89" fmla="*/ 7741147 w 11815555"/>
              <a:gd name="connsiteY89" fmla="*/ 2247165 h 2447240"/>
              <a:gd name="connsiteX90" fmla="*/ 7634512 w 11815555"/>
              <a:gd name="connsiteY90" fmla="*/ 2219168 h 2447240"/>
              <a:gd name="connsiteX91" fmla="*/ 7641708 w 11815555"/>
              <a:gd name="connsiteY91" fmla="*/ 2114343 h 2447240"/>
              <a:gd name="connsiteX92" fmla="*/ 7681615 w 11815555"/>
              <a:gd name="connsiteY92" fmla="*/ 2082440 h 2447240"/>
              <a:gd name="connsiteX93" fmla="*/ 7763390 w 11815555"/>
              <a:gd name="connsiteY93" fmla="*/ 2004310 h 2447240"/>
              <a:gd name="connsiteX94" fmla="*/ 7861520 w 11815555"/>
              <a:gd name="connsiteY94" fmla="*/ 1874093 h 2447240"/>
              <a:gd name="connsiteX95" fmla="*/ 7904453 w 11815555"/>
              <a:gd name="connsiteY95" fmla="*/ 1847642 h 2447240"/>
              <a:gd name="connsiteX96" fmla="*/ 6220304 w 11815555"/>
              <a:gd name="connsiteY96" fmla="*/ 1564130 h 2447240"/>
              <a:gd name="connsiteX97" fmla="*/ 6313608 w 11815555"/>
              <a:gd name="connsiteY97" fmla="*/ 1614508 h 2447240"/>
              <a:gd name="connsiteX98" fmla="*/ 6326005 w 11815555"/>
              <a:gd name="connsiteY98" fmla="*/ 1664232 h 2447240"/>
              <a:gd name="connsiteX99" fmla="*/ 6362544 w 11815555"/>
              <a:gd name="connsiteY99" fmla="*/ 1770223 h 2447240"/>
              <a:gd name="connsiteX100" fmla="*/ 6414089 w 11815555"/>
              <a:gd name="connsiteY100" fmla="*/ 1869671 h 2447240"/>
              <a:gd name="connsiteX101" fmla="*/ 6441493 w 11815555"/>
              <a:gd name="connsiteY101" fmla="*/ 1912853 h 2447240"/>
              <a:gd name="connsiteX102" fmla="*/ 6414089 w 11815555"/>
              <a:gd name="connsiteY102" fmla="*/ 2015572 h 2447240"/>
              <a:gd name="connsiteX103" fmla="*/ 6305126 w 11815555"/>
              <a:gd name="connsiteY103" fmla="*/ 2007066 h 2447240"/>
              <a:gd name="connsiteX104" fmla="*/ 6271850 w 11815555"/>
              <a:gd name="connsiteY104" fmla="*/ 1955380 h 2447240"/>
              <a:gd name="connsiteX105" fmla="*/ 6210517 w 11815555"/>
              <a:gd name="connsiteY105" fmla="*/ 1835649 h 2447240"/>
              <a:gd name="connsiteX106" fmla="*/ 6165496 w 11815555"/>
              <a:gd name="connsiteY106" fmla="*/ 1708722 h 2447240"/>
              <a:gd name="connsiteX107" fmla="*/ 6150489 w 11815555"/>
              <a:gd name="connsiteY107" fmla="*/ 1649184 h 2447240"/>
              <a:gd name="connsiteX108" fmla="*/ 6220304 w 11815555"/>
              <a:gd name="connsiteY108" fmla="*/ 1564130 h 2447240"/>
              <a:gd name="connsiteX109" fmla="*/ 4393387 w 11815555"/>
              <a:gd name="connsiteY109" fmla="*/ 1512548 h 2447240"/>
              <a:gd name="connsiteX110" fmla="*/ 4467132 w 11815555"/>
              <a:gd name="connsiteY110" fmla="*/ 1593656 h 2447240"/>
              <a:gd name="connsiteX111" fmla="*/ 4456038 w 11815555"/>
              <a:gd name="connsiteY111" fmla="*/ 1653178 h 2447240"/>
              <a:gd name="connsiteX112" fmla="*/ 4418839 w 11815555"/>
              <a:gd name="connsiteY112" fmla="*/ 1782688 h 2447240"/>
              <a:gd name="connsiteX113" fmla="*/ 4364019 w 11815555"/>
              <a:gd name="connsiteY113" fmla="*/ 1906311 h 2447240"/>
              <a:gd name="connsiteX114" fmla="*/ 4333998 w 11815555"/>
              <a:gd name="connsiteY114" fmla="*/ 1959293 h 2447240"/>
              <a:gd name="connsiteX115" fmla="*/ 4225664 w 11815555"/>
              <a:gd name="connsiteY115" fmla="*/ 1974337 h 2447240"/>
              <a:gd name="connsiteX116" fmla="*/ 4192381 w 11815555"/>
              <a:gd name="connsiteY116" fmla="*/ 1873607 h 2447240"/>
              <a:gd name="connsiteX117" fmla="*/ 4217180 w 11815555"/>
              <a:gd name="connsiteY117" fmla="*/ 1829129 h 2447240"/>
              <a:gd name="connsiteX118" fmla="*/ 4262863 w 11815555"/>
              <a:gd name="connsiteY118" fmla="*/ 1725782 h 2447240"/>
              <a:gd name="connsiteX119" fmla="*/ 4303325 w 11815555"/>
              <a:gd name="connsiteY119" fmla="*/ 1567492 h 2447240"/>
              <a:gd name="connsiteX120" fmla="*/ 4393387 w 11815555"/>
              <a:gd name="connsiteY120" fmla="*/ 1512548 h 2447240"/>
              <a:gd name="connsiteX121" fmla="*/ 9882591 w 11815555"/>
              <a:gd name="connsiteY121" fmla="*/ 1316298 h 2447240"/>
              <a:gd name="connsiteX122" fmla="*/ 9965190 w 11815555"/>
              <a:gd name="connsiteY122" fmla="*/ 1384201 h 2447240"/>
              <a:gd name="connsiteX123" fmla="*/ 9965190 w 11815555"/>
              <a:gd name="connsiteY123" fmla="*/ 1439700 h 2447240"/>
              <a:gd name="connsiteX124" fmla="*/ 9972995 w 11815555"/>
              <a:gd name="connsiteY124" fmla="*/ 1551349 h 2447240"/>
              <a:gd name="connsiteX125" fmla="*/ 9995108 w 11815555"/>
              <a:gd name="connsiteY125" fmla="*/ 1661692 h 2447240"/>
              <a:gd name="connsiteX126" fmla="*/ 10010067 w 11815555"/>
              <a:gd name="connsiteY126" fmla="*/ 1710661 h 2447240"/>
              <a:gd name="connsiteX127" fmla="*/ 9956735 w 11815555"/>
              <a:gd name="connsiteY127" fmla="*/ 1801417 h 2447240"/>
              <a:gd name="connsiteX128" fmla="*/ 9853974 w 11815555"/>
              <a:gd name="connsiteY128" fmla="*/ 1764201 h 2447240"/>
              <a:gd name="connsiteX129" fmla="*/ 9835763 w 11815555"/>
              <a:gd name="connsiteY129" fmla="*/ 1705438 h 2447240"/>
              <a:gd name="connsiteX130" fmla="*/ 9809097 w 11815555"/>
              <a:gd name="connsiteY130" fmla="*/ 1574201 h 2447240"/>
              <a:gd name="connsiteX131" fmla="*/ 9799992 w 11815555"/>
              <a:gd name="connsiteY131" fmla="*/ 1439700 h 2447240"/>
              <a:gd name="connsiteX132" fmla="*/ 9799992 w 11815555"/>
              <a:gd name="connsiteY132" fmla="*/ 1384201 h 2447240"/>
              <a:gd name="connsiteX133" fmla="*/ 9882591 w 11815555"/>
              <a:gd name="connsiteY133" fmla="*/ 1316298 h 2447240"/>
              <a:gd name="connsiteX134" fmla="*/ 726828 w 11815555"/>
              <a:gd name="connsiteY134" fmla="*/ 1261572 h 2447240"/>
              <a:gd name="connsiteX135" fmla="*/ 809912 w 11815555"/>
              <a:gd name="connsiteY135" fmla="*/ 1329687 h 2447240"/>
              <a:gd name="connsiteX136" fmla="*/ 809912 w 11815555"/>
              <a:gd name="connsiteY136" fmla="*/ 1385358 h 2447240"/>
              <a:gd name="connsiteX137" fmla="*/ 809912 w 11815555"/>
              <a:gd name="connsiteY137" fmla="*/ 1442994 h 2447240"/>
              <a:gd name="connsiteX138" fmla="*/ 806641 w 11815555"/>
              <a:gd name="connsiteY138" fmla="*/ 1515038 h 2447240"/>
              <a:gd name="connsiteX139" fmla="*/ 787669 w 11815555"/>
              <a:gd name="connsiteY139" fmla="*/ 1648649 h 2447240"/>
              <a:gd name="connsiteX140" fmla="*/ 773277 w 11815555"/>
              <a:gd name="connsiteY140" fmla="*/ 1708249 h 2447240"/>
              <a:gd name="connsiteX141" fmla="*/ 671221 w 11815555"/>
              <a:gd name="connsiteY141" fmla="*/ 1751476 h 2447240"/>
              <a:gd name="connsiteX142" fmla="*/ 612997 w 11815555"/>
              <a:gd name="connsiteY142" fmla="*/ 1663057 h 2447240"/>
              <a:gd name="connsiteX143" fmla="*/ 624773 w 11815555"/>
              <a:gd name="connsiteY143" fmla="*/ 1613281 h 2447240"/>
              <a:gd name="connsiteX144" fmla="*/ 641128 w 11815555"/>
              <a:gd name="connsiteY144" fmla="*/ 1501939 h 2447240"/>
              <a:gd name="connsiteX145" fmla="*/ 643091 w 11815555"/>
              <a:gd name="connsiteY145" fmla="*/ 1442339 h 2447240"/>
              <a:gd name="connsiteX146" fmla="*/ 643091 w 11815555"/>
              <a:gd name="connsiteY146" fmla="*/ 1385358 h 2447240"/>
              <a:gd name="connsiteX147" fmla="*/ 643091 w 11815555"/>
              <a:gd name="connsiteY147" fmla="*/ 1329687 h 2447240"/>
              <a:gd name="connsiteX148" fmla="*/ 726828 w 11815555"/>
              <a:gd name="connsiteY148" fmla="*/ 1261572 h 2447240"/>
              <a:gd name="connsiteX149" fmla="*/ 11733155 w 11815555"/>
              <a:gd name="connsiteY149" fmla="*/ 1201086 h 2447240"/>
              <a:gd name="connsiteX150" fmla="*/ 11815555 w 11815555"/>
              <a:gd name="connsiteY150" fmla="*/ 1268336 h 2447240"/>
              <a:gd name="connsiteX151" fmla="*/ 11814905 w 11815555"/>
              <a:gd name="connsiteY151" fmla="*/ 1447236 h 2447240"/>
              <a:gd name="connsiteX152" fmla="*/ 11804525 w 11815555"/>
              <a:gd name="connsiteY152" fmla="*/ 1581085 h 2447240"/>
              <a:gd name="connsiteX153" fmla="*/ 11794143 w 11815555"/>
              <a:gd name="connsiteY153" fmla="*/ 1641154 h 2447240"/>
              <a:gd name="connsiteX154" fmla="*/ 11697471 w 11815555"/>
              <a:gd name="connsiteY154" fmla="*/ 1691428 h 2447240"/>
              <a:gd name="connsiteX155" fmla="*/ 11633239 w 11815555"/>
              <a:gd name="connsiteY155" fmla="*/ 1607855 h 2447240"/>
              <a:gd name="connsiteX156" fmla="*/ 11641675 w 11815555"/>
              <a:gd name="connsiteY156" fmla="*/ 1557580 h 2447240"/>
              <a:gd name="connsiteX157" fmla="*/ 11650109 w 11815555"/>
              <a:gd name="connsiteY157" fmla="*/ 1445278 h 2447240"/>
              <a:gd name="connsiteX158" fmla="*/ 11650109 w 11815555"/>
              <a:gd name="connsiteY158" fmla="*/ 1268336 h 2447240"/>
              <a:gd name="connsiteX159" fmla="*/ 11733155 w 11815555"/>
              <a:gd name="connsiteY159" fmla="*/ 1201086 h 2447240"/>
              <a:gd name="connsiteX160" fmla="*/ 2544510 w 11815555"/>
              <a:gd name="connsiteY160" fmla="*/ 1005225 h 2447240"/>
              <a:gd name="connsiteX161" fmla="*/ 2627386 w 11815555"/>
              <a:gd name="connsiteY161" fmla="*/ 1072981 h 2447240"/>
              <a:gd name="connsiteX162" fmla="*/ 2627386 w 11815555"/>
              <a:gd name="connsiteY162" fmla="*/ 1426744 h 2447240"/>
              <a:gd name="connsiteX163" fmla="*/ 2603894 w 11815555"/>
              <a:gd name="connsiteY163" fmla="*/ 1472349 h 2447240"/>
              <a:gd name="connsiteX164" fmla="*/ 2546468 w 11815555"/>
              <a:gd name="connsiteY164" fmla="*/ 1495152 h 2447240"/>
              <a:gd name="connsiteX165" fmla="*/ 2487084 w 11815555"/>
              <a:gd name="connsiteY165" fmla="*/ 1477561 h 2447240"/>
              <a:gd name="connsiteX166" fmla="*/ 2460981 w 11815555"/>
              <a:gd name="connsiteY166" fmla="*/ 1426744 h 2447240"/>
              <a:gd name="connsiteX167" fmla="*/ 2460981 w 11815555"/>
              <a:gd name="connsiteY167" fmla="*/ 1072981 h 2447240"/>
              <a:gd name="connsiteX168" fmla="*/ 2544510 w 11815555"/>
              <a:gd name="connsiteY168" fmla="*/ 1005225 h 2447240"/>
              <a:gd name="connsiteX169" fmla="*/ 8066377 w 11815555"/>
              <a:gd name="connsiteY169" fmla="*/ 954033 h 2447240"/>
              <a:gd name="connsiteX170" fmla="*/ 8124683 w 11815555"/>
              <a:gd name="connsiteY170" fmla="*/ 974936 h 2447240"/>
              <a:gd name="connsiteX171" fmla="*/ 8142372 w 11815555"/>
              <a:gd name="connsiteY171" fmla="*/ 995839 h 2447240"/>
              <a:gd name="connsiteX172" fmla="*/ 8148923 w 11815555"/>
              <a:gd name="connsiteY172" fmla="*/ 1021969 h 2447240"/>
              <a:gd name="connsiteX173" fmla="*/ 8148923 w 11815555"/>
              <a:gd name="connsiteY173" fmla="*/ 1376671 h 2447240"/>
              <a:gd name="connsiteX174" fmla="*/ 8065721 w 11815555"/>
              <a:gd name="connsiteY174" fmla="*/ 1445260 h 2447240"/>
              <a:gd name="connsiteX175" fmla="*/ 7982520 w 11815555"/>
              <a:gd name="connsiteY175" fmla="*/ 1376671 h 2447240"/>
              <a:gd name="connsiteX176" fmla="*/ 7982520 w 11815555"/>
              <a:gd name="connsiteY176" fmla="*/ 1021969 h 2447240"/>
              <a:gd name="connsiteX177" fmla="*/ 8006760 w 11815555"/>
              <a:gd name="connsiteY177" fmla="*/ 972977 h 2447240"/>
              <a:gd name="connsiteX178" fmla="*/ 8066377 w 11815555"/>
              <a:gd name="connsiteY178" fmla="*/ 954033 h 2447240"/>
              <a:gd name="connsiteX179" fmla="*/ 6183503 w 11815555"/>
              <a:gd name="connsiteY179" fmla="*/ 652748 h 2447240"/>
              <a:gd name="connsiteX180" fmla="*/ 6252948 w 11815555"/>
              <a:gd name="connsiteY180" fmla="*/ 698544 h 2447240"/>
              <a:gd name="connsiteX181" fmla="*/ 6269344 w 11815555"/>
              <a:gd name="connsiteY181" fmla="*/ 756089 h 2447240"/>
              <a:gd name="connsiteX182" fmla="*/ 6291642 w 11815555"/>
              <a:gd name="connsiteY182" fmla="*/ 886221 h 2447240"/>
              <a:gd name="connsiteX183" fmla="*/ 6296888 w 11815555"/>
              <a:gd name="connsiteY183" fmla="*/ 957499 h 2447240"/>
              <a:gd name="connsiteX184" fmla="*/ 6296888 w 11815555"/>
              <a:gd name="connsiteY184" fmla="*/ 989541 h 2447240"/>
              <a:gd name="connsiteX185" fmla="*/ 6296888 w 11815555"/>
              <a:gd name="connsiteY185" fmla="*/ 1017006 h 2447240"/>
              <a:gd name="connsiteX186" fmla="*/ 6296888 w 11815555"/>
              <a:gd name="connsiteY186" fmla="*/ 1071936 h 2447240"/>
              <a:gd name="connsiteX187" fmla="*/ 6213599 w 11815555"/>
              <a:gd name="connsiteY187" fmla="*/ 1139945 h 2447240"/>
              <a:gd name="connsiteX188" fmla="*/ 6130310 w 11815555"/>
              <a:gd name="connsiteY188" fmla="*/ 1071936 h 2447240"/>
              <a:gd name="connsiteX189" fmla="*/ 6130310 w 11815555"/>
              <a:gd name="connsiteY189" fmla="*/ 1017006 h 2447240"/>
              <a:gd name="connsiteX190" fmla="*/ 6130310 w 11815555"/>
              <a:gd name="connsiteY190" fmla="*/ 989541 h 2447240"/>
              <a:gd name="connsiteX191" fmla="*/ 6129654 w 11815555"/>
              <a:gd name="connsiteY191" fmla="*/ 962730 h 2447240"/>
              <a:gd name="connsiteX192" fmla="*/ 6125719 w 11815555"/>
              <a:gd name="connsiteY192" fmla="*/ 903877 h 2447240"/>
              <a:gd name="connsiteX193" fmla="*/ 6107356 w 11815555"/>
              <a:gd name="connsiteY193" fmla="*/ 795325 h 2447240"/>
              <a:gd name="connsiteX194" fmla="*/ 6093584 w 11815555"/>
              <a:gd name="connsiteY194" fmla="*/ 747588 h 2447240"/>
              <a:gd name="connsiteX195" fmla="*/ 6151296 w 11815555"/>
              <a:gd name="connsiteY195" fmla="*/ 659308 h 2447240"/>
              <a:gd name="connsiteX196" fmla="*/ 6183503 w 11815555"/>
              <a:gd name="connsiteY196" fmla="*/ 652748 h 2447240"/>
              <a:gd name="connsiteX197" fmla="*/ 4460551 w 11815555"/>
              <a:gd name="connsiteY197" fmla="*/ 604549 h 2447240"/>
              <a:gd name="connsiteX198" fmla="*/ 4491701 w 11815555"/>
              <a:gd name="connsiteY198" fmla="*/ 613629 h 2447240"/>
              <a:gd name="connsiteX199" fmla="*/ 4541916 w 11815555"/>
              <a:gd name="connsiteY199" fmla="*/ 706560 h 2447240"/>
              <a:gd name="connsiteX200" fmla="*/ 4524308 w 11815555"/>
              <a:gd name="connsiteY200" fmla="*/ 754334 h 2447240"/>
              <a:gd name="connsiteX201" fmla="*/ 4495614 w 11815555"/>
              <a:gd name="connsiteY201" fmla="*/ 861008 h 2447240"/>
              <a:gd name="connsiteX202" fmla="*/ 4481267 w 11815555"/>
              <a:gd name="connsiteY202" fmla="*/ 970300 h 2447240"/>
              <a:gd name="connsiteX203" fmla="*/ 4478658 w 11815555"/>
              <a:gd name="connsiteY203" fmla="*/ 1020692 h 2447240"/>
              <a:gd name="connsiteX204" fmla="*/ 4395836 w 11815555"/>
              <a:gd name="connsiteY204" fmla="*/ 1088099 h 2447240"/>
              <a:gd name="connsiteX205" fmla="*/ 4313014 w 11815555"/>
              <a:gd name="connsiteY205" fmla="*/ 1018729 h 2447240"/>
              <a:gd name="connsiteX206" fmla="*/ 4315623 w 11815555"/>
              <a:gd name="connsiteY206" fmla="*/ 958520 h 2447240"/>
              <a:gd name="connsiteX207" fmla="*/ 4333230 w 11815555"/>
              <a:gd name="connsiteY207" fmla="*/ 828286 h 2447240"/>
              <a:gd name="connsiteX208" fmla="*/ 4367142 w 11815555"/>
              <a:gd name="connsiteY208" fmla="*/ 700670 h 2447240"/>
              <a:gd name="connsiteX209" fmla="*/ 4388010 w 11815555"/>
              <a:gd name="connsiteY209" fmla="*/ 645043 h 2447240"/>
              <a:gd name="connsiteX210" fmla="*/ 4460551 w 11815555"/>
              <a:gd name="connsiteY210" fmla="*/ 604549 h 2447240"/>
              <a:gd name="connsiteX211" fmla="*/ 9758849 w 11815555"/>
              <a:gd name="connsiteY211" fmla="*/ 427460 h 2447240"/>
              <a:gd name="connsiteX212" fmla="*/ 9807754 w 11815555"/>
              <a:gd name="connsiteY212" fmla="*/ 456256 h 2447240"/>
              <a:gd name="connsiteX213" fmla="*/ 9838351 w 11815555"/>
              <a:gd name="connsiteY213" fmla="*/ 507956 h 2447240"/>
              <a:gd name="connsiteX214" fmla="*/ 9894986 w 11815555"/>
              <a:gd name="connsiteY214" fmla="*/ 627064 h 2447240"/>
              <a:gd name="connsiteX215" fmla="*/ 9934696 w 11815555"/>
              <a:gd name="connsiteY215" fmla="*/ 753370 h 2447240"/>
              <a:gd name="connsiteX216" fmla="*/ 9947065 w 11815555"/>
              <a:gd name="connsiteY216" fmla="*/ 812269 h 2447240"/>
              <a:gd name="connsiteX217" fmla="*/ 9875457 w 11815555"/>
              <a:gd name="connsiteY217" fmla="*/ 893419 h 2447240"/>
              <a:gd name="connsiteX218" fmla="*/ 9784319 w 11815555"/>
              <a:gd name="connsiteY218" fmla="*/ 842373 h 2447240"/>
              <a:gd name="connsiteX219" fmla="*/ 9773903 w 11815555"/>
              <a:gd name="connsiteY219" fmla="*/ 792636 h 2447240"/>
              <a:gd name="connsiteX220" fmla="*/ 9740703 w 11815555"/>
              <a:gd name="connsiteY220" fmla="*/ 688581 h 2447240"/>
              <a:gd name="connsiteX221" fmla="*/ 9667793 w 11815555"/>
              <a:gd name="connsiteY221" fmla="*/ 545913 h 2447240"/>
              <a:gd name="connsiteX222" fmla="*/ 9699691 w 11815555"/>
              <a:gd name="connsiteY222" fmla="*/ 445785 h 2447240"/>
              <a:gd name="connsiteX223" fmla="*/ 9758849 w 11815555"/>
              <a:gd name="connsiteY223" fmla="*/ 427460 h 2447240"/>
              <a:gd name="connsiteX224" fmla="*/ 882936 w 11815555"/>
              <a:gd name="connsiteY224" fmla="*/ 382583 h 2447240"/>
              <a:gd name="connsiteX225" fmla="*/ 941389 w 11815555"/>
              <a:gd name="connsiteY225" fmla="*/ 403758 h 2447240"/>
              <a:gd name="connsiteX226" fmla="*/ 966755 w 11815555"/>
              <a:gd name="connsiteY226" fmla="*/ 505399 h 2447240"/>
              <a:gd name="connsiteX227" fmla="*/ 938788 w 11815555"/>
              <a:gd name="connsiteY227" fmla="*/ 546447 h 2447240"/>
              <a:gd name="connsiteX228" fmla="*/ 886106 w 11815555"/>
              <a:gd name="connsiteY228" fmla="*/ 642875 h 2447240"/>
              <a:gd name="connsiteX229" fmla="*/ 847083 w 11815555"/>
              <a:gd name="connsiteY229" fmla="*/ 745168 h 2447240"/>
              <a:gd name="connsiteX230" fmla="*/ 834075 w 11815555"/>
              <a:gd name="connsiteY230" fmla="*/ 792731 h 2447240"/>
              <a:gd name="connsiteX231" fmla="*/ 740419 w 11815555"/>
              <a:gd name="connsiteY231" fmla="*/ 838990 h 2447240"/>
              <a:gd name="connsiteX232" fmla="*/ 672778 w 11815555"/>
              <a:gd name="connsiteY232" fmla="*/ 753638 h 2447240"/>
              <a:gd name="connsiteX233" fmla="*/ 689038 w 11815555"/>
              <a:gd name="connsiteY233" fmla="*/ 696302 h 2447240"/>
              <a:gd name="connsiteX234" fmla="*/ 735866 w 11815555"/>
              <a:gd name="connsiteY234" fmla="*/ 573160 h 2447240"/>
              <a:gd name="connsiteX235" fmla="*/ 798954 w 11815555"/>
              <a:gd name="connsiteY235" fmla="*/ 457836 h 2447240"/>
              <a:gd name="connsiteX236" fmla="*/ 832774 w 11815555"/>
              <a:gd name="connsiteY236" fmla="*/ 408319 h 2447240"/>
              <a:gd name="connsiteX237" fmla="*/ 882936 w 11815555"/>
              <a:gd name="connsiteY237" fmla="*/ 382583 h 2447240"/>
              <a:gd name="connsiteX238" fmla="*/ 2218812 w 11815555"/>
              <a:gd name="connsiteY238" fmla="*/ 197624 h 2447240"/>
              <a:gd name="connsiteX239" fmla="*/ 2245543 w 11815555"/>
              <a:gd name="connsiteY239" fmla="*/ 209807 h 2447240"/>
              <a:gd name="connsiteX240" fmla="*/ 2291763 w 11815555"/>
              <a:gd name="connsiteY240" fmla="*/ 248337 h 2447240"/>
              <a:gd name="connsiteX241" fmla="*/ 2384204 w 11815555"/>
              <a:gd name="connsiteY241" fmla="*/ 341722 h 2447240"/>
              <a:gd name="connsiteX242" fmla="*/ 2462975 w 11815555"/>
              <a:gd name="connsiteY242" fmla="*/ 447514 h 2447240"/>
              <a:gd name="connsiteX243" fmla="*/ 2494222 w 11815555"/>
              <a:gd name="connsiteY243" fmla="*/ 498451 h 2447240"/>
              <a:gd name="connsiteX244" fmla="*/ 2453861 w 11815555"/>
              <a:gd name="connsiteY244" fmla="*/ 599020 h 2447240"/>
              <a:gd name="connsiteX245" fmla="*/ 2351004 w 11815555"/>
              <a:gd name="connsiteY245" fmla="*/ 580734 h 2447240"/>
              <a:gd name="connsiteX246" fmla="*/ 2258563 w 11815555"/>
              <a:gd name="connsiteY246" fmla="*/ 450779 h 2447240"/>
              <a:gd name="connsiteX247" fmla="*/ 2143337 w 11815555"/>
              <a:gd name="connsiteY247" fmla="*/ 340415 h 2447240"/>
              <a:gd name="connsiteX248" fmla="*/ 2140082 w 11815555"/>
              <a:gd name="connsiteY248" fmla="*/ 235276 h 2447240"/>
              <a:gd name="connsiteX249" fmla="*/ 2218812 w 11815555"/>
              <a:gd name="connsiteY249" fmla="*/ 197624 h 2447240"/>
              <a:gd name="connsiteX250" fmla="*/ 8435824 w 11815555"/>
              <a:gd name="connsiteY250" fmla="*/ 165673 h 2447240"/>
              <a:gd name="connsiteX251" fmla="*/ 8512097 w 11815555"/>
              <a:gd name="connsiteY251" fmla="*/ 208281 h 2447240"/>
              <a:gd name="connsiteX252" fmla="*/ 8502981 w 11815555"/>
              <a:gd name="connsiteY252" fmla="*/ 312987 h 2447240"/>
              <a:gd name="connsiteX253" fmla="*/ 8463263 w 11815555"/>
              <a:gd name="connsiteY253" fmla="*/ 343090 h 2447240"/>
              <a:gd name="connsiteX254" fmla="*/ 8381872 w 11815555"/>
              <a:gd name="connsiteY254" fmla="*/ 416384 h 2447240"/>
              <a:gd name="connsiteX255" fmla="*/ 8310900 w 11815555"/>
              <a:gd name="connsiteY255" fmla="*/ 500149 h 2447240"/>
              <a:gd name="connsiteX256" fmla="*/ 8282251 w 11815555"/>
              <a:gd name="connsiteY256" fmla="*/ 541377 h 2447240"/>
              <a:gd name="connsiteX257" fmla="*/ 8178723 w 11815555"/>
              <a:gd name="connsiteY257" fmla="*/ 553811 h 2447240"/>
              <a:gd name="connsiteX258" fmla="*/ 8143562 w 11815555"/>
              <a:gd name="connsiteY258" fmla="*/ 450414 h 2447240"/>
              <a:gd name="connsiteX259" fmla="*/ 8178072 w 11815555"/>
              <a:gd name="connsiteY259" fmla="*/ 401333 h 2447240"/>
              <a:gd name="connsiteX260" fmla="*/ 8262717 w 11815555"/>
              <a:gd name="connsiteY260" fmla="*/ 300553 h 2447240"/>
              <a:gd name="connsiteX261" fmla="*/ 8360385 w 11815555"/>
              <a:gd name="connsiteY261" fmla="*/ 212207 h 2447240"/>
              <a:gd name="connsiteX262" fmla="*/ 8408568 w 11815555"/>
              <a:gd name="connsiteY262" fmla="*/ 176215 h 2447240"/>
              <a:gd name="connsiteX263" fmla="*/ 8435824 w 11815555"/>
              <a:gd name="connsiteY263" fmla="*/ 165673 h 2447240"/>
              <a:gd name="connsiteX264" fmla="*/ 5670215 w 11815555"/>
              <a:gd name="connsiteY264" fmla="*/ 74775 h 2447240"/>
              <a:gd name="connsiteX265" fmla="*/ 5699109 w 11815555"/>
              <a:gd name="connsiteY265" fmla="*/ 79635 h 2447240"/>
              <a:gd name="connsiteX266" fmla="*/ 5753191 w 11815555"/>
              <a:gd name="connsiteY266" fmla="*/ 105012 h 2447240"/>
              <a:gd name="connsiteX267" fmla="*/ 5866569 w 11815555"/>
              <a:gd name="connsiteY267" fmla="*/ 172687 h 2447240"/>
              <a:gd name="connsiteX268" fmla="*/ 5969521 w 11815555"/>
              <a:gd name="connsiteY268" fmla="*/ 254026 h 2447240"/>
              <a:gd name="connsiteX269" fmla="*/ 6011874 w 11815555"/>
              <a:gd name="connsiteY269" fmla="*/ 295021 h 2447240"/>
              <a:gd name="connsiteX270" fmla="*/ 5998191 w 11815555"/>
              <a:gd name="connsiteY270" fmla="*/ 403040 h 2447240"/>
              <a:gd name="connsiteX271" fmla="*/ 5894587 w 11815555"/>
              <a:gd name="connsiteY271" fmla="*/ 411499 h 2447240"/>
              <a:gd name="connsiteX272" fmla="*/ 5858749 w 11815555"/>
              <a:gd name="connsiteY272" fmla="*/ 376360 h 2447240"/>
              <a:gd name="connsiteX273" fmla="*/ 5772739 w 11815555"/>
              <a:gd name="connsiteY273" fmla="*/ 308686 h 2447240"/>
              <a:gd name="connsiteX274" fmla="*/ 5678258 w 11815555"/>
              <a:gd name="connsiteY274" fmla="*/ 253375 h 2447240"/>
              <a:gd name="connsiteX275" fmla="*/ 5633297 w 11815555"/>
              <a:gd name="connsiteY275" fmla="*/ 231902 h 2447240"/>
              <a:gd name="connsiteX276" fmla="*/ 5603324 w 11815555"/>
              <a:gd name="connsiteY276" fmla="*/ 131692 h 2447240"/>
              <a:gd name="connsiteX277" fmla="*/ 5670215 w 11815555"/>
              <a:gd name="connsiteY277" fmla="*/ 74775 h 2447240"/>
              <a:gd name="connsiteX278" fmla="*/ 5103521 w 11815555"/>
              <a:gd name="connsiteY278" fmla="*/ 20637 h 2447240"/>
              <a:gd name="connsiteX279" fmla="*/ 5187850 w 11815555"/>
              <a:gd name="connsiteY279" fmla="*/ 89658 h 2447240"/>
              <a:gd name="connsiteX280" fmla="*/ 5139475 w 11815555"/>
              <a:gd name="connsiteY280" fmla="*/ 182121 h 2447240"/>
              <a:gd name="connsiteX281" fmla="*/ 4989121 w 11815555"/>
              <a:gd name="connsiteY281" fmla="*/ 232259 h 2447240"/>
              <a:gd name="connsiteX282" fmla="*/ 4892372 w 11815555"/>
              <a:gd name="connsiteY282" fmla="*/ 283700 h 2447240"/>
              <a:gd name="connsiteX283" fmla="*/ 4850534 w 11815555"/>
              <a:gd name="connsiteY283" fmla="*/ 311699 h 2447240"/>
              <a:gd name="connsiteX284" fmla="*/ 4748555 w 11815555"/>
              <a:gd name="connsiteY284" fmla="*/ 285002 h 2447240"/>
              <a:gd name="connsiteX285" fmla="*/ 4754438 w 11815555"/>
              <a:gd name="connsiteY285" fmla="*/ 176261 h 2447240"/>
              <a:gd name="connsiteX286" fmla="*/ 4804121 w 11815555"/>
              <a:gd name="connsiteY286" fmla="*/ 143052 h 2447240"/>
              <a:gd name="connsiteX287" fmla="*/ 4920481 w 11815555"/>
              <a:gd name="connsiteY287" fmla="*/ 81193 h 2447240"/>
              <a:gd name="connsiteX288" fmla="*/ 5045341 w 11815555"/>
              <a:gd name="connsiteY288" fmla="*/ 35613 h 2447240"/>
              <a:gd name="connsiteX289" fmla="*/ 5103521 w 11815555"/>
              <a:gd name="connsiteY289" fmla="*/ 20637 h 2447240"/>
              <a:gd name="connsiteX290" fmla="*/ 8978150 w 11815555"/>
              <a:gd name="connsiteY290" fmla="*/ 0 h 2447240"/>
              <a:gd name="connsiteX291" fmla="*/ 9038120 w 11815555"/>
              <a:gd name="connsiteY291" fmla="*/ 1961 h 2447240"/>
              <a:gd name="connsiteX292" fmla="*/ 9168492 w 11815555"/>
              <a:gd name="connsiteY292" fmla="*/ 19617 h 2447240"/>
              <a:gd name="connsiteX293" fmla="*/ 9295604 w 11815555"/>
              <a:gd name="connsiteY293" fmla="*/ 53620 h 2447240"/>
              <a:gd name="connsiteX294" fmla="*/ 9351664 w 11815555"/>
              <a:gd name="connsiteY294" fmla="*/ 75199 h 2447240"/>
              <a:gd name="connsiteX295" fmla="*/ 9380998 w 11815555"/>
              <a:gd name="connsiteY295" fmla="*/ 179824 h 2447240"/>
              <a:gd name="connsiteX296" fmla="*/ 9288434 w 11815555"/>
              <a:gd name="connsiteY296" fmla="*/ 228867 h 2447240"/>
              <a:gd name="connsiteX297" fmla="*/ 9241500 w 11815555"/>
              <a:gd name="connsiteY297" fmla="*/ 211211 h 2447240"/>
              <a:gd name="connsiteX298" fmla="*/ 9135899 w 11815555"/>
              <a:gd name="connsiteY298" fmla="*/ 183093 h 2447240"/>
              <a:gd name="connsiteX299" fmla="*/ 8977498 w 11815555"/>
              <a:gd name="connsiteY299" fmla="*/ 166746 h 2447240"/>
              <a:gd name="connsiteX300" fmla="*/ 8910356 w 11815555"/>
              <a:gd name="connsiteY300" fmla="*/ 85661 h 2447240"/>
              <a:gd name="connsiteX301" fmla="*/ 8978150 w 11815555"/>
              <a:gd name="connsiteY301" fmla="*/ 0 h 2447240"/>
              <a:gd name="connsiteX302" fmla="*/ 1628496 w 11815555"/>
              <a:gd name="connsiteY302" fmla="*/ 0 h 2447240"/>
              <a:gd name="connsiteX303" fmla="*/ 1688454 w 11815555"/>
              <a:gd name="connsiteY303" fmla="*/ 1314 h 2447240"/>
              <a:gd name="connsiteX304" fmla="*/ 1751019 w 11815555"/>
              <a:gd name="connsiteY304" fmla="*/ 91311 h 2447240"/>
              <a:gd name="connsiteX305" fmla="*/ 1679982 w 11815555"/>
              <a:gd name="connsiteY305" fmla="*/ 168826 h 2447240"/>
              <a:gd name="connsiteX306" fmla="*/ 1629799 w 11815555"/>
              <a:gd name="connsiteY306" fmla="*/ 167512 h 2447240"/>
              <a:gd name="connsiteX307" fmla="*/ 1520310 w 11815555"/>
              <a:gd name="connsiteY307" fmla="*/ 175395 h 2447240"/>
              <a:gd name="connsiteX308" fmla="*/ 1413428 w 11815555"/>
              <a:gd name="connsiteY308" fmla="*/ 197730 h 2447240"/>
              <a:gd name="connsiteX309" fmla="*/ 1365853 w 11815555"/>
              <a:gd name="connsiteY309" fmla="*/ 212839 h 2447240"/>
              <a:gd name="connsiteX310" fmla="*/ 1275915 w 11815555"/>
              <a:gd name="connsiteY310" fmla="*/ 158316 h 2447240"/>
              <a:gd name="connsiteX311" fmla="*/ 1311760 w 11815555"/>
              <a:gd name="connsiteY311" fmla="*/ 55180 h 2447240"/>
              <a:gd name="connsiteX312" fmla="*/ 1368459 w 11815555"/>
              <a:gd name="connsiteY312" fmla="*/ 36787 h 2447240"/>
              <a:gd name="connsiteX313" fmla="*/ 1497500 w 11815555"/>
              <a:gd name="connsiteY313" fmla="*/ 9853 h 2447240"/>
              <a:gd name="connsiteX314" fmla="*/ 1628496 w 11815555"/>
              <a:gd name="connsiteY314" fmla="*/ 0 h 244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</a:cxnLst>
            <a:rect l="l" t="t" r="r" b="b"/>
            <a:pathLst>
              <a:path w="11815555" h="2447240">
                <a:moveTo>
                  <a:pt x="6817121" y="2224306"/>
                </a:moveTo>
                <a:cubicBezTo>
                  <a:pt x="6825710" y="2223326"/>
                  <a:pt x="6834166" y="2224265"/>
                  <a:pt x="6842009" y="2227369"/>
                </a:cubicBezTo>
                <a:cubicBezTo>
                  <a:pt x="6842009" y="2227369"/>
                  <a:pt x="6860964" y="2234558"/>
                  <a:pt x="6890376" y="2243707"/>
                </a:cubicBezTo>
                <a:cubicBezTo>
                  <a:pt x="6919788" y="2252856"/>
                  <a:pt x="6959005" y="2262659"/>
                  <a:pt x="6999528" y="2269194"/>
                </a:cubicBezTo>
                <a:cubicBezTo>
                  <a:pt x="7040052" y="2276383"/>
                  <a:pt x="7081229" y="2279650"/>
                  <a:pt x="7111295" y="2280957"/>
                </a:cubicBezTo>
                <a:cubicBezTo>
                  <a:pt x="7142015" y="2281611"/>
                  <a:pt x="7162930" y="2280957"/>
                  <a:pt x="7162930" y="2280957"/>
                </a:cubicBezTo>
                <a:cubicBezTo>
                  <a:pt x="7196918" y="2280304"/>
                  <a:pt x="7228291" y="2313633"/>
                  <a:pt x="7233520" y="2359379"/>
                </a:cubicBezTo>
                <a:cubicBezTo>
                  <a:pt x="7238748" y="2405125"/>
                  <a:pt x="7209336" y="2445643"/>
                  <a:pt x="7167505" y="2446950"/>
                </a:cubicBezTo>
                <a:cubicBezTo>
                  <a:pt x="7167505" y="2446950"/>
                  <a:pt x="7142668" y="2447604"/>
                  <a:pt x="7106066" y="2446950"/>
                </a:cubicBezTo>
                <a:cubicBezTo>
                  <a:pt x="7069464" y="2445643"/>
                  <a:pt x="7020444" y="2441722"/>
                  <a:pt x="6972077" y="2433226"/>
                </a:cubicBezTo>
                <a:cubicBezTo>
                  <a:pt x="6923710" y="2426038"/>
                  <a:pt x="6876650" y="2413621"/>
                  <a:pt x="6841356" y="2402511"/>
                </a:cubicBezTo>
                <a:cubicBezTo>
                  <a:pt x="6806061" y="2391401"/>
                  <a:pt x="6783185" y="2382906"/>
                  <a:pt x="6783185" y="2382906"/>
                </a:cubicBezTo>
                <a:cubicBezTo>
                  <a:pt x="6743968" y="2367875"/>
                  <a:pt x="6729589" y="2320168"/>
                  <a:pt x="6749197" y="2278343"/>
                </a:cubicBezTo>
                <a:cubicBezTo>
                  <a:pt x="6764394" y="2247465"/>
                  <a:pt x="6791355" y="2227246"/>
                  <a:pt x="6817121" y="2224306"/>
                </a:cubicBezTo>
                <a:close/>
                <a:moveTo>
                  <a:pt x="3836917" y="2203895"/>
                </a:moveTo>
                <a:cubicBezTo>
                  <a:pt x="3862721" y="2205610"/>
                  <a:pt x="3890547" y="2223860"/>
                  <a:pt x="3907708" y="2254237"/>
                </a:cubicBezTo>
                <a:cubicBezTo>
                  <a:pt x="3929282" y="2294087"/>
                  <a:pt x="3918168" y="2343082"/>
                  <a:pt x="3879596" y="2360066"/>
                </a:cubicBezTo>
                <a:cubicBezTo>
                  <a:pt x="3879596" y="2360066"/>
                  <a:pt x="3857368" y="2370519"/>
                  <a:pt x="3822718" y="2383584"/>
                </a:cubicBezTo>
                <a:cubicBezTo>
                  <a:pt x="3788722" y="2396649"/>
                  <a:pt x="3741651" y="2411021"/>
                  <a:pt x="3693926" y="2421473"/>
                </a:cubicBezTo>
                <a:cubicBezTo>
                  <a:pt x="3645548" y="2432579"/>
                  <a:pt x="3597169" y="2439112"/>
                  <a:pt x="3560558" y="2442378"/>
                </a:cubicBezTo>
                <a:cubicBezTo>
                  <a:pt x="3523947" y="2445644"/>
                  <a:pt x="3499758" y="2446297"/>
                  <a:pt x="3499758" y="2446297"/>
                </a:cubicBezTo>
                <a:cubicBezTo>
                  <a:pt x="3457917" y="2447604"/>
                  <a:pt x="3425882" y="2408408"/>
                  <a:pt x="3428497" y="2362679"/>
                </a:cubicBezTo>
                <a:cubicBezTo>
                  <a:pt x="3431112" y="2316298"/>
                  <a:pt x="3460532" y="2281021"/>
                  <a:pt x="3494527" y="2280368"/>
                </a:cubicBezTo>
                <a:cubicBezTo>
                  <a:pt x="3494527" y="2280368"/>
                  <a:pt x="3576902" y="2278408"/>
                  <a:pt x="3656662" y="2259464"/>
                </a:cubicBezTo>
                <a:cubicBezTo>
                  <a:pt x="3696541" y="2250318"/>
                  <a:pt x="3735767" y="2238559"/>
                  <a:pt x="3764533" y="2227454"/>
                </a:cubicBezTo>
                <a:cubicBezTo>
                  <a:pt x="3793299" y="2217001"/>
                  <a:pt x="3812258" y="2207856"/>
                  <a:pt x="3812258" y="2207856"/>
                </a:cubicBezTo>
                <a:cubicBezTo>
                  <a:pt x="3819940" y="2204589"/>
                  <a:pt x="3828316" y="2203324"/>
                  <a:pt x="3836917" y="2203895"/>
                </a:cubicBezTo>
                <a:close/>
                <a:moveTo>
                  <a:pt x="10287457" y="2107173"/>
                </a:moveTo>
                <a:cubicBezTo>
                  <a:pt x="10296031" y="2108466"/>
                  <a:pt x="10304011" y="2111520"/>
                  <a:pt x="10310886" y="2116406"/>
                </a:cubicBezTo>
                <a:cubicBezTo>
                  <a:pt x="10310886" y="2116406"/>
                  <a:pt x="10327911" y="2128785"/>
                  <a:pt x="10353448" y="2145072"/>
                </a:cubicBezTo>
                <a:cubicBezTo>
                  <a:pt x="10378985" y="2162011"/>
                  <a:pt x="10414998" y="2182207"/>
                  <a:pt x="10451667" y="2199146"/>
                </a:cubicBezTo>
                <a:cubicBezTo>
                  <a:pt x="10488990" y="2216737"/>
                  <a:pt x="10527623" y="2230418"/>
                  <a:pt x="10557088" y="2239539"/>
                </a:cubicBezTo>
                <a:cubicBezTo>
                  <a:pt x="10586553" y="2249311"/>
                  <a:pt x="10606197" y="2253220"/>
                  <a:pt x="10606197" y="2253220"/>
                </a:cubicBezTo>
                <a:cubicBezTo>
                  <a:pt x="10638937" y="2261690"/>
                  <a:pt x="10660545" y="2302734"/>
                  <a:pt x="10653997" y="2348339"/>
                </a:cubicBezTo>
                <a:cubicBezTo>
                  <a:pt x="10646795" y="2393292"/>
                  <a:pt x="10607507" y="2424564"/>
                  <a:pt x="10566255" y="2414791"/>
                </a:cubicBezTo>
                <a:cubicBezTo>
                  <a:pt x="10566255" y="2414791"/>
                  <a:pt x="10542028" y="2408928"/>
                  <a:pt x="10507324" y="2398504"/>
                </a:cubicBezTo>
                <a:cubicBezTo>
                  <a:pt x="10471965" y="2387428"/>
                  <a:pt x="10425475" y="2370490"/>
                  <a:pt x="10381604" y="2349642"/>
                </a:cubicBezTo>
                <a:cubicBezTo>
                  <a:pt x="10337078" y="2328794"/>
                  <a:pt x="10294517" y="2304688"/>
                  <a:pt x="10263087" y="2285144"/>
                </a:cubicBezTo>
                <a:cubicBezTo>
                  <a:pt x="10232311" y="2264947"/>
                  <a:pt x="10213323" y="2249963"/>
                  <a:pt x="10213323" y="2249963"/>
                </a:cubicBezTo>
                <a:cubicBezTo>
                  <a:pt x="10178619" y="2225857"/>
                  <a:pt x="10177309" y="2175692"/>
                  <a:pt x="10208084" y="2141163"/>
                </a:cubicBezTo>
                <a:cubicBezTo>
                  <a:pt x="10230675" y="2115266"/>
                  <a:pt x="10261736" y="2103295"/>
                  <a:pt x="10287457" y="2107173"/>
                </a:cubicBezTo>
                <a:close/>
                <a:moveTo>
                  <a:pt x="353824" y="2070327"/>
                </a:moveTo>
                <a:cubicBezTo>
                  <a:pt x="379436" y="2065197"/>
                  <a:pt x="411016" y="2076190"/>
                  <a:pt x="434518" y="2101107"/>
                </a:cubicBezTo>
                <a:cubicBezTo>
                  <a:pt x="465853" y="2134330"/>
                  <a:pt x="467158" y="2184491"/>
                  <a:pt x="434518" y="2209896"/>
                </a:cubicBezTo>
                <a:cubicBezTo>
                  <a:pt x="434518" y="2209896"/>
                  <a:pt x="415586" y="2225531"/>
                  <a:pt x="386209" y="2247028"/>
                </a:cubicBezTo>
                <a:cubicBezTo>
                  <a:pt x="356179" y="2267874"/>
                  <a:pt x="315705" y="2293931"/>
                  <a:pt x="272619" y="2317383"/>
                </a:cubicBezTo>
                <a:cubicBezTo>
                  <a:pt x="230186" y="2340183"/>
                  <a:pt x="185794" y="2359726"/>
                  <a:pt x="152500" y="2373406"/>
                </a:cubicBezTo>
                <a:cubicBezTo>
                  <a:pt x="117901" y="2387086"/>
                  <a:pt x="95053" y="2394252"/>
                  <a:pt x="95053" y="2394252"/>
                </a:cubicBezTo>
                <a:cubicBezTo>
                  <a:pt x="55231" y="2407281"/>
                  <a:pt x="13450" y="2379269"/>
                  <a:pt x="3005" y="2334320"/>
                </a:cubicBezTo>
                <a:cubicBezTo>
                  <a:pt x="-7440" y="2290023"/>
                  <a:pt x="10186" y="2247680"/>
                  <a:pt x="42827" y="2236605"/>
                </a:cubicBezTo>
                <a:cubicBezTo>
                  <a:pt x="42827" y="2236605"/>
                  <a:pt x="62412" y="2230091"/>
                  <a:pt x="91136" y="2219016"/>
                </a:cubicBezTo>
                <a:cubicBezTo>
                  <a:pt x="119860" y="2207942"/>
                  <a:pt x="157723" y="2191656"/>
                  <a:pt x="193628" y="2171462"/>
                </a:cubicBezTo>
                <a:cubicBezTo>
                  <a:pt x="230186" y="2151919"/>
                  <a:pt x="264786" y="2129770"/>
                  <a:pt x="289592" y="2111530"/>
                </a:cubicBezTo>
                <a:cubicBezTo>
                  <a:pt x="314399" y="2093941"/>
                  <a:pt x="330720" y="2080913"/>
                  <a:pt x="330720" y="2080913"/>
                </a:cubicBezTo>
                <a:cubicBezTo>
                  <a:pt x="337411" y="2075538"/>
                  <a:pt x="345286" y="2072037"/>
                  <a:pt x="353824" y="2070327"/>
                </a:cubicBezTo>
                <a:close/>
                <a:moveTo>
                  <a:pt x="11435173" y="2036357"/>
                </a:moveTo>
                <a:cubicBezTo>
                  <a:pt x="11453991" y="2038310"/>
                  <a:pt x="11474029" y="2046934"/>
                  <a:pt x="11491299" y="2062230"/>
                </a:cubicBezTo>
                <a:cubicBezTo>
                  <a:pt x="11525187" y="2092822"/>
                  <a:pt x="11530401" y="2142289"/>
                  <a:pt x="11499771" y="2170928"/>
                </a:cubicBezTo>
                <a:cubicBezTo>
                  <a:pt x="11499771" y="2170928"/>
                  <a:pt x="11482829" y="2187851"/>
                  <a:pt x="11454153" y="2211283"/>
                </a:cubicBezTo>
                <a:cubicBezTo>
                  <a:pt x="11426131" y="2235365"/>
                  <a:pt x="11387029" y="2264004"/>
                  <a:pt x="11345973" y="2290040"/>
                </a:cubicBezTo>
                <a:cubicBezTo>
                  <a:pt x="11304265" y="2316726"/>
                  <a:pt x="11261253" y="2338856"/>
                  <a:pt x="11228017" y="2353826"/>
                </a:cubicBezTo>
                <a:cubicBezTo>
                  <a:pt x="11194131" y="2369448"/>
                  <a:pt x="11171321" y="2377909"/>
                  <a:pt x="11171321" y="2377909"/>
                </a:cubicBezTo>
                <a:cubicBezTo>
                  <a:pt x="11132219" y="2392879"/>
                  <a:pt x="11089209" y="2366844"/>
                  <a:pt x="11076827" y="2322584"/>
                </a:cubicBezTo>
                <a:cubicBezTo>
                  <a:pt x="11064443" y="2278975"/>
                  <a:pt x="11080085" y="2235365"/>
                  <a:pt x="11112017" y="2222999"/>
                </a:cubicBezTo>
                <a:cubicBezTo>
                  <a:pt x="11112017" y="2222999"/>
                  <a:pt x="11130917" y="2215839"/>
                  <a:pt x="11158939" y="2203472"/>
                </a:cubicBezTo>
                <a:cubicBezTo>
                  <a:pt x="11186961" y="2191105"/>
                  <a:pt x="11222805" y="2172230"/>
                  <a:pt x="11257343" y="2150100"/>
                </a:cubicBezTo>
                <a:cubicBezTo>
                  <a:pt x="11291883" y="2128620"/>
                  <a:pt x="11325119" y="2103887"/>
                  <a:pt x="11347929" y="2084360"/>
                </a:cubicBezTo>
                <a:cubicBezTo>
                  <a:pt x="11371389" y="2064834"/>
                  <a:pt x="11386379" y="2050514"/>
                  <a:pt x="11386379" y="2050514"/>
                </a:cubicBezTo>
                <a:cubicBezTo>
                  <a:pt x="11398761" y="2039123"/>
                  <a:pt x="11416357" y="2034404"/>
                  <a:pt x="11435173" y="2036357"/>
                </a:cubicBezTo>
                <a:close/>
                <a:moveTo>
                  <a:pt x="2729990" y="1889821"/>
                </a:moveTo>
                <a:cubicBezTo>
                  <a:pt x="2748852" y="1891781"/>
                  <a:pt x="2765183" y="1900112"/>
                  <a:pt x="2774981" y="1914160"/>
                </a:cubicBezTo>
                <a:cubicBezTo>
                  <a:pt x="2774981" y="1914160"/>
                  <a:pt x="2786085" y="1931149"/>
                  <a:pt x="2805029" y="1955325"/>
                </a:cubicBezTo>
                <a:cubicBezTo>
                  <a:pt x="2823972" y="1979501"/>
                  <a:pt x="2850754" y="2010211"/>
                  <a:pt x="2880149" y="2038960"/>
                </a:cubicBezTo>
                <a:cubicBezTo>
                  <a:pt x="2908891" y="2067710"/>
                  <a:pt x="2940899" y="2093847"/>
                  <a:pt x="2965068" y="2112142"/>
                </a:cubicBezTo>
                <a:cubicBezTo>
                  <a:pt x="2989890" y="2130437"/>
                  <a:pt x="3007527" y="2141545"/>
                  <a:pt x="3007527" y="2141545"/>
                </a:cubicBezTo>
                <a:cubicBezTo>
                  <a:pt x="3035616" y="2160494"/>
                  <a:pt x="3042148" y="2206232"/>
                  <a:pt x="3019938" y="2246743"/>
                </a:cubicBezTo>
                <a:cubicBezTo>
                  <a:pt x="2998382" y="2286600"/>
                  <a:pt x="2951350" y="2303589"/>
                  <a:pt x="2916076" y="2280066"/>
                </a:cubicBezTo>
                <a:cubicBezTo>
                  <a:pt x="2916076" y="2280066"/>
                  <a:pt x="2895173" y="2266998"/>
                  <a:pt x="2865778" y="2245436"/>
                </a:cubicBezTo>
                <a:cubicBezTo>
                  <a:pt x="2836383" y="2223220"/>
                  <a:pt x="2798496" y="2192510"/>
                  <a:pt x="2763876" y="2157880"/>
                </a:cubicBezTo>
                <a:cubicBezTo>
                  <a:pt x="2728602" y="2123903"/>
                  <a:pt x="2696594" y="2086659"/>
                  <a:pt x="2674385" y="2057909"/>
                </a:cubicBezTo>
                <a:cubicBezTo>
                  <a:pt x="2651522" y="2029159"/>
                  <a:pt x="2637804" y="2008904"/>
                  <a:pt x="2637804" y="2008904"/>
                </a:cubicBezTo>
                <a:cubicBezTo>
                  <a:pt x="2613635" y="1974273"/>
                  <a:pt x="2629966" y="1925922"/>
                  <a:pt x="2669812" y="1903706"/>
                </a:cubicBezTo>
                <a:cubicBezTo>
                  <a:pt x="2689735" y="1892271"/>
                  <a:pt x="2711128" y="1887861"/>
                  <a:pt x="2729990" y="1889821"/>
                </a:cubicBezTo>
                <a:close/>
                <a:moveTo>
                  <a:pt x="7904453" y="1847642"/>
                </a:moveTo>
                <a:cubicBezTo>
                  <a:pt x="7923179" y="1844631"/>
                  <a:pt x="7944931" y="1847723"/>
                  <a:pt x="7965538" y="1857815"/>
                </a:cubicBezTo>
                <a:cubicBezTo>
                  <a:pt x="8007407" y="1877999"/>
                  <a:pt x="8025071" y="1924877"/>
                  <a:pt x="8003482" y="1960036"/>
                </a:cubicBezTo>
                <a:cubicBezTo>
                  <a:pt x="8003482" y="1960036"/>
                  <a:pt x="7991052" y="1981522"/>
                  <a:pt x="7970118" y="2011472"/>
                </a:cubicBezTo>
                <a:cubicBezTo>
                  <a:pt x="7949183" y="2041421"/>
                  <a:pt x="7919090" y="2080487"/>
                  <a:pt x="7886380" y="2116297"/>
                </a:cubicBezTo>
                <a:cubicBezTo>
                  <a:pt x="7853016" y="2152106"/>
                  <a:pt x="7817689" y="2185963"/>
                  <a:pt x="7788904" y="2209402"/>
                </a:cubicBezTo>
                <a:cubicBezTo>
                  <a:pt x="7760773" y="2232841"/>
                  <a:pt x="7741147" y="2247165"/>
                  <a:pt x="7741147" y="2247165"/>
                </a:cubicBezTo>
                <a:cubicBezTo>
                  <a:pt x="7707129" y="2271906"/>
                  <a:pt x="7658718" y="2258233"/>
                  <a:pt x="7634512" y="2219168"/>
                </a:cubicBezTo>
                <a:cubicBezTo>
                  <a:pt x="7610961" y="2180103"/>
                  <a:pt x="7614232" y="2133876"/>
                  <a:pt x="7641708" y="2114343"/>
                </a:cubicBezTo>
                <a:cubicBezTo>
                  <a:pt x="7641708" y="2114343"/>
                  <a:pt x="7658064" y="2101973"/>
                  <a:pt x="7681615" y="2082440"/>
                </a:cubicBezTo>
                <a:cubicBezTo>
                  <a:pt x="7705820" y="2062908"/>
                  <a:pt x="7735914" y="2034911"/>
                  <a:pt x="7763390" y="2004310"/>
                </a:cubicBezTo>
                <a:cubicBezTo>
                  <a:pt x="7818997" y="1945061"/>
                  <a:pt x="7861520" y="1874093"/>
                  <a:pt x="7861520" y="1874093"/>
                </a:cubicBezTo>
                <a:cubicBezTo>
                  <a:pt x="7870025" y="1859769"/>
                  <a:pt x="7885726" y="1850653"/>
                  <a:pt x="7904453" y="1847642"/>
                </a:cubicBezTo>
                <a:close/>
                <a:moveTo>
                  <a:pt x="6220304" y="1564130"/>
                </a:moveTo>
                <a:cubicBezTo>
                  <a:pt x="6265977" y="1558242"/>
                  <a:pt x="6306431" y="1581141"/>
                  <a:pt x="6313608" y="1614508"/>
                </a:cubicBezTo>
                <a:cubicBezTo>
                  <a:pt x="6313608" y="1614508"/>
                  <a:pt x="6316870" y="1634136"/>
                  <a:pt x="6326005" y="1664232"/>
                </a:cubicBezTo>
                <a:cubicBezTo>
                  <a:pt x="6333835" y="1693674"/>
                  <a:pt x="6346884" y="1732276"/>
                  <a:pt x="6362544" y="1770223"/>
                </a:cubicBezTo>
                <a:cubicBezTo>
                  <a:pt x="6378856" y="1807516"/>
                  <a:pt x="6398430" y="1843501"/>
                  <a:pt x="6414089" y="1869671"/>
                </a:cubicBezTo>
                <a:cubicBezTo>
                  <a:pt x="6429749" y="1896496"/>
                  <a:pt x="6441493" y="1912853"/>
                  <a:pt x="6441493" y="1912853"/>
                </a:cubicBezTo>
                <a:cubicBezTo>
                  <a:pt x="6461068" y="1940986"/>
                  <a:pt x="6449323" y="1986130"/>
                  <a:pt x="6414089" y="2015572"/>
                </a:cubicBezTo>
                <a:cubicBezTo>
                  <a:pt x="6378856" y="2044360"/>
                  <a:pt x="6328615" y="2041742"/>
                  <a:pt x="6305126" y="2007066"/>
                </a:cubicBezTo>
                <a:cubicBezTo>
                  <a:pt x="6305126" y="2007066"/>
                  <a:pt x="6290771" y="1987439"/>
                  <a:pt x="6271850" y="1955380"/>
                </a:cubicBezTo>
                <a:cubicBezTo>
                  <a:pt x="6252928" y="1923975"/>
                  <a:pt x="6229439" y="1880794"/>
                  <a:pt x="6210517" y="1835649"/>
                </a:cubicBezTo>
                <a:cubicBezTo>
                  <a:pt x="6190943" y="1790505"/>
                  <a:pt x="6175283" y="1744053"/>
                  <a:pt x="6165496" y="1708722"/>
                </a:cubicBezTo>
                <a:cubicBezTo>
                  <a:pt x="6155709" y="1673392"/>
                  <a:pt x="6150489" y="1649184"/>
                  <a:pt x="6150489" y="1649184"/>
                </a:cubicBezTo>
                <a:cubicBezTo>
                  <a:pt x="6142007" y="1607966"/>
                  <a:pt x="6174631" y="1570018"/>
                  <a:pt x="6220304" y="1564130"/>
                </a:cubicBezTo>
                <a:close/>
                <a:moveTo>
                  <a:pt x="4393387" y="1512548"/>
                </a:moveTo>
                <a:cubicBezTo>
                  <a:pt x="4439070" y="1515165"/>
                  <a:pt x="4473658" y="1551794"/>
                  <a:pt x="4467132" y="1593656"/>
                </a:cubicBezTo>
                <a:cubicBezTo>
                  <a:pt x="4467132" y="1593656"/>
                  <a:pt x="4463869" y="1617857"/>
                  <a:pt x="4456038" y="1653178"/>
                </a:cubicBezTo>
                <a:cubicBezTo>
                  <a:pt x="4448206" y="1689807"/>
                  <a:pt x="4435807" y="1736902"/>
                  <a:pt x="4418839" y="1782688"/>
                </a:cubicBezTo>
                <a:cubicBezTo>
                  <a:pt x="4401871" y="1829129"/>
                  <a:pt x="4381639" y="1873607"/>
                  <a:pt x="4364019" y="1906311"/>
                </a:cubicBezTo>
                <a:cubicBezTo>
                  <a:pt x="4347051" y="1939016"/>
                  <a:pt x="4333998" y="1959293"/>
                  <a:pt x="4333998" y="1959293"/>
                </a:cubicBezTo>
                <a:cubicBezTo>
                  <a:pt x="4312462" y="1995922"/>
                  <a:pt x="4262863" y="2001155"/>
                  <a:pt x="4225664" y="1974337"/>
                </a:cubicBezTo>
                <a:cubicBezTo>
                  <a:pt x="4188465" y="1946865"/>
                  <a:pt x="4174760" y="1903041"/>
                  <a:pt x="4192381" y="1873607"/>
                </a:cubicBezTo>
                <a:cubicBezTo>
                  <a:pt x="4192381" y="1873607"/>
                  <a:pt x="4202823" y="1856600"/>
                  <a:pt x="4217180" y="1829129"/>
                </a:cubicBezTo>
                <a:cubicBezTo>
                  <a:pt x="4231538" y="1801657"/>
                  <a:pt x="4248506" y="1764373"/>
                  <a:pt x="4262863" y="1725782"/>
                </a:cubicBezTo>
                <a:cubicBezTo>
                  <a:pt x="4291578" y="1649253"/>
                  <a:pt x="4303325" y="1567492"/>
                  <a:pt x="4303325" y="1567492"/>
                </a:cubicBezTo>
                <a:cubicBezTo>
                  <a:pt x="4308546" y="1534133"/>
                  <a:pt x="4347051" y="1509278"/>
                  <a:pt x="4393387" y="1512548"/>
                </a:cubicBezTo>
                <a:close/>
                <a:moveTo>
                  <a:pt x="9882591" y="1316298"/>
                </a:moveTo>
                <a:cubicBezTo>
                  <a:pt x="9928118" y="1316298"/>
                  <a:pt x="9965190" y="1346985"/>
                  <a:pt x="9965190" y="1384201"/>
                </a:cubicBezTo>
                <a:cubicBezTo>
                  <a:pt x="9965190" y="1384201"/>
                  <a:pt x="9965190" y="1406401"/>
                  <a:pt x="9965190" y="1439700"/>
                </a:cubicBezTo>
                <a:cubicBezTo>
                  <a:pt x="9965841" y="1470387"/>
                  <a:pt x="9967141" y="1511521"/>
                  <a:pt x="9972995" y="1551349"/>
                </a:cubicBezTo>
                <a:cubicBezTo>
                  <a:pt x="9978198" y="1592483"/>
                  <a:pt x="9987303" y="1632311"/>
                  <a:pt x="9995108" y="1661692"/>
                </a:cubicBezTo>
                <a:cubicBezTo>
                  <a:pt x="10003563" y="1691074"/>
                  <a:pt x="10010067" y="1710661"/>
                  <a:pt x="10010067" y="1710661"/>
                </a:cubicBezTo>
                <a:cubicBezTo>
                  <a:pt x="10021124" y="1742654"/>
                  <a:pt x="9998360" y="1783135"/>
                  <a:pt x="9956735" y="1801417"/>
                </a:cubicBezTo>
                <a:cubicBezTo>
                  <a:pt x="9914460" y="1819699"/>
                  <a:pt x="9867632" y="1804029"/>
                  <a:pt x="9853974" y="1764201"/>
                </a:cubicBezTo>
                <a:cubicBezTo>
                  <a:pt x="9853974" y="1764201"/>
                  <a:pt x="9845519" y="1740696"/>
                  <a:pt x="9835763" y="1705438"/>
                </a:cubicBezTo>
                <a:cubicBezTo>
                  <a:pt x="9826007" y="1670180"/>
                  <a:pt x="9815601" y="1622517"/>
                  <a:pt x="9809097" y="1574201"/>
                </a:cubicBezTo>
                <a:cubicBezTo>
                  <a:pt x="9802594" y="1525232"/>
                  <a:pt x="9799992" y="1476916"/>
                  <a:pt x="9799992" y="1439700"/>
                </a:cubicBezTo>
                <a:cubicBezTo>
                  <a:pt x="9799992" y="1406401"/>
                  <a:pt x="9799992" y="1384201"/>
                  <a:pt x="9799992" y="1384201"/>
                </a:cubicBezTo>
                <a:cubicBezTo>
                  <a:pt x="9799992" y="1346985"/>
                  <a:pt x="9837064" y="1316298"/>
                  <a:pt x="9882591" y="1316298"/>
                </a:cubicBezTo>
                <a:close/>
                <a:moveTo>
                  <a:pt x="726828" y="1261572"/>
                </a:moveTo>
                <a:cubicBezTo>
                  <a:pt x="772623" y="1261572"/>
                  <a:pt x="809912" y="1292355"/>
                  <a:pt x="809912" y="1329687"/>
                </a:cubicBezTo>
                <a:lnTo>
                  <a:pt x="809912" y="1385358"/>
                </a:lnTo>
                <a:cubicBezTo>
                  <a:pt x="809912" y="1402386"/>
                  <a:pt x="809912" y="1422035"/>
                  <a:pt x="809912" y="1442994"/>
                </a:cubicBezTo>
                <a:cubicBezTo>
                  <a:pt x="809912" y="1465917"/>
                  <a:pt x="808604" y="1490805"/>
                  <a:pt x="806641" y="1515038"/>
                </a:cubicBezTo>
                <a:cubicBezTo>
                  <a:pt x="803370" y="1563505"/>
                  <a:pt x="795520" y="1612626"/>
                  <a:pt x="787669" y="1648649"/>
                </a:cubicBezTo>
                <a:cubicBezTo>
                  <a:pt x="779819" y="1684671"/>
                  <a:pt x="773277" y="1708249"/>
                  <a:pt x="773277" y="1708249"/>
                </a:cubicBezTo>
                <a:cubicBezTo>
                  <a:pt x="761501" y="1748856"/>
                  <a:pt x="714399" y="1767850"/>
                  <a:pt x="671221" y="1751476"/>
                </a:cubicBezTo>
                <a:cubicBezTo>
                  <a:pt x="628698" y="1735102"/>
                  <a:pt x="603184" y="1695805"/>
                  <a:pt x="612997" y="1663057"/>
                </a:cubicBezTo>
                <a:cubicBezTo>
                  <a:pt x="612997" y="1663057"/>
                  <a:pt x="618231" y="1643409"/>
                  <a:pt x="624773" y="1613281"/>
                </a:cubicBezTo>
                <a:cubicBezTo>
                  <a:pt x="631315" y="1583808"/>
                  <a:pt x="637857" y="1543201"/>
                  <a:pt x="641128" y="1501939"/>
                </a:cubicBezTo>
                <a:cubicBezTo>
                  <a:pt x="642436" y="1481636"/>
                  <a:pt x="643091" y="1461332"/>
                  <a:pt x="643091" y="1442339"/>
                </a:cubicBezTo>
                <a:cubicBezTo>
                  <a:pt x="643091" y="1421380"/>
                  <a:pt x="643091" y="1401732"/>
                  <a:pt x="643091" y="1385358"/>
                </a:cubicBezTo>
                <a:lnTo>
                  <a:pt x="643091" y="1329687"/>
                </a:lnTo>
                <a:cubicBezTo>
                  <a:pt x="643091" y="1292355"/>
                  <a:pt x="681034" y="1261572"/>
                  <a:pt x="726828" y="1261572"/>
                </a:cubicBezTo>
                <a:close/>
                <a:moveTo>
                  <a:pt x="11733155" y="1201086"/>
                </a:moveTo>
                <a:cubicBezTo>
                  <a:pt x="11778573" y="1201086"/>
                  <a:pt x="11815555" y="1231120"/>
                  <a:pt x="11815555" y="1268336"/>
                </a:cubicBezTo>
                <a:cubicBezTo>
                  <a:pt x="11815555" y="1268336"/>
                  <a:pt x="11814905" y="1358439"/>
                  <a:pt x="11814905" y="1447236"/>
                </a:cubicBezTo>
                <a:cubicBezTo>
                  <a:pt x="11814905" y="1496205"/>
                  <a:pt x="11810363" y="1545174"/>
                  <a:pt x="11804525" y="1581085"/>
                </a:cubicBezTo>
                <a:cubicBezTo>
                  <a:pt x="11799335" y="1617649"/>
                  <a:pt x="11794143" y="1641154"/>
                  <a:pt x="11794143" y="1641154"/>
                </a:cubicBezTo>
                <a:cubicBezTo>
                  <a:pt x="11785709" y="1682288"/>
                  <a:pt x="11740941" y="1704487"/>
                  <a:pt x="11697471" y="1691428"/>
                </a:cubicBezTo>
                <a:cubicBezTo>
                  <a:pt x="11653353" y="1678370"/>
                  <a:pt x="11626103" y="1641154"/>
                  <a:pt x="11633239" y="1607855"/>
                </a:cubicBezTo>
                <a:cubicBezTo>
                  <a:pt x="11633239" y="1607855"/>
                  <a:pt x="11637133" y="1587614"/>
                  <a:pt x="11641675" y="1557580"/>
                </a:cubicBezTo>
                <a:cubicBezTo>
                  <a:pt x="11645567" y="1526893"/>
                  <a:pt x="11649459" y="1486412"/>
                  <a:pt x="11650109" y="1445278"/>
                </a:cubicBezTo>
                <a:cubicBezTo>
                  <a:pt x="11650109" y="1357134"/>
                  <a:pt x="11650109" y="1268336"/>
                  <a:pt x="11650109" y="1268336"/>
                </a:cubicBezTo>
                <a:cubicBezTo>
                  <a:pt x="11650109" y="1231120"/>
                  <a:pt x="11687091" y="1201086"/>
                  <a:pt x="11733155" y="1201086"/>
                </a:cubicBezTo>
                <a:close/>
                <a:moveTo>
                  <a:pt x="2544510" y="1005225"/>
                </a:moveTo>
                <a:cubicBezTo>
                  <a:pt x="2590190" y="1005225"/>
                  <a:pt x="2627386" y="1035194"/>
                  <a:pt x="2627386" y="1072981"/>
                </a:cubicBezTo>
                <a:lnTo>
                  <a:pt x="2627386" y="1426744"/>
                </a:lnTo>
                <a:cubicBezTo>
                  <a:pt x="2627386" y="1444986"/>
                  <a:pt x="2618250" y="1459971"/>
                  <a:pt x="2603894" y="1472349"/>
                </a:cubicBezTo>
                <a:cubicBezTo>
                  <a:pt x="2589537" y="1484728"/>
                  <a:pt x="2569308" y="1493849"/>
                  <a:pt x="2546468" y="1495152"/>
                </a:cubicBezTo>
                <a:cubicBezTo>
                  <a:pt x="2523628" y="1497106"/>
                  <a:pt x="2502093" y="1490591"/>
                  <a:pt x="2487084" y="1477561"/>
                </a:cubicBezTo>
                <a:cubicBezTo>
                  <a:pt x="2471422" y="1465834"/>
                  <a:pt x="2460981" y="1446289"/>
                  <a:pt x="2460981" y="1426744"/>
                </a:cubicBezTo>
                <a:lnTo>
                  <a:pt x="2460981" y="1072981"/>
                </a:lnTo>
                <a:cubicBezTo>
                  <a:pt x="2460981" y="1035194"/>
                  <a:pt x="2498178" y="1005225"/>
                  <a:pt x="2544510" y="1005225"/>
                </a:cubicBezTo>
                <a:close/>
                <a:moveTo>
                  <a:pt x="8066377" y="954033"/>
                </a:moveTo>
                <a:cubicBezTo>
                  <a:pt x="8089306" y="955339"/>
                  <a:pt x="8109615" y="963178"/>
                  <a:pt x="8124683" y="974936"/>
                </a:cubicBezTo>
                <a:cubicBezTo>
                  <a:pt x="8131889" y="980815"/>
                  <a:pt x="8138441" y="987348"/>
                  <a:pt x="8142372" y="995839"/>
                </a:cubicBezTo>
                <a:cubicBezTo>
                  <a:pt x="8146957" y="1003678"/>
                  <a:pt x="8148923" y="1012170"/>
                  <a:pt x="8148923" y="1021969"/>
                </a:cubicBezTo>
                <a:lnTo>
                  <a:pt x="8148923" y="1376671"/>
                </a:lnTo>
                <a:cubicBezTo>
                  <a:pt x="8148923" y="1414558"/>
                  <a:pt x="8111580" y="1445260"/>
                  <a:pt x="8065721" y="1445260"/>
                </a:cubicBezTo>
                <a:cubicBezTo>
                  <a:pt x="8019862" y="1444606"/>
                  <a:pt x="7982520" y="1414558"/>
                  <a:pt x="7982520" y="1376671"/>
                </a:cubicBezTo>
                <a:lnTo>
                  <a:pt x="7982520" y="1021969"/>
                </a:lnTo>
                <a:cubicBezTo>
                  <a:pt x="7982520" y="1003025"/>
                  <a:pt x="7991692" y="986041"/>
                  <a:pt x="8006760" y="972977"/>
                </a:cubicBezTo>
                <a:cubicBezTo>
                  <a:pt x="8021828" y="960565"/>
                  <a:pt x="8043447" y="953380"/>
                  <a:pt x="8066377" y="954033"/>
                </a:cubicBezTo>
                <a:close/>
                <a:moveTo>
                  <a:pt x="6183503" y="652748"/>
                </a:moveTo>
                <a:cubicBezTo>
                  <a:pt x="6215320" y="652196"/>
                  <a:pt x="6244094" y="669117"/>
                  <a:pt x="6252948" y="698544"/>
                </a:cubicBezTo>
                <a:cubicBezTo>
                  <a:pt x="6252948" y="698544"/>
                  <a:pt x="6260818" y="721431"/>
                  <a:pt x="6269344" y="756089"/>
                </a:cubicBezTo>
                <a:cubicBezTo>
                  <a:pt x="6277869" y="791401"/>
                  <a:pt x="6286395" y="839138"/>
                  <a:pt x="6291642" y="886221"/>
                </a:cubicBezTo>
                <a:cubicBezTo>
                  <a:pt x="6294265" y="910416"/>
                  <a:pt x="6296232" y="934612"/>
                  <a:pt x="6296888" y="957499"/>
                </a:cubicBezTo>
                <a:cubicBezTo>
                  <a:pt x="6296888" y="968616"/>
                  <a:pt x="6296888" y="979079"/>
                  <a:pt x="6296888" y="989541"/>
                </a:cubicBezTo>
                <a:lnTo>
                  <a:pt x="6296888" y="1017006"/>
                </a:lnTo>
                <a:lnTo>
                  <a:pt x="6296888" y="1071936"/>
                </a:lnTo>
                <a:cubicBezTo>
                  <a:pt x="6296888" y="1109210"/>
                  <a:pt x="6259506" y="1139945"/>
                  <a:pt x="6213599" y="1139945"/>
                </a:cubicBezTo>
                <a:cubicBezTo>
                  <a:pt x="6167691" y="1139945"/>
                  <a:pt x="6130310" y="1109210"/>
                  <a:pt x="6130310" y="1071936"/>
                </a:cubicBezTo>
                <a:lnTo>
                  <a:pt x="6130310" y="1017006"/>
                </a:lnTo>
                <a:cubicBezTo>
                  <a:pt x="6130310" y="1008505"/>
                  <a:pt x="6130310" y="998696"/>
                  <a:pt x="6130310" y="989541"/>
                </a:cubicBezTo>
                <a:cubicBezTo>
                  <a:pt x="6130310" y="981040"/>
                  <a:pt x="6130310" y="971885"/>
                  <a:pt x="6129654" y="962730"/>
                </a:cubicBezTo>
                <a:cubicBezTo>
                  <a:pt x="6129654" y="943766"/>
                  <a:pt x="6127686" y="923495"/>
                  <a:pt x="6125719" y="903877"/>
                </a:cubicBezTo>
                <a:cubicBezTo>
                  <a:pt x="6121784" y="863987"/>
                  <a:pt x="6114570" y="824752"/>
                  <a:pt x="6107356" y="795325"/>
                </a:cubicBezTo>
                <a:cubicBezTo>
                  <a:pt x="6099486" y="766552"/>
                  <a:pt x="6093584" y="747588"/>
                  <a:pt x="6093584" y="747588"/>
                </a:cubicBezTo>
                <a:cubicBezTo>
                  <a:pt x="6084402" y="715546"/>
                  <a:pt x="6108667" y="676964"/>
                  <a:pt x="6151296" y="659308"/>
                </a:cubicBezTo>
                <a:cubicBezTo>
                  <a:pt x="6161953" y="655057"/>
                  <a:pt x="6172897" y="652932"/>
                  <a:pt x="6183503" y="652748"/>
                </a:cubicBezTo>
                <a:close/>
                <a:moveTo>
                  <a:pt x="4460551" y="604549"/>
                </a:moveTo>
                <a:cubicBezTo>
                  <a:pt x="4470996" y="605572"/>
                  <a:pt x="4481593" y="608557"/>
                  <a:pt x="4491701" y="613629"/>
                </a:cubicBezTo>
                <a:cubicBezTo>
                  <a:pt x="4532786" y="634572"/>
                  <a:pt x="4554307" y="675147"/>
                  <a:pt x="4541916" y="706560"/>
                </a:cubicBezTo>
                <a:cubicBezTo>
                  <a:pt x="4541916" y="706560"/>
                  <a:pt x="4534090" y="725539"/>
                  <a:pt x="4524308" y="754334"/>
                </a:cubicBezTo>
                <a:cubicBezTo>
                  <a:pt x="4514526" y="782475"/>
                  <a:pt x="4504092" y="821742"/>
                  <a:pt x="4495614" y="861008"/>
                </a:cubicBezTo>
                <a:cubicBezTo>
                  <a:pt x="4487788" y="900275"/>
                  <a:pt x="4482571" y="940196"/>
                  <a:pt x="4481267" y="970300"/>
                </a:cubicBezTo>
                <a:cubicBezTo>
                  <a:pt x="4478658" y="1000404"/>
                  <a:pt x="4478658" y="1020692"/>
                  <a:pt x="4478658" y="1020692"/>
                </a:cubicBezTo>
                <a:cubicBezTo>
                  <a:pt x="4478658" y="1056686"/>
                  <a:pt x="4442138" y="1088099"/>
                  <a:pt x="4395836" y="1088099"/>
                </a:cubicBezTo>
                <a:cubicBezTo>
                  <a:pt x="4350186" y="1087445"/>
                  <a:pt x="4313014" y="1057995"/>
                  <a:pt x="4313014" y="1018729"/>
                </a:cubicBezTo>
                <a:cubicBezTo>
                  <a:pt x="4313014" y="1018729"/>
                  <a:pt x="4313014" y="995169"/>
                  <a:pt x="4315623" y="958520"/>
                </a:cubicBezTo>
                <a:cubicBezTo>
                  <a:pt x="4317579" y="923180"/>
                  <a:pt x="4324100" y="875406"/>
                  <a:pt x="4333230" y="828286"/>
                </a:cubicBezTo>
                <a:cubicBezTo>
                  <a:pt x="4343013" y="781166"/>
                  <a:pt x="4355403" y="734701"/>
                  <a:pt x="4367142" y="700670"/>
                </a:cubicBezTo>
                <a:cubicBezTo>
                  <a:pt x="4378880" y="666639"/>
                  <a:pt x="4388010" y="645043"/>
                  <a:pt x="4388010" y="645043"/>
                </a:cubicBezTo>
                <a:cubicBezTo>
                  <a:pt x="4399260" y="616084"/>
                  <a:pt x="4429218" y="601481"/>
                  <a:pt x="4460551" y="604549"/>
                </a:cubicBezTo>
                <a:close/>
                <a:moveTo>
                  <a:pt x="9758849" y="427460"/>
                </a:moveTo>
                <a:cubicBezTo>
                  <a:pt x="9778623" y="429260"/>
                  <a:pt x="9796687" y="438913"/>
                  <a:pt x="9807754" y="456256"/>
                </a:cubicBezTo>
                <a:cubicBezTo>
                  <a:pt x="9807754" y="456256"/>
                  <a:pt x="9820774" y="475889"/>
                  <a:pt x="9838351" y="507956"/>
                </a:cubicBezTo>
                <a:cubicBezTo>
                  <a:pt x="9856578" y="539369"/>
                  <a:pt x="9877410" y="582562"/>
                  <a:pt x="9894986" y="627064"/>
                </a:cubicBezTo>
                <a:cubicBezTo>
                  <a:pt x="9912563" y="672220"/>
                  <a:pt x="9926234" y="718030"/>
                  <a:pt x="9934696" y="753370"/>
                </a:cubicBezTo>
                <a:cubicBezTo>
                  <a:pt x="9943159" y="788055"/>
                  <a:pt x="9947065" y="812269"/>
                  <a:pt x="9947065" y="812269"/>
                </a:cubicBezTo>
                <a:cubicBezTo>
                  <a:pt x="9954877" y="852844"/>
                  <a:pt x="9921026" y="889493"/>
                  <a:pt x="9875457" y="893419"/>
                </a:cubicBezTo>
                <a:cubicBezTo>
                  <a:pt x="9829888" y="898000"/>
                  <a:pt x="9790829" y="875095"/>
                  <a:pt x="9784319" y="842373"/>
                </a:cubicBezTo>
                <a:cubicBezTo>
                  <a:pt x="9784319" y="842373"/>
                  <a:pt x="9781064" y="822086"/>
                  <a:pt x="9773903" y="792636"/>
                </a:cubicBezTo>
                <a:cubicBezTo>
                  <a:pt x="9766742" y="763841"/>
                  <a:pt x="9755025" y="725883"/>
                  <a:pt x="9740703" y="688581"/>
                </a:cubicBezTo>
                <a:cubicBezTo>
                  <a:pt x="9712060" y="613320"/>
                  <a:pt x="9667793" y="545913"/>
                  <a:pt x="9667793" y="545913"/>
                </a:cubicBezTo>
                <a:cubicBezTo>
                  <a:pt x="9650216" y="518427"/>
                  <a:pt x="9663236" y="473925"/>
                  <a:pt x="9699691" y="445785"/>
                </a:cubicBezTo>
                <a:cubicBezTo>
                  <a:pt x="9717593" y="431714"/>
                  <a:pt x="9739075" y="425661"/>
                  <a:pt x="9758849" y="427460"/>
                </a:cubicBezTo>
                <a:close/>
                <a:moveTo>
                  <a:pt x="882936" y="382583"/>
                </a:moveTo>
                <a:cubicBezTo>
                  <a:pt x="902691" y="381932"/>
                  <a:pt x="923829" y="389099"/>
                  <a:pt x="941389" y="403758"/>
                </a:cubicBezTo>
                <a:cubicBezTo>
                  <a:pt x="975860" y="433729"/>
                  <a:pt x="985616" y="478686"/>
                  <a:pt x="966755" y="505399"/>
                </a:cubicBezTo>
                <a:cubicBezTo>
                  <a:pt x="966755" y="505399"/>
                  <a:pt x="954397" y="521688"/>
                  <a:pt x="938788" y="546447"/>
                </a:cubicBezTo>
                <a:cubicBezTo>
                  <a:pt x="922528" y="571857"/>
                  <a:pt x="903016" y="606389"/>
                  <a:pt x="886106" y="642875"/>
                </a:cubicBezTo>
                <a:cubicBezTo>
                  <a:pt x="869196" y="678710"/>
                  <a:pt x="855538" y="716500"/>
                  <a:pt x="847083" y="745168"/>
                </a:cubicBezTo>
                <a:cubicBezTo>
                  <a:pt x="838627" y="773836"/>
                  <a:pt x="834075" y="792731"/>
                  <a:pt x="834075" y="792731"/>
                </a:cubicBezTo>
                <a:cubicBezTo>
                  <a:pt x="826271" y="824656"/>
                  <a:pt x="785295" y="846157"/>
                  <a:pt x="740419" y="838990"/>
                </a:cubicBezTo>
                <a:cubicBezTo>
                  <a:pt x="694891" y="831823"/>
                  <a:pt x="663672" y="794034"/>
                  <a:pt x="672778" y="753638"/>
                </a:cubicBezTo>
                <a:cubicBezTo>
                  <a:pt x="672778" y="753638"/>
                  <a:pt x="678631" y="730182"/>
                  <a:pt x="689038" y="696302"/>
                </a:cubicBezTo>
                <a:cubicBezTo>
                  <a:pt x="699444" y="661770"/>
                  <a:pt x="715704" y="616813"/>
                  <a:pt x="735866" y="573160"/>
                </a:cubicBezTo>
                <a:cubicBezTo>
                  <a:pt x="756028" y="529506"/>
                  <a:pt x="780092" y="487808"/>
                  <a:pt x="798954" y="457836"/>
                </a:cubicBezTo>
                <a:cubicBezTo>
                  <a:pt x="818465" y="427214"/>
                  <a:pt x="832774" y="408319"/>
                  <a:pt x="832774" y="408319"/>
                </a:cubicBezTo>
                <a:cubicBezTo>
                  <a:pt x="844807" y="391705"/>
                  <a:pt x="863180" y="383235"/>
                  <a:pt x="882936" y="382583"/>
                </a:cubicBezTo>
                <a:close/>
                <a:moveTo>
                  <a:pt x="2218812" y="197624"/>
                </a:moveTo>
                <a:cubicBezTo>
                  <a:pt x="2228292" y="199440"/>
                  <a:pt x="2237406" y="203440"/>
                  <a:pt x="2245543" y="209807"/>
                </a:cubicBezTo>
                <a:cubicBezTo>
                  <a:pt x="2245543" y="209807"/>
                  <a:pt x="2264422" y="224174"/>
                  <a:pt x="2291763" y="248337"/>
                </a:cubicBezTo>
                <a:cubicBezTo>
                  <a:pt x="2318454" y="271846"/>
                  <a:pt x="2352957" y="305804"/>
                  <a:pt x="2384204" y="341722"/>
                </a:cubicBezTo>
                <a:cubicBezTo>
                  <a:pt x="2414801" y="378292"/>
                  <a:pt x="2443445" y="416821"/>
                  <a:pt x="2462975" y="447514"/>
                </a:cubicBezTo>
                <a:cubicBezTo>
                  <a:pt x="2482504" y="477554"/>
                  <a:pt x="2494222" y="498451"/>
                  <a:pt x="2494222" y="498451"/>
                </a:cubicBezTo>
                <a:cubicBezTo>
                  <a:pt x="2515054" y="534368"/>
                  <a:pt x="2495524" y="580081"/>
                  <a:pt x="2453861" y="599020"/>
                </a:cubicBezTo>
                <a:cubicBezTo>
                  <a:pt x="2412197" y="618611"/>
                  <a:pt x="2367278" y="609468"/>
                  <a:pt x="2351004" y="580734"/>
                </a:cubicBezTo>
                <a:cubicBezTo>
                  <a:pt x="2351004" y="580734"/>
                  <a:pt x="2311944" y="510859"/>
                  <a:pt x="2258563" y="450779"/>
                </a:cubicBezTo>
                <a:cubicBezTo>
                  <a:pt x="2207134" y="389393"/>
                  <a:pt x="2143337" y="340415"/>
                  <a:pt x="2143337" y="340415"/>
                </a:cubicBezTo>
                <a:cubicBezTo>
                  <a:pt x="2117297" y="320171"/>
                  <a:pt x="2115344" y="274458"/>
                  <a:pt x="2140082" y="235276"/>
                </a:cubicBezTo>
                <a:cubicBezTo>
                  <a:pt x="2158636" y="206379"/>
                  <a:pt x="2190371" y="192175"/>
                  <a:pt x="2218812" y="197624"/>
                </a:cubicBezTo>
                <a:close/>
                <a:moveTo>
                  <a:pt x="8435824" y="165673"/>
                </a:moveTo>
                <a:cubicBezTo>
                  <a:pt x="8464361" y="162022"/>
                  <a:pt x="8495005" y="178342"/>
                  <a:pt x="8512097" y="208281"/>
                </a:cubicBezTo>
                <a:cubicBezTo>
                  <a:pt x="8534886" y="248200"/>
                  <a:pt x="8530328" y="294009"/>
                  <a:pt x="8502981" y="312987"/>
                </a:cubicBezTo>
                <a:cubicBezTo>
                  <a:pt x="8502981" y="312987"/>
                  <a:pt x="8486703" y="324112"/>
                  <a:pt x="8463263" y="343090"/>
                </a:cubicBezTo>
                <a:cubicBezTo>
                  <a:pt x="8439171" y="361413"/>
                  <a:pt x="8409220" y="387590"/>
                  <a:pt x="8381872" y="416384"/>
                </a:cubicBezTo>
                <a:cubicBezTo>
                  <a:pt x="8353874" y="445178"/>
                  <a:pt x="8328481" y="475936"/>
                  <a:pt x="8310900" y="500149"/>
                </a:cubicBezTo>
                <a:cubicBezTo>
                  <a:pt x="8292669" y="524362"/>
                  <a:pt x="8282251" y="541377"/>
                  <a:pt x="8282251" y="541377"/>
                </a:cubicBezTo>
                <a:cubicBezTo>
                  <a:pt x="8264020" y="568862"/>
                  <a:pt x="8219092" y="575406"/>
                  <a:pt x="8178723" y="553811"/>
                </a:cubicBezTo>
                <a:cubicBezTo>
                  <a:pt x="8138353" y="532215"/>
                  <a:pt x="8120773" y="485097"/>
                  <a:pt x="8143562" y="450414"/>
                </a:cubicBezTo>
                <a:cubicBezTo>
                  <a:pt x="8143562" y="450414"/>
                  <a:pt x="8156585" y="430127"/>
                  <a:pt x="8178072" y="401333"/>
                </a:cubicBezTo>
                <a:cubicBezTo>
                  <a:pt x="8198908" y="371884"/>
                  <a:pt x="8229510" y="335237"/>
                  <a:pt x="8262717" y="300553"/>
                </a:cubicBezTo>
                <a:cubicBezTo>
                  <a:pt x="8295925" y="265869"/>
                  <a:pt x="8332387" y="234457"/>
                  <a:pt x="8360385" y="212207"/>
                </a:cubicBezTo>
                <a:cubicBezTo>
                  <a:pt x="8388384" y="189303"/>
                  <a:pt x="8408568" y="176215"/>
                  <a:pt x="8408568" y="176215"/>
                </a:cubicBezTo>
                <a:cubicBezTo>
                  <a:pt x="8417033" y="170325"/>
                  <a:pt x="8426311" y="166889"/>
                  <a:pt x="8435824" y="165673"/>
                </a:cubicBezTo>
                <a:close/>
                <a:moveTo>
                  <a:pt x="5670215" y="74775"/>
                </a:moveTo>
                <a:cubicBezTo>
                  <a:pt x="5679846" y="74063"/>
                  <a:pt x="5689661" y="75568"/>
                  <a:pt x="5699109" y="79635"/>
                </a:cubicBezTo>
                <a:cubicBezTo>
                  <a:pt x="5699109" y="79635"/>
                  <a:pt x="5721263" y="89395"/>
                  <a:pt x="5753191" y="105012"/>
                </a:cubicBezTo>
                <a:cubicBezTo>
                  <a:pt x="5785119" y="121280"/>
                  <a:pt x="5826821" y="145357"/>
                  <a:pt x="5866569" y="172687"/>
                </a:cubicBezTo>
                <a:cubicBezTo>
                  <a:pt x="5905664" y="199366"/>
                  <a:pt x="5942805" y="229950"/>
                  <a:pt x="5969521" y="254026"/>
                </a:cubicBezTo>
                <a:cubicBezTo>
                  <a:pt x="5995584" y="278103"/>
                  <a:pt x="6011874" y="295021"/>
                  <a:pt x="6011874" y="295021"/>
                </a:cubicBezTo>
                <a:cubicBezTo>
                  <a:pt x="6040544" y="324303"/>
                  <a:pt x="6033377" y="373758"/>
                  <a:pt x="5998191" y="403040"/>
                </a:cubicBezTo>
                <a:cubicBezTo>
                  <a:pt x="5963005" y="431671"/>
                  <a:pt x="5918045" y="434274"/>
                  <a:pt x="5894587" y="411499"/>
                </a:cubicBezTo>
                <a:cubicBezTo>
                  <a:pt x="5894587" y="411499"/>
                  <a:pt x="5880904" y="396533"/>
                  <a:pt x="5858749" y="376360"/>
                </a:cubicBezTo>
                <a:cubicBezTo>
                  <a:pt x="5835944" y="356839"/>
                  <a:pt x="5805319" y="331461"/>
                  <a:pt x="5772739" y="308686"/>
                </a:cubicBezTo>
                <a:cubicBezTo>
                  <a:pt x="5740159" y="286562"/>
                  <a:pt x="5704973" y="266390"/>
                  <a:pt x="5678258" y="253375"/>
                </a:cubicBezTo>
                <a:cubicBezTo>
                  <a:pt x="5651542" y="239060"/>
                  <a:pt x="5633297" y="231902"/>
                  <a:pt x="5633297" y="231902"/>
                </a:cubicBezTo>
                <a:cubicBezTo>
                  <a:pt x="5602672" y="218888"/>
                  <a:pt x="5588989" y="175290"/>
                  <a:pt x="5603324" y="131692"/>
                </a:cubicBezTo>
                <a:cubicBezTo>
                  <a:pt x="5614075" y="98993"/>
                  <a:pt x="5641320" y="76910"/>
                  <a:pt x="5670215" y="74775"/>
                </a:cubicBezTo>
                <a:close/>
                <a:moveTo>
                  <a:pt x="5103521" y="20637"/>
                </a:moveTo>
                <a:cubicBezTo>
                  <a:pt x="5144051" y="11521"/>
                  <a:pt x="5182620" y="44078"/>
                  <a:pt x="5187850" y="89658"/>
                </a:cubicBezTo>
                <a:cubicBezTo>
                  <a:pt x="5193733" y="135239"/>
                  <a:pt x="5172161" y="174959"/>
                  <a:pt x="5139475" y="182121"/>
                </a:cubicBezTo>
                <a:cubicBezTo>
                  <a:pt x="5139475" y="182121"/>
                  <a:pt x="5061683" y="199051"/>
                  <a:pt x="4989121" y="232259"/>
                </a:cubicBezTo>
                <a:cubicBezTo>
                  <a:pt x="4952513" y="248538"/>
                  <a:pt x="4917867" y="267421"/>
                  <a:pt x="4892372" y="283700"/>
                </a:cubicBezTo>
                <a:cubicBezTo>
                  <a:pt x="4866877" y="299979"/>
                  <a:pt x="4850534" y="311699"/>
                  <a:pt x="4850534" y="311699"/>
                </a:cubicBezTo>
                <a:cubicBezTo>
                  <a:pt x="4823078" y="330583"/>
                  <a:pt x="4778626" y="319513"/>
                  <a:pt x="4748555" y="285002"/>
                </a:cubicBezTo>
                <a:cubicBezTo>
                  <a:pt x="4719138" y="249840"/>
                  <a:pt x="4721099" y="200353"/>
                  <a:pt x="4754438" y="176261"/>
                </a:cubicBezTo>
                <a:cubicBezTo>
                  <a:pt x="4754438" y="176261"/>
                  <a:pt x="4774050" y="161936"/>
                  <a:pt x="4804121" y="143052"/>
                </a:cubicBezTo>
                <a:cubicBezTo>
                  <a:pt x="4834845" y="124169"/>
                  <a:pt x="4877336" y="100728"/>
                  <a:pt x="4920481" y="81193"/>
                </a:cubicBezTo>
                <a:cubicBezTo>
                  <a:pt x="4964934" y="61659"/>
                  <a:pt x="5010040" y="45380"/>
                  <a:pt x="5045341" y="35613"/>
                </a:cubicBezTo>
                <a:cubicBezTo>
                  <a:pt x="5079987" y="25195"/>
                  <a:pt x="5103521" y="20637"/>
                  <a:pt x="5103521" y="20637"/>
                </a:cubicBezTo>
                <a:close/>
                <a:moveTo>
                  <a:pt x="8978150" y="0"/>
                </a:moveTo>
                <a:cubicBezTo>
                  <a:pt x="8978150" y="0"/>
                  <a:pt x="9001616" y="0"/>
                  <a:pt x="9038120" y="1961"/>
                </a:cubicBezTo>
                <a:cubicBezTo>
                  <a:pt x="9073321" y="4577"/>
                  <a:pt x="9120906" y="9808"/>
                  <a:pt x="9168492" y="19617"/>
                </a:cubicBezTo>
                <a:cubicBezTo>
                  <a:pt x="9215426" y="28772"/>
                  <a:pt x="9261056" y="41850"/>
                  <a:pt x="9295604" y="53620"/>
                </a:cubicBezTo>
                <a:cubicBezTo>
                  <a:pt x="9329501" y="65390"/>
                  <a:pt x="9351664" y="75199"/>
                  <a:pt x="9351664" y="75199"/>
                </a:cubicBezTo>
                <a:cubicBezTo>
                  <a:pt x="9389472" y="90893"/>
                  <a:pt x="9401857" y="139282"/>
                  <a:pt x="9380998" y="179824"/>
                </a:cubicBezTo>
                <a:cubicBezTo>
                  <a:pt x="9359486" y="221020"/>
                  <a:pt x="9318419" y="241291"/>
                  <a:pt x="9288434" y="228867"/>
                </a:cubicBezTo>
                <a:cubicBezTo>
                  <a:pt x="9288434" y="228867"/>
                  <a:pt x="9269530" y="221020"/>
                  <a:pt x="9241500" y="211211"/>
                </a:cubicBezTo>
                <a:cubicBezTo>
                  <a:pt x="9213470" y="201403"/>
                  <a:pt x="9175011" y="190286"/>
                  <a:pt x="9135899" y="183093"/>
                </a:cubicBezTo>
                <a:cubicBezTo>
                  <a:pt x="9057676" y="166092"/>
                  <a:pt x="8977498" y="166746"/>
                  <a:pt x="8977498" y="166746"/>
                </a:cubicBezTo>
                <a:cubicBezTo>
                  <a:pt x="8943601" y="166092"/>
                  <a:pt x="8914267" y="131435"/>
                  <a:pt x="8910356" y="85661"/>
                </a:cubicBezTo>
                <a:cubicBezTo>
                  <a:pt x="8907097" y="39888"/>
                  <a:pt x="8936431" y="0"/>
                  <a:pt x="8978150" y="0"/>
                </a:cubicBezTo>
                <a:close/>
                <a:moveTo>
                  <a:pt x="1628496" y="0"/>
                </a:moveTo>
                <a:cubicBezTo>
                  <a:pt x="1664992" y="0"/>
                  <a:pt x="1688454" y="1314"/>
                  <a:pt x="1688454" y="1314"/>
                </a:cubicBezTo>
                <a:cubicBezTo>
                  <a:pt x="1729513" y="3941"/>
                  <a:pt x="1757537" y="45327"/>
                  <a:pt x="1751019" y="91311"/>
                </a:cubicBezTo>
                <a:cubicBezTo>
                  <a:pt x="1745154" y="137294"/>
                  <a:pt x="1713220" y="170797"/>
                  <a:pt x="1679982" y="168826"/>
                </a:cubicBezTo>
                <a:cubicBezTo>
                  <a:pt x="1679982" y="168826"/>
                  <a:pt x="1659778" y="167512"/>
                  <a:pt x="1629799" y="167512"/>
                </a:cubicBezTo>
                <a:cubicBezTo>
                  <a:pt x="1600472" y="167512"/>
                  <a:pt x="1560066" y="169483"/>
                  <a:pt x="1520310" y="175395"/>
                </a:cubicBezTo>
                <a:cubicBezTo>
                  <a:pt x="1481207" y="180651"/>
                  <a:pt x="1442104" y="189847"/>
                  <a:pt x="1413428" y="197730"/>
                </a:cubicBezTo>
                <a:cubicBezTo>
                  <a:pt x="1384752" y="205613"/>
                  <a:pt x="1365853" y="212839"/>
                  <a:pt x="1365853" y="212839"/>
                </a:cubicBezTo>
                <a:cubicBezTo>
                  <a:pt x="1334570" y="224007"/>
                  <a:pt x="1294815" y="200358"/>
                  <a:pt x="1275915" y="158316"/>
                </a:cubicBezTo>
                <a:cubicBezTo>
                  <a:pt x="1257015" y="116273"/>
                  <a:pt x="1272657" y="68319"/>
                  <a:pt x="1311760" y="55180"/>
                </a:cubicBezTo>
                <a:cubicBezTo>
                  <a:pt x="1311760" y="55180"/>
                  <a:pt x="1333918" y="46641"/>
                  <a:pt x="1368459" y="36787"/>
                </a:cubicBezTo>
                <a:cubicBezTo>
                  <a:pt x="1403652" y="26933"/>
                  <a:pt x="1449924" y="16423"/>
                  <a:pt x="1497500" y="9853"/>
                </a:cubicBezTo>
                <a:cubicBezTo>
                  <a:pt x="1545076" y="3284"/>
                  <a:pt x="1593304" y="657"/>
                  <a:pt x="1628496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E6AA5B3D-344F-F142-915C-789CF9838B5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342533" y="9184340"/>
            <a:ext cx="1281670" cy="1654248"/>
          </a:xfrm>
          <a:custGeom>
            <a:avLst/>
            <a:gdLst>
              <a:gd name="T0" fmla="*/ 1515 w 1516"/>
              <a:gd name="T1" fmla="*/ 758 h 1960"/>
              <a:gd name="T2" fmla="*/ 1515 w 1516"/>
              <a:gd name="T3" fmla="*/ 758 h 1960"/>
              <a:gd name="T4" fmla="*/ 757 w 1516"/>
              <a:gd name="T5" fmla="*/ 1959 h 1960"/>
              <a:gd name="T6" fmla="*/ 757 w 1516"/>
              <a:gd name="T7" fmla="*/ 1959 h 1960"/>
              <a:gd name="T8" fmla="*/ 0 w 1516"/>
              <a:gd name="T9" fmla="*/ 758 h 1960"/>
              <a:gd name="T10" fmla="*/ 0 w 1516"/>
              <a:gd name="T11" fmla="*/ 758 h 1960"/>
              <a:gd name="T12" fmla="*/ 757 w 1516"/>
              <a:gd name="T13" fmla="*/ 0 h 1960"/>
              <a:gd name="T14" fmla="*/ 757 w 1516"/>
              <a:gd name="T15" fmla="*/ 0 h 1960"/>
              <a:gd name="T16" fmla="*/ 1515 w 1516"/>
              <a:gd name="T17" fmla="*/ 758 h 1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6" h="1960">
                <a:moveTo>
                  <a:pt x="1515" y="758"/>
                </a:moveTo>
                <a:lnTo>
                  <a:pt x="1515" y="758"/>
                </a:lnTo>
                <a:cubicBezTo>
                  <a:pt x="1515" y="1176"/>
                  <a:pt x="757" y="1959"/>
                  <a:pt x="757" y="1959"/>
                </a:cubicBezTo>
                <a:lnTo>
                  <a:pt x="757" y="1959"/>
                </a:lnTo>
                <a:cubicBezTo>
                  <a:pt x="757" y="1959"/>
                  <a:pt x="0" y="1176"/>
                  <a:pt x="0" y="758"/>
                </a:cubicBezTo>
                <a:lnTo>
                  <a:pt x="0" y="758"/>
                </a:lnTo>
                <a:cubicBezTo>
                  <a:pt x="0" y="339"/>
                  <a:pt x="339" y="0"/>
                  <a:pt x="757" y="0"/>
                </a:cubicBezTo>
                <a:lnTo>
                  <a:pt x="757" y="0"/>
                </a:lnTo>
                <a:cubicBezTo>
                  <a:pt x="1176" y="0"/>
                  <a:pt x="1515" y="339"/>
                  <a:pt x="1515" y="75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6">
            <a:extLst>
              <a:ext uri="{FF2B5EF4-FFF2-40B4-BE49-F238E27FC236}">
                <a16:creationId xmlns:a16="http://schemas.microsoft.com/office/drawing/2014/main" id="{E3D9D4D4-614B-D84C-B2AB-E5B71B998AA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577257" y="9802819"/>
            <a:ext cx="812221" cy="812221"/>
          </a:xfrm>
          <a:custGeom>
            <a:avLst/>
            <a:gdLst>
              <a:gd name="T0" fmla="*/ 960 w 961"/>
              <a:gd name="T1" fmla="*/ 480 h 960"/>
              <a:gd name="T2" fmla="*/ 960 w 961"/>
              <a:gd name="T3" fmla="*/ 480 h 960"/>
              <a:gd name="T4" fmla="*/ 480 w 961"/>
              <a:gd name="T5" fmla="*/ 959 h 960"/>
              <a:gd name="T6" fmla="*/ 480 w 961"/>
              <a:gd name="T7" fmla="*/ 959 h 960"/>
              <a:gd name="T8" fmla="*/ 0 w 961"/>
              <a:gd name="T9" fmla="*/ 480 h 960"/>
              <a:gd name="T10" fmla="*/ 0 w 961"/>
              <a:gd name="T11" fmla="*/ 480 h 960"/>
              <a:gd name="T12" fmla="*/ 480 w 961"/>
              <a:gd name="T13" fmla="*/ 0 h 960"/>
              <a:gd name="T14" fmla="*/ 480 w 961"/>
              <a:gd name="T15" fmla="*/ 0 h 960"/>
              <a:gd name="T16" fmla="*/ 960 w 961"/>
              <a:gd name="T17" fmla="*/ 48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0">
                <a:moveTo>
                  <a:pt x="960" y="480"/>
                </a:moveTo>
                <a:lnTo>
                  <a:pt x="960" y="480"/>
                </a:lnTo>
                <a:cubicBezTo>
                  <a:pt x="960" y="744"/>
                  <a:pt x="745" y="959"/>
                  <a:pt x="480" y="959"/>
                </a:cubicBezTo>
                <a:lnTo>
                  <a:pt x="480" y="959"/>
                </a:lnTo>
                <a:cubicBezTo>
                  <a:pt x="215" y="959"/>
                  <a:pt x="0" y="744"/>
                  <a:pt x="0" y="480"/>
                </a:cubicBezTo>
                <a:lnTo>
                  <a:pt x="0" y="480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43BFB28-5920-F849-86F9-46AB182832CB}"/>
              </a:ext>
            </a:extLst>
          </p:cNvPr>
          <p:cNvSpPr txBox="1"/>
          <p:nvPr/>
        </p:nvSpPr>
        <p:spPr>
          <a:xfrm>
            <a:off x="8153652" y="1108434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EACC9474-58F5-1041-8D8F-28A6AEC96334}"/>
              </a:ext>
            </a:extLst>
          </p:cNvPr>
          <p:cNvSpPr txBox="1">
            <a:spLocks/>
          </p:cNvSpPr>
          <p:nvPr/>
        </p:nvSpPr>
        <p:spPr>
          <a:xfrm>
            <a:off x="7124200" y="11740520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Freeform 2">
            <a:extLst>
              <a:ext uri="{FF2B5EF4-FFF2-40B4-BE49-F238E27FC236}">
                <a16:creationId xmlns:a16="http://schemas.microsoft.com/office/drawing/2014/main" id="{B02BE817-FD2B-2347-9719-09768BFFF2C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107232" y="9184340"/>
            <a:ext cx="1281670" cy="1654248"/>
          </a:xfrm>
          <a:custGeom>
            <a:avLst/>
            <a:gdLst>
              <a:gd name="T0" fmla="*/ 1516 w 1517"/>
              <a:gd name="T1" fmla="*/ 758 h 1960"/>
              <a:gd name="T2" fmla="*/ 1516 w 1517"/>
              <a:gd name="T3" fmla="*/ 758 h 1960"/>
              <a:gd name="T4" fmla="*/ 758 w 1517"/>
              <a:gd name="T5" fmla="*/ 1959 h 1960"/>
              <a:gd name="T6" fmla="*/ 758 w 1517"/>
              <a:gd name="T7" fmla="*/ 1959 h 1960"/>
              <a:gd name="T8" fmla="*/ 0 w 1517"/>
              <a:gd name="T9" fmla="*/ 758 h 1960"/>
              <a:gd name="T10" fmla="*/ 0 w 1517"/>
              <a:gd name="T11" fmla="*/ 758 h 1960"/>
              <a:gd name="T12" fmla="*/ 758 w 1517"/>
              <a:gd name="T13" fmla="*/ 0 h 1960"/>
              <a:gd name="T14" fmla="*/ 758 w 1517"/>
              <a:gd name="T15" fmla="*/ 0 h 1960"/>
              <a:gd name="T16" fmla="*/ 1516 w 1517"/>
              <a:gd name="T17" fmla="*/ 758 h 1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60">
                <a:moveTo>
                  <a:pt x="1516" y="758"/>
                </a:moveTo>
                <a:lnTo>
                  <a:pt x="1516" y="758"/>
                </a:lnTo>
                <a:cubicBezTo>
                  <a:pt x="1516" y="1176"/>
                  <a:pt x="758" y="1959"/>
                  <a:pt x="758" y="1959"/>
                </a:cubicBezTo>
                <a:lnTo>
                  <a:pt x="758" y="1959"/>
                </a:lnTo>
                <a:cubicBezTo>
                  <a:pt x="758" y="1959"/>
                  <a:pt x="0" y="1176"/>
                  <a:pt x="0" y="758"/>
                </a:cubicBezTo>
                <a:lnTo>
                  <a:pt x="0" y="758"/>
                </a:lnTo>
                <a:cubicBezTo>
                  <a:pt x="0" y="339"/>
                  <a:pt x="340" y="0"/>
                  <a:pt x="758" y="0"/>
                </a:cubicBezTo>
                <a:lnTo>
                  <a:pt x="758" y="0"/>
                </a:lnTo>
                <a:cubicBezTo>
                  <a:pt x="1177" y="0"/>
                  <a:pt x="1516" y="339"/>
                  <a:pt x="1516" y="7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Freeform 3">
            <a:extLst>
              <a:ext uri="{FF2B5EF4-FFF2-40B4-BE49-F238E27FC236}">
                <a16:creationId xmlns:a16="http://schemas.microsoft.com/office/drawing/2014/main" id="{20D4BA56-A830-C34A-BFC7-18214360036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338230" y="9802819"/>
            <a:ext cx="812221" cy="812221"/>
          </a:xfrm>
          <a:custGeom>
            <a:avLst/>
            <a:gdLst>
              <a:gd name="T0" fmla="*/ 959 w 960"/>
              <a:gd name="T1" fmla="*/ 480 h 960"/>
              <a:gd name="T2" fmla="*/ 959 w 960"/>
              <a:gd name="T3" fmla="*/ 480 h 960"/>
              <a:gd name="T4" fmla="*/ 479 w 960"/>
              <a:gd name="T5" fmla="*/ 959 h 960"/>
              <a:gd name="T6" fmla="*/ 479 w 960"/>
              <a:gd name="T7" fmla="*/ 959 h 960"/>
              <a:gd name="T8" fmla="*/ 0 w 960"/>
              <a:gd name="T9" fmla="*/ 480 h 960"/>
              <a:gd name="T10" fmla="*/ 0 w 960"/>
              <a:gd name="T11" fmla="*/ 480 h 960"/>
              <a:gd name="T12" fmla="*/ 479 w 960"/>
              <a:gd name="T13" fmla="*/ 0 h 960"/>
              <a:gd name="T14" fmla="*/ 479 w 960"/>
              <a:gd name="T15" fmla="*/ 0 h 960"/>
              <a:gd name="T16" fmla="*/ 959 w 960"/>
              <a:gd name="T17" fmla="*/ 48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0" h="960">
                <a:moveTo>
                  <a:pt x="959" y="480"/>
                </a:moveTo>
                <a:lnTo>
                  <a:pt x="959" y="480"/>
                </a:lnTo>
                <a:cubicBezTo>
                  <a:pt x="959" y="744"/>
                  <a:pt x="744" y="959"/>
                  <a:pt x="479" y="959"/>
                </a:cubicBezTo>
                <a:lnTo>
                  <a:pt x="479" y="959"/>
                </a:lnTo>
                <a:cubicBezTo>
                  <a:pt x="214" y="959"/>
                  <a:pt x="0" y="744"/>
                  <a:pt x="0" y="480"/>
                </a:cubicBezTo>
                <a:lnTo>
                  <a:pt x="0" y="480"/>
                </a:lnTo>
                <a:cubicBezTo>
                  <a:pt x="0" y="215"/>
                  <a:pt x="214" y="0"/>
                  <a:pt x="479" y="0"/>
                </a:cubicBezTo>
                <a:lnTo>
                  <a:pt x="479" y="0"/>
                </a:lnTo>
                <a:cubicBezTo>
                  <a:pt x="744" y="0"/>
                  <a:pt x="959" y="215"/>
                  <a:pt x="959" y="4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B0E926-111A-F547-BF6D-28E31090E7D8}"/>
              </a:ext>
            </a:extLst>
          </p:cNvPr>
          <p:cNvSpPr txBox="1"/>
          <p:nvPr/>
        </p:nvSpPr>
        <p:spPr>
          <a:xfrm>
            <a:off x="12896993" y="1108434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9ED5C10-D756-F24A-96B0-CDE742FF3279}"/>
              </a:ext>
            </a:extLst>
          </p:cNvPr>
          <p:cNvSpPr txBox="1">
            <a:spLocks/>
          </p:cNvSpPr>
          <p:nvPr/>
        </p:nvSpPr>
        <p:spPr>
          <a:xfrm>
            <a:off x="11885173" y="11740520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3" name="Freeform 2">
            <a:extLst>
              <a:ext uri="{FF2B5EF4-FFF2-40B4-BE49-F238E27FC236}">
                <a16:creationId xmlns:a16="http://schemas.microsoft.com/office/drawing/2014/main" id="{30116C57-2154-084A-A67F-DA81A617F76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857642" y="9184340"/>
            <a:ext cx="1281670" cy="1654248"/>
          </a:xfrm>
          <a:custGeom>
            <a:avLst/>
            <a:gdLst>
              <a:gd name="T0" fmla="*/ 1516 w 1517"/>
              <a:gd name="T1" fmla="*/ 758 h 1960"/>
              <a:gd name="T2" fmla="*/ 1516 w 1517"/>
              <a:gd name="T3" fmla="*/ 758 h 1960"/>
              <a:gd name="T4" fmla="*/ 758 w 1517"/>
              <a:gd name="T5" fmla="*/ 1959 h 1960"/>
              <a:gd name="T6" fmla="*/ 758 w 1517"/>
              <a:gd name="T7" fmla="*/ 1959 h 1960"/>
              <a:gd name="T8" fmla="*/ 0 w 1517"/>
              <a:gd name="T9" fmla="*/ 758 h 1960"/>
              <a:gd name="T10" fmla="*/ 0 w 1517"/>
              <a:gd name="T11" fmla="*/ 758 h 1960"/>
              <a:gd name="T12" fmla="*/ 758 w 1517"/>
              <a:gd name="T13" fmla="*/ 0 h 1960"/>
              <a:gd name="T14" fmla="*/ 758 w 1517"/>
              <a:gd name="T15" fmla="*/ 0 h 1960"/>
              <a:gd name="T16" fmla="*/ 1516 w 1517"/>
              <a:gd name="T17" fmla="*/ 758 h 1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60">
                <a:moveTo>
                  <a:pt x="1516" y="758"/>
                </a:moveTo>
                <a:lnTo>
                  <a:pt x="1516" y="758"/>
                </a:lnTo>
                <a:cubicBezTo>
                  <a:pt x="1516" y="1176"/>
                  <a:pt x="758" y="1959"/>
                  <a:pt x="758" y="1959"/>
                </a:cubicBezTo>
                <a:lnTo>
                  <a:pt x="758" y="1959"/>
                </a:lnTo>
                <a:cubicBezTo>
                  <a:pt x="758" y="1959"/>
                  <a:pt x="0" y="1176"/>
                  <a:pt x="0" y="758"/>
                </a:cubicBezTo>
                <a:lnTo>
                  <a:pt x="0" y="758"/>
                </a:lnTo>
                <a:cubicBezTo>
                  <a:pt x="0" y="339"/>
                  <a:pt x="340" y="0"/>
                  <a:pt x="758" y="0"/>
                </a:cubicBezTo>
                <a:lnTo>
                  <a:pt x="758" y="0"/>
                </a:lnTo>
                <a:cubicBezTo>
                  <a:pt x="1177" y="0"/>
                  <a:pt x="1516" y="339"/>
                  <a:pt x="1516" y="758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3">
            <a:extLst>
              <a:ext uri="{FF2B5EF4-FFF2-40B4-BE49-F238E27FC236}">
                <a16:creationId xmlns:a16="http://schemas.microsoft.com/office/drawing/2014/main" id="{890E9AB7-51B1-1B4A-9DE4-F5516F64272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8088640" y="9802819"/>
            <a:ext cx="812221" cy="812221"/>
          </a:xfrm>
          <a:custGeom>
            <a:avLst/>
            <a:gdLst>
              <a:gd name="T0" fmla="*/ 959 w 960"/>
              <a:gd name="T1" fmla="*/ 480 h 960"/>
              <a:gd name="T2" fmla="*/ 959 w 960"/>
              <a:gd name="T3" fmla="*/ 480 h 960"/>
              <a:gd name="T4" fmla="*/ 479 w 960"/>
              <a:gd name="T5" fmla="*/ 959 h 960"/>
              <a:gd name="T6" fmla="*/ 479 w 960"/>
              <a:gd name="T7" fmla="*/ 959 h 960"/>
              <a:gd name="T8" fmla="*/ 0 w 960"/>
              <a:gd name="T9" fmla="*/ 480 h 960"/>
              <a:gd name="T10" fmla="*/ 0 w 960"/>
              <a:gd name="T11" fmla="*/ 480 h 960"/>
              <a:gd name="T12" fmla="*/ 479 w 960"/>
              <a:gd name="T13" fmla="*/ 0 h 960"/>
              <a:gd name="T14" fmla="*/ 479 w 960"/>
              <a:gd name="T15" fmla="*/ 0 h 960"/>
              <a:gd name="T16" fmla="*/ 959 w 960"/>
              <a:gd name="T17" fmla="*/ 48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0" h="960">
                <a:moveTo>
                  <a:pt x="959" y="480"/>
                </a:moveTo>
                <a:lnTo>
                  <a:pt x="959" y="480"/>
                </a:lnTo>
                <a:cubicBezTo>
                  <a:pt x="959" y="744"/>
                  <a:pt x="744" y="959"/>
                  <a:pt x="479" y="959"/>
                </a:cubicBezTo>
                <a:lnTo>
                  <a:pt x="479" y="959"/>
                </a:lnTo>
                <a:cubicBezTo>
                  <a:pt x="214" y="959"/>
                  <a:pt x="0" y="744"/>
                  <a:pt x="0" y="480"/>
                </a:cubicBezTo>
                <a:lnTo>
                  <a:pt x="0" y="480"/>
                </a:lnTo>
                <a:cubicBezTo>
                  <a:pt x="0" y="215"/>
                  <a:pt x="214" y="0"/>
                  <a:pt x="479" y="0"/>
                </a:cubicBezTo>
                <a:lnTo>
                  <a:pt x="479" y="0"/>
                </a:lnTo>
                <a:cubicBezTo>
                  <a:pt x="744" y="0"/>
                  <a:pt x="959" y="215"/>
                  <a:pt x="959" y="4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78A9A78-2F9F-BA4C-B475-5274D434FFCE}"/>
              </a:ext>
            </a:extLst>
          </p:cNvPr>
          <p:cNvSpPr txBox="1"/>
          <p:nvPr/>
        </p:nvSpPr>
        <p:spPr>
          <a:xfrm>
            <a:off x="17651410" y="1108434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9DC80C9-585F-0144-AC7F-EF706F6BC290}"/>
              </a:ext>
            </a:extLst>
          </p:cNvPr>
          <p:cNvSpPr txBox="1">
            <a:spLocks/>
          </p:cNvSpPr>
          <p:nvPr/>
        </p:nvSpPr>
        <p:spPr>
          <a:xfrm>
            <a:off x="16635583" y="11740520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24AF364E-BBB1-674E-A6C5-86B203E70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551" y="467361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rgbClr val="CFBEB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72837C62-12FF-F04D-B78F-987D80286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551" y="467361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9">
            <a:extLst>
              <a:ext uri="{FF2B5EF4-FFF2-40B4-BE49-F238E27FC236}">
                <a16:creationId xmlns:a16="http://schemas.microsoft.com/office/drawing/2014/main" id="{0012D74F-E844-154D-A597-3279618DD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4275" y="4897158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D807DE5-5DAF-7D42-B4A4-21169062ED4F}"/>
              </a:ext>
            </a:extLst>
          </p:cNvPr>
          <p:cNvSpPr txBox="1"/>
          <p:nvPr/>
        </p:nvSpPr>
        <p:spPr>
          <a:xfrm>
            <a:off x="15286244" y="270707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9529CE8-9720-E64C-A2FF-F4FC5E00936F}"/>
              </a:ext>
            </a:extLst>
          </p:cNvPr>
          <p:cNvSpPr txBox="1">
            <a:spLocks/>
          </p:cNvSpPr>
          <p:nvPr/>
        </p:nvSpPr>
        <p:spPr>
          <a:xfrm>
            <a:off x="14271218" y="336325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D4A47DB8-AF8E-A041-9EE1-2DD10D6F5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9883" y="467361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2">
            <a:extLst>
              <a:ext uri="{FF2B5EF4-FFF2-40B4-BE49-F238E27FC236}">
                <a16:creationId xmlns:a16="http://schemas.microsoft.com/office/drawing/2014/main" id="{8CB96263-5305-FA40-BD18-FA16A1FBB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607" y="4897158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7A05EE4-922E-AE41-BA2E-74C6C47795BB}"/>
              </a:ext>
            </a:extLst>
          </p:cNvPr>
          <p:cNvSpPr txBox="1"/>
          <p:nvPr/>
        </p:nvSpPr>
        <p:spPr>
          <a:xfrm>
            <a:off x="10544169" y="270707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779FE71-7429-DA45-BD85-EFC0AA41F447}"/>
              </a:ext>
            </a:extLst>
          </p:cNvPr>
          <p:cNvSpPr txBox="1">
            <a:spLocks/>
          </p:cNvSpPr>
          <p:nvPr/>
        </p:nvSpPr>
        <p:spPr>
          <a:xfrm>
            <a:off x="9519525" y="336325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6F075B0D-589D-8648-BB3D-070035E9C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164" y="467361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5">
            <a:extLst>
              <a:ext uri="{FF2B5EF4-FFF2-40B4-BE49-F238E27FC236}">
                <a16:creationId xmlns:a16="http://schemas.microsoft.com/office/drawing/2014/main" id="{B7B9D122-42FB-C849-881D-65EFC7CF5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891" y="4897158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8E3829E-3FE8-654B-BCC4-AD0B16DA03BA}"/>
              </a:ext>
            </a:extLst>
          </p:cNvPr>
          <p:cNvSpPr txBox="1"/>
          <p:nvPr/>
        </p:nvSpPr>
        <p:spPr>
          <a:xfrm>
            <a:off x="5840566" y="270707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F06B70F4-7C48-1A44-8544-A89E09404B4E}"/>
              </a:ext>
            </a:extLst>
          </p:cNvPr>
          <p:cNvSpPr txBox="1">
            <a:spLocks/>
          </p:cNvSpPr>
          <p:nvPr/>
        </p:nvSpPr>
        <p:spPr>
          <a:xfrm>
            <a:off x="4767832" y="336325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8E64DC5-573B-8E4E-9C61-54082605ADB3}"/>
              </a:ext>
            </a:extLst>
          </p:cNvPr>
          <p:cNvSpPr txBox="1"/>
          <p:nvPr/>
        </p:nvSpPr>
        <p:spPr>
          <a:xfrm>
            <a:off x="6391590" y="5090991"/>
            <a:ext cx="470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77E5FE9-FA9B-7841-B796-918929243200}"/>
              </a:ext>
            </a:extLst>
          </p:cNvPr>
          <p:cNvSpPr txBox="1"/>
          <p:nvPr/>
        </p:nvSpPr>
        <p:spPr>
          <a:xfrm>
            <a:off x="11110829" y="5090991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A16A29F-DE97-3A47-9B41-D898463AE7F2}"/>
              </a:ext>
            </a:extLst>
          </p:cNvPr>
          <p:cNvSpPr txBox="1"/>
          <p:nvPr/>
        </p:nvSpPr>
        <p:spPr>
          <a:xfrm>
            <a:off x="15856110" y="5090991"/>
            <a:ext cx="54854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6C7CC41-5CD9-0A47-BAE2-64296EA02006}"/>
              </a:ext>
            </a:extLst>
          </p:cNvPr>
          <p:cNvSpPr txBox="1"/>
          <p:nvPr/>
        </p:nvSpPr>
        <p:spPr>
          <a:xfrm>
            <a:off x="8718711" y="9993487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0175A7-4887-3C45-9789-E131CA08AF96}"/>
              </a:ext>
            </a:extLst>
          </p:cNvPr>
          <p:cNvSpPr txBox="1"/>
          <p:nvPr/>
        </p:nvSpPr>
        <p:spPr>
          <a:xfrm>
            <a:off x="13467660" y="9993487"/>
            <a:ext cx="5533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FB55432-F25D-DD45-884D-59E85340239A}"/>
              </a:ext>
            </a:extLst>
          </p:cNvPr>
          <p:cNvSpPr txBox="1"/>
          <p:nvPr/>
        </p:nvSpPr>
        <p:spPr>
          <a:xfrm>
            <a:off x="18220475" y="9993487"/>
            <a:ext cx="54854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6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751767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504FF6-E9C8-744A-ABA9-5A1BBFCF651B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C1988C-A435-1749-9F80-73B7155C83E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0A3F876-23A3-BC46-966D-C2629D53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934" y="3174614"/>
            <a:ext cx="21134497" cy="10541386"/>
          </a:xfrm>
          <a:custGeom>
            <a:avLst/>
            <a:gdLst>
              <a:gd name="connsiteX0" fmla="*/ 0 w 21134497"/>
              <a:gd name="connsiteY0" fmla="*/ 0 h 10541386"/>
              <a:gd name="connsiteX1" fmla="*/ 32565 w 21134497"/>
              <a:gd name="connsiteY1" fmla="*/ 0 h 10541386"/>
              <a:gd name="connsiteX2" fmla="*/ 8846687 w 21134497"/>
              <a:gd name="connsiteY2" fmla="*/ 655577 h 10541386"/>
              <a:gd name="connsiteX3" fmla="*/ 12069585 w 21134497"/>
              <a:gd name="connsiteY3" fmla="*/ 1465629 h 10541386"/>
              <a:gd name="connsiteX4" fmla="*/ 13354253 w 21134497"/>
              <a:gd name="connsiteY4" fmla="*/ 2608180 h 10541386"/>
              <a:gd name="connsiteX5" fmla="*/ 13086988 w 21134497"/>
              <a:gd name="connsiteY5" fmla="*/ 3099863 h 10541386"/>
              <a:gd name="connsiteX6" fmla="*/ 12398613 w 21134497"/>
              <a:gd name="connsiteY6" fmla="*/ 3468155 h 10541386"/>
              <a:gd name="connsiteX7" fmla="*/ 10313274 w 21134497"/>
              <a:gd name="connsiteY7" fmla="*/ 4016353 h 10541386"/>
              <a:gd name="connsiteX8" fmla="*/ 7098237 w 21134497"/>
              <a:gd name="connsiteY8" fmla="*/ 5529077 h 10541386"/>
              <a:gd name="connsiteX9" fmla="*/ 8342478 w 21134497"/>
              <a:gd name="connsiteY9" fmla="*/ 6130964 h 10541386"/>
              <a:gd name="connsiteX10" fmla="*/ 11417145 w 21134497"/>
              <a:gd name="connsiteY10" fmla="*/ 6801612 h 10541386"/>
              <a:gd name="connsiteX11" fmla="*/ 16517634 w 21134497"/>
              <a:gd name="connsiteY11" fmla="*/ 7954524 h 10541386"/>
              <a:gd name="connsiteX12" fmla="*/ 20302013 w 21134497"/>
              <a:gd name="connsiteY12" fmla="*/ 9633969 h 10541386"/>
              <a:gd name="connsiteX13" fmla="*/ 20976913 w 21134497"/>
              <a:gd name="connsiteY13" fmla="*/ 10335465 h 10541386"/>
              <a:gd name="connsiteX14" fmla="*/ 21134497 w 21134497"/>
              <a:gd name="connsiteY14" fmla="*/ 10541386 h 10541386"/>
              <a:gd name="connsiteX15" fmla="*/ 15861231 w 21134497"/>
              <a:gd name="connsiteY15" fmla="*/ 10541386 h 10541386"/>
              <a:gd name="connsiteX16" fmla="*/ 15787077 w 21134497"/>
              <a:gd name="connsiteY16" fmla="*/ 10459710 h 10541386"/>
              <a:gd name="connsiteX17" fmla="*/ 14706298 w 21134497"/>
              <a:gd name="connsiteY17" fmla="*/ 9727220 h 10541386"/>
              <a:gd name="connsiteX18" fmla="*/ 10337979 w 21134497"/>
              <a:gd name="connsiteY18" fmla="*/ 8599740 h 10541386"/>
              <a:gd name="connsiteX19" fmla="*/ 5052202 w 21134497"/>
              <a:gd name="connsiteY19" fmla="*/ 7287644 h 10541386"/>
              <a:gd name="connsiteX20" fmla="*/ 3188086 w 21134497"/>
              <a:gd name="connsiteY20" fmla="*/ 6445566 h 10541386"/>
              <a:gd name="connsiteX21" fmla="*/ 2455916 w 21134497"/>
              <a:gd name="connsiteY21" fmla="*/ 5405686 h 10541386"/>
              <a:gd name="connsiteX22" fmla="*/ 3791116 w 21134497"/>
              <a:gd name="connsiteY22" fmla="*/ 3940999 h 10541386"/>
              <a:gd name="connsiteX23" fmla="*/ 6455903 w 21134497"/>
              <a:gd name="connsiteY23" fmla="*/ 3224196 h 10541386"/>
              <a:gd name="connsiteX24" fmla="*/ 8713054 w 21134497"/>
              <a:gd name="connsiteY24" fmla="*/ 2337849 h 10541386"/>
              <a:gd name="connsiteX25" fmla="*/ 8354830 w 21134497"/>
              <a:gd name="connsiteY25" fmla="*/ 1991221 h 10541386"/>
              <a:gd name="connsiteX26" fmla="*/ 7375608 w 21134497"/>
              <a:gd name="connsiteY26" fmla="*/ 1686981 h 10541386"/>
              <a:gd name="connsiteX27" fmla="*/ 4385162 w 21134497"/>
              <a:gd name="connsiteY27" fmla="*/ 1248046 h 10541386"/>
              <a:gd name="connsiteX28" fmla="*/ 31442 w 21134497"/>
              <a:gd name="connsiteY28" fmla="*/ 940980 h 10541386"/>
              <a:gd name="connsiteX29" fmla="*/ 0 w 21134497"/>
              <a:gd name="connsiteY29" fmla="*/ 939096 h 1054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1134497" h="10541386">
                <a:moveTo>
                  <a:pt x="0" y="0"/>
                </a:moveTo>
                <a:lnTo>
                  <a:pt x="32565" y="0"/>
                </a:lnTo>
                <a:cubicBezTo>
                  <a:pt x="3087020" y="0"/>
                  <a:pt x="6382911" y="244900"/>
                  <a:pt x="8846687" y="655577"/>
                </a:cubicBezTo>
                <a:cubicBezTo>
                  <a:pt x="10223437" y="885406"/>
                  <a:pt x="11307095" y="1156679"/>
                  <a:pt x="12069585" y="1465629"/>
                </a:cubicBezTo>
                <a:cubicBezTo>
                  <a:pt x="12921913" y="1809431"/>
                  <a:pt x="13354253" y="2193735"/>
                  <a:pt x="13354253" y="2608180"/>
                </a:cubicBezTo>
                <a:cubicBezTo>
                  <a:pt x="13354253" y="2786204"/>
                  <a:pt x="13264416" y="2951981"/>
                  <a:pt x="13086988" y="3099863"/>
                </a:cubicBezTo>
                <a:cubicBezTo>
                  <a:pt x="12930896" y="3231732"/>
                  <a:pt x="12705181" y="3351356"/>
                  <a:pt x="12398613" y="3468155"/>
                </a:cubicBezTo>
                <a:cubicBezTo>
                  <a:pt x="11832640" y="3682913"/>
                  <a:pt x="11061166" y="3852458"/>
                  <a:pt x="10313274" y="4016353"/>
                </a:cubicBezTo>
                <a:cubicBezTo>
                  <a:pt x="8733268" y="4362979"/>
                  <a:pt x="7098237" y="4720909"/>
                  <a:pt x="7098237" y="5529077"/>
                </a:cubicBezTo>
                <a:cubicBezTo>
                  <a:pt x="7098237" y="5708984"/>
                  <a:pt x="7505872" y="5905846"/>
                  <a:pt x="8342478" y="6130964"/>
                </a:cubicBezTo>
                <a:cubicBezTo>
                  <a:pt x="9125181" y="6341955"/>
                  <a:pt x="10187502" y="6554830"/>
                  <a:pt x="11417145" y="6801612"/>
                </a:cubicBezTo>
                <a:cubicBezTo>
                  <a:pt x="13045438" y="7126576"/>
                  <a:pt x="14891587" y="7496750"/>
                  <a:pt x="16517634" y="7954524"/>
                </a:cubicBezTo>
                <a:cubicBezTo>
                  <a:pt x="18400841" y="8482942"/>
                  <a:pt x="19639467" y="9033024"/>
                  <a:pt x="20302013" y="9633969"/>
                </a:cubicBezTo>
                <a:cubicBezTo>
                  <a:pt x="20552995" y="9861914"/>
                  <a:pt x="20778429" y="10096217"/>
                  <a:pt x="20976913" y="10335465"/>
                </a:cubicBezTo>
                <a:lnTo>
                  <a:pt x="21134497" y="10541386"/>
                </a:lnTo>
                <a:lnTo>
                  <a:pt x="15861231" y="10541386"/>
                </a:lnTo>
                <a:lnTo>
                  <a:pt x="15787077" y="10459710"/>
                </a:lnTo>
                <a:cubicBezTo>
                  <a:pt x="15498828" y="10164153"/>
                  <a:pt x="15136673" y="9918665"/>
                  <a:pt x="14706298" y="9727220"/>
                </a:cubicBezTo>
                <a:cubicBezTo>
                  <a:pt x="13849479" y="9347625"/>
                  <a:pt x="12143701" y="8984044"/>
                  <a:pt x="10337979" y="8599740"/>
                </a:cubicBezTo>
                <a:cubicBezTo>
                  <a:pt x="8570438" y="8223914"/>
                  <a:pt x="6567076" y="7797224"/>
                  <a:pt x="5052202" y="7287644"/>
                </a:cubicBezTo>
                <a:cubicBezTo>
                  <a:pt x="4226825" y="7010719"/>
                  <a:pt x="3617057" y="6735678"/>
                  <a:pt x="3188086" y="6445566"/>
                </a:cubicBezTo>
                <a:cubicBezTo>
                  <a:pt x="2701844" y="6116836"/>
                  <a:pt x="2455916" y="5767383"/>
                  <a:pt x="2455916" y="5405686"/>
                </a:cubicBezTo>
                <a:cubicBezTo>
                  <a:pt x="2455916" y="4800030"/>
                  <a:pt x="2892748" y="4321534"/>
                  <a:pt x="3791116" y="3940999"/>
                </a:cubicBezTo>
                <a:cubicBezTo>
                  <a:pt x="4564837" y="3614152"/>
                  <a:pt x="5568764" y="3406929"/>
                  <a:pt x="6455903" y="3224196"/>
                </a:cubicBezTo>
                <a:cubicBezTo>
                  <a:pt x="7667578" y="2973645"/>
                  <a:pt x="8713054" y="2757945"/>
                  <a:pt x="8713054" y="2337849"/>
                </a:cubicBezTo>
                <a:cubicBezTo>
                  <a:pt x="8713054" y="2220108"/>
                  <a:pt x="8592898" y="2103310"/>
                  <a:pt x="8354830" y="1991221"/>
                </a:cubicBezTo>
                <a:cubicBezTo>
                  <a:pt x="8132484" y="1884784"/>
                  <a:pt x="7802334" y="1783057"/>
                  <a:pt x="7375608" y="1686981"/>
                </a:cubicBezTo>
                <a:cubicBezTo>
                  <a:pt x="6654667" y="1524029"/>
                  <a:pt x="5648494" y="1376147"/>
                  <a:pt x="4385162" y="1248046"/>
                </a:cubicBezTo>
                <a:cubicBezTo>
                  <a:pt x="2233569" y="1029520"/>
                  <a:pt x="52778" y="940980"/>
                  <a:pt x="31442" y="940980"/>
                </a:cubicBezTo>
                <a:lnTo>
                  <a:pt x="0" y="939096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887B41D-30E4-9946-8701-DCFAF88F4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1601" y="3145536"/>
            <a:ext cx="21208188" cy="10570464"/>
          </a:xfrm>
          <a:custGeom>
            <a:avLst/>
            <a:gdLst>
              <a:gd name="connsiteX0" fmla="*/ 0 w 21208188"/>
              <a:gd name="connsiteY0" fmla="*/ 0 h 10570464"/>
              <a:gd name="connsiteX1" fmla="*/ 66256 w 21208188"/>
              <a:gd name="connsiteY1" fmla="*/ 0 h 10570464"/>
              <a:gd name="connsiteX2" fmla="*/ 8886086 w 21208188"/>
              <a:gd name="connsiteY2" fmla="*/ 656599 h 10570464"/>
              <a:gd name="connsiteX3" fmla="*/ 12118002 w 21208188"/>
              <a:gd name="connsiteY3" fmla="*/ 1468634 h 10570464"/>
              <a:gd name="connsiteX4" fmla="*/ 13421774 w 21208188"/>
              <a:gd name="connsiteY4" fmla="*/ 2636758 h 10570464"/>
              <a:gd name="connsiteX5" fmla="*/ 13145523 w 21208188"/>
              <a:gd name="connsiteY5" fmla="*/ 3148284 h 10570464"/>
              <a:gd name="connsiteX6" fmla="*/ 12445910 w 21208188"/>
              <a:gd name="connsiteY6" fmla="*/ 3522271 h 10570464"/>
              <a:gd name="connsiteX7" fmla="*/ 10356057 w 21208188"/>
              <a:gd name="connsiteY7" fmla="*/ 4072420 h 10570464"/>
              <a:gd name="connsiteX8" fmla="*/ 7165691 w 21208188"/>
              <a:gd name="connsiteY8" fmla="*/ 5558010 h 10570464"/>
              <a:gd name="connsiteX9" fmla="*/ 7471140 w 21208188"/>
              <a:gd name="connsiteY9" fmla="*/ 5824606 h 10570464"/>
              <a:gd name="connsiteX10" fmla="*/ 8386364 w 21208188"/>
              <a:gd name="connsiteY10" fmla="*/ 6133594 h 10570464"/>
              <a:gd name="connsiteX11" fmla="*/ 11457695 w 21208188"/>
              <a:gd name="connsiteY11" fmla="*/ 6802439 h 10570464"/>
              <a:gd name="connsiteX12" fmla="*/ 16561607 w 21208188"/>
              <a:gd name="connsiteY12" fmla="*/ 7956432 h 10570464"/>
              <a:gd name="connsiteX13" fmla="*/ 20360624 w 21208188"/>
              <a:gd name="connsiteY13" fmla="*/ 9644560 h 10570464"/>
              <a:gd name="connsiteX14" fmla="*/ 21038760 w 21208188"/>
              <a:gd name="connsiteY14" fmla="*/ 10349085 h 10570464"/>
              <a:gd name="connsiteX15" fmla="*/ 21208188 w 21208188"/>
              <a:gd name="connsiteY15" fmla="*/ 10570464 h 10570464"/>
              <a:gd name="connsiteX16" fmla="*/ 21134136 w 21208188"/>
              <a:gd name="connsiteY16" fmla="*/ 10570464 h 10570464"/>
              <a:gd name="connsiteX17" fmla="*/ 21011468 w 21208188"/>
              <a:gd name="connsiteY17" fmla="*/ 10414355 h 10570464"/>
              <a:gd name="connsiteX18" fmla="*/ 20311214 w 21208188"/>
              <a:gd name="connsiteY18" fmla="*/ 9682242 h 10570464"/>
              <a:gd name="connsiteX19" fmla="*/ 7098313 w 21208188"/>
              <a:gd name="connsiteY19" fmla="*/ 5558010 h 10570464"/>
              <a:gd name="connsiteX20" fmla="*/ 13354396 w 21208188"/>
              <a:gd name="connsiteY20" fmla="*/ 2636758 h 10570464"/>
              <a:gd name="connsiteX21" fmla="*/ 66256 w 21208188"/>
              <a:gd name="connsiteY21" fmla="*/ 56523 h 10570464"/>
              <a:gd name="connsiteX22" fmla="*/ 66256 w 21208188"/>
              <a:gd name="connsiteY22" fmla="*/ 941094 h 10570464"/>
              <a:gd name="connsiteX23" fmla="*/ 8779403 w 21208188"/>
              <a:gd name="connsiteY23" fmla="*/ 2366394 h 10570464"/>
              <a:gd name="connsiteX24" fmla="*/ 2523321 w 21208188"/>
              <a:gd name="connsiteY24" fmla="*/ 5434604 h 10570464"/>
              <a:gd name="connsiteX25" fmla="*/ 14755866 w 21208188"/>
              <a:gd name="connsiteY25" fmla="*/ 9731228 h 10570464"/>
              <a:gd name="connsiteX26" fmla="*/ 15868783 w 21208188"/>
              <a:gd name="connsiteY26" fmla="*/ 10493184 h 10570464"/>
              <a:gd name="connsiteX27" fmla="*/ 15937590 w 21208188"/>
              <a:gd name="connsiteY27" fmla="*/ 10570464 h 10570464"/>
              <a:gd name="connsiteX28" fmla="*/ 15853104 w 21208188"/>
              <a:gd name="connsiteY28" fmla="*/ 10570464 h 10570464"/>
              <a:gd name="connsiteX29" fmla="*/ 15795564 w 21208188"/>
              <a:gd name="connsiteY29" fmla="*/ 10506979 h 10570464"/>
              <a:gd name="connsiteX30" fmla="*/ 14723300 w 21208188"/>
              <a:gd name="connsiteY30" fmla="*/ 9781156 h 10570464"/>
              <a:gd name="connsiteX31" fmla="*/ 10363918 w 21208188"/>
              <a:gd name="connsiteY31" fmla="*/ 8656365 h 10570464"/>
              <a:gd name="connsiteX32" fmla="*/ 5073593 w 21208188"/>
              <a:gd name="connsiteY32" fmla="*/ 7343168 h 10570464"/>
              <a:gd name="connsiteX33" fmla="*/ 3201597 w 21208188"/>
              <a:gd name="connsiteY33" fmla="*/ 6496278 h 10570464"/>
              <a:gd name="connsiteX34" fmla="*/ 2655832 w 21208188"/>
              <a:gd name="connsiteY34" fmla="*/ 5997940 h 10570464"/>
              <a:gd name="connsiteX35" fmla="*/ 2455943 w 21208188"/>
              <a:gd name="connsiteY35" fmla="*/ 5434604 h 10570464"/>
              <a:gd name="connsiteX36" fmla="*/ 2841122 w 21208188"/>
              <a:gd name="connsiteY36" fmla="*/ 4551916 h 10570464"/>
              <a:gd name="connsiteX37" fmla="*/ 3809125 w 21208188"/>
              <a:gd name="connsiteY37" fmla="*/ 3945246 h 10570464"/>
              <a:gd name="connsiteX38" fmla="*/ 6481801 w 21208188"/>
              <a:gd name="connsiteY38" fmla="*/ 3225530 h 10570464"/>
              <a:gd name="connsiteX39" fmla="*/ 8077545 w 21208188"/>
              <a:gd name="connsiteY39" fmla="*/ 2841179 h 10570464"/>
              <a:gd name="connsiteX40" fmla="*/ 8552563 w 21208188"/>
              <a:gd name="connsiteY40" fmla="*/ 2616975 h 10570464"/>
              <a:gd name="connsiteX41" fmla="*/ 8713148 w 21208188"/>
              <a:gd name="connsiteY41" fmla="*/ 2366394 h 10570464"/>
              <a:gd name="connsiteX42" fmla="*/ 4415531 w 21208188"/>
              <a:gd name="connsiteY42" fmla="*/ 1304719 h 10570464"/>
              <a:gd name="connsiteX43" fmla="*/ 64010 w 21208188"/>
              <a:gd name="connsiteY43" fmla="*/ 996674 h 10570464"/>
              <a:gd name="connsiteX44" fmla="*/ 0 w 21208188"/>
              <a:gd name="connsiteY44" fmla="*/ 994790 h 10570464"/>
              <a:gd name="connsiteX45" fmla="*/ 0 w 21208188"/>
              <a:gd name="connsiteY45" fmla="*/ 941094 h 10570464"/>
              <a:gd name="connsiteX46" fmla="*/ 0 w 21208188"/>
              <a:gd name="connsiteY46" fmla="*/ 56523 h 1057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1208188" h="10570464">
                <a:moveTo>
                  <a:pt x="0" y="0"/>
                </a:moveTo>
                <a:lnTo>
                  <a:pt x="66256" y="0"/>
                </a:lnTo>
                <a:cubicBezTo>
                  <a:pt x="3122988" y="0"/>
                  <a:pt x="6421161" y="245872"/>
                  <a:pt x="8886086" y="656599"/>
                </a:cubicBezTo>
                <a:cubicBezTo>
                  <a:pt x="10266220" y="886456"/>
                  <a:pt x="11353258" y="1159647"/>
                  <a:pt x="12118002" y="1468634"/>
                </a:cubicBezTo>
                <a:cubicBezTo>
                  <a:pt x="12982691" y="1818129"/>
                  <a:pt x="13421774" y="2210958"/>
                  <a:pt x="13421774" y="2636758"/>
                </a:cubicBezTo>
                <a:cubicBezTo>
                  <a:pt x="13421774" y="2822340"/>
                  <a:pt x="13328567" y="2994731"/>
                  <a:pt x="13145523" y="3148284"/>
                </a:cubicBezTo>
                <a:cubicBezTo>
                  <a:pt x="12984937" y="3282052"/>
                  <a:pt x="12755851" y="3404517"/>
                  <a:pt x="12445910" y="3522271"/>
                </a:cubicBezTo>
                <a:cubicBezTo>
                  <a:pt x="11877686" y="3737997"/>
                  <a:pt x="11103958" y="3907564"/>
                  <a:pt x="10356057" y="4072420"/>
                </a:cubicBezTo>
                <a:cubicBezTo>
                  <a:pt x="8787264" y="4416264"/>
                  <a:pt x="7165691" y="4771411"/>
                  <a:pt x="7165691" y="5558010"/>
                </a:cubicBezTo>
                <a:cubicBezTo>
                  <a:pt x="7165691" y="5637141"/>
                  <a:pt x="7271251" y="5729460"/>
                  <a:pt x="7471140" y="5824606"/>
                </a:cubicBezTo>
                <a:cubicBezTo>
                  <a:pt x="7674399" y="5921636"/>
                  <a:pt x="7974232" y="6023376"/>
                  <a:pt x="8386364" y="6133594"/>
                </a:cubicBezTo>
                <a:cubicBezTo>
                  <a:pt x="9167952" y="6343668"/>
                  <a:pt x="10229162" y="6556568"/>
                  <a:pt x="11457695" y="6802439"/>
                </a:cubicBezTo>
                <a:cubicBezTo>
                  <a:pt x="13087128" y="7129326"/>
                  <a:pt x="14934419" y="7499546"/>
                  <a:pt x="16561607" y="7956432"/>
                </a:cubicBezTo>
                <a:cubicBezTo>
                  <a:pt x="18451570" y="8487741"/>
                  <a:pt x="19694702" y="9039774"/>
                  <a:pt x="20360624" y="9644560"/>
                </a:cubicBezTo>
                <a:cubicBezTo>
                  <a:pt x="20612732" y="9873475"/>
                  <a:pt x="20839292" y="10108748"/>
                  <a:pt x="21038760" y="10349085"/>
                </a:cubicBezTo>
                <a:lnTo>
                  <a:pt x="21208188" y="10570464"/>
                </a:lnTo>
                <a:lnTo>
                  <a:pt x="21134136" y="10570464"/>
                </a:lnTo>
                <a:lnTo>
                  <a:pt x="21011468" y="10414355"/>
                </a:lnTo>
                <a:cubicBezTo>
                  <a:pt x="20816376" y="10175751"/>
                  <a:pt x="20585080" y="9930704"/>
                  <a:pt x="20311214" y="9682242"/>
                </a:cubicBezTo>
                <a:cubicBezTo>
                  <a:pt x="17728376" y="7338458"/>
                  <a:pt x="7098313" y="6564104"/>
                  <a:pt x="7098313" y="5558010"/>
                </a:cubicBezTo>
                <a:cubicBezTo>
                  <a:pt x="7098313" y="3937709"/>
                  <a:pt x="13354396" y="4110102"/>
                  <a:pt x="13354396" y="2636758"/>
                </a:cubicBezTo>
                <a:cubicBezTo>
                  <a:pt x="13354396" y="942978"/>
                  <a:pt x="5832723" y="56523"/>
                  <a:pt x="66256" y="56523"/>
                </a:cubicBezTo>
                <a:lnTo>
                  <a:pt x="66256" y="941094"/>
                </a:lnTo>
                <a:cubicBezTo>
                  <a:pt x="66256" y="941094"/>
                  <a:pt x="8779403" y="1285879"/>
                  <a:pt x="8779403" y="2366394"/>
                </a:cubicBezTo>
                <a:cubicBezTo>
                  <a:pt x="8779403" y="3446908"/>
                  <a:pt x="2523321" y="3176544"/>
                  <a:pt x="2523321" y="5434604"/>
                </a:cubicBezTo>
                <a:cubicBezTo>
                  <a:pt x="2523321" y="7693604"/>
                  <a:pt x="12210086" y="8602669"/>
                  <a:pt x="14755866" y="9731228"/>
                </a:cubicBezTo>
                <a:cubicBezTo>
                  <a:pt x="15232989" y="9943186"/>
                  <a:pt x="15595187" y="10206014"/>
                  <a:pt x="15868783" y="10493184"/>
                </a:cubicBezTo>
                <a:lnTo>
                  <a:pt x="15937590" y="10570464"/>
                </a:lnTo>
                <a:lnTo>
                  <a:pt x="15853104" y="10570464"/>
                </a:lnTo>
                <a:lnTo>
                  <a:pt x="15795564" y="10506979"/>
                </a:lnTo>
                <a:cubicBezTo>
                  <a:pt x="15510153" y="10213903"/>
                  <a:pt x="15151152" y="9970505"/>
                  <a:pt x="14723300" y="9781156"/>
                </a:cubicBezTo>
                <a:cubicBezTo>
                  <a:pt x="13870963" y="9402457"/>
                  <a:pt x="12167413" y="9039774"/>
                  <a:pt x="10363918" y="8656365"/>
                </a:cubicBezTo>
                <a:cubicBezTo>
                  <a:pt x="8595236" y="8279551"/>
                  <a:pt x="6590730" y="7853751"/>
                  <a:pt x="5073593" y="7343168"/>
                </a:cubicBezTo>
                <a:cubicBezTo>
                  <a:pt x="4244838" y="7065267"/>
                  <a:pt x="3632818" y="6787366"/>
                  <a:pt x="3201597" y="6496278"/>
                </a:cubicBezTo>
                <a:cubicBezTo>
                  <a:pt x="2963527" y="6335190"/>
                  <a:pt x="2779359" y="6167507"/>
                  <a:pt x="2655832" y="5997940"/>
                </a:cubicBezTo>
                <a:cubicBezTo>
                  <a:pt x="2523321" y="5816128"/>
                  <a:pt x="2455943" y="5626778"/>
                  <a:pt x="2455943" y="5434604"/>
                </a:cubicBezTo>
                <a:cubicBezTo>
                  <a:pt x="2455943" y="5106776"/>
                  <a:pt x="2586207" y="4809092"/>
                  <a:pt x="2841122" y="4551916"/>
                </a:cubicBezTo>
                <a:cubicBezTo>
                  <a:pt x="3065717" y="4324886"/>
                  <a:pt x="3382395" y="4126116"/>
                  <a:pt x="3809125" y="3945246"/>
                </a:cubicBezTo>
                <a:cubicBezTo>
                  <a:pt x="4586223" y="3616475"/>
                  <a:pt x="5593529" y="3408285"/>
                  <a:pt x="6481801" y="3225530"/>
                </a:cubicBezTo>
                <a:cubicBezTo>
                  <a:pt x="7091576" y="3099297"/>
                  <a:pt x="7665415" y="2980602"/>
                  <a:pt x="8077545" y="2841179"/>
                </a:cubicBezTo>
                <a:cubicBezTo>
                  <a:pt x="8292034" y="2768643"/>
                  <a:pt x="8447003" y="2695164"/>
                  <a:pt x="8552563" y="2616975"/>
                </a:cubicBezTo>
                <a:cubicBezTo>
                  <a:pt x="8660368" y="2537844"/>
                  <a:pt x="8713148" y="2455888"/>
                  <a:pt x="8713148" y="2366394"/>
                </a:cubicBezTo>
                <a:cubicBezTo>
                  <a:pt x="8713148" y="2132769"/>
                  <a:pt x="8155031" y="1684360"/>
                  <a:pt x="4415531" y="1304719"/>
                </a:cubicBezTo>
                <a:cubicBezTo>
                  <a:pt x="2263914" y="1086167"/>
                  <a:pt x="85346" y="997616"/>
                  <a:pt x="64010" y="996674"/>
                </a:cubicBezTo>
                <a:lnTo>
                  <a:pt x="0" y="994790"/>
                </a:lnTo>
                <a:lnTo>
                  <a:pt x="0" y="941094"/>
                </a:lnTo>
                <a:lnTo>
                  <a:pt x="0" y="5652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9BF131C1-71F6-D946-A5B6-3430A70FF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223" y="3623250"/>
            <a:ext cx="19393212" cy="12964827"/>
          </a:xfrm>
          <a:custGeom>
            <a:avLst/>
            <a:gdLst>
              <a:gd name="T0" fmla="*/ 0 w 17269"/>
              <a:gd name="T1" fmla="*/ 0 h 13762"/>
              <a:gd name="T2" fmla="*/ 0 w 17269"/>
              <a:gd name="T3" fmla="*/ 0 h 13762"/>
              <a:gd name="T4" fmla="*/ 9315 w 17269"/>
              <a:gd name="T5" fmla="*/ 1462 h 13762"/>
              <a:gd name="T6" fmla="*/ 9315 w 17269"/>
              <a:gd name="T7" fmla="*/ 1462 h 13762"/>
              <a:gd name="T8" fmla="*/ 4903 w 17269"/>
              <a:gd name="T9" fmla="*/ 4382 h 13762"/>
              <a:gd name="T10" fmla="*/ 4903 w 17269"/>
              <a:gd name="T11" fmla="*/ 4382 h 13762"/>
              <a:gd name="T12" fmla="*/ 10258 w 17269"/>
              <a:gd name="T13" fmla="*/ 7927 h 13762"/>
              <a:gd name="T14" fmla="*/ 10258 w 17269"/>
              <a:gd name="T15" fmla="*/ 7927 h 13762"/>
              <a:gd name="T16" fmla="*/ 17268 w 17269"/>
              <a:gd name="T17" fmla="*/ 13761 h 13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69" h="13762">
                <a:moveTo>
                  <a:pt x="0" y="0"/>
                </a:moveTo>
                <a:lnTo>
                  <a:pt x="0" y="0"/>
                </a:lnTo>
                <a:cubicBezTo>
                  <a:pt x="0" y="0"/>
                  <a:pt x="7706" y="143"/>
                  <a:pt x="9315" y="1462"/>
                </a:cubicBezTo>
                <a:lnTo>
                  <a:pt x="9315" y="1462"/>
                </a:lnTo>
                <a:cubicBezTo>
                  <a:pt x="10923" y="2780"/>
                  <a:pt x="6869" y="3138"/>
                  <a:pt x="4903" y="4382"/>
                </a:cubicBezTo>
                <a:lnTo>
                  <a:pt x="4903" y="4382"/>
                </a:lnTo>
                <a:cubicBezTo>
                  <a:pt x="3305" y="5392"/>
                  <a:pt x="4362" y="6466"/>
                  <a:pt x="10258" y="7927"/>
                </a:cubicBezTo>
                <a:lnTo>
                  <a:pt x="10258" y="7927"/>
                </a:lnTo>
                <a:cubicBezTo>
                  <a:pt x="16782" y="9541"/>
                  <a:pt x="17268" y="11232"/>
                  <a:pt x="17268" y="13761"/>
                </a:cubicBezTo>
              </a:path>
            </a:pathLst>
          </a:custGeom>
          <a:noFill/>
          <a:ln w="38100" cap="flat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8A3B35A0-A3B7-8447-94C0-099EF5029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2992" y="3145536"/>
            <a:ext cx="1443954" cy="2351126"/>
          </a:xfrm>
          <a:custGeom>
            <a:avLst/>
            <a:gdLst>
              <a:gd name="T0" fmla="*/ 593 w 1186"/>
              <a:gd name="T1" fmla="*/ 938 h 1932"/>
              <a:gd name="T2" fmla="*/ 593 w 1186"/>
              <a:gd name="T3" fmla="*/ 938 h 1932"/>
              <a:gd name="T4" fmla="*/ 291 w 1186"/>
              <a:gd name="T5" fmla="*/ 635 h 1932"/>
              <a:gd name="T6" fmla="*/ 291 w 1186"/>
              <a:gd name="T7" fmla="*/ 635 h 1932"/>
              <a:gd name="T8" fmla="*/ 593 w 1186"/>
              <a:gd name="T9" fmla="*/ 333 h 1932"/>
              <a:gd name="T10" fmla="*/ 593 w 1186"/>
              <a:gd name="T11" fmla="*/ 333 h 1932"/>
              <a:gd name="T12" fmla="*/ 896 w 1186"/>
              <a:gd name="T13" fmla="*/ 635 h 1932"/>
              <a:gd name="T14" fmla="*/ 896 w 1186"/>
              <a:gd name="T15" fmla="*/ 635 h 1932"/>
              <a:gd name="T16" fmla="*/ 593 w 1186"/>
              <a:gd name="T17" fmla="*/ 938 h 1932"/>
              <a:gd name="T18" fmla="*/ 593 w 1186"/>
              <a:gd name="T19" fmla="*/ 0 h 1932"/>
              <a:gd name="T20" fmla="*/ 593 w 1186"/>
              <a:gd name="T21" fmla="*/ 0 h 1932"/>
              <a:gd name="T22" fmla="*/ 0 w 1186"/>
              <a:gd name="T23" fmla="*/ 592 h 1932"/>
              <a:gd name="T24" fmla="*/ 0 w 1186"/>
              <a:gd name="T25" fmla="*/ 592 h 1932"/>
              <a:gd name="T26" fmla="*/ 593 w 1186"/>
              <a:gd name="T27" fmla="*/ 1931 h 1932"/>
              <a:gd name="T28" fmla="*/ 593 w 1186"/>
              <a:gd name="T29" fmla="*/ 1931 h 1932"/>
              <a:gd name="T30" fmla="*/ 1185 w 1186"/>
              <a:gd name="T31" fmla="*/ 592 h 1932"/>
              <a:gd name="T32" fmla="*/ 1185 w 1186"/>
              <a:gd name="T33" fmla="*/ 592 h 1932"/>
              <a:gd name="T34" fmla="*/ 593 w 1186"/>
              <a:gd name="T35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86" h="1932">
                <a:moveTo>
                  <a:pt x="593" y="938"/>
                </a:moveTo>
                <a:lnTo>
                  <a:pt x="593" y="938"/>
                </a:lnTo>
                <a:cubicBezTo>
                  <a:pt x="425" y="938"/>
                  <a:pt x="291" y="803"/>
                  <a:pt x="291" y="635"/>
                </a:cubicBezTo>
                <a:lnTo>
                  <a:pt x="291" y="635"/>
                </a:lnTo>
                <a:cubicBezTo>
                  <a:pt x="291" y="468"/>
                  <a:pt x="425" y="333"/>
                  <a:pt x="593" y="333"/>
                </a:cubicBezTo>
                <a:lnTo>
                  <a:pt x="593" y="333"/>
                </a:lnTo>
                <a:cubicBezTo>
                  <a:pt x="760" y="333"/>
                  <a:pt x="896" y="468"/>
                  <a:pt x="896" y="635"/>
                </a:cubicBezTo>
                <a:lnTo>
                  <a:pt x="896" y="635"/>
                </a:lnTo>
                <a:cubicBezTo>
                  <a:pt x="896" y="803"/>
                  <a:pt x="760" y="938"/>
                  <a:pt x="593" y="938"/>
                </a:cubicBezTo>
                <a:close/>
                <a:moveTo>
                  <a:pt x="593" y="0"/>
                </a:moveTo>
                <a:lnTo>
                  <a:pt x="593" y="0"/>
                </a:lnTo>
                <a:cubicBezTo>
                  <a:pt x="266" y="0"/>
                  <a:pt x="0" y="265"/>
                  <a:pt x="0" y="592"/>
                </a:cubicBezTo>
                <a:lnTo>
                  <a:pt x="0" y="592"/>
                </a:lnTo>
                <a:cubicBezTo>
                  <a:pt x="0" y="919"/>
                  <a:pt x="593" y="1931"/>
                  <a:pt x="593" y="1931"/>
                </a:cubicBezTo>
                <a:lnTo>
                  <a:pt x="593" y="1931"/>
                </a:lnTo>
                <a:cubicBezTo>
                  <a:pt x="593" y="1931"/>
                  <a:pt x="1185" y="919"/>
                  <a:pt x="1185" y="592"/>
                </a:cubicBezTo>
                <a:lnTo>
                  <a:pt x="1185" y="592"/>
                </a:lnTo>
                <a:cubicBezTo>
                  <a:pt x="1185" y="265"/>
                  <a:pt x="920" y="0"/>
                  <a:pt x="59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967E3B96-CB4B-3A4C-A09A-18443548E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1784" y="7245198"/>
            <a:ext cx="1443954" cy="2351126"/>
          </a:xfrm>
          <a:custGeom>
            <a:avLst/>
            <a:gdLst>
              <a:gd name="T0" fmla="*/ 592 w 1186"/>
              <a:gd name="T1" fmla="*/ 937 h 1932"/>
              <a:gd name="T2" fmla="*/ 592 w 1186"/>
              <a:gd name="T3" fmla="*/ 937 h 1932"/>
              <a:gd name="T4" fmla="*/ 289 w 1186"/>
              <a:gd name="T5" fmla="*/ 636 h 1932"/>
              <a:gd name="T6" fmla="*/ 289 w 1186"/>
              <a:gd name="T7" fmla="*/ 636 h 1932"/>
              <a:gd name="T8" fmla="*/ 592 w 1186"/>
              <a:gd name="T9" fmla="*/ 333 h 1932"/>
              <a:gd name="T10" fmla="*/ 592 w 1186"/>
              <a:gd name="T11" fmla="*/ 333 h 1932"/>
              <a:gd name="T12" fmla="*/ 894 w 1186"/>
              <a:gd name="T13" fmla="*/ 636 h 1932"/>
              <a:gd name="T14" fmla="*/ 894 w 1186"/>
              <a:gd name="T15" fmla="*/ 636 h 1932"/>
              <a:gd name="T16" fmla="*/ 592 w 1186"/>
              <a:gd name="T17" fmla="*/ 937 h 1932"/>
              <a:gd name="T18" fmla="*/ 592 w 1186"/>
              <a:gd name="T19" fmla="*/ 0 h 1932"/>
              <a:gd name="T20" fmla="*/ 592 w 1186"/>
              <a:gd name="T21" fmla="*/ 0 h 1932"/>
              <a:gd name="T22" fmla="*/ 0 w 1186"/>
              <a:gd name="T23" fmla="*/ 593 h 1932"/>
              <a:gd name="T24" fmla="*/ 0 w 1186"/>
              <a:gd name="T25" fmla="*/ 593 h 1932"/>
              <a:gd name="T26" fmla="*/ 592 w 1186"/>
              <a:gd name="T27" fmla="*/ 1931 h 1932"/>
              <a:gd name="T28" fmla="*/ 592 w 1186"/>
              <a:gd name="T29" fmla="*/ 1931 h 1932"/>
              <a:gd name="T30" fmla="*/ 1185 w 1186"/>
              <a:gd name="T31" fmla="*/ 593 h 1932"/>
              <a:gd name="T32" fmla="*/ 1185 w 1186"/>
              <a:gd name="T33" fmla="*/ 593 h 1932"/>
              <a:gd name="T34" fmla="*/ 592 w 1186"/>
              <a:gd name="T35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86" h="1932">
                <a:moveTo>
                  <a:pt x="592" y="937"/>
                </a:moveTo>
                <a:lnTo>
                  <a:pt x="592" y="937"/>
                </a:lnTo>
                <a:cubicBezTo>
                  <a:pt x="425" y="937"/>
                  <a:pt x="289" y="802"/>
                  <a:pt x="289" y="636"/>
                </a:cubicBezTo>
                <a:lnTo>
                  <a:pt x="289" y="636"/>
                </a:lnTo>
                <a:cubicBezTo>
                  <a:pt x="289" y="469"/>
                  <a:pt x="425" y="333"/>
                  <a:pt x="592" y="333"/>
                </a:cubicBezTo>
                <a:lnTo>
                  <a:pt x="592" y="333"/>
                </a:lnTo>
                <a:cubicBezTo>
                  <a:pt x="759" y="333"/>
                  <a:pt x="894" y="469"/>
                  <a:pt x="894" y="636"/>
                </a:cubicBezTo>
                <a:lnTo>
                  <a:pt x="894" y="636"/>
                </a:lnTo>
                <a:cubicBezTo>
                  <a:pt x="894" y="802"/>
                  <a:pt x="759" y="937"/>
                  <a:pt x="592" y="937"/>
                </a:cubicBezTo>
                <a:close/>
                <a:moveTo>
                  <a:pt x="592" y="0"/>
                </a:moveTo>
                <a:lnTo>
                  <a:pt x="592" y="0"/>
                </a:lnTo>
                <a:cubicBezTo>
                  <a:pt x="265" y="0"/>
                  <a:pt x="0" y="266"/>
                  <a:pt x="0" y="593"/>
                </a:cubicBezTo>
                <a:lnTo>
                  <a:pt x="0" y="593"/>
                </a:lnTo>
                <a:cubicBezTo>
                  <a:pt x="0" y="919"/>
                  <a:pt x="592" y="1931"/>
                  <a:pt x="592" y="1931"/>
                </a:cubicBezTo>
                <a:lnTo>
                  <a:pt x="592" y="1931"/>
                </a:lnTo>
                <a:cubicBezTo>
                  <a:pt x="592" y="1931"/>
                  <a:pt x="1185" y="919"/>
                  <a:pt x="1185" y="593"/>
                </a:cubicBezTo>
                <a:lnTo>
                  <a:pt x="1185" y="593"/>
                </a:lnTo>
                <a:cubicBezTo>
                  <a:pt x="1185" y="266"/>
                  <a:pt x="919" y="0"/>
                  <a:pt x="5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8367D2B4-5BF4-E240-BE67-DF908EAE9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5021" y="8946168"/>
            <a:ext cx="1443954" cy="2351126"/>
          </a:xfrm>
          <a:custGeom>
            <a:avLst/>
            <a:gdLst>
              <a:gd name="T0" fmla="*/ 593 w 1186"/>
              <a:gd name="T1" fmla="*/ 938 h 1932"/>
              <a:gd name="T2" fmla="*/ 593 w 1186"/>
              <a:gd name="T3" fmla="*/ 938 h 1932"/>
              <a:gd name="T4" fmla="*/ 290 w 1186"/>
              <a:gd name="T5" fmla="*/ 636 h 1932"/>
              <a:gd name="T6" fmla="*/ 290 w 1186"/>
              <a:gd name="T7" fmla="*/ 636 h 1932"/>
              <a:gd name="T8" fmla="*/ 593 w 1186"/>
              <a:gd name="T9" fmla="*/ 333 h 1932"/>
              <a:gd name="T10" fmla="*/ 593 w 1186"/>
              <a:gd name="T11" fmla="*/ 333 h 1932"/>
              <a:gd name="T12" fmla="*/ 895 w 1186"/>
              <a:gd name="T13" fmla="*/ 636 h 1932"/>
              <a:gd name="T14" fmla="*/ 895 w 1186"/>
              <a:gd name="T15" fmla="*/ 636 h 1932"/>
              <a:gd name="T16" fmla="*/ 593 w 1186"/>
              <a:gd name="T17" fmla="*/ 938 h 1932"/>
              <a:gd name="T18" fmla="*/ 593 w 1186"/>
              <a:gd name="T19" fmla="*/ 0 h 1932"/>
              <a:gd name="T20" fmla="*/ 593 w 1186"/>
              <a:gd name="T21" fmla="*/ 0 h 1932"/>
              <a:gd name="T22" fmla="*/ 0 w 1186"/>
              <a:gd name="T23" fmla="*/ 592 h 1932"/>
              <a:gd name="T24" fmla="*/ 0 w 1186"/>
              <a:gd name="T25" fmla="*/ 592 h 1932"/>
              <a:gd name="T26" fmla="*/ 593 w 1186"/>
              <a:gd name="T27" fmla="*/ 1931 h 1932"/>
              <a:gd name="T28" fmla="*/ 593 w 1186"/>
              <a:gd name="T29" fmla="*/ 1931 h 1932"/>
              <a:gd name="T30" fmla="*/ 1185 w 1186"/>
              <a:gd name="T31" fmla="*/ 592 h 1932"/>
              <a:gd name="T32" fmla="*/ 1185 w 1186"/>
              <a:gd name="T33" fmla="*/ 592 h 1932"/>
              <a:gd name="T34" fmla="*/ 593 w 1186"/>
              <a:gd name="T35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86" h="1932">
                <a:moveTo>
                  <a:pt x="593" y="938"/>
                </a:moveTo>
                <a:lnTo>
                  <a:pt x="593" y="938"/>
                </a:lnTo>
                <a:cubicBezTo>
                  <a:pt x="426" y="938"/>
                  <a:pt x="290" y="802"/>
                  <a:pt x="290" y="636"/>
                </a:cubicBezTo>
                <a:lnTo>
                  <a:pt x="290" y="636"/>
                </a:lnTo>
                <a:cubicBezTo>
                  <a:pt x="290" y="468"/>
                  <a:pt x="426" y="333"/>
                  <a:pt x="593" y="333"/>
                </a:cubicBezTo>
                <a:lnTo>
                  <a:pt x="593" y="333"/>
                </a:lnTo>
                <a:cubicBezTo>
                  <a:pt x="760" y="333"/>
                  <a:pt x="895" y="468"/>
                  <a:pt x="895" y="636"/>
                </a:cubicBezTo>
                <a:lnTo>
                  <a:pt x="895" y="636"/>
                </a:lnTo>
                <a:cubicBezTo>
                  <a:pt x="895" y="802"/>
                  <a:pt x="760" y="938"/>
                  <a:pt x="593" y="938"/>
                </a:cubicBezTo>
                <a:close/>
                <a:moveTo>
                  <a:pt x="593" y="0"/>
                </a:moveTo>
                <a:lnTo>
                  <a:pt x="593" y="0"/>
                </a:lnTo>
                <a:cubicBezTo>
                  <a:pt x="266" y="0"/>
                  <a:pt x="0" y="265"/>
                  <a:pt x="0" y="592"/>
                </a:cubicBezTo>
                <a:lnTo>
                  <a:pt x="0" y="592"/>
                </a:lnTo>
                <a:cubicBezTo>
                  <a:pt x="0" y="919"/>
                  <a:pt x="593" y="1931"/>
                  <a:pt x="593" y="1931"/>
                </a:cubicBezTo>
                <a:lnTo>
                  <a:pt x="593" y="1931"/>
                </a:lnTo>
                <a:cubicBezTo>
                  <a:pt x="593" y="1931"/>
                  <a:pt x="1185" y="919"/>
                  <a:pt x="1185" y="592"/>
                </a:cubicBezTo>
                <a:lnTo>
                  <a:pt x="1185" y="592"/>
                </a:lnTo>
                <a:cubicBezTo>
                  <a:pt x="1185" y="265"/>
                  <a:pt x="920" y="0"/>
                  <a:pt x="59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B65175-5801-EE44-91BF-EA3CF28D29AB}"/>
              </a:ext>
            </a:extLst>
          </p:cNvPr>
          <p:cNvSpPr txBox="1"/>
          <p:nvPr/>
        </p:nvSpPr>
        <p:spPr>
          <a:xfrm>
            <a:off x="13358700" y="317461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34E2C321-5471-B44A-B79C-923EC0B0EA7B}"/>
              </a:ext>
            </a:extLst>
          </p:cNvPr>
          <p:cNvSpPr txBox="1">
            <a:spLocks/>
          </p:cNvSpPr>
          <p:nvPr/>
        </p:nvSpPr>
        <p:spPr>
          <a:xfrm>
            <a:off x="13358700" y="3835357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5C557-3EB3-074F-AF8A-271A3C19384C}"/>
              </a:ext>
            </a:extLst>
          </p:cNvPr>
          <p:cNvSpPr txBox="1"/>
          <p:nvPr/>
        </p:nvSpPr>
        <p:spPr>
          <a:xfrm>
            <a:off x="16950985" y="894616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61A7549-6A2C-CF4E-AB1D-43BB4EE8E61F}"/>
              </a:ext>
            </a:extLst>
          </p:cNvPr>
          <p:cNvSpPr txBox="1">
            <a:spLocks/>
          </p:cNvSpPr>
          <p:nvPr/>
        </p:nvSpPr>
        <p:spPr>
          <a:xfrm>
            <a:off x="16950985" y="9606911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D1D72E-B597-3F4E-8D92-23AAC4C47A84}"/>
              </a:ext>
            </a:extLst>
          </p:cNvPr>
          <p:cNvSpPr txBox="1"/>
          <p:nvPr/>
        </p:nvSpPr>
        <p:spPr>
          <a:xfrm>
            <a:off x="9426531" y="752969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F022203-40AF-7D44-8D64-89AC4B74E848}"/>
              </a:ext>
            </a:extLst>
          </p:cNvPr>
          <p:cNvSpPr txBox="1">
            <a:spLocks/>
          </p:cNvSpPr>
          <p:nvPr/>
        </p:nvSpPr>
        <p:spPr>
          <a:xfrm>
            <a:off x="9426531" y="8190438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553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46">
            <a:extLst>
              <a:ext uri="{FF2B5EF4-FFF2-40B4-BE49-F238E27FC236}">
                <a16:creationId xmlns:a16="http://schemas.microsoft.com/office/drawing/2014/main" id="{AEC1F19B-D0ED-A546-9622-38DD3EFAB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031" y="5374568"/>
            <a:ext cx="13659903" cy="8341432"/>
          </a:xfrm>
          <a:custGeom>
            <a:avLst/>
            <a:gdLst>
              <a:gd name="connsiteX0" fmla="*/ 0 w 13356674"/>
              <a:gd name="connsiteY0" fmla="*/ 671 h 8081150"/>
              <a:gd name="connsiteX1" fmla="*/ 1773886 w 13356674"/>
              <a:gd name="connsiteY1" fmla="*/ 15111 h 8081150"/>
              <a:gd name="connsiteX2" fmla="*/ 3362972 w 13356674"/>
              <a:gd name="connsiteY2" fmla="*/ 78646 h 8081150"/>
              <a:gd name="connsiteX3" fmla="*/ 3796097 w 13356674"/>
              <a:gd name="connsiteY3" fmla="*/ 125816 h 8081150"/>
              <a:gd name="connsiteX4" fmla="*/ 4008810 w 13356674"/>
              <a:gd name="connsiteY4" fmla="*/ 164322 h 8081150"/>
              <a:gd name="connsiteX5" fmla="*/ 4112760 w 13356674"/>
              <a:gd name="connsiteY5" fmla="*/ 194164 h 8081150"/>
              <a:gd name="connsiteX6" fmla="*/ 4161848 w 13356674"/>
              <a:gd name="connsiteY6" fmla="*/ 215343 h 8081150"/>
              <a:gd name="connsiteX7" fmla="*/ 4206122 w 13356674"/>
              <a:gd name="connsiteY7" fmla="*/ 253849 h 8081150"/>
              <a:gd name="connsiteX8" fmla="*/ 4211897 w 13356674"/>
              <a:gd name="connsiteY8" fmla="*/ 271177 h 8081150"/>
              <a:gd name="connsiteX9" fmla="*/ 4209972 w 13356674"/>
              <a:gd name="connsiteY9" fmla="*/ 291392 h 8081150"/>
              <a:gd name="connsiteX10" fmla="*/ 4190723 w 13356674"/>
              <a:gd name="connsiteY10" fmla="*/ 325085 h 8081150"/>
              <a:gd name="connsiteX11" fmla="*/ 4132973 w 13356674"/>
              <a:gd name="connsiteY11" fmla="*/ 366479 h 8081150"/>
              <a:gd name="connsiteX12" fmla="*/ 4014584 w 13356674"/>
              <a:gd name="connsiteY12" fmla="*/ 410761 h 8081150"/>
              <a:gd name="connsiteX13" fmla="*/ 3781660 w 13356674"/>
              <a:gd name="connsiteY13" fmla="*/ 458894 h 8081150"/>
              <a:gd name="connsiteX14" fmla="*/ 1166549 w 13356674"/>
              <a:gd name="connsiteY14" fmla="*/ 728437 h 8081150"/>
              <a:gd name="connsiteX15" fmla="*/ 938437 w 13356674"/>
              <a:gd name="connsiteY15" fmla="*/ 763092 h 8081150"/>
              <a:gd name="connsiteX16" fmla="*/ 888387 w 13356674"/>
              <a:gd name="connsiteY16" fmla="*/ 776569 h 8081150"/>
              <a:gd name="connsiteX17" fmla="*/ 894162 w 13356674"/>
              <a:gd name="connsiteY17" fmla="*/ 784270 h 8081150"/>
              <a:gd name="connsiteX18" fmla="*/ 1098212 w 13356674"/>
              <a:gd name="connsiteY18" fmla="*/ 819889 h 8081150"/>
              <a:gd name="connsiteX19" fmla="*/ 1315737 w 13356674"/>
              <a:gd name="connsiteY19" fmla="*/ 839142 h 8081150"/>
              <a:gd name="connsiteX20" fmla="*/ 1760411 w 13356674"/>
              <a:gd name="connsiteY20" fmla="*/ 862245 h 8081150"/>
              <a:gd name="connsiteX21" fmla="*/ 4601710 w 13356674"/>
              <a:gd name="connsiteY21" fmla="*/ 959473 h 8081150"/>
              <a:gd name="connsiteX22" fmla="*/ 5050234 w 13356674"/>
              <a:gd name="connsiteY22" fmla="*/ 1002793 h 8081150"/>
              <a:gd name="connsiteX23" fmla="*/ 5273534 w 13356674"/>
              <a:gd name="connsiteY23" fmla="*/ 1034560 h 8081150"/>
              <a:gd name="connsiteX24" fmla="*/ 5495871 w 13356674"/>
              <a:gd name="connsiteY24" fmla="*/ 1082693 h 8081150"/>
              <a:gd name="connsiteX25" fmla="*/ 5605596 w 13356674"/>
              <a:gd name="connsiteY25" fmla="*/ 1121199 h 8081150"/>
              <a:gd name="connsiteX26" fmla="*/ 5660459 w 13356674"/>
              <a:gd name="connsiteY26" fmla="*/ 1151041 h 8081150"/>
              <a:gd name="connsiteX27" fmla="*/ 5713396 w 13356674"/>
              <a:gd name="connsiteY27" fmla="*/ 1200136 h 8081150"/>
              <a:gd name="connsiteX28" fmla="*/ 5731683 w 13356674"/>
              <a:gd name="connsiteY28" fmla="*/ 1241530 h 8081150"/>
              <a:gd name="connsiteX29" fmla="*/ 5730721 w 13356674"/>
              <a:gd name="connsiteY29" fmla="*/ 1295439 h 8081150"/>
              <a:gd name="connsiteX30" fmla="*/ 5703771 w 13356674"/>
              <a:gd name="connsiteY30" fmla="*/ 1349347 h 8081150"/>
              <a:gd name="connsiteX31" fmla="*/ 5668159 w 13356674"/>
              <a:gd name="connsiteY31" fmla="*/ 1385928 h 8081150"/>
              <a:gd name="connsiteX32" fmla="*/ 5597896 w 13356674"/>
              <a:gd name="connsiteY32" fmla="*/ 1430210 h 8081150"/>
              <a:gd name="connsiteX33" fmla="*/ 5532446 w 13356674"/>
              <a:gd name="connsiteY33" fmla="*/ 1457165 h 8081150"/>
              <a:gd name="connsiteX34" fmla="*/ 5286047 w 13356674"/>
              <a:gd name="connsiteY34" fmla="*/ 1523588 h 8081150"/>
              <a:gd name="connsiteX35" fmla="*/ 2593936 w 13356674"/>
              <a:gd name="connsiteY35" fmla="*/ 1897097 h 8081150"/>
              <a:gd name="connsiteX36" fmla="*/ 2123274 w 13356674"/>
              <a:gd name="connsiteY36" fmla="*/ 1973146 h 8081150"/>
              <a:gd name="connsiteX37" fmla="*/ 2064561 w 13356674"/>
              <a:gd name="connsiteY37" fmla="*/ 2042457 h 8081150"/>
              <a:gd name="connsiteX38" fmla="*/ 2765261 w 13356674"/>
              <a:gd name="connsiteY38" fmla="*/ 2143536 h 8081150"/>
              <a:gd name="connsiteX39" fmla="*/ 5124347 w 13356674"/>
              <a:gd name="connsiteY39" fmla="*/ 2286008 h 8081150"/>
              <a:gd name="connsiteX40" fmla="*/ 6997370 w 13356674"/>
              <a:gd name="connsiteY40" fmla="*/ 2393826 h 8081150"/>
              <a:gd name="connsiteX41" fmla="*/ 7464182 w 13356674"/>
              <a:gd name="connsiteY41" fmla="*/ 2446771 h 8081150"/>
              <a:gd name="connsiteX42" fmla="*/ 7931956 w 13356674"/>
              <a:gd name="connsiteY42" fmla="*/ 2523784 h 8081150"/>
              <a:gd name="connsiteX43" fmla="*/ 8164881 w 13356674"/>
              <a:gd name="connsiteY43" fmla="*/ 2581543 h 8081150"/>
              <a:gd name="connsiteX44" fmla="*/ 8397806 w 13356674"/>
              <a:gd name="connsiteY44" fmla="*/ 2670107 h 8081150"/>
              <a:gd name="connsiteX45" fmla="*/ 8514268 w 13356674"/>
              <a:gd name="connsiteY45" fmla="*/ 2743268 h 8081150"/>
              <a:gd name="connsiteX46" fmla="*/ 8616293 w 13356674"/>
              <a:gd name="connsiteY46" fmla="*/ 2878040 h 8081150"/>
              <a:gd name="connsiteX47" fmla="*/ 8634581 w 13356674"/>
              <a:gd name="connsiteY47" fmla="*/ 2982969 h 8081150"/>
              <a:gd name="connsiteX48" fmla="*/ 8605706 w 13356674"/>
              <a:gd name="connsiteY48" fmla="*/ 3094636 h 8081150"/>
              <a:gd name="connsiteX49" fmla="*/ 8544106 w 13356674"/>
              <a:gd name="connsiteY49" fmla="*/ 3184163 h 8081150"/>
              <a:gd name="connsiteX50" fmla="*/ 8474806 w 13356674"/>
              <a:gd name="connsiteY50" fmla="*/ 3246736 h 8081150"/>
              <a:gd name="connsiteX51" fmla="*/ 8338131 w 13356674"/>
              <a:gd name="connsiteY51" fmla="*/ 3329524 h 8081150"/>
              <a:gd name="connsiteX52" fmla="*/ 8207231 w 13356674"/>
              <a:gd name="connsiteY52" fmla="*/ 3386320 h 8081150"/>
              <a:gd name="connsiteX53" fmla="*/ 7951206 w 13356674"/>
              <a:gd name="connsiteY53" fmla="*/ 3467183 h 8081150"/>
              <a:gd name="connsiteX54" fmla="*/ 7447819 w 13356674"/>
              <a:gd name="connsiteY54" fmla="*/ 3575000 h 8081150"/>
              <a:gd name="connsiteX55" fmla="*/ 6450671 w 13356674"/>
              <a:gd name="connsiteY55" fmla="*/ 3714585 h 8081150"/>
              <a:gd name="connsiteX56" fmla="*/ 4462147 w 13356674"/>
              <a:gd name="connsiteY56" fmla="*/ 3902302 h 8081150"/>
              <a:gd name="connsiteX57" fmla="*/ 2465923 w 13356674"/>
              <a:gd name="connsiteY57" fmla="*/ 4104459 h 8081150"/>
              <a:gd name="connsiteX58" fmla="*/ 1965424 w 13356674"/>
              <a:gd name="connsiteY58" fmla="*/ 4178583 h 8081150"/>
              <a:gd name="connsiteX59" fmla="*/ 1471662 w 13356674"/>
              <a:gd name="connsiteY59" fmla="*/ 4278699 h 8081150"/>
              <a:gd name="connsiteX60" fmla="*/ 1235849 w 13356674"/>
              <a:gd name="connsiteY60" fmla="*/ 4348973 h 8081150"/>
              <a:gd name="connsiteX61" fmla="*/ 1151149 w 13356674"/>
              <a:gd name="connsiteY61" fmla="*/ 4381703 h 8081150"/>
              <a:gd name="connsiteX62" fmla="*/ 1121312 w 13356674"/>
              <a:gd name="connsiteY62" fmla="*/ 4513586 h 8081150"/>
              <a:gd name="connsiteX63" fmla="*/ 1291674 w 13356674"/>
              <a:gd name="connsiteY63" fmla="*/ 4602150 h 8081150"/>
              <a:gd name="connsiteX64" fmla="*/ 1494762 w 13356674"/>
              <a:gd name="connsiteY64" fmla="*/ 4672424 h 8081150"/>
              <a:gd name="connsiteX65" fmla="*/ 1936549 w 13356674"/>
              <a:gd name="connsiteY65" fmla="*/ 4782166 h 8081150"/>
              <a:gd name="connsiteX66" fmla="*/ 2875948 w 13356674"/>
              <a:gd name="connsiteY66" fmla="*/ 4935228 h 8081150"/>
              <a:gd name="connsiteX67" fmla="*/ 4826934 w 13356674"/>
              <a:gd name="connsiteY67" fmla="*/ 5141236 h 8081150"/>
              <a:gd name="connsiteX68" fmla="*/ 8821306 w 13356674"/>
              <a:gd name="connsiteY68" fmla="*/ 5485866 h 8081150"/>
              <a:gd name="connsiteX69" fmla="*/ 10845441 w 13356674"/>
              <a:gd name="connsiteY69" fmla="*/ 5733268 h 8081150"/>
              <a:gd name="connsiteX70" fmla="*/ 11863766 w 13356674"/>
              <a:gd name="connsiteY70" fmla="*/ 5928686 h 8081150"/>
              <a:gd name="connsiteX71" fmla="*/ 12377740 w 13356674"/>
              <a:gd name="connsiteY71" fmla="*/ 6073084 h 8081150"/>
              <a:gd name="connsiteX72" fmla="*/ 12900377 w 13356674"/>
              <a:gd name="connsiteY72" fmla="*/ 6300270 h 8081150"/>
              <a:gd name="connsiteX73" fmla="*/ 13033202 w 13356674"/>
              <a:gd name="connsiteY73" fmla="*/ 6388834 h 8081150"/>
              <a:gd name="connsiteX74" fmla="*/ 13097690 w 13356674"/>
              <a:gd name="connsiteY74" fmla="*/ 6441780 h 8081150"/>
              <a:gd name="connsiteX75" fmla="*/ 13161215 w 13356674"/>
              <a:gd name="connsiteY75" fmla="*/ 6502427 h 8081150"/>
              <a:gd name="connsiteX76" fmla="*/ 13284415 w 13356674"/>
              <a:gd name="connsiteY76" fmla="*/ 6665115 h 8081150"/>
              <a:gd name="connsiteX77" fmla="*/ 13335427 w 13356674"/>
              <a:gd name="connsiteY77" fmla="*/ 6784484 h 8081150"/>
              <a:gd name="connsiteX78" fmla="*/ 13356602 w 13356674"/>
              <a:gd name="connsiteY78" fmla="*/ 6932732 h 8081150"/>
              <a:gd name="connsiteX79" fmla="*/ 13332540 w 13356674"/>
              <a:gd name="connsiteY79" fmla="*/ 7087720 h 8081150"/>
              <a:gd name="connsiteX80" fmla="*/ 13274790 w 13356674"/>
              <a:gd name="connsiteY80" fmla="*/ 7213827 h 8081150"/>
              <a:gd name="connsiteX81" fmla="*/ 13132340 w 13356674"/>
              <a:gd name="connsiteY81" fmla="*/ 7381328 h 8081150"/>
              <a:gd name="connsiteX82" fmla="*/ 12850327 w 13356674"/>
              <a:gd name="connsiteY82" fmla="*/ 7569046 h 8081150"/>
              <a:gd name="connsiteX83" fmla="*/ 12305553 w 13356674"/>
              <a:gd name="connsiteY83" fmla="*/ 7788530 h 8081150"/>
              <a:gd name="connsiteX84" fmla="*/ 11763666 w 13356674"/>
              <a:gd name="connsiteY84" fmla="*/ 7942555 h 8081150"/>
              <a:gd name="connsiteX85" fmla="*/ 11222140 w 13356674"/>
              <a:gd name="connsiteY85" fmla="*/ 8068903 h 8081150"/>
              <a:gd name="connsiteX86" fmla="*/ 11162023 w 13356674"/>
              <a:gd name="connsiteY86" fmla="*/ 8081150 h 8081150"/>
              <a:gd name="connsiteX87" fmla="*/ 7364193 w 13356674"/>
              <a:gd name="connsiteY87" fmla="*/ 8081150 h 8081150"/>
              <a:gd name="connsiteX88" fmla="*/ 7382249 w 13356674"/>
              <a:gd name="connsiteY88" fmla="*/ 8078409 h 8081150"/>
              <a:gd name="connsiteX89" fmla="*/ 9551842 w 13356674"/>
              <a:gd name="connsiteY89" fmla="*/ 7755800 h 8081150"/>
              <a:gd name="connsiteX90" fmla="*/ 10616367 w 13356674"/>
              <a:gd name="connsiteY90" fmla="*/ 7579635 h 8081150"/>
              <a:gd name="connsiteX91" fmla="*/ 11657791 w 13356674"/>
              <a:gd name="connsiteY91" fmla="*/ 7364964 h 8081150"/>
              <a:gd name="connsiteX92" fmla="*/ 12159253 w 13356674"/>
              <a:gd name="connsiteY92" fmla="*/ 7230192 h 8081150"/>
              <a:gd name="connsiteX93" fmla="*/ 12204490 w 13356674"/>
              <a:gd name="connsiteY93" fmla="*/ 6579439 h 8081150"/>
              <a:gd name="connsiteX94" fmla="*/ 11728053 w 13356674"/>
              <a:gd name="connsiteY94" fmla="*/ 6437929 h 8081150"/>
              <a:gd name="connsiteX95" fmla="*/ 10736679 w 13356674"/>
              <a:gd name="connsiteY95" fmla="*/ 6235772 h 8081150"/>
              <a:gd name="connsiteX96" fmla="*/ 8723131 w 13356674"/>
              <a:gd name="connsiteY96" fmla="*/ 5965266 h 8081150"/>
              <a:gd name="connsiteX97" fmla="*/ 4700847 w 13356674"/>
              <a:gd name="connsiteY97" fmla="*/ 5575392 h 8081150"/>
              <a:gd name="connsiteX98" fmla="*/ 2720023 w 13356674"/>
              <a:gd name="connsiteY98" fmla="*/ 5343393 h 8081150"/>
              <a:gd name="connsiteX99" fmla="*/ 1751749 w 13356674"/>
              <a:gd name="connsiteY99" fmla="*/ 5172041 h 8081150"/>
              <a:gd name="connsiteX100" fmla="*/ 1279162 w 13356674"/>
              <a:gd name="connsiteY100" fmla="*/ 5048822 h 8081150"/>
              <a:gd name="connsiteX101" fmla="*/ 1050087 w 13356674"/>
              <a:gd name="connsiteY101" fmla="*/ 4964108 h 8081150"/>
              <a:gd name="connsiteX102" fmla="*/ 827750 w 13356674"/>
              <a:gd name="connsiteY102" fmla="*/ 4843776 h 8081150"/>
              <a:gd name="connsiteX103" fmla="*/ 724762 w 13356674"/>
              <a:gd name="connsiteY103" fmla="*/ 4750399 h 8081150"/>
              <a:gd name="connsiteX104" fmla="*/ 647762 w 13356674"/>
              <a:gd name="connsiteY104" fmla="*/ 4593486 h 8081150"/>
              <a:gd name="connsiteX105" fmla="*/ 647762 w 13356674"/>
              <a:gd name="connsiteY105" fmla="*/ 4477006 h 8081150"/>
              <a:gd name="connsiteX106" fmla="*/ 655462 w 13356674"/>
              <a:gd name="connsiteY106" fmla="*/ 4445238 h 8081150"/>
              <a:gd name="connsiteX107" fmla="*/ 666050 w 13356674"/>
              <a:gd name="connsiteY107" fmla="*/ 4411546 h 8081150"/>
              <a:gd name="connsiteX108" fmla="*/ 698775 w 13356674"/>
              <a:gd name="connsiteY108" fmla="*/ 4340309 h 8081150"/>
              <a:gd name="connsiteX109" fmla="*/ 792137 w 13356674"/>
              <a:gd name="connsiteY109" fmla="*/ 4227678 h 8081150"/>
              <a:gd name="connsiteX110" fmla="*/ 884537 w 13356674"/>
              <a:gd name="connsiteY110" fmla="*/ 4154517 h 8081150"/>
              <a:gd name="connsiteX111" fmla="*/ 1049124 w 13356674"/>
              <a:gd name="connsiteY111" fmla="*/ 4064990 h 8081150"/>
              <a:gd name="connsiteX112" fmla="*/ 1197349 w 13356674"/>
              <a:gd name="connsiteY112" fmla="*/ 4007231 h 8081150"/>
              <a:gd name="connsiteX113" fmla="*/ 1473587 w 13356674"/>
              <a:gd name="connsiteY113" fmla="*/ 3928294 h 8081150"/>
              <a:gd name="connsiteX114" fmla="*/ 1999111 w 13356674"/>
              <a:gd name="connsiteY114" fmla="*/ 3826252 h 8081150"/>
              <a:gd name="connsiteX115" fmla="*/ 2509236 w 13356674"/>
              <a:gd name="connsiteY115" fmla="*/ 3756942 h 8081150"/>
              <a:gd name="connsiteX116" fmla="*/ 3512160 w 13356674"/>
              <a:gd name="connsiteY116" fmla="*/ 3654900 h 8081150"/>
              <a:gd name="connsiteX117" fmla="*/ 4503535 w 13356674"/>
              <a:gd name="connsiteY117" fmla="*/ 3574038 h 8081150"/>
              <a:gd name="connsiteX118" fmla="*/ 6466070 w 13356674"/>
              <a:gd name="connsiteY118" fmla="*/ 3408461 h 8081150"/>
              <a:gd name="connsiteX119" fmla="*/ 7434344 w 13356674"/>
              <a:gd name="connsiteY119" fmla="*/ 3283316 h 8081150"/>
              <a:gd name="connsiteX120" fmla="*/ 7905006 w 13356674"/>
              <a:gd name="connsiteY120" fmla="*/ 3188014 h 8081150"/>
              <a:gd name="connsiteX121" fmla="*/ 8127344 w 13356674"/>
              <a:gd name="connsiteY121" fmla="*/ 3120628 h 8081150"/>
              <a:gd name="connsiteX122" fmla="*/ 8226481 w 13356674"/>
              <a:gd name="connsiteY122" fmla="*/ 3079234 h 8081150"/>
              <a:gd name="connsiteX123" fmla="*/ 8305406 w 13356674"/>
              <a:gd name="connsiteY123" fmla="*/ 3033027 h 8081150"/>
              <a:gd name="connsiteX124" fmla="*/ 8306368 w 13356674"/>
              <a:gd name="connsiteY124" fmla="*/ 2959865 h 8081150"/>
              <a:gd name="connsiteX125" fmla="*/ 8236106 w 13356674"/>
              <a:gd name="connsiteY125" fmla="*/ 2914620 h 8081150"/>
              <a:gd name="connsiteX126" fmla="*/ 8046494 w 13356674"/>
              <a:gd name="connsiteY126" fmla="*/ 2839534 h 8081150"/>
              <a:gd name="connsiteX127" fmla="*/ 7833782 w 13356674"/>
              <a:gd name="connsiteY127" fmla="*/ 2784662 h 8081150"/>
              <a:gd name="connsiteX128" fmla="*/ 7386219 w 13356674"/>
              <a:gd name="connsiteY128" fmla="*/ 2705725 h 8081150"/>
              <a:gd name="connsiteX129" fmla="*/ 6928070 w 13356674"/>
              <a:gd name="connsiteY129" fmla="*/ 2649891 h 8081150"/>
              <a:gd name="connsiteX130" fmla="*/ 5063709 w 13356674"/>
              <a:gd name="connsiteY130" fmla="*/ 2525709 h 8081150"/>
              <a:gd name="connsiteX131" fmla="*/ 2647836 w 13356674"/>
              <a:gd name="connsiteY131" fmla="*/ 2335104 h 8081150"/>
              <a:gd name="connsiteX132" fmla="*/ 2129049 w 13356674"/>
              <a:gd name="connsiteY132" fmla="*/ 2260017 h 8081150"/>
              <a:gd name="connsiteX133" fmla="*/ 1785436 w 13356674"/>
              <a:gd name="connsiteY133" fmla="*/ 2140648 h 8081150"/>
              <a:gd name="connsiteX134" fmla="*/ 1745011 w 13356674"/>
              <a:gd name="connsiteY134" fmla="*/ 2041495 h 8081150"/>
              <a:gd name="connsiteX135" fmla="*/ 1828749 w 13356674"/>
              <a:gd name="connsiteY135" fmla="*/ 1904798 h 8081150"/>
              <a:gd name="connsiteX136" fmla="*/ 1919224 w 13356674"/>
              <a:gd name="connsiteY136" fmla="*/ 1852815 h 8081150"/>
              <a:gd name="connsiteX137" fmla="*/ 2127124 w 13356674"/>
              <a:gd name="connsiteY137" fmla="*/ 1788317 h 8081150"/>
              <a:gd name="connsiteX138" fmla="*/ 2550623 w 13356674"/>
              <a:gd name="connsiteY138" fmla="*/ 1723819 h 8081150"/>
              <a:gd name="connsiteX139" fmla="*/ 5277384 w 13356674"/>
              <a:gd name="connsiteY139" fmla="*/ 1383040 h 8081150"/>
              <a:gd name="connsiteX140" fmla="*/ 5495871 w 13356674"/>
              <a:gd name="connsiteY140" fmla="*/ 1327206 h 8081150"/>
              <a:gd name="connsiteX141" fmla="*/ 5519934 w 13356674"/>
              <a:gd name="connsiteY141" fmla="*/ 1246344 h 8081150"/>
              <a:gd name="connsiteX142" fmla="*/ 5428496 w 13356674"/>
              <a:gd name="connsiteY142" fmla="*/ 1212651 h 8081150"/>
              <a:gd name="connsiteX143" fmla="*/ 5221559 w 13356674"/>
              <a:gd name="connsiteY143" fmla="*/ 1165481 h 8081150"/>
              <a:gd name="connsiteX144" fmla="*/ 5004997 w 13356674"/>
              <a:gd name="connsiteY144" fmla="*/ 1132751 h 8081150"/>
              <a:gd name="connsiteX145" fmla="*/ 4563210 w 13356674"/>
              <a:gd name="connsiteY145" fmla="*/ 1086543 h 8081150"/>
              <a:gd name="connsiteX146" fmla="*/ 1727686 w 13356674"/>
              <a:gd name="connsiteY146" fmla="*/ 957548 h 8081150"/>
              <a:gd name="connsiteX147" fmla="*/ 1279162 w 13356674"/>
              <a:gd name="connsiteY147" fmla="*/ 929631 h 8081150"/>
              <a:gd name="connsiteX148" fmla="*/ 1057787 w 13356674"/>
              <a:gd name="connsiteY148" fmla="*/ 908453 h 8081150"/>
              <a:gd name="connsiteX149" fmla="*/ 948062 w 13356674"/>
              <a:gd name="connsiteY149" fmla="*/ 892088 h 8081150"/>
              <a:gd name="connsiteX150" fmla="*/ 838337 w 13356674"/>
              <a:gd name="connsiteY150" fmla="*/ 868021 h 8081150"/>
              <a:gd name="connsiteX151" fmla="*/ 783475 w 13356674"/>
              <a:gd name="connsiteY151" fmla="*/ 842030 h 8081150"/>
              <a:gd name="connsiteX152" fmla="*/ 769037 w 13356674"/>
              <a:gd name="connsiteY152" fmla="*/ 827590 h 8081150"/>
              <a:gd name="connsiteX153" fmla="*/ 759412 w 13356674"/>
              <a:gd name="connsiteY153" fmla="*/ 799673 h 8081150"/>
              <a:gd name="connsiteX154" fmla="*/ 796950 w 13356674"/>
              <a:gd name="connsiteY154" fmla="*/ 735175 h 8081150"/>
              <a:gd name="connsiteX155" fmla="*/ 841224 w 13356674"/>
              <a:gd name="connsiteY155" fmla="*/ 711109 h 8081150"/>
              <a:gd name="connsiteX156" fmla="*/ 876837 w 13356674"/>
              <a:gd name="connsiteY156" fmla="*/ 697632 h 8081150"/>
              <a:gd name="connsiteX157" fmla="*/ 941324 w 13356674"/>
              <a:gd name="connsiteY157" fmla="*/ 682229 h 8081150"/>
              <a:gd name="connsiteX158" fmla="*/ 1180987 w 13356674"/>
              <a:gd name="connsiteY158" fmla="*/ 646611 h 8081150"/>
              <a:gd name="connsiteX159" fmla="*/ 3782622 w 13356674"/>
              <a:gd name="connsiteY159" fmla="*/ 408836 h 8081150"/>
              <a:gd name="connsiteX160" fmla="*/ 4007847 w 13356674"/>
              <a:gd name="connsiteY160" fmla="*/ 364554 h 8081150"/>
              <a:gd name="connsiteX161" fmla="*/ 4112760 w 13356674"/>
              <a:gd name="connsiteY161" fmla="*/ 327010 h 8081150"/>
              <a:gd name="connsiteX162" fmla="*/ 4150298 w 13356674"/>
              <a:gd name="connsiteY162" fmla="*/ 301019 h 8081150"/>
              <a:gd name="connsiteX163" fmla="*/ 4158960 w 13356674"/>
              <a:gd name="connsiteY163" fmla="*/ 288504 h 8081150"/>
              <a:gd name="connsiteX164" fmla="*/ 4158960 w 13356674"/>
              <a:gd name="connsiteY164" fmla="*/ 283691 h 8081150"/>
              <a:gd name="connsiteX165" fmla="*/ 4157034 w 13356674"/>
              <a:gd name="connsiteY165" fmla="*/ 278878 h 8081150"/>
              <a:gd name="connsiteX166" fmla="*/ 4128159 w 13356674"/>
              <a:gd name="connsiteY166" fmla="*/ 254811 h 8081150"/>
              <a:gd name="connsiteX167" fmla="*/ 4084847 w 13356674"/>
              <a:gd name="connsiteY167" fmla="*/ 235558 h 8081150"/>
              <a:gd name="connsiteX168" fmla="*/ 3987634 w 13356674"/>
              <a:gd name="connsiteY168" fmla="*/ 206679 h 8081150"/>
              <a:gd name="connsiteX169" fmla="*/ 3778773 w 13356674"/>
              <a:gd name="connsiteY169" fmla="*/ 168173 h 8081150"/>
              <a:gd name="connsiteX170" fmla="*/ 3349498 w 13356674"/>
              <a:gd name="connsiteY170" fmla="*/ 116190 h 8081150"/>
              <a:gd name="connsiteX171" fmla="*/ 1768111 w 13356674"/>
              <a:gd name="connsiteY171" fmla="*/ 29551 h 8081150"/>
              <a:gd name="connsiteX172" fmla="*/ 0 w 13356674"/>
              <a:gd name="connsiteY172" fmla="*/ 671 h 80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13356674" h="8081150">
                <a:moveTo>
                  <a:pt x="0" y="671"/>
                </a:moveTo>
                <a:cubicBezTo>
                  <a:pt x="593862" y="-2217"/>
                  <a:pt x="1183874" y="4522"/>
                  <a:pt x="1773886" y="15111"/>
                </a:cubicBezTo>
                <a:cubicBezTo>
                  <a:pt x="2363899" y="25700"/>
                  <a:pt x="3072298" y="52654"/>
                  <a:pt x="3362972" y="78646"/>
                </a:cubicBezTo>
                <a:cubicBezTo>
                  <a:pt x="3508311" y="91161"/>
                  <a:pt x="3653647" y="105600"/>
                  <a:pt x="3796097" y="125816"/>
                </a:cubicBezTo>
                <a:cubicBezTo>
                  <a:pt x="3868285" y="136405"/>
                  <a:pt x="3939510" y="148920"/>
                  <a:pt x="4008810" y="164322"/>
                </a:cubicBezTo>
                <a:cubicBezTo>
                  <a:pt x="4043459" y="172023"/>
                  <a:pt x="4078109" y="181650"/>
                  <a:pt x="4112760" y="194164"/>
                </a:cubicBezTo>
                <a:cubicBezTo>
                  <a:pt x="4129123" y="198978"/>
                  <a:pt x="4146447" y="206679"/>
                  <a:pt x="4161848" y="215343"/>
                </a:cubicBezTo>
                <a:cubicBezTo>
                  <a:pt x="4177247" y="224007"/>
                  <a:pt x="4194572" y="233633"/>
                  <a:pt x="4206122" y="253849"/>
                </a:cubicBezTo>
                <a:cubicBezTo>
                  <a:pt x="4208047" y="257699"/>
                  <a:pt x="4210935" y="264438"/>
                  <a:pt x="4211897" y="271177"/>
                </a:cubicBezTo>
                <a:cubicBezTo>
                  <a:pt x="4211897" y="276952"/>
                  <a:pt x="4210935" y="285616"/>
                  <a:pt x="4209972" y="291392"/>
                </a:cubicBezTo>
                <a:cubicBezTo>
                  <a:pt x="4206122" y="303907"/>
                  <a:pt x="4198422" y="315459"/>
                  <a:pt x="4190723" y="325085"/>
                </a:cubicBezTo>
                <a:cubicBezTo>
                  <a:pt x="4172435" y="344338"/>
                  <a:pt x="4152223" y="356853"/>
                  <a:pt x="4132973" y="366479"/>
                </a:cubicBezTo>
                <a:cubicBezTo>
                  <a:pt x="4093509" y="387658"/>
                  <a:pt x="4053085" y="399209"/>
                  <a:pt x="4014584" y="410761"/>
                </a:cubicBezTo>
                <a:cubicBezTo>
                  <a:pt x="3936622" y="431940"/>
                  <a:pt x="3858660" y="446379"/>
                  <a:pt x="3781660" y="458894"/>
                </a:cubicBezTo>
                <a:cubicBezTo>
                  <a:pt x="3626698" y="481998"/>
                  <a:pt x="1320549" y="712071"/>
                  <a:pt x="1166549" y="728437"/>
                </a:cubicBezTo>
                <a:cubicBezTo>
                  <a:pt x="1090512" y="737100"/>
                  <a:pt x="1012549" y="746727"/>
                  <a:pt x="938437" y="763092"/>
                </a:cubicBezTo>
                <a:cubicBezTo>
                  <a:pt x="920150" y="766943"/>
                  <a:pt x="904750" y="770793"/>
                  <a:pt x="888387" y="776569"/>
                </a:cubicBezTo>
                <a:cubicBezTo>
                  <a:pt x="879725" y="779457"/>
                  <a:pt x="880687" y="780420"/>
                  <a:pt x="894162" y="784270"/>
                </a:cubicBezTo>
                <a:cubicBezTo>
                  <a:pt x="954800" y="802561"/>
                  <a:pt x="1026987" y="812187"/>
                  <a:pt x="1098212" y="819889"/>
                </a:cubicBezTo>
                <a:cubicBezTo>
                  <a:pt x="1169437" y="828552"/>
                  <a:pt x="1242587" y="833366"/>
                  <a:pt x="1315737" y="839142"/>
                </a:cubicBezTo>
                <a:cubicBezTo>
                  <a:pt x="1462999" y="849731"/>
                  <a:pt x="1611224" y="856469"/>
                  <a:pt x="1760411" y="862245"/>
                </a:cubicBezTo>
                <a:cubicBezTo>
                  <a:pt x="2908673" y="905565"/>
                  <a:pt x="3669048" y="890162"/>
                  <a:pt x="4601710" y="959473"/>
                </a:cubicBezTo>
                <a:cubicBezTo>
                  <a:pt x="4751860" y="971025"/>
                  <a:pt x="4902009" y="984502"/>
                  <a:pt x="5050234" y="1002793"/>
                </a:cubicBezTo>
                <a:cubicBezTo>
                  <a:pt x="5125309" y="1011456"/>
                  <a:pt x="5199421" y="1022046"/>
                  <a:pt x="5273534" y="1034560"/>
                </a:cubicBezTo>
                <a:cubicBezTo>
                  <a:pt x="5347647" y="1047075"/>
                  <a:pt x="5421758" y="1061514"/>
                  <a:pt x="5495871" y="1082693"/>
                </a:cubicBezTo>
                <a:cubicBezTo>
                  <a:pt x="5532446" y="1093282"/>
                  <a:pt x="5569021" y="1104834"/>
                  <a:pt x="5605596" y="1121199"/>
                </a:cubicBezTo>
                <a:cubicBezTo>
                  <a:pt x="5624846" y="1129863"/>
                  <a:pt x="5642171" y="1139489"/>
                  <a:pt x="5660459" y="1151041"/>
                </a:cubicBezTo>
                <a:cubicBezTo>
                  <a:pt x="5678746" y="1162593"/>
                  <a:pt x="5697034" y="1177995"/>
                  <a:pt x="5713396" y="1200136"/>
                </a:cubicBezTo>
                <a:cubicBezTo>
                  <a:pt x="5721096" y="1211688"/>
                  <a:pt x="5727834" y="1225165"/>
                  <a:pt x="5731683" y="1241530"/>
                </a:cubicBezTo>
                <a:cubicBezTo>
                  <a:pt x="5734571" y="1258858"/>
                  <a:pt x="5734571" y="1277149"/>
                  <a:pt x="5730721" y="1295439"/>
                </a:cubicBezTo>
                <a:cubicBezTo>
                  <a:pt x="5725908" y="1315655"/>
                  <a:pt x="5716284" y="1333945"/>
                  <a:pt x="5703771" y="1349347"/>
                </a:cubicBezTo>
                <a:cubicBezTo>
                  <a:pt x="5693183" y="1364750"/>
                  <a:pt x="5680671" y="1376302"/>
                  <a:pt x="5668159" y="1385928"/>
                </a:cubicBezTo>
                <a:cubicBezTo>
                  <a:pt x="5644096" y="1406144"/>
                  <a:pt x="5620034" y="1418658"/>
                  <a:pt x="5597896" y="1430210"/>
                </a:cubicBezTo>
                <a:cubicBezTo>
                  <a:pt x="5575759" y="1440799"/>
                  <a:pt x="5554583" y="1449463"/>
                  <a:pt x="5532446" y="1457165"/>
                </a:cubicBezTo>
                <a:cubicBezTo>
                  <a:pt x="5447746" y="1487969"/>
                  <a:pt x="5366897" y="1506260"/>
                  <a:pt x="5286047" y="1523588"/>
                </a:cubicBezTo>
                <a:cubicBezTo>
                  <a:pt x="4425572" y="1700716"/>
                  <a:pt x="2751786" y="1877844"/>
                  <a:pt x="2593936" y="1897097"/>
                </a:cubicBezTo>
                <a:cubicBezTo>
                  <a:pt x="2436086" y="1916350"/>
                  <a:pt x="2276311" y="1938491"/>
                  <a:pt x="2123274" y="1973146"/>
                </a:cubicBezTo>
                <a:cubicBezTo>
                  <a:pt x="2058786" y="1989511"/>
                  <a:pt x="1988524" y="2013578"/>
                  <a:pt x="2064561" y="2042457"/>
                </a:cubicBezTo>
                <a:cubicBezTo>
                  <a:pt x="2121349" y="2064598"/>
                  <a:pt x="2694036" y="2135835"/>
                  <a:pt x="2765261" y="2143536"/>
                </a:cubicBezTo>
                <a:cubicBezTo>
                  <a:pt x="3090585" y="2180117"/>
                  <a:pt x="3152185" y="2171453"/>
                  <a:pt x="5124347" y="2286008"/>
                </a:cubicBezTo>
                <a:cubicBezTo>
                  <a:pt x="5749009" y="2322589"/>
                  <a:pt x="6373671" y="2337029"/>
                  <a:pt x="6997370" y="2393826"/>
                </a:cubicBezTo>
                <a:cubicBezTo>
                  <a:pt x="7153295" y="2409228"/>
                  <a:pt x="7309220" y="2425593"/>
                  <a:pt x="7464182" y="2446771"/>
                </a:cubicBezTo>
                <a:cubicBezTo>
                  <a:pt x="7621069" y="2466987"/>
                  <a:pt x="7776032" y="2491053"/>
                  <a:pt x="7931956" y="2523784"/>
                </a:cubicBezTo>
                <a:cubicBezTo>
                  <a:pt x="8008956" y="2540149"/>
                  <a:pt x="8086918" y="2558439"/>
                  <a:pt x="8164881" y="2581543"/>
                </a:cubicBezTo>
                <a:cubicBezTo>
                  <a:pt x="8242844" y="2604646"/>
                  <a:pt x="8319844" y="2630638"/>
                  <a:pt x="8397806" y="2670107"/>
                </a:cubicBezTo>
                <a:cubicBezTo>
                  <a:pt x="8437268" y="2689360"/>
                  <a:pt x="8475768" y="2712464"/>
                  <a:pt x="8514268" y="2743268"/>
                </a:cubicBezTo>
                <a:cubicBezTo>
                  <a:pt x="8551806" y="2774073"/>
                  <a:pt x="8592231" y="2815467"/>
                  <a:pt x="8616293" y="2878040"/>
                </a:cubicBezTo>
                <a:cubicBezTo>
                  <a:pt x="8628806" y="2908844"/>
                  <a:pt x="8635543" y="2945425"/>
                  <a:pt x="8634581" y="2982969"/>
                </a:cubicBezTo>
                <a:cubicBezTo>
                  <a:pt x="8632656" y="3019550"/>
                  <a:pt x="8622068" y="3059981"/>
                  <a:pt x="8605706" y="3094636"/>
                </a:cubicBezTo>
                <a:cubicBezTo>
                  <a:pt x="8588381" y="3129292"/>
                  <a:pt x="8566243" y="3159134"/>
                  <a:pt x="8544106" y="3184163"/>
                </a:cubicBezTo>
                <a:cubicBezTo>
                  <a:pt x="8521006" y="3209192"/>
                  <a:pt x="8497906" y="3229408"/>
                  <a:pt x="8474806" y="3246736"/>
                </a:cubicBezTo>
                <a:cubicBezTo>
                  <a:pt x="8427643" y="3282354"/>
                  <a:pt x="8382406" y="3307383"/>
                  <a:pt x="8338131" y="3329524"/>
                </a:cubicBezTo>
                <a:cubicBezTo>
                  <a:pt x="8293856" y="3351665"/>
                  <a:pt x="8250544" y="3369955"/>
                  <a:pt x="8207231" y="3386320"/>
                </a:cubicBezTo>
                <a:cubicBezTo>
                  <a:pt x="8120606" y="3419050"/>
                  <a:pt x="8035906" y="3444080"/>
                  <a:pt x="7951206" y="3467183"/>
                </a:cubicBezTo>
                <a:cubicBezTo>
                  <a:pt x="7781806" y="3512428"/>
                  <a:pt x="7614332" y="3546120"/>
                  <a:pt x="7447819" y="3575000"/>
                </a:cubicBezTo>
                <a:cubicBezTo>
                  <a:pt x="7113833" y="3633722"/>
                  <a:pt x="6782733" y="3676079"/>
                  <a:pt x="6450671" y="3714585"/>
                </a:cubicBezTo>
                <a:cubicBezTo>
                  <a:pt x="5787509" y="3788709"/>
                  <a:pt x="5125309" y="3843580"/>
                  <a:pt x="4462147" y="3902302"/>
                </a:cubicBezTo>
                <a:cubicBezTo>
                  <a:pt x="3798023" y="3961024"/>
                  <a:pt x="3131973" y="4018783"/>
                  <a:pt x="2465923" y="4104459"/>
                </a:cubicBezTo>
                <a:cubicBezTo>
                  <a:pt x="2298449" y="4126600"/>
                  <a:pt x="2130974" y="4149704"/>
                  <a:pt x="1965424" y="4178583"/>
                </a:cubicBezTo>
                <a:cubicBezTo>
                  <a:pt x="1798911" y="4206500"/>
                  <a:pt x="1632399" y="4238268"/>
                  <a:pt x="1471662" y="4278699"/>
                </a:cubicBezTo>
                <a:cubicBezTo>
                  <a:pt x="1389849" y="4299878"/>
                  <a:pt x="1309962" y="4322018"/>
                  <a:pt x="1235849" y="4348973"/>
                </a:cubicBezTo>
                <a:cubicBezTo>
                  <a:pt x="1197349" y="4362450"/>
                  <a:pt x="1183874" y="4366300"/>
                  <a:pt x="1151149" y="4381703"/>
                </a:cubicBezTo>
                <a:cubicBezTo>
                  <a:pt x="1095324" y="4406732"/>
                  <a:pt x="1062599" y="4476043"/>
                  <a:pt x="1121312" y="4513586"/>
                </a:cubicBezTo>
                <a:cubicBezTo>
                  <a:pt x="1173287" y="4545354"/>
                  <a:pt x="1229112" y="4576159"/>
                  <a:pt x="1291674" y="4602150"/>
                </a:cubicBezTo>
                <a:cubicBezTo>
                  <a:pt x="1356162" y="4628142"/>
                  <a:pt x="1424499" y="4651246"/>
                  <a:pt x="1494762" y="4672424"/>
                </a:cubicBezTo>
                <a:cubicBezTo>
                  <a:pt x="1635287" y="4715744"/>
                  <a:pt x="1785436" y="4750399"/>
                  <a:pt x="1936549" y="4782166"/>
                </a:cubicBezTo>
                <a:cubicBezTo>
                  <a:pt x="2240699" y="4844739"/>
                  <a:pt x="2556398" y="4892872"/>
                  <a:pt x="2875948" y="4935228"/>
                </a:cubicBezTo>
                <a:cubicBezTo>
                  <a:pt x="3516011" y="5019942"/>
                  <a:pt x="4169548" y="5082514"/>
                  <a:pt x="4826934" y="5141236"/>
                </a:cubicBezTo>
                <a:cubicBezTo>
                  <a:pt x="6147483" y="5258680"/>
                  <a:pt x="7483432" y="5353982"/>
                  <a:pt x="8821306" y="5485866"/>
                </a:cubicBezTo>
                <a:cubicBezTo>
                  <a:pt x="9494093" y="5552288"/>
                  <a:pt x="10168805" y="5627376"/>
                  <a:pt x="10845441" y="5733268"/>
                </a:cubicBezTo>
                <a:cubicBezTo>
                  <a:pt x="11183279" y="5787176"/>
                  <a:pt x="11523041" y="5847823"/>
                  <a:pt x="11863766" y="5928686"/>
                </a:cubicBezTo>
                <a:cubicBezTo>
                  <a:pt x="12035091" y="5970080"/>
                  <a:pt x="12206415" y="6016287"/>
                  <a:pt x="12377740" y="6073084"/>
                </a:cubicBezTo>
                <a:cubicBezTo>
                  <a:pt x="12550990" y="6131806"/>
                  <a:pt x="12724240" y="6197266"/>
                  <a:pt x="12900377" y="6300270"/>
                </a:cubicBezTo>
                <a:cubicBezTo>
                  <a:pt x="12944652" y="6326262"/>
                  <a:pt x="12988927" y="6356104"/>
                  <a:pt x="13033202" y="6388834"/>
                </a:cubicBezTo>
                <a:cubicBezTo>
                  <a:pt x="13056302" y="6407124"/>
                  <a:pt x="13076515" y="6423490"/>
                  <a:pt x="13097690" y="6441780"/>
                </a:cubicBezTo>
                <a:cubicBezTo>
                  <a:pt x="13118865" y="6460070"/>
                  <a:pt x="13140040" y="6480286"/>
                  <a:pt x="13161215" y="6502427"/>
                </a:cubicBezTo>
                <a:cubicBezTo>
                  <a:pt x="13203565" y="6545746"/>
                  <a:pt x="13245915" y="6595804"/>
                  <a:pt x="13284415" y="6665115"/>
                </a:cubicBezTo>
                <a:cubicBezTo>
                  <a:pt x="13303665" y="6699770"/>
                  <a:pt x="13321952" y="6739240"/>
                  <a:pt x="13335427" y="6784484"/>
                </a:cubicBezTo>
                <a:cubicBezTo>
                  <a:pt x="13348902" y="6828766"/>
                  <a:pt x="13357565" y="6880750"/>
                  <a:pt x="13356602" y="6932732"/>
                </a:cubicBezTo>
                <a:cubicBezTo>
                  <a:pt x="13356602" y="6985678"/>
                  <a:pt x="13347940" y="7039587"/>
                  <a:pt x="13332540" y="7087720"/>
                </a:cubicBezTo>
                <a:cubicBezTo>
                  <a:pt x="13318102" y="7135852"/>
                  <a:pt x="13296927" y="7178209"/>
                  <a:pt x="13274790" y="7213827"/>
                </a:cubicBezTo>
                <a:cubicBezTo>
                  <a:pt x="13230515" y="7286988"/>
                  <a:pt x="13180465" y="7338010"/>
                  <a:pt x="13132340" y="7381328"/>
                </a:cubicBezTo>
                <a:cubicBezTo>
                  <a:pt x="13035127" y="7466042"/>
                  <a:pt x="12941765" y="7519950"/>
                  <a:pt x="12850327" y="7569046"/>
                </a:cubicBezTo>
                <a:cubicBezTo>
                  <a:pt x="12665528" y="7664348"/>
                  <a:pt x="12485540" y="7728846"/>
                  <a:pt x="12305553" y="7788530"/>
                </a:cubicBezTo>
                <a:cubicBezTo>
                  <a:pt x="12124603" y="7846290"/>
                  <a:pt x="11944616" y="7896348"/>
                  <a:pt x="11763666" y="7942555"/>
                </a:cubicBezTo>
                <a:cubicBezTo>
                  <a:pt x="11583197" y="7988281"/>
                  <a:pt x="11402729" y="8029916"/>
                  <a:pt x="11222140" y="8068903"/>
                </a:cubicBezTo>
                <a:lnTo>
                  <a:pt x="11162023" y="8081150"/>
                </a:lnTo>
                <a:lnTo>
                  <a:pt x="7364193" y="8081150"/>
                </a:lnTo>
                <a:lnTo>
                  <a:pt x="7382249" y="8078409"/>
                </a:lnTo>
                <a:cubicBezTo>
                  <a:pt x="8110741" y="7970713"/>
                  <a:pt x="8833818" y="7867468"/>
                  <a:pt x="9551842" y="7755800"/>
                </a:cubicBezTo>
                <a:cubicBezTo>
                  <a:pt x="9908930" y="7699966"/>
                  <a:pt x="10264092" y="7642208"/>
                  <a:pt x="10616367" y="7579635"/>
                </a:cubicBezTo>
                <a:cubicBezTo>
                  <a:pt x="10967679" y="7515138"/>
                  <a:pt x="11316104" y="7447752"/>
                  <a:pt x="11657791" y="7364964"/>
                </a:cubicBezTo>
                <a:cubicBezTo>
                  <a:pt x="11828153" y="7324532"/>
                  <a:pt x="11996591" y="7282176"/>
                  <a:pt x="12159253" y="7230192"/>
                </a:cubicBezTo>
                <a:cubicBezTo>
                  <a:pt x="12682853" y="7061728"/>
                  <a:pt x="12544253" y="6691106"/>
                  <a:pt x="12204490" y="6579439"/>
                </a:cubicBezTo>
                <a:cubicBezTo>
                  <a:pt x="12049528" y="6527456"/>
                  <a:pt x="11889753" y="6479323"/>
                  <a:pt x="11728053" y="6437929"/>
                </a:cubicBezTo>
                <a:cubicBezTo>
                  <a:pt x="11403691" y="6357066"/>
                  <a:pt x="11070666" y="6292568"/>
                  <a:pt x="10736679" y="6235772"/>
                </a:cubicBezTo>
                <a:cubicBezTo>
                  <a:pt x="10070630" y="6123142"/>
                  <a:pt x="9396880" y="6040354"/>
                  <a:pt x="8723131" y="5965266"/>
                </a:cubicBezTo>
                <a:cubicBezTo>
                  <a:pt x="7381406" y="5818944"/>
                  <a:pt x="6035833" y="5708238"/>
                  <a:pt x="4700847" y="5575392"/>
                </a:cubicBezTo>
                <a:cubicBezTo>
                  <a:pt x="4035759" y="5508006"/>
                  <a:pt x="3373560" y="5437733"/>
                  <a:pt x="2720023" y="5343393"/>
                </a:cubicBezTo>
                <a:cubicBezTo>
                  <a:pt x="2393736" y="5295260"/>
                  <a:pt x="2070336" y="5242314"/>
                  <a:pt x="1751749" y="5172041"/>
                </a:cubicBezTo>
                <a:cubicBezTo>
                  <a:pt x="1592937" y="5137386"/>
                  <a:pt x="1435087" y="5097916"/>
                  <a:pt x="1279162" y="5048822"/>
                </a:cubicBezTo>
                <a:cubicBezTo>
                  <a:pt x="1202162" y="5023792"/>
                  <a:pt x="1125162" y="4996838"/>
                  <a:pt x="1050087" y="4964108"/>
                </a:cubicBezTo>
                <a:cubicBezTo>
                  <a:pt x="974050" y="4931378"/>
                  <a:pt x="899937" y="4894797"/>
                  <a:pt x="827750" y="4843776"/>
                </a:cubicBezTo>
                <a:cubicBezTo>
                  <a:pt x="792137" y="4817784"/>
                  <a:pt x="756525" y="4788905"/>
                  <a:pt x="724762" y="4750399"/>
                </a:cubicBezTo>
                <a:cubicBezTo>
                  <a:pt x="692037" y="4711893"/>
                  <a:pt x="661237" y="4663760"/>
                  <a:pt x="647762" y="4593486"/>
                </a:cubicBezTo>
                <a:cubicBezTo>
                  <a:pt x="641025" y="4558831"/>
                  <a:pt x="640062" y="4519362"/>
                  <a:pt x="647762" y="4477006"/>
                </a:cubicBezTo>
                <a:cubicBezTo>
                  <a:pt x="649687" y="4466416"/>
                  <a:pt x="652575" y="4455828"/>
                  <a:pt x="655462" y="4445238"/>
                </a:cubicBezTo>
                <a:cubicBezTo>
                  <a:pt x="657387" y="4435612"/>
                  <a:pt x="661237" y="4424060"/>
                  <a:pt x="666050" y="4411546"/>
                </a:cubicBezTo>
                <a:cubicBezTo>
                  <a:pt x="673750" y="4387479"/>
                  <a:pt x="686262" y="4363412"/>
                  <a:pt x="698775" y="4340309"/>
                </a:cubicBezTo>
                <a:cubicBezTo>
                  <a:pt x="725725" y="4295064"/>
                  <a:pt x="759412" y="4257521"/>
                  <a:pt x="792137" y="4227678"/>
                </a:cubicBezTo>
                <a:cubicBezTo>
                  <a:pt x="822937" y="4197836"/>
                  <a:pt x="854700" y="4173770"/>
                  <a:pt x="884537" y="4154517"/>
                </a:cubicBezTo>
                <a:cubicBezTo>
                  <a:pt x="944212" y="4114086"/>
                  <a:pt x="998112" y="4088094"/>
                  <a:pt x="1049124" y="4064990"/>
                </a:cubicBezTo>
                <a:cubicBezTo>
                  <a:pt x="1100137" y="4041887"/>
                  <a:pt x="1149224" y="4023596"/>
                  <a:pt x="1197349" y="4007231"/>
                </a:cubicBezTo>
                <a:cubicBezTo>
                  <a:pt x="1292637" y="3974501"/>
                  <a:pt x="1384074" y="3950435"/>
                  <a:pt x="1473587" y="3928294"/>
                </a:cubicBezTo>
                <a:cubicBezTo>
                  <a:pt x="1652612" y="3884974"/>
                  <a:pt x="1825861" y="3854170"/>
                  <a:pt x="1999111" y="3826252"/>
                </a:cubicBezTo>
                <a:cubicBezTo>
                  <a:pt x="2170436" y="3799298"/>
                  <a:pt x="2339836" y="3777157"/>
                  <a:pt x="2509236" y="3756942"/>
                </a:cubicBezTo>
                <a:cubicBezTo>
                  <a:pt x="2846111" y="3715548"/>
                  <a:pt x="3180098" y="3684742"/>
                  <a:pt x="3512160" y="3654900"/>
                </a:cubicBezTo>
                <a:cubicBezTo>
                  <a:pt x="3843260" y="3626021"/>
                  <a:pt x="4174359" y="3600029"/>
                  <a:pt x="4503535" y="3574038"/>
                </a:cubicBezTo>
                <a:cubicBezTo>
                  <a:pt x="5160921" y="3523017"/>
                  <a:pt x="5815421" y="3474884"/>
                  <a:pt x="6466070" y="3408461"/>
                </a:cubicBezTo>
                <a:cubicBezTo>
                  <a:pt x="6790432" y="3374768"/>
                  <a:pt x="7114795" y="3336262"/>
                  <a:pt x="7434344" y="3283316"/>
                </a:cubicBezTo>
                <a:cubicBezTo>
                  <a:pt x="7594119" y="3256362"/>
                  <a:pt x="7751969" y="3226520"/>
                  <a:pt x="7905006" y="3188014"/>
                </a:cubicBezTo>
                <a:cubicBezTo>
                  <a:pt x="7982006" y="3167798"/>
                  <a:pt x="8057081" y="3145657"/>
                  <a:pt x="8127344" y="3120628"/>
                </a:cubicBezTo>
                <a:cubicBezTo>
                  <a:pt x="8161994" y="3107151"/>
                  <a:pt x="8195681" y="3093674"/>
                  <a:pt x="8226481" y="3079234"/>
                </a:cubicBezTo>
                <a:cubicBezTo>
                  <a:pt x="8257281" y="3064794"/>
                  <a:pt x="8285194" y="3048429"/>
                  <a:pt x="8305406" y="3033027"/>
                </a:cubicBezTo>
                <a:cubicBezTo>
                  <a:pt x="8326581" y="3017624"/>
                  <a:pt x="8325618" y="2975268"/>
                  <a:pt x="8306368" y="2959865"/>
                </a:cubicBezTo>
                <a:cubicBezTo>
                  <a:pt x="8289044" y="2944463"/>
                  <a:pt x="8264018" y="2929060"/>
                  <a:pt x="8236106" y="2914620"/>
                </a:cubicBezTo>
                <a:cubicBezTo>
                  <a:pt x="8180281" y="2885741"/>
                  <a:pt x="8114831" y="2860712"/>
                  <a:pt x="8046494" y="2839534"/>
                </a:cubicBezTo>
                <a:cubicBezTo>
                  <a:pt x="7978156" y="2818355"/>
                  <a:pt x="7905969" y="2800065"/>
                  <a:pt x="7833782" y="2784662"/>
                </a:cubicBezTo>
                <a:cubicBezTo>
                  <a:pt x="7688444" y="2751932"/>
                  <a:pt x="7538294" y="2726903"/>
                  <a:pt x="7386219" y="2705725"/>
                </a:cubicBezTo>
                <a:cubicBezTo>
                  <a:pt x="7235108" y="2683584"/>
                  <a:pt x="7082070" y="2666256"/>
                  <a:pt x="6928070" y="2649891"/>
                </a:cubicBezTo>
                <a:cubicBezTo>
                  <a:pt x="6313033" y="2587319"/>
                  <a:pt x="5688371" y="2554588"/>
                  <a:pt x="5063709" y="2525709"/>
                </a:cubicBezTo>
                <a:cubicBezTo>
                  <a:pt x="4439047" y="2497792"/>
                  <a:pt x="3119460" y="2397676"/>
                  <a:pt x="2647836" y="2335104"/>
                </a:cubicBezTo>
                <a:cubicBezTo>
                  <a:pt x="2571798" y="2324515"/>
                  <a:pt x="2204124" y="2273494"/>
                  <a:pt x="2129049" y="2260017"/>
                </a:cubicBezTo>
                <a:cubicBezTo>
                  <a:pt x="2027986" y="2241726"/>
                  <a:pt x="1860511" y="2208996"/>
                  <a:pt x="1785436" y="2140648"/>
                </a:cubicBezTo>
                <a:cubicBezTo>
                  <a:pt x="1756561" y="2113694"/>
                  <a:pt x="1741161" y="2080963"/>
                  <a:pt x="1745011" y="2041495"/>
                </a:cubicBezTo>
                <a:cubicBezTo>
                  <a:pt x="1748861" y="1985661"/>
                  <a:pt x="1787361" y="1938491"/>
                  <a:pt x="1828749" y="1904798"/>
                </a:cubicBezTo>
                <a:cubicBezTo>
                  <a:pt x="1864361" y="1878806"/>
                  <a:pt x="1893236" y="1865329"/>
                  <a:pt x="1919224" y="1852815"/>
                </a:cubicBezTo>
                <a:cubicBezTo>
                  <a:pt x="1983711" y="1824898"/>
                  <a:pt x="2058786" y="1803720"/>
                  <a:pt x="2127124" y="1788317"/>
                </a:cubicBezTo>
                <a:cubicBezTo>
                  <a:pt x="2213749" y="1769064"/>
                  <a:pt x="2467848" y="1733446"/>
                  <a:pt x="2550623" y="1723819"/>
                </a:cubicBezTo>
                <a:cubicBezTo>
                  <a:pt x="3246511" y="1642957"/>
                  <a:pt x="4431347" y="1548617"/>
                  <a:pt x="5277384" y="1383040"/>
                </a:cubicBezTo>
                <a:cubicBezTo>
                  <a:pt x="5353421" y="1368601"/>
                  <a:pt x="5428496" y="1350310"/>
                  <a:pt x="5495871" y="1327206"/>
                </a:cubicBezTo>
                <a:cubicBezTo>
                  <a:pt x="5593083" y="1291588"/>
                  <a:pt x="5597896" y="1282924"/>
                  <a:pt x="5519934" y="1246344"/>
                </a:cubicBezTo>
                <a:cubicBezTo>
                  <a:pt x="5492021" y="1233829"/>
                  <a:pt x="5460258" y="1222277"/>
                  <a:pt x="5428496" y="1212651"/>
                </a:cubicBezTo>
                <a:cubicBezTo>
                  <a:pt x="5363046" y="1193398"/>
                  <a:pt x="5292784" y="1178958"/>
                  <a:pt x="5221559" y="1165481"/>
                </a:cubicBezTo>
                <a:cubicBezTo>
                  <a:pt x="5150334" y="1152966"/>
                  <a:pt x="5078146" y="1142377"/>
                  <a:pt x="5004997" y="1132751"/>
                </a:cubicBezTo>
                <a:cubicBezTo>
                  <a:pt x="4859659" y="1113498"/>
                  <a:pt x="4711435" y="1099058"/>
                  <a:pt x="4563210" y="1086543"/>
                </a:cubicBezTo>
                <a:cubicBezTo>
                  <a:pt x="3356236" y="986427"/>
                  <a:pt x="3138711" y="1023008"/>
                  <a:pt x="1727686" y="957548"/>
                </a:cubicBezTo>
                <a:cubicBezTo>
                  <a:pt x="1576574" y="949847"/>
                  <a:pt x="1427387" y="942145"/>
                  <a:pt x="1279162" y="929631"/>
                </a:cubicBezTo>
                <a:cubicBezTo>
                  <a:pt x="1205049" y="923855"/>
                  <a:pt x="1130937" y="917116"/>
                  <a:pt x="1057787" y="908453"/>
                </a:cubicBezTo>
                <a:cubicBezTo>
                  <a:pt x="1020250" y="903639"/>
                  <a:pt x="983675" y="898826"/>
                  <a:pt x="948062" y="892088"/>
                </a:cubicBezTo>
                <a:cubicBezTo>
                  <a:pt x="910525" y="886312"/>
                  <a:pt x="874912" y="879573"/>
                  <a:pt x="838337" y="868021"/>
                </a:cubicBezTo>
                <a:cubicBezTo>
                  <a:pt x="821012" y="861283"/>
                  <a:pt x="802725" y="855507"/>
                  <a:pt x="783475" y="842030"/>
                </a:cubicBezTo>
                <a:cubicBezTo>
                  <a:pt x="778662" y="838179"/>
                  <a:pt x="773850" y="833366"/>
                  <a:pt x="769037" y="827590"/>
                </a:cubicBezTo>
                <a:cubicBezTo>
                  <a:pt x="764225" y="821814"/>
                  <a:pt x="760375" y="813150"/>
                  <a:pt x="759412" y="799673"/>
                </a:cubicBezTo>
                <a:cubicBezTo>
                  <a:pt x="758450" y="772719"/>
                  <a:pt x="781550" y="747690"/>
                  <a:pt x="796950" y="735175"/>
                </a:cubicBezTo>
                <a:cubicBezTo>
                  <a:pt x="814275" y="722661"/>
                  <a:pt x="827750" y="716885"/>
                  <a:pt x="841224" y="711109"/>
                </a:cubicBezTo>
                <a:cubicBezTo>
                  <a:pt x="852774" y="705333"/>
                  <a:pt x="865287" y="701482"/>
                  <a:pt x="876837" y="697632"/>
                </a:cubicBezTo>
                <a:cubicBezTo>
                  <a:pt x="898975" y="691856"/>
                  <a:pt x="920150" y="686080"/>
                  <a:pt x="941324" y="682229"/>
                </a:cubicBezTo>
                <a:cubicBezTo>
                  <a:pt x="1025062" y="663939"/>
                  <a:pt x="1103024" y="655275"/>
                  <a:pt x="1180987" y="646611"/>
                </a:cubicBezTo>
                <a:cubicBezTo>
                  <a:pt x="1337874" y="631209"/>
                  <a:pt x="3630548" y="430977"/>
                  <a:pt x="3782622" y="408836"/>
                </a:cubicBezTo>
                <a:cubicBezTo>
                  <a:pt x="3858660" y="397284"/>
                  <a:pt x="3933735" y="383807"/>
                  <a:pt x="4007847" y="364554"/>
                </a:cubicBezTo>
                <a:cubicBezTo>
                  <a:pt x="4044422" y="354927"/>
                  <a:pt x="4080035" y="343376"/>
                  <a:pt x="4112760" y="327010"/>
                </a:cubicBezTo>
                <a:cubicBezTo>
                  <a:pt x="4128159" y="319309"/>
                  <a:pt x="4142598" y="310645"/>
                  <a:pt x="4150298" y="301019"/>
                </a:cubicBezTo>
                <a:cubicBezTo>
                  <a:pt x="4154147" y="296206"/>
                  <a:pt x="4157034" y="292355"/>
                  <a:pt x="4158960" y="288504"/>
                </a:cubicBezTo>
                <a:cubicBezTo>
                  <a:pt x="4158960" y="285616"/>
                  <a:pt x="4158960" y="285616"/>
                  <a:pt x="4158960" y="283691"/>
                </a:cubicBezTo>
                <a:cubicBezTo>
                  <a:pt x="4158960" y="282728"/>
                  <a:pt x="4158960" y="280803"/>
                  <a:pt x="4157034" y="278878"/>
                </a:cubicBezTo>
                <a:cubicBezTo>
                  <a:pt x="4153185" y="271177"/>
                  <a:pt x="4141635" y="261550"/>
                  <a:pt x="4128159" y="254811"/>
                </a:cubicBezTo>
                <a:cubicBezTo>
                  <a:pt x="4115647" y="247110"/>
                  <a:pt x="4101210" y="241334"/>
                  <a:pt x="4084847" y="235558"/>
                </a:cubicBezTo>
                <a:cubicBezTo>
                  <a:pt x="4055009" y="224007"/>
                  <a:pt x="4021323" y="215343"/>
                  <a:pt x="3987634" y="206679"/>
                </a:cubicBezTo>
                <a:cubicBezTo>
                  <a:pt x="3920260" y="191276"/>
                  <a:pt x="3849998" y="178762"/>
                  <a:pt x="3778773" y="168173"/>
                </a:cubicBezTo>
                <a:cubicBezTo>
                  <a:pt x="3638248" y="146032"/>
                  <a:pt x="3493872" y="129667"/>
                  <a:pt x="3349498" y="116190"/>
                </a:cubicBezTo>
                <a:cubicBezTo>
                  <a:pt x="3060748" y="88273"/>
                  <a:pt x="2357161" y="45916"/>
                  <a:pt x="1768111" y="29551"/>
                </a:cubicBezTo>
                <a:cubicBezTo>
                  <a:pt x="1180987" y="15111"/>
                  <a:pt x="591937" y="3559"/>
                  <a:pt x="0" y="671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F681F7A-9680-914F-B035-20F1C1E630CB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5C8AB76-561B-1A4E-8999-41A4B2C815A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6378F97B-2B9F-3D41-BD91-BF094E666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1842" y="10021492"/>
            <a:ext cx="1876222" cy="2058748"/>
          </a:xfrm>
          <a:custGeom>
            <a:avLst/>
            <a:gdLst>
              <a:gd name="T0" fmla="*/ 875 w 1948"/>
              <a:gd name="T1" fmla="*/ 1942 h 2140"/>
              <a:gd name="T2" fmla="*/ 973 w 1948"/>
              <a:gd name="T3" fmla="*/ 2139 h 2140"/>
              <a:gd name="T4" fmla="*/ 1072 w 1948"/>
              <a:gd name="T5" fmla="*/ 1942 h 2140"/>
              <a:gd name="T6" fmla="*/ 1072 w 1948"/>
              <a:gd name="T7" fmla="*/ 1942 h 2140"/>
              <a:gd name="T8" fmla="*/ 1947 w 1948"/>
              <a:gd name="T9" fmla="*/ 973 h 2140"/>
              <a:gd name="T10" fmla="*/ 1947 w 1948"/>
              <a:gd name="T11" fmla="*/ 973 h 2140"/>
              <a:gd name="T12" fmla="*/ 973 w 1948"/>
              <a:gd name="T13" fmla="*/ 0 h 2140"/>
              <a:gd name="T14" fmla="*/ 973 w 1948"/>
              <a:gd name="T15" fmla="*/ 0 h 2140"/>
              <a:gd name="T16" fmla="*/ 0 w 1948"/>
              <a:gd name="T17" fmla="*/ 973 h 2140"/>
              <a:gd name="T18" fmla="*/ 0 w 1948"/>
              <a:gd name="T19" fmla="*/ 973 h 2140"/>
              <a:gd name="T20" fmla="*/ 875 w 1948"/>
              <a:gd name="T21" fmla="*/ 1942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8" h="2140">
                <a:moveTo>
                  <a:pt x="875" y="1942"/>
                </a:moveTo>
                <a:lnTo>
                  <a:pt x="973" y="2139"/>
                </a:lnTo>
                <a:lnTo>
                  <a:pt x="1072" y="1942"/>
                </a:lnTo>
                <a:lnTo>
                  <a:pt x="1072" y="1942"/>
                </a:lnTo>
                <a:cubicBezTo>
                  <a:pt x="1563" y="1893"/>
                  <a:pt x="1947" y="1478"/>
                  <a:pt x="1947" y="973"/>
                </a:cubicBezTo>
                <a:lnTo>
                  <a:pt x="1947" y="973"/>
                </a:lnTo>
                <a:cubicBezTo>
                  <a:pt x="1947" y="435"/>
                  <a:pt x="1511" y="0"/>
                  <a:pt x="973" y="0"/>
                </a:cubicBezTo>
                <a:lnTo>
                  <a:pt x="973" y="0"/>
                </a:lnTo>
                <a:cubicBezTo>
                  <a:pt x="435" y="0"/>
                  <a:pt x="0" y="435"/>
                  <a:pt x="0" y="973"/>
                </a:cubicBezTo>
                <a:lnTo>
                  <a:pt x="0" y="973"/>
                </a:lnTo>
                <a:cubicBezTo>
                  <a:pt x="0" y="1478"/>
                  <a:pt x="383" y="1893"/>
                  <a:pt x="875" y="194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169D40D-13A5-564C-AF7B-81B50B70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7218" y="12933456"/>
            <a:ext cx="21223" cy="21223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77127FD-70D1-084F-B2B2-A31C13298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7218" y="12165137"/>
            <a:ext cx="21223" cy="725870"/>
          </a:xfrm>
          <a:custGeom>
            <a:avLst/>
            <a:gdLst>
              <a:gd name="T0" fmla="*/ 23 w 24"/>
              <a:gd name="T1" fmla="*/ 45 h 753"/>
              <a:gd name="T2" fmla="*/ 0 w 24"/>
              <a:gd name="T3" fmla="*/ 45 h 753"/>
              <a:gd name="T4" fmla="*/ 0 w 24"/>
              <a:gd name="T5" fmla="*/ 0 h 753"/>
              <a:gd name="T6" fmla="*/ 23 w 24"/>
              <a:gd name="T7" fmla="*/ 0 h 753"/>
              <a:gd name="T8" fmla="*/ 23 w 24"/>
              <a:gd name="T9" fmla="*/ 45 h 753"/>
              <a:gd name="T10" fmla="*/ 23 w 24"/>
              <a:gd name="T11" fmla="*/ 133 h 753"/>
              <a:gd name="T12" fmla="*/ 0 w 24"/>
              <a:gd name="T13" fmla="*/ 133 h 753"/>
              <a:gd name="T14" fmla="*/ 0 w 24"/>
              <a:gd name="T15" fmla="*/ 89 h 753"/>
              <a:gd name="T16" fmla="*/ 23 w 24"/>
              <a:gd name="T17" fmla="*/ 89 h 753"/>
              <a:gd name="T18" fmla="*/ 23 w 24"/>
              <a:gd name="T19" fmla="*/ 133 h 753"/>
              <a:gd name="T20" fmla="*/ 23 w 24"/>
              <a:gd name="T21" fmla="*/ 222 h 753"/>
              <a:gd name="T22" fmla="*/ 0 w 24"/>
              <a:gd name="T23" fmla="*/ 222 h 753"/>
              <a:gd name="T24" fmla="*/ 0 w 24"/>
              <a:gd name="T25" fmla="*/ 178 h 753"/>
              <a:gd name="T26" fmla="*/ 23 w 24"/>
              <a:gd name="T27" fmla="*/ 178 h 753"/>
              <a:gd name="T28" fmla="*/ 23 w 24"/>
              <a:gd name="T29" fmla="*/ 222 h 753"/>
              <a:gd name="T30" fmla="*/ 23 w 24"/>
              <a:gd name="T31" fmla="*/ 310 h 753"/>
              <a:gd name="T32" fmla="*/ 0 w 24"/>
              <a:gd name="T33" fmla="*/ 310 h 753"/>
              <a:gd name="T34" fmla="*/ 0 w 24"/>
              <a:gd name="T35" fmla="*/ 266 h 753"/>
              <a:gd name="T36" fmla="*/ 23 w 24"/>
              <a:gd name="T37" fmla="*/ 266 h 753"/>
              <a:gd name="T38" fmla="*/ 23 w 24"/>
              <a:gd name="T39" fmla="*/ 310 h 753"/>
              <a:gd name="T40" fmla="*/ 23 w 24"/>
              <a:gd name="T41" fmla="*/ 399 h 753"/>
              <a:gd name="T42" fmla="*/ 0 w 24"/>
              <a:gd name="T43" fmla="*/ 399 h 753"/>
              <a:gd name="T44" fmla="*/ 0 w 24"/>
              <a:gd name="T45" fmla="*/ 355 h 753"/>
              <a:gd name="T46" fmla="*/ 23 w 24"/>
              <a:gd name="T47" fmla="*/ 355 h 753"/>
              <a:gd name="T48" fmla="*/ 23 w 24"/>
              <a:gd name="T49" fmla="*/ 399 h 753"/>
              <a:gd name="T50" fmla="*/ 23 w 24"/>
              <a:gd name="T51" fmla="*/ 487 h 753"/>
              <a:gd name="T52" fmla="*/ 0 w 24"/>
              <a:gd name="T53" fmla="*/ 487 h 753"/>
              <a:gd name="T54" fmla="*/ 0 w 24"/>
              <a:gd name="T55" fmla="*/ 443 h 753"/>
              <a:gd name="T56" fmla="*/ 23 w 24"/>
              <a:gd name="T57" fmla="*/ 443 h 753"/>
              <a:gd name="T58" fmla="*/ 23 w 24"/>
              <a:gd name="T59" fmla="*/ 487 h 753"/>
              <a:gd name="T60" fmla="*/ 23 w 24"/>
              <a:gd name="T61" fmla="*/ 576 h 753"/>
              <a:gd name="T62" fmla="*/ 0 w 24"/>
              <a:gd name="T63" fmla="*/ 576 h 753"/>
              <a:gd name="T64" fmla="*/ 0 w 24"/>
              <a:gd name="T65" fmla="*/ 531 h 753"/>
              <a:gd name="T66" fmla="*/ 23 w 24"/>
              <a:gd name="T67" fmla="*/ 531 h 753"/>
              <a:gd name="T68" fmla="*/ 23 w 24"/>
              <a:gd name="T69" fmla="*/ 576 h 753"/>
              <a:gd name="T70" fmla="*/ 23 w 24"/>
              <a:gd name="T71" fmla="*/ 664 h 753"/>
              <a:gd name="T72" fmla="*/ 0 w 24"/>
              <a:gd name="T73" fmla="*/ 664 h 753"/>
              <a:gd name="T74" fmla="*/ 0 w 24"/>
              <a:gd name="T75" fmla="*/ 619 h 753"/>
              <a:gd name="T76" fmla="*/ 23 w 24"/>
              <a:gd name="T77" fmla="*/ 619 h 753"/>
              <a:gd name="T78" fmla="*/ 23 w 24"/>
              <a:gd name="T79" fmla="*/ 664 h 753"/>
              <a:gd name="T80" fmla="*/ 23 w 24"/>
              <a:gd name="T81" fmla="*/ 752 h 753"/>
              <a:gd name="T82" fmla="*/ 0 w 24"/>
              <a:gd name="T83" fmla="*/ 752 h 753"/>
              <a:gd name="T84" fmla="*/ 0 w 24"/>
              <a:gd name="T85" fmla="*/ 708 h 753"/>
              <a:gd name="T86" fmla="*/ 23 w 24"/>
              <a:gd name="T87" fmla="*/ 708 h 753"/>
              <a:gd name="T88" fmla="*/ 23 w 24"/>
              <a:gd name="T89" fmla="*/ 752 h 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" h="753">
                <a:moveTo>
                  <a:pt x="23" y="45"/>
                </a:moveTo>
                <a:lnTo>
                  <a:pt x="0" y="45"/>
                </a:lnTo>
                <a:lnTo>
                  <a:pt x="0" y="0"/>
                </a:lnTo>
                <a:lnTo>
                  <a:pt x="23" y="0"/>
                </a:lnTo>
                <a:lnTo>
                  <a:pt x="23" y="45"/>
                </a:lnTo>
                <a:close/>
                <a:moveTo>
                  <a:pt x="23" y="133"/>
                </a:moveTo>
                <a:lnTo>
                  <a:pt x="0" y="133"/>
                </a:lnTo>
                <a:lnTo>
                  <a:pt x="0" y="89"/>
                </a:lnTo>
                <a:lnTo>
                  <a:pt x="23" y="89"/>
                </a:lnTo>
                <a:lnTo>
                  <a:pt x="23" y="133"/>
                </a:lnTo>
                <a:close/>
                <a:moveTo>
                  <a:pt x="23" y="222"/>
                </a:moveTo>
                <a:lnTo>
                  <a:pt x="0" y="222"/>
                </a:lnTo>
                <a:lnTo>
                  <a:pt x="0" y="178"/>
                </a:lnTo>
                <a:lnTo>
                  <a:pt x="23" y="178"/>
                </a:lnTo>
                <a:lnTo>
                  <a:pt x="23" y="222"/>
                </a:lnTo>
                <a:close/>
                <a:moveTo>
                  <a:pt x="23" y="310"/>
                </a:moveTo>
                <a:lnTo>
                  <a:pt x="0" y="310"/>
                </a:lnTo>
                <a:lnTo>
                  <a:pt x="0" y="266"/>
                </a:lnTo>
                <a:lnTo>
                  <a:pt x="23" y="266"/>
                </a:lnTo>
                <a:lnTo>
                  <a:pt x="23" y="310"/>
                </a:lnTo>
                <a:close/>
                <a:moveTo>
                  <a:pt x="23" y="399"/>
                </a:moveTo>
                <a:lnTo>
                  <a:pt x="0" y="399"/>
                </a:lnTo>
                <a:lnTo>
                  <a:pt x="0" y="355"/>
                </a:lnTo>
                <a:lnTo>
                  <a:pt x="23" y="355"/>
                </a:lnTo>
                <a:lnTo>
                  <a:pt x="23" y="399"/>
                </a:lnTo>
                <a:close/>
                <a:moveTo>
                  <a:pt x="23" y="487"/>
                </a:moveTo>
                <a:lnTo>
                  <a:pt x="0" y="487"/>
                </a:lnTo>
                <a:lnTo>
                  <a:pt x="0" y="443"/>
                </a:lnTo>
                <a:lnTo>
                  <a:pt x="23" y="443"/>
                </a:lnTo>
                <a:lnTo>
                  <a:pt x="23" y="487"/>
                </a:lnTo>
                <a:close/>
                <a:moveTo>
                  <a:pt x="23" y="576"/>
                </a:moveTo>
                <a:lnTo>
                  <a:pt x="0" y="576"/>
                </a:lnTo>
                <a:lnTo>
                  <a:pt x="0" y="531"/>
                </a:lnTo>
                <a:lnTo>
                  <a:pt x="23" y="531"/>
                </a:lnTo>
                <a:lnTo>
                  <a:pt x="23" y="576"/>
                </a:lnTo>
                <a:close/>
                <a:moveTo>
                  <a:pt x="23" y="664"/>
                </a:moveTo>
                <a:lnTo>
                  <a:pt x="0" y="664"/>
                </a:lnTo>
                <a:lnTo>
                  <a:pt x="0" y="619"/>
                </a:lnTo>
                <a:lnTo>
                  <a:pt x="23" y="619"/>
                </a:lnTo>
                <a:lnTo>
                  <a:pt x="23" y="664"/>
                </a:lnTo>
                <a:close/>
                <a:moveTo>
                  <a:pt x="23" y="752"/>
                </a:moveTo>
                <a:lnTo>
                  <a:pt x="0" y="752"/>
                </a:lnTo>
                <a:lnTo>
                  <a:pt x="0" y="708"/>
                </a:lnTo>
                <a:lnTo>
                  <a:pt x="23" y="708"/>
                </a:lnTo>
                <a:lnTo>
                  <a:pt x="23" y="75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FDA2E6C-0628-D645-AB4C-B2B474014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7218" y="12101466"/>
            <a:ext cx="21223" cy="21223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F7CDCCC8-3D68-6840-960E-F4DCB0540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9219" y="12881959"/>
            <a:ext cx="453239" cy="177869"/>
          </a:xfrm>
          <a:custGeom>
            <a:avLst/>
            <a:gdLst>
              <a:gd name="connsiteX0" fmla="*/ 225286 w 446402"/>
              <a:gd name="connsiteY0" fmla="*/ 46538 h 175186"/>
              <a:gd name="connsiteX1" fmla="*/ 341870 w 446402"/>
              <a:gd name="connsiteY1" fmla="*/ 84855 h 175186"/>
              <a:gd name="connsiteX2" fmla="*/ 225286 w 446402"/>
              <a:gd name="connsiteY2" fmla="*/ 125040 h 175186"/>
              <a:gd name="connsiteX3" fmla="*/ 108700 w 446402"/>
              <a:gd name="connsiteY3" fmla="*/ 84855 h 175186"/>
              <a:gd name="connsiteX4" fmla="*/ 225286 w 446402"/>
              <a:gd name="connsiteY4" fmla="*/ 46538 h 175186"/>
              <a:gd name="connsiteX5" fmla="*/ 223202 w 446402"/>
              <a:gd name="connsiteY5" fmla="*/ 30634 h 175186"/>
              <a:gd name="connsiteX6" fmla="*/ 32156 w 446402"/>
              <a:gd name="connsiteY6" fmla="*/ 86157 h 175186"/>
              <a:gd name="connsiteX7" fmla="*/ 223202 w 446402"/>
              <a:gd name="connsiteY7" fmla="*/ 142638 h 175186"/>
              <a:gd name="connsiteX8" fmla="*/ 415192 w 446402"/>
              <a:gd name="connsiteY8" fmla="*/ 86157 h 175186"/>
              <a:gd name="connsiteX9" fmla="*/ 223202 w 446402"/>
              <a:gd name="connsiteY9" fmla="*/ 30634 h 175186"/>
              <a:gd name="connsiteX10" fmla="*/ 223202 w 446402"/>
              <a:gd name="connsiteY10" fmla="*/ 0 h 175186"/>
              <a:gd name="connsiteX11" fmla="*/ 446402 w 446402"/>
              <a:gd name="connsiteY11" fmla="*/ 86157 h 175186"/>
              <a:gd name="connsiteX12" fmla="*/ 223202 w 446402"/>
              <a:gd name="connsiteY12" fmla="*/ 175186 h 175186"/>
              <a:gd name="connsiteX13" fmla="*/ 0 w 446402"/>
              <a:gd name="connsiteY13" fmla="*/ 86157 h 175186"/>
              <a:gd name="connsiteX14" fmla="*/ 223202 w 446402"/>
              <a:gd name="connsiteY14" fmla="*/ 0 h 17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402" h="175186">
                <a:moveTo>
                  <a:pt x="225286" y="46538"/>
                </a:moveTo>
                <a:cubicBezTo>
                  <a:pt x="290268" y="46538"/>
                  <a:pt x="341870" y="64295"/>
                  <a:pt x="341870" y="84855"/>
                </a:cubicBezTo>
                <a:cubicBezTo>
                  <a:pt x="341870" y="107284"/>
                  <a:pt x="290268" y="125040"/>
                  <a:pt x="225286" y="125040"/>
                </a:cubicBezTo>
                <a:cubicBezTo>
                  <a:pt x="161258" y="125040"/>
                  <a:pt x="108700" y="107284"/>
                  <a:pt x="108700" y="84855"/>
                </a:cubicBezTo>
                <a:cubicBezTo>
                  <a:pt x="108700" y="64295"/>
                  <a:pt x="161258" y="46538"/>
                  <a:pt x="225286" y="46538"/>
                </a:cubicBezTo>
                <a:close/>
                <a:moveTo>
                  <a:pt x="223202" y="30634"/>
                </a:moveTo>
                <a:cubicBezTo>
                  <a:pt x="105926" y="30634"/>
                  <a:pt x="32156" y="64139"/>
                  <a:pt x="32156" y="86157"/>
                </a:cubicBezTo>
                <a:cubicBezTo>
                  <a:pt x="32156" y="110089"/>
                  <a:pt x="105926" y="142638"/>
                  <a:pt x="223202" y="142638"/>
                </a:cubicBezTo>
                <a:cubicBezTo>
                  <a:pt x="340476" y="142638"/>
                  <a:pt x="415192" y="110089"/>
                  <a:pt x="415192" y="86157"/>
                </a:cubicBezTo>
                <a:cubicBezTo>
                  <a:pt x="415192" y="64139"/>
                  <a:pt x="340476" y="30634"/>
                  <a:pt x="223202" y="30634"/>
                </a:cubicBezTo>
                <a:close/>
                <a:moveTo>
                  <a:pt x="223202" y="0"/>
                </a:moveTo>
                <a:cubicBezTo>
                  <a:pt x="334802" y="0"/>
                  <a:pt x="446402" y="28719"/>
                  <a:pt x="446402" y="86157"/>
                </a:cubicBezTo>
                <a:cubicBezTo>
                  <a:pt x="446402" y="144552"/>
                  <a:pt x="334802" y="175186"/>
                  <a:pt x="223202" y="175186"/>
                </a:cubicBezTo>
                <a:cubicBezTo>
                  <a:pt x="112546" y="175186"/>
                  <a:pt x="0" y="144552"/>
                  <a:pt x="0" y="86157"/>
                </a:cubicBezTo>
                <a:cubicBezTo>
                  <a:pt x="0" y="28719"/>
                  <a:pt x="111600" y="0"/>
                  <a:pt x="22320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A76CC52C-B9D6-AD49-8ACB-99DD792AFCE4}"/>
              </a:ext>
            </a:extLst>
          </p:cNvPr>
          <p:cNvSpPr txBox="1">
            <a:spLocks/>
          </p:cNvSpPr>
          <p:nvPr/>
        </p:nvSpPr>
        <p:spPr>
          <a:xfrm>
            <a:off x="15204961" y="10021492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D2A06194-C0AB-CF4E-BD3F-994F75040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0140" y="11038961"/>
            <a:ext cx="453236" cy="177626"/>
          </a:xfrm>
          <a:custGeom>
            <a:avLst/>
            <a:gdLst>
              <a:gd name="connsiteX0" fmla="*/ 225287 w 446399"/>
              <a:gd name="connsiteY0" fmla="*/ 46298 h 174947"/>
              <a:gd name="connsiteX1" fmla="*/ 341872 w 446399"/>
              <a:gd name="connsiteY1" fmla="*/ 85549 h 174947"/>
              <a:gd name="connsiteX2" fmla="*/ 225287 w 446399"/>
              <a:gd name="connsiteY2" fmla="*/ 124800 h 174947"/>
              <a:gd name="connsiteX3" fmla="*/ 108702 w 446399"/>
              <a:gd name="connsiteY3" fmla="*/ 85549 h 174947"/>
              <a:gd name="connsiteX4" fmla="*/ 225287 w 446399"/>
              <a:gd name="connsiteY4" fmla="*/ 46298 h 174947"/>
              <a:gd name="connsiteX5" fmla="*/ 223200 w 446399"/>
              <a:gd name="connsiteY5" fmla="*/ 31352 h 174947"/>
              <a:gd name="connsiteX6" fmla="*/ 31210 w 446399"/>
              <a:gd name="connsiteY6" fmla="*/ 86875 h 174947"/>
              <a:gd name="connsiteX7" fmla="*/ 223200 w 446399"/>
              <a:gd name="connsiteY7" fmla="*/ 143356 h 174947"/>
              <a:gd name="connsiteX8" fmla="*/ 414243 w 446399"/>
              <a:gd name="connsiteY8" fmla="*/ 86875 h 174947"/>
              <a:gd name="connsiteX9" fmla="*/ 223200 w 446399"/>
              <a:gd name="connsiteY9" fmla="*/ 31352 h 174947"/>
              <a:gd name="connsiteX10" fmla="*/ 223200 w 446399"/>
              <a:gd name="connsiteY10" fmla="*/ 0 h 174947"/>
              <a:gd name="connsiteX11" fmla="*/ 446399 w 446399"/>
              <a:gd name="connsiteY11" fmla="*/ 86875 h 174947"/>
              <a:gd name="connsiteX12" fmla="*/ 223200 w 446399"/>
              <a:gd name="connsiteY12" fmla="*/ 174947 h 174947"/>
              <a:gd name="connsiteX13" fmla="*/ 0 w 446399"/>
              <a:gd name="connsiteY13" fmla="*/ 86875 h 174947"/>
              <a:gd name="connsiteX14" fmla="*/ 223200 w 446399"/>
              <a:gd name="connsiteY14" fmla="*/ 0 h 17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399" h="174947">
                <a:moveTo>
                  <a:pt x="225287" y="46298"/>
                </a:moveTo>
                <a:cubicBezTo>
                  <a:pt x="289313" y="46298"/>
                  <a:pt x="341872" y="64055"/>
                  <a:pt x="341872" y="85549"/>
                </a:cubicBezTo>
                <a:cubicBezTo>
                  <a:pt x="341872" y="107044"/>
                  <a:pt x="289313" y="124800"/>
                  <a:pt x="225287" y="124800"/>
                </a:cubicBezTo>
                <a:cubicBezTo>
                  <a:pt x="160305" y="124800"/>
                  <a:pt x="108702" y="107044"/>
                  <a:pt x="108702" y="85549"/>
                </a:cubicBezTo>
                <a:cubicBezTo>
                  <a:pt x="108702" y="64055"/>
                  <a:pt x="160305" y="46298"/>
                  <a:pt x="225287" y="46298"/>
                </a:cubicBezTo>
                <a:close/>
                <a:moveTo>
                  <a:pt x="223200" y="31352"/>
                </a:moveTo>
                <a:cubicBezTo>
                  <a:pt x="105925" y="31352"/>
                  <a:pt x="31210" y="63900"/>
                  <a:pt x="31210" y="86875"/>
                </a:cubicBezTo>
                <a:cubicBezTo>
                  <a:pt x="31210" y="109850"/>
                  <a:pt x="105925" y="143356"/>
                  <a:pt x="223200" y="143356"/>
                </a:cubicBezTo>
                <a:cubicBezTo>
                  <a:pt x="340474" y="143356"/>
                  <a:pt x="414243" y="109850"/>
                  <a:pt x="414243" y="86875"/>
                </a:cubicBezTo>
                <a:cubicBezTo>
                  <a:pt x="414243" y="63900"/>
                  <a:pt x="340474" y="31352"/>
                  <a:pt x="223200" y="31352"/>
                </a:cubicBezTo>
                <a:close/>
                <a:moveTo>
                  <a:pt x="223200" y="0"/>
                </a:moveTo>
                <a:cubicBezTo>
                  <a:pt x="334799" y="0"/>
                  <a:pt x="446399" y="28959"/>
                  <a:pt x="446399" y="86875"/>
                </a:cubicBezTo>
                <a:cubicBezTo>
                  <a:pt x="446399" y="145270"/>
                  <a:pt x="333854" y="174947"/>
                  <a:pt x="223200" y="174947"/>
                </a:cubicBezTo>
                <a:cubicBezTo>
                  <a:pt x="111600" y="174947"/>
                  <a:pt x="0" y="145270"/>
                  <a:pt x="0" y="86875"/>
                </a:cubicBezTo>
                <a:cubicBezTo>
                  <a:pt x="0" y="28959"/>
                  <a:pt x="111600" y="0"/>
                  <a:pt x="2232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FDC96FE-6B80-6443-B921-1AC045778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1250" y="8195231"/>
            <a:ext cx="1876222" cy="2058748"/>
          </a:xfrm>
          <a:custGeom>
            <a:avLst/>
            <a:gdLst>
              <a:gd name="T0" fmla="*/ 875 w 1948"/>
              <a:gd name="T1" fmla="*/ 1942 h 2140"/>
              <a:gd name="T2" fmla="*/ 974 w 1948"/>
              <a:gd name="T3" fmla="*/ 2139 h 2140"/>
              <a:gd name="T4" fmla="*/ 1072 w 1948"/>
              <a:gd name="T5" fmla="*/ 1942 h 2140"/>
              <a:gd name="T6" fmla="*/ 1072 w 1948"/>
              <a:gd name="T7" fmla="*/ 1942 h 2140"/>
              <a:gd name="T8" fmla="*/ 1947 w 1948"/>
              <a:gd name="T9" fmla="*/ 974 h 2140"/>
              <a:gd name="T10" fmla="*/ 1947 w 1948"/>
              <a:gd name="T11" fmla="*/ 974 h 2140"/>
              <a:gd name="T12" fmla="*/ 974 w 1948"/>
              <a:gd name="T13" fmla="*/ 0 h 2140"/>
              <a:gd name="T14" fmla="*/ 974 w 1948"/>
              <a:gd name="T15" fmla="*/ 0 h 2140"/>
              <a:gd name="T16" fmla="*/ 0 w 1948"/>
              <a:gd name="T17" fmla="*/ 974 h 2140"/>
              <a:gd name="T18" fmla="*/ 0 w 1948"/>
              <a:gd name="T19" fmla="*/ 974 h 2140"/>
              <a:gd name="T20" fmla="*/ 875 w 1948"/>
              <a:gd name="T21" fmla="*/ 1942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8" h="2140">
                <a:moveTo>
                  <a:pt x="875" y="1942"/>
                </a:moveTo>
                <a:lnTo>
                  <a:pt x="974" y="2139"/>
                </a:lnTo>
                <a:lnTo>
                  <a:pt x="1072" y="1942"/>
                </a:lnTo>
                <a:lnTo>
                  <a:pt x="1072" y="1942"/>
                </a:lnTo>
                <a:cubicBezTo>
                  <a:pt x="1563" y="1893"/>
                  <a:pt x="1947" y="1478"/>
                  <a:pt x="1947" y="974"/>
                </a:cubicBezTo>
                <a:lnTo>
                  <a:pt x="1947" y="974"/>
                </a:lnTo>
                <a:cubicBezTo>
                  <a:pt x="1947" y="436"/>
                  <a:pt x="1511" y="0"/>
                  <a:pt x="974" y="0"/>
                </a:cubicBezTo>
                <a:lnTo>
                  <a:pt x="974" y="0"/>
                </a:lnTo>
                <a:cubicBezTo>
                  <a:pt x="436" y="0"/>
                  <a:pt x="0" y="436"/>
                  <a:pt x="0" y="974"/>
                </a:cubicBezTo>
                <a:lnTo>
                  <a:pt x="0" y="974"/>
                </a:lnTo>
                <a:cubicBezTo>
                  <a:pt x="0" y="1478"/>
                  <a:pt x="383" y="1893"/>
                  <a:pt x="875" y="19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31417FB7-345E-E142-9A7F-5AB1DD815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6625" y="11107194"/>
            <a:ext cx="21225" cy="21223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29FFA36-5652-7F4C-942D-1707B7A71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6625" y="10338875"/>
            <a:ext cx="21225" cy="725870"/>
          </a:xfrm>
          <a:custGeom>
            <a:avLst/>
            <a:gdLst>
              <a:gd name="T0" fmla="*/ 23 w 24"/>
              <a:gd name="T1" fmla="*/ 44 h 752"/>
              <a:gd name="T2" fmla="*/ 0 w 24"/>
              <a:gd name="T3" fmla="*/ 44 h 752"/>
              <a:gd name="T4" fmla="*/ 0 w 24"/>
              <a:gd name="T5" fmla="*/ 0 h 752"/>
              <a:gd name="T6" fmla="*/ 23 w 24"/>
              <a:gd name="T7" fmla="*/ 0 h 752"/>
              <a:gd name="T8" fmla="*/ 23 w 24"/>
              <a:gd name="T9" fmla="*/ 44 h 752"/>
              <a:gd name="T10" fmla="*/ 23 w 24"/>
              <a:gd name="T11" fmla="*/ 132 h 752"/>
              <a:gd name="T12" fmla="*/ 0 w 24"/>
              <a:gd name="T13" fmla="*/ 132 h 752"/>
              <a:gd name="T14" fmla="*/ 0 w 24"/>
              <a:gd name="T15" fmla="*/ 89 h 752"/>
              <a:gd name="T16" fmla="*/ 23 w 24"/>
              <a:gd name="T17" fmla="*/ 89 h 752"/>
              <a:gd name="T18" fmla="*/ 23 w 24"/>
              <a:gd name="T19" fmla="*/ 132 h 752"/>
              <a:gd name="T20" fmla="*/ 23 w 24"/>
              <a:gd name="T21" fmla="*/ 221 h 752"/>
              <a:gd name="T22" fmla="*/ 0 w 24"/>
              <a:gd name="T23" fmla="*/ 221 h 752"/>
              <a:gd name="T24" fmla="*/ 0 w 24"/>
              <a:gd name="T25" fmla="*/ 177 h 752"/>
              <a:gd name="T26" fmla="*/ 23 w 24"/>
              <a:gd name="T27" fmla="*/ 177 h 752"/>
              <a:gd name="T28" fmla="*/ 23 w 24"/>
              <a:gd name="T29" fmla="*/ 221 h 752"/>
              <a:gd name="T30" fmla="*/ 23 w 24"/>
              <a:gd name="T31" fmla="*/ 309 h 752"/>
              <a:gd name="T32" fmla="*/ 0 w 24"/>
              <a:gd name="T33" fmla="*/ 309 h 752"/>
              <a:gd name="T34" fmla="*/ 0 w 24"/>
              <a:gd name="T35" fmla="*/ 265 h 752"/>
              <a:gd name="T36" fmla="*/ 23 w 24"/>
              <a:gd name="T37" fmla="*/ 265 h 752"/>
              <a:gd name="T38" fmla="*/ 23 w 24"/>
              <a:gd name="T39" fmla="*/ 309 h 752"/>
              <a:gd name="T40" fmla="*/ 23 w 24"/>
              <a:gd name="T41" fmla="*/ 398 h 752"/>
              <a:gd name="T42" fmla="*/ 0 w 24"/>
              <a:gd name="T43" fmla="*/ 398 h 752"/>
              <a:gd name="T44" fmla="*/ 0 w 24"/>
              <a:gd name="T45" fmla="*/ 353 h 752"/>
              <a:gd name="T46" fmla="*/ 23 w 24"/>
              <a:gd name="T47" fmla="*/ 353 h 752"/>
              <a:gd name="T48" fmla="*/ 23 w 24"/>
              <a:gd name="T49" fmla="*/ 398 h 752"/>
              <a:gd name="T50" fmla="*/ 23 w 24"/>
              <a:gd name="T51" fmla="*/ 486 h 752"/>
              <a:gd name="T52" fmla="*/ 0 w 24"/>
              <a:gd name="T53" fmla="*/ 486 h 752"/>
              <a:gd name="T54" fmla="*/ 0 w 24"/>
              <a:gd name="T55" fmla="*/ 442 h 752"/>
              <a:gd name="T56" fmla="*/ 23 w 24"/>
              <a:gd name="T57" fmla="*/ 442 h 752"/>
              <a:gd name="T58" fmla="*/ 23 w 24"/>
              <a:gd name="T59" fmla="*/ 486 h 752"/>
              <a:gd name="T60" fmla="*/ 23 w 24"/>
              <a:gd name="T61" fmla="*/ 575 h 752"/>
              <a:gd name="T62" fmla="*/ 0 w 24"/>
              <a:gd name="T63" fmla="*/ 575 h 752"/>
              <a:gd name="T64" fmla="*/ 0 w 24"/>
              <a:gd name="T65" fmla="*/ 531 h 752"/>
              <a:gd name="T66" fmla="*/ 23 w 24"/>
              <a:gd name="T67" fmla="*/ 531 h 752"/>
              <a:gd name="T68" fmla="*/ 23 w 24"/>
              <a:gd name="T69" fmla="*/ 575 h 752"/>
              <a:gd name="T70" fmla="*/ 23 w 24"/>
              <a:gd name="T71" fmla="*/ 663 h 752"/>
              <a:gd name="T72" fmla="*/ 0 w 24"/>
              <a:gd name="T73" fmla="*/ 663 h 752"/>
              <a:gd name="T74" fmla="*/ 0 w 24"/>
              <a:gd name="T75" fmla="*/ 619 h 752"/>
              <a:gd name="T76" fmla="*/ 23 w 24"/>
              <a:gd name="T77" fmla="*/ 619 h 752"/>
              <a:gd name="T78" fmla="*/ 23 w 24"/>
              <a:gd name="T79" fmla="*/ 663 h 752"/>
              <a:gd name="T80" fmla="*/ 23 w 24"/>
              <a:gd name="T81" fmla="*/ 751 h 752"/>
              <a:gd name="T82" fmla="*/ 0 w 24"/>
              <a:gd name="T83" fmla="*/ 751 h 752"/>
              <a:gd name="T84" fmla="*/ 0 w 24"/>
              <a:gd name="T85" fmla="*/ 708 h 752"/>
              <a:gd name="T86" fmla="*/ 23 w 24"/>
              <a:gd name="T87" fmla="*/ 708 h 752"/>
              <a:gd name="T88" fmla="*/ 23 w 24"/>
              <a:gd name="T8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" h="752">
                <a:moveTo>
                  <a:pt x="23" y="44"/>
                </a:moveTo>
                <a:lnTo>
                  <a:pt x="0" y="44"/>
                </a:lnTo>
                <a:lnTo>
                  <a:pt x="0" y="0"/>
                </a:lnTo>
                <a:lnTo>
                  <a:pt x="23" y="0"/>
                </a:lnTo>
                <a:lnTo>
                  <a:pt x="23" y="44"/>
                </a:lnTo>
                <a:close/>
                <a:moveTo>
                  <a:pt x="23" y="132"/>
                </a:moveTo>
                <a:lnTo>
                  <a:pt x="0" y="132"/>
                </a:lnTo>
                <a:lnTo>
                  <a:pt x="0" y="89"/>
                </a:lnTo>
                <a:lnTo>
                  <a:pt x="23" y="89"/>
                </a:lnTo>
                <a:lnTo>
                  <a:pt x="23" y="132"/>
                </a:lnTo>
                <a:close/>
                <a:moveTo>
                  <a:pt x="23" y="221"/>
                </a:moveTo>
                <a:lnTo>
                  <a:pt x="0" y="221"/>
                </a:lnTo>
                <a:lnTo>
                  <a:pt x="0" y="177"/>
                </a:lnTo>
                <a:lnTo>
                  <a:pt x="23" y="177"/>
                </a:lnTo>
                <a:lnTo>
                  <a:pt x="23" y="221"/>
                </a:lnTo>
                <a:close/>
                <a:moveTo>
                  <a:pt x="23" y="309"/>
                </a:moveTo>
                <a:lnTo>
                  <a:pt x="0" y="309"/>
                </a:lnTo>
                <a:lnTo>
                  <a:pt x="0" y="265"/>
                </a:lnTo>
                <a:lnTo>
                  <a:pt x="23" y="265"/>
                </a:lnTo>
                <a:lnTo>
                  <a:pt x="23" y="309"/>
                </a:lnTo>
                <a:close/>
                <a:moveTo>
                  <a:pt x="23" y="398"/>
                </a:moveTo>
                <a:lnTo>
                  <a:pt x="0" y="398"/>
                </a:lnTo>
                <a:lnTo>
                  <a:pt x="0" y="353"/>
                </a:lnTo>
                <a:lnTo>
                  <a:pt x="23" y="353"/>
                </a:lnTo>
                <a:lnTo>
                  <a:pt x="23" y="398"/>
                </a:lnTo>
                <a:close/>
                <a:moveTo>
                  <a:pt x="23" y="486"/>
                </a:moveTo>
                <a:lnTo>
                  <a:pt x="0" y="486"/>
                </a:lnTo>
                <a:lnTo>
                  <a:pt x="0" y="442"/>
                </a:lnTo>
                <a:lnTo>
                  <a:pt x="23" y="442"/>
                </a:lnTo>
                <a:lnTo>
                  <a:pt x="23" y="486"/>
                </a:lnTo>
                <a:close/>
                <a:moveTo>
                  <a:pt x="23" y="575"/>
                </a:moveTo>
                <a:lnTo>
                  <a:pt x="0" y="575"/>
                </a:lnTo>
                <a:lnTo>
                  <a:pt x="0" y="531"/>
                </a:lnTo>
                <a:lnTo>
                  <a:pt x="23" y="531"/>
                </a:lnTo>
                <a:lnTo>
                  <a:pt x="23" y="575"/>
                </a:lnTo>
                <a:close/>
                <a:moveTo>
                  <a:pt x="23" y="663"/>
                </a:moveTo>
                <a:lnTo>
                  <a:pt x="0" y="663"/>
                </a:lnTo>
                <a:lnTo>
                  <a:pt x="0" y="619"/>
                </a:lnTo>
                <a:lnTo>
                  <a:pt x="23" y="619"/>
                </a:lnTo>
                <a:lnTo>
                  <a:pt x="23" y="663"/>
                </a:lnTo>
                <a:close/>
                <a:moveTo>
                  <a:pt x="23" y="751"/>
                </a:moveTo>
                <a:lnTo>
                  <a:pt x="0" y="751"/>
                </a:lnTo>
                <a:lnTo>
                  <a:pt x="0" y="708"/>
                </a:lnTo>
                <a:lnTo>
                  <a:pt x="23" y="708"/>
                </a:lnTo>
                <a:lnTo>
                  <a:pt x="23" y="75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4D3D675-C7FF-354B-9499-B8D27F582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6625" y="10279448"/>
            <a:ext cx="21225" cy="21225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352B014C-D94E-6C46-93CF-78201133201F}"/>
              </a:ext>
            </a:extLst>
          </p:cNvPr>
          <p:cNvSpPr txBox="1">
            <a:spLocks/>
          </p:cNvSpPr>
          <p:nvPr/>
        </p:nvSpPr>
        <p:spPr>
          <a:xfrm>
            <a:off x="12438733" y="8195231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38BB337B-2B25-DE43-A7C7-74F4CA571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8751" y="9216464"/>
            <a:ext cx="453239" cy="173861"/>
          </a:xfrm>
          <a:custGeom>
            <a:avLst/>
            <a:gdLst>
              <a:gd name="connsiteX0" fmla="*/ 220631 w 446402"/>
              <a:gd name="connsiteY0" fmla="*/ 46757 h 171238"/>
              <a:gd name="connsiteX1" fmla="*/ 337694 w 446402"/>
              <a:gd name="connsiteY1" fmla="*/ 86943 h 171238"/>
              <a:gd name="connsiteX2" fmla="*/ 220631 w 446402"/>
              <a:gd name="connsiteY2" fmla="*/ 125259 h 171238"/>
              <a:gd name="connsiteX3" fmla="*/ 104520 w 446402"/>
              <a:gd name="connsiteY3" fmla="*/ 86943 h 171238"/>
              <a:gd name="connsiteX4" fmla="*/ 220631 w 446402"/>
              <a:gd name="connsiteY4" fmla="*/ 46757 h 171238"/>
              <a:gd name="connsiteX5" fmla="*/ 223201 w 446402"/>
              <a:gd name="connsiteY5" fmla="*/ 29914 h 171238"/>
              <a:gd name="connsiteX6" fmla="*/ 31210 w 446402"/>
              <a:gd name="connsiteY6" fmla="*/ 85501 h 171238"/>
              <a:gd name="connsiteX7" fmla="*/ 223201 w 446402"/>
              <a:gd name="connsiteY7" fmla="*/ 141089 h 171238"/>
              <a:gd name="connsiteX8" fmla="*/ 415192 w 446402"/>
              <a:gd name="connsiteY8" fmla="*/ 85501 h 171238"/>
              <a:gd name="connsiteX9" fmla="*/ 223201 w 446402"/>
              <a:gd name="connsiteY9" fmla="*/ 29914 h 171238"/>
              <a:gd name="connsiteX10" fmla="*/ 223201 w 446402"/>
              <a:gd name="connsiteY10" fmla="*/ 0 h 171238"/>
              <a:gd name="connsiteX11" fmla="*/ 446402 w 446402"/>
              <a:gd name="connsiteY11" fmla="*/ 85501 h 171238"/>
              <a:gd name="connsiteX12" fmla="*/ 223201 w 446402"/>
              <a:gd name="connsiteY12" fmla="*/ 171238 h 171238"/>
              <a:gd name="connsiteX13" fmla="*/ 0 w 446402"/>
              <a:gd name="connsiteY13" fmla="*/ 85501 h 171238"/>
              <a:gd name="connsiteX14" fmla="*/ 223201 w 446402"/>
              <a:gd name="connsiteY14" fmla="*/ 0 h 171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402" h="171238">
                <a:moveTo>
                  <a:pt x="220631" y="46757"/>
                </a:moveTo>
                <a:cubicBezTo>
                  <a:pt x="284397" y="46757"/>
                  <a:pt x="337694" y="64514"/>
                  <a:pt x="337694" y="86943"/>
                </a:cubicBezTo>
                <a:cubicBezTo>
                  <a:pt x="337694" y="107503"/>
                  <a:pt x="284397" y="125259"/>
                  <a:pt x="220631" y="125259"/>
                </a:cubicBezTo>
                <a:cubicBezTo>
                  <a:pt x="155914" y="125259"/>
                  <a:pt x="104520" y="107503"/>
                  <a:pt x="104520" y="86943"/>
                </a:cubicBezTo>
                <a:cubicBezTo>
                  <a:pt x="104520" y="64514"/>
                  <a:pt x="155914" y="46757"/>
                  <a:pt x="220631" y="46757"/>
                </a:cubicBezTo>
                <a:close/>
                <a:moveTo>
                  <a:pt x="223201" y="29914"/>
                </a:moveTo>
                <a:cubicBezTo>
                  <a:pt x="105926" y="29914"/>
                  <a:pt x="31210" y="62889"/>
                  <a:pt x="31210" y="85501"/>
                </a:cubicBezTo>
                <a:cubicBezTo>
                  <a:pt x="31210" y="108113"/>
                  <a:pt x="105926" y="141089"/>
                  <a:pt x="223201" y="141089"/>
                </a:cubicBezTo>
                <a:cubicBezTo>
                  <a:pt x="340476" y="141089"/>
                  <a:pt x="415192" y="108113"/>
                  <a:pt x="415192" y="85501"/>
                </a:cubicBezTo>
                <a:cubicBezTo>
                  <a:pt x="415192" y="62889"/>
                  <a:pt x="340476" y="29914"/>
                  <a:pt x="223201" y="29914"/>
                </a:cubicBezTo>
                <a:close/>
                <a:moveTo>
                  <a:pt x="223201" y="0"/>
                </a:moveTo>
                <a:cubicBezTo>
                  <a:pt x="334802" y="0"/>
                  <a:pt x="446402" y="28500"/>
                  <a:pt x="446402" y="85501"/>
                </a:cubicBezTo>
                <a:cubicBezTo>
                  <a:pt x="446402" y="142031"/>
                  <a:pt x="333856" y="171238"/>
                  <a:pt x="223201" y="171238"/>
                </a:cubicBezTo>
                <a:cubicBezTo>
                  <a:pt x="111601" y="171238"/>
                  <a:pt x="0" y="142031"/>
                  <a:pt x="0" y="85501"/>
                </a:cubicBezTo>
                <a:cubicBezTo>
                  <a:pt x="0" y="28500"/>
                  <a:pt x="111601" y="0"/>
                  <a:pt x="2232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7BF3879-A0E8-7349-B20A-B992025E9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5617" y="6373200"/>
            <a:ext cx="1876222" cy="2062994"/>
          </a:xfrm>
          <a:custGeom>
            <a:avLst/>
            <a:gdLst>
              <a:gd name="T0" fmla="*/ 875 w 1949"/>
              <a:gd name="T1" fmla="*/ 1943 h 2141"/>
              <a:gd name="T2" fmla="*/ 974 w 1949"/>
              <a:gd name="T3" fmla="*/ 2140 h 2141"/>
              <a:gd name="T4" fmla="*/ 1072 w 1949"/>
              <a:gd name="T5" fmla="*/ 1943 h 2141"/>
              <a:gd name="T6" fmla="*/ 1072 w 1949"/>
              <a:gd name="T7" fmla="*/ 1943 h 2141"/>
              <a:gd name="T8" fmla="*/ 1948 w 1949"/>
              <a:gd name="T9" fmla="*/ 974 h 2141"/>
              <a:gd name="T10" fmla="*/ 1948 w 1949"/>
              <a:gd name="T11" fmla="*/ 974 h 2141"/>
              <a:gd name="T12" fmla="*/ 974 w 1949"/>
              <a:gd name="T13" fmla="*/ 0 h 2141"/>
              <a:gd name="T14" fmla="*/ 974 w 1949"/>
              <a:gd name="T15" fmla="*/ 0 h 2141"/>
              <a:gd name="T16" fmla="*/ 0 w 1949"/>
              <a:gd name="T17" fmla="*/ 974 h 2141"/>
              <a:gd name="T18" fmla="*/ 0 w 1949"/>
              <a:gd name="T19" fmla="*/ 974 h 2141"/>
              <a:gd name="T20" fmla="*/ 875 w 1949"/>
              <a:gd name="T21" fmla="*/ 1943 h 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2141">
                <a:moveTo>
                  <a:pt x="875" y="1943"/>
                </a:moveTo>
                <a:lnTo>
                  <a:pt x="974" y="2140"/>
                </a:lnTo>
                <a:lnTo>
                  <a:pt x="1072" y="1943"/>
                </a:lnTo>
                <a:lnTo>
                  <a:pt x="1072" y="1943"/>
                </a:lnTo>
                <a:cubicBezTo>
                  <a:pt x="1564" y="1893"/>
                  <a:pt x="1948" y="1478"/>
                  <a:pt x="1948" y="974"/>
                </a:cubicBezTo>
                <a:lnTo>
                  <a:pt x="1948" y="974"/>
                </a:lnTo>
                <a:cubicBezTo>
                  <a:pt x="1948" y="436"/>
                  <a:pt x="1511" y="0"/>
                  <a:pt x="974" y="0"/>
                </a:cubicBezTo>
                <a:lnTo>
                  <a:pt x="974" y="0"/>
                </a:lnTo>
                <a:cubicBezTo>
                  <a:pt x="436" y="0"/>
                  <a:pt x="0" y="436"/>
                  <a:pt x="0" y="974"/>
                </a:cubicBezTo>
                <a:lnTo>
                  <a:pt x="0" y="974"/>
                </a:lnTo>
                <a:cubicBezTo>
                  <a:pt x="0" y="1478"/>
                  <a:pt x="383" y="1893"/>
                  <a:pt x="875" y="194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8047F51-0C72-4B42-A6B7-1608AAE2A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0994" y="9280915"/>
            <a:ext cx="25469" cy="21225"/>
          </a:xfrm>
          <a:custGeom>
            <a:avLst/>
            <a:gdLst>
              <a:gd name="T0" fmla="*/ 24 w 25"/>
              <a:gd name="T1" fmla="*/ 22 h 23"/>
              <a:gd name="T2" fmla="*/ 0 w 25"/>
              <a:gd name="T3" fmla="*/ 22 h 23"/>
              <a:gd name="T4" fmla="*/ 0 w 25"/>
              <a:gd name="T5" fmla="*/ 0 h 23"/>
              <a:gd name="T6" fmla="*/ 24 w 25"/>
              <a:gd name="T7" fmla="*/ 0 h 23"/>
              <a:gd name="T8" fmla="*/ 24 w 25"/>
              <a:gd name="T9" fmla="*/ 22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3">
                <a:moveTo>
                  <a:pt x="24" y="22"/>
                </a:moveTo>
                <a:lnTo>
                  <a:pt x="0" y="22"/>
                </a:lnTo>
                <a:lnTo>
                  <a:pt x="0" y="0"/>
                </a:lnTo>
                <a:lnTo>
                  <a:pt x="24" y="0"/>
                </a:lnTo>
                <a:lnTo>
                  <a:pt x="24" y="2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EED2357D-B277-DF41-BF08-A98097CE2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0994" y="8516846"/>
            <a:ext cx="25469" cy="725870"/>
          </a:xfrm>
          <a:custGeom>
            <a:avLst/>
            <a:gdLst>
              <a:gd name="T0" fmla="*/ 24 w 25"/>
              <a:gd name="T1" fmla="*/ 45 h 753"/>
              <a:gd name="T2" fmla="*/ 0 w 25"/>
              <a:gd name="T3" fmla="*/ 45 h 753"/>
              <a:gd name="T4" fmla="*/ 0 w 25"/>
              <a:gd name="T5" fmla="*/ 0 h 753"/>
              <a:gd name="T6" fmla="*/ 24 w 25"/>
              <a:gd name="T7" fmla="*/ 0 h 753"/>
              <a:gd name="T8" fmla="*/ 24 w 25"/>
              <a:gd name="T9" fmla="*/ 45 h 753"/>
              <a:gd name="T10" fmla="*/ 24 w 25"/>
              <a:gd name="T11" fmla="*/ 133 h 753"/>
              <a:gd name="T12" fmla="*/ 0 w 25"/>
              <a:gd name="T13" fmla="*/ 133 h 753"/>
              <a:gd name="T14" fmla="*/ 0 w 25"/>
              <a:gd name="T15" fmla="*/ 89 h 753"/>
              <a:gd name="T16" fmla="*/ 24 w 25"/>
              <a:gd name="T17" fmla="*/ 89 h 753"/>
              <a:gd name="T18" fmla="*/ 24 w 25"/>
              <a:gd name="T19" fmla="*/ 133 h 753"/>
              <a:gd name="T20" fmla="*/ 24 w 25"/>
              <a:gd name="T21" fmla="*/ 221 h 753"/>
              <a:gd name="T22" fmla="*/ 0 w 25"/>
              <a:gd name="T23" fmla="*/ 221 h 753"/>
              <a:gd name="T24" fmla="*/ 0 w 25"/>
              <a:gd name="T25" fmla="*/ 177 h 753"/>
              <a:gd name="T26" fmla="*/ 24 w 25"/>
              <a:gd name="T27" fmla="*/ 177 h 753"/>
              <a:gd name="T28" fmla="*/ 24 w 25"/>
              <a:gd name="T29" fmla="*/ 221 h 753"/>
              <a:gd name="T30" fmla="*/ 24 w 25"/>
              <a:gd name="T31" fmla="*/ 310 h 753"/>
              <a:gd name="T32" fmla="*/ 0 w 25"/>
              <a:gd name="T33" fmla="*/ 310 h 753"/>
              <a:gd name="T34" fmla="*/ 0 w 25"/>
              <a:gd name="T35" fmla="*/ 266 h 753"/>
              <a:gd name="T36" fmla="*/ 24 w 25"/>
              <a:gd name="T37" fmla="*/ 266 h 753"/>
              <a:gd name="T38" fmla="*/ 24 w 25"/>
              <a:gd name="T39" fmla="*/ 310 h 753"/>
              <a:gd name="T40" fmla="*/ 24 w 25"/>
              <a:gd name="T41" fmla="*/ 398 h 753"/>
              <a:gd name="T42" fmla="*/ 0 w 25"/>
              <a:gd name="T43" fmla="*/ 398 h 753"/>
              <a:gd name="T44" fmla="*/ 0 w 25"/>
              <a:gd name="T45" fmla="*/ 354 h 753"/>
              <a:gd name="T46" fmla="*/ 24 w 25"/>
              <a:gd name="T47" fmla="*/ 354 h 753"/>
              <a:gd name="T48" fmla="*/ 24 w 25"/>
              <a:gd name="T49" fmla="*/ 398 h 753"/>
              <a:gd name="T50" fmla="*/ 24 w 25"/>
              <a:gd name="T51" fmla="*/ 486 h 753"/>
              <a:gd name="T52" fmla="*/ 0 w 25"/>
              <a:gd name="T53" fmla="*/ 486 h 753"/>
              <a:gd name="T54" fmla="*/ 0 w 25"/>
              <a:gd name="T55" fmla="*/ 442 h 753"/>
              <a:gd name="T56" fmla="*/ 24 w 25"/>
              <a:gd name="T57" fmla="*/ 442 h 753"/>
              <a:gd name="T58" fmla="*/ 24 w 25"/>
              <a:gd name="T59" fmla="*/ 486 h 753"/>
              <a:gd name="T60" fmla="*/ 24 w 25"/>
              <a:gd name="T61" fmla="*/ 575 h 753"/>
              <a:gd name="T62" fmla="*/ 0 w 25"/>
              <a:gd name="T63" fmla="*/ 575 h 753"/>
              <a:gd name="T64" fmla="*/ 0 w 25"/>
              <a:gd name="T65" fmla="*/ 531 h 753"/>
              <a:gd name="T66" fmla="*/ 24 w 25"/>
              <a:gd name="T67" fmla="*/ 531 h 753"/>
              <a:gd name="T68" fmla="*/ 24 w 25"/>
              <a:gd name="T69" fmla="*/ 575 h 753"/>
              <a:gd name="T70" fmla="*/ 24 w 25"/>
              <a:gd name="T71" fmla="*/ 664 h 753"/>
              <a:gd name="T72" fmla="*/ 0 w 25"/>
              <a:gd name="T73" fmla="*/ 664 h 753"/>
              <a:gd name="T74" fmla="*/ 0 w 25"/>
              <a:gd name="T75" fmla="*/ 619 h 753"/>
              <a:gd name="T76" fmla="*/ 24 w 25"/>
              <a:gd name="T77" fmla="*/ 619 h 753"/>
              <a:gd name="T78" fmla="*/ 24 w 25"/>
              <a:gd name="T79" fmla="*/ 664 h 753"/>
              <a:gd name="T80" fmla="*/ 24 w 25"/>
              <a:gd name="T81" fmla="*/ 752 h 753"/>
              <a:gd name="T82" fmla="*/ 0 w 25"/>
              <a:gd name="T83" fmla="*/ 752 h 753"/>
              <a:gd name="T84" fmla="*/ 0 w 25"/>
              <a:gd name="T85" fmla="*/ 708 h 753"/>
              <a:gd name="T86" fmla="*/ 24 w 25"/>
              <a:gd name="T87" fmla="*/ 708 h 753"/>
              <a:gd name="T88" fmla="*/ 24 w 25"/>
              <a:gd name="T89" fmla="*/ 752 h 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5" h="753">
                <a:moveTo>
                  <a:pt x="24" y="45"/>
                </a:moveTo>
                <a:lnTo>
                  <a:pt x="0" y="45"/>
                </a:lnTo>
                <a:lnTo>
                  <a:pt x="0" y="0"/>
                </a:lnTo>
                <a:lnTo>
                  <a:pt x="24" y="0"/>
                </a:lnTo>
                <a:lnTo>
                  <a:pt x="24" y="45"/>
                </a:lnTo>
                <a:close/>
                <a:moveTo>
                  <a:pt x="24" y="133"/>
                </a:moveTo>
                <a:lnTo>
                  <a:pt x="0" y="133"/>
                </a:lnTo>
                <a:lnTo>
                  <a:pt x="0" y="89"/>
                </a:lnTo>
                <a:lnTo>
                  <a:pt x="24" y="89"/>
                </a:lnTo>
                <a:lnTo>
                  <a:pt x="24" y="133"/>
                </a:lnTo>
                <a:close/>
                <a:moveTo>
                  <a:pt x="24" y="221"/>
                </a:moveTo>
                <a:lnTo>
                  <a:pt x="0" y="221"/>
                </a:lnTo>
                <a:lnTo>
                  <a:pt x="0" y="177"/>
                </a:lnTo>
                <a:lnTo>
                  <a:pt x="24" y="177"/>
                </a:lnTo>
                <a:lnTo>
                  <a:pt x="24" y="221"/>
                </a:lnTo>
                <a:close/>
                <a:moveTo>
                  <a:pt x="24" y="310"/>
                </a:moveTo>
                <a:lnTo>
                  <a:pt x="0" y="310"/>
                </a:lnTo>
                <a:lnTo>
                  <a:pt x="0" y="266"/>
                </a:lnTo>
                <a:lnTo>
                  <a:pt x="24" y="266"/>
                </a:lnTo>
                <a:lnTo>
                  <a:pt x="24" y="310"/>
                </a:lnTo>
                <a:close/>
                <a:moveTo>
                  <a:pt x="24" y="398"/>
                </a:moveTo>
                <a:lnTo>
                  <a:pt x="0" y="398"/>
                </a:lnTo>
                <a:lnTo>
                  <a:pt x="0" y="354"/>
                </a:lnTo>
                <a:lnTo>
                  <a:pt x="24" y="354"/>
                </a:lnTo>
                <a:lnTo>
                  <a:pt x="24" y="398"/>
                </a:lnTo>
                <a:close/>
                <a:moveTo>
                  <a:pt x="24" y="486"/>
                </a:moveTo>
                <a:lnTo>
                  <a:pt x="0" y="486"/>
                </a:lnTo>
                <a:lnTo>
                  <a:pt x="0" y="442"/>
                </a:lnTo>
                <a:lnTo>
                  <a:pt x="24" y="442"/>
                </a:lnTo>
                <a:lnTo>
                  <a:pt x="24" y="486"/>
                </a:lnTo>
                <a:close/>
                <a:moveTo>
                  <a:pt x="24" y="575"/>
                </a:moveTo>
                <a:lnTo>
                  <a:pt x="0" y="575"/>
                </a:lnTo>
                <a:lnTo>
                  <a:pt x="0" y="531"/>
                </a:lnTo>
                <a:lnTo>
                  <a:pt x="24" y="531"/>
                </a:lnTo>
                <a:lnTo>
                  <a:pt x="24" y="575"/>
                </a:lnTo>
                <a:close/>
                <a:moveTo>
                  <a:pt x="24" y="664"/>
                </a:moveTo>
                <a:lnTo>
                  <a:pt x="0" y="664"/>
                </a:lnTo>
                <a:lnTo>
                  <a:pt x="0" y="619"/>
                </a:lnTo>
                <a:lnTo>
                  <a:pt x="24" y="619"/>
                </a:lnTo>
                <a:lnTo>
                  <a:pt x="24" y="664"/>
                </a:lnTo>
                <a:close/>
                <a:moveTo>
                  <a:pt x="24" y="752"/>
                </a:moveTo>
                <a:lnTo>
                  <a:pt x="0" y="752"/>
                </a:lnTo>
                <a:lnTo>
                  <a:pt x="0" y="708"/>
                </a:lnTo>
                <a:lnTo>
                  <a:pt x="24" y="708"/>
                </a:lnTo>
                <a:lnTo>
                  <a:pt x="24" y="7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E866A66F-21DA-C84A-AF47-DA610039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0994" y="8453173"/>
            <a:ext cx="25469" cy="21223"/>
          </a:xfrm>
          <a:custGeom>
            <a:avLst/>
            <a:gdLst>
              <a:gd name="T0" fmla="*/ 24 w 25"/>
              <a:gd name="T1" fmla="*/ 21 h 22"/>
              <a:gd name="T2" fmla="*/ 0 w 25"/>
              <a:gd name="T3" fmla="*/ 21 h 22"/>
              <a:gd name="T4" fmla="*/ 0 w 25"/>
              <a:gd name="T5" fmla="*/ 0 h 22"/>
              <a:gd name="T6" fmla="*/ 24 w 25"/>
              <a:gd name="T7" fmla="*/ 0 h 22"/>
              <a:gd name="T8" fmla="*/ 24 w 25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2">
                <a:moveTo>
                  <a:pt x="24" y="21"/>
                </a:moveTo>
                <a:lnTo>
                  <a:pt x="0" y="21"/>
                </a:lnTo>
                <a:lnTo>
                  <a:pt x="0" y="0"/>
                </a:lnTo>
                <a:lnTo>
                  <a:pt x="24" y="0"/>
                </a:lnTo>
                <a:lnTo>
                  <a:pt x="24" y="2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C941378-47F3-5943-8B2E-E88FAD6E2CE2}"/>
              </a:ext>
            </a:extLst>
          </p:cNvPr>
          <p:cNvSpPr txBox="1">
            <a:spLocks/>
          </p:cNvSpPr>
          <p:nvPr/>
        </p:nvSpPr>
        <p:spPr>
          <a:xfrm>
            <a:off x="9698142" y="6373200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58F18473-2A02-764D-8FC9-152D47ADF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415" y="7390527"/>
            <a:ext cx="453241" cy="177767"/>
          </a:xfrm>
          <a:custGeom>
            <a:avLst/>
            <a:gdLst>
              <a:gd name="connsiteX0" fmla="*/ 224811 w 446404"/>
              <a:gd name="connsiteY0" fmla="*/ 46432 h 175086"/>
              <a:gd name="connsiteX1" fmla="*/ 341874 w 446404"/>
              <a:gd name="connsiteY1" fmla="*/ 84749 h 175086"/>
              <a:gd name="connsiteX2" fmla="*/ 224811 w 446404"/>
              <a:gd name="connsiteY2" fmla="*/ 124935 h 175086"/>
              <a:gd name="connsiteX3" fmla="*/ 108700 w 446404"/>
              <a:gd name="connsiteY3" fmla="*/ 84749 h 175086"/>
              <a:gd name="connsiteX4" fmla="*/ 224811 w 446404"/>
              <a:gd name="connsiteY4" fmla="*/ 46432 h 175086"/>
              <a:gd name="connsiteX5" fmla="*/ 222730 w 446404"/>
              <a:gd name="connsiteY5" fmla="*/ 31206 h 175086"/>
              <a:gd name="connsiteX6" fmla="*/ 32088 w 446404"/>
              <a:gd name="connsiteY6" fmla="*/ 86472 h 175086"/>
              <a:gd name="connsiteX7" fmla="*/ 222730 w 446404"/>
              <a:gd name="connsiteY7" fmla="*/ 142690 h 175086"/>
              <a:gd name="connsiteX8" fmla="*/ 415260 w 446404"/>
              <a:gd name="connsiteY8" fmla="*/ 86472 h 175086"/>
              <a:gd name="connsiteX9" fmla="*/ 222730 w 446404"/>
              <a:gd name="connsiteY9" fmla="*/ 31206 h 175086"/>
              <a:gd name="connsiteX10" fmla="*/ 223202 w 446404"/>
              <a:gd name="connsiteY10" fmla="*/ 0 h 175086"/>
              <a:gd name="connsiteX11" fmla="*/ 446404 w 446404"/>
              <a:gd name="connsiteY11" fmla="*/ 86472 h 175086"/>
              <a:gd name="connsiteX12" fmla="*/ 222730 w 446404"/>
              <a:gd name="connsiteY12" fmla="*/ 175086 h 175086"/>
              <a:gd name="connsiteX13" fmla="*/ 0 w 446404"/>
              <a:gd name="connsiteY13" fmla="*/ 86472 h 175086"/>
              <a:gd name="connsiteX14" fmla="*/ 223202 w 446404"/>
              <a:gd name="connsiteY14" fmla="*/ 0 h 17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404" h="175086">
                <a:moveTo>
                  <a:pt x="224811" y="46432"/>
                </a:moveTo>
                <a:cubicBezTo>
                  <a:pt x="289529" y="46432"/>
                  <a:pt x="341874" y="64189"/>
                  <a:pt x="341874" y="84749"/>
                </a:cubicBezTo>
                <a:cubicBezTo>
                  <a:pt x="341874" y="107178"/>
                  <a:pt x="289529" y="124935"/>
                  <a:pt x="224811" y="124935"/>
                </a:cubicBezTo>
                <a:cubicBezTo>
                  <a:pt x="161045" y="124935"/>
                  <a:pt x="108700" y="107178"/>
                  <a:pt x="108700" y="84749"/>
                </a:cubicBezTo>
                <a:cubicBezTo>
                  <a:pt x="108700" y="64189"/>
                  <a:pt x="161045" y="46432"/>
                  <a:pt x="224811" y="46432"/>
                </a:cubicBezTo>
                <a:close/>
                <a:moveTo>
                  <a:pt x="222730" y="31206"/>
                </a:moveTo>
                <a:cubicBezTo>
                  <a:pt x="106646" y="31206"/>
                  <a:pt x="32088" y="63603"/>
                  <a:pt x="32088" y="86472"/>
                </a:cubicBezTo>
                <a:cubicBezTo>
                  <a:pt x="32088" y="110293"/>
                  <a:pt x="106646" y="142690"/>
                  <a:pt x="222730" y="142690"/>
                </a:cubicBezTo>
                <a:cubicBezTo>
                  <a:pt x="339758" y="142690"/>
                  <a:pt x="415260" y="110293"/>
                  <a:pt x="415260" y="86472"/>
                </a:cubicBezTo>
                <a:cubicBezTo>
                  <a:pt x="415260" y="63603"/>
                  <a:pt x="339758" y="31206"/>
                  <a:pt x="222730" y="31206"/>
                </a:cubicBezTo>
                <a:close/>
                <a:moveTo>
                  <a:pt x="223202" y="0"/>
                </a:moveTo>
                <a:cubicBezTo>
                  <a:pt x="334803" y="0"/>
                  <a:pt x="446404" y="28824"/>
                  <a:pt x="446404" y="86472"/>
                </a:cubicBezTo>
                <a:cubicBezTo>
                  <a:pt x="446404" y="144595"/>
                  <a:pt x="334095" y="175086"/>
                  <a:pt x="222730" y="175086"/>
                </a:cubicBezTo>
                <a:cubicBezTo>
                  <a:pt x="113253" y="175086"/>
                  <a:pt x="0" y="144595"/>
                  <a:pt x="0" y="86472"/>
                </a:cubicBezTo>
                <a:cubicBezTo>
                  <a:pt x="0" y="28824"/>
                  <a:pt x="111601" y="0"/>
                  <a:pt x="22320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2D307CEE-2411-D34A-92B6-7FE66E8BE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530" y="4546934"/>
            <a:ext cx="1876222" cy="2062994"/>
          </a:xfrm>
          <a:custGeom>
            <a:avLst/>
            <a:gdLst>
              <a:gd name="T0" fmla="*/ 876 w 1949"/>
              <a:gd name="T1" fmla="*/ 1943 h 2141"/>
              <a:gd name="T2" fmla="*/ 974 w 1949"/>
              <a:gd name="T3" fmla="*/ 2140 h 2141"/>
              <a:gd name="T4" fmla="*/ 1073 w 1949"/>
              <a:gd name="T5" fmla="*/ 1943 h 2141"/>
              <a:gd name="T6" fmla="*/ 1073 w 1949"/>
              <a:gd name="T7" fmla="*/ 1943 h 2141"/>
              <a:gd name="T8" fmla="*/ 1948 w 1949"/>
              <a:gd name="T9" fmla="*/ 974 h 2141"/>
              <a:gd name="T10" fmla="*/ 1948 w 1949"/>
              <a:gd name="T11" fmla="*/ 974 h 2141"/>
              <a:gd name="T12" fmla="*/ 974 w 1949"/>
              <a:gd name="T13" fmla="*/ 0 h 2141"/>
              <a:gd name="T14" fmla="*/ 974 w 1949"/>
              <a:gd name="T15" fmla="*/ 0 h 2141"/>
              <a:gd name="T16" fmla="*/ 0 w 1949"/>
              <a:gd name="T17" fmla="*/ 974 h 2141"/>
              <a:gd name="T18" fmla="*/ 0 w 1949"/>
              <a:gd name="T19" fmla="*/ 974 h 2141"/>
              <a:gd name="T20" fmla="*/ 876 w 1949"/>
              <a:gd name="T21" fmla="*/ 1943 h 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2141">
                <a:moveTo>
                  <a:pt x="876" y="1943"/>
                </a:moveTo>
                <a:lnTo>
                  <a:pt x="974" y="2140"/>
                </a:lnTo>
                <a:lnTo>
                  <a:pt x="1073" y="1943"/>
                </a:lnTo>
                <a:lnTo>
                  <a:pt x="1073" y="1943"/>
                </a:lnTo>
                <a:cubicBezTo>
                  <a:pt x="1565" y="1893"/>
                  <a:pt x="1948" y="1478"/>
                  <a:pt x="1948" y="974"/>
                </a:cubicBezTo>
                <a:lnTo>
                  <a:pt x="1948" y="974"/>
                </a:lnTo>
                <a:cubicBezTo>
                  <a:pt x="1948" y="436"/>
                  <a:pt x="1512" y="0"/>
                  <a:pt x="974" y="0"/>
                </a:cubicBezTo>
                <a:lnTo>
                  <a:pt x="974" y="0"/>
                </a:lnTo>
                <a:cubicBezTo>
                  <a:pt x="436" y="0"/>
                  <a:pt x="0" y="436"/>
                  <a:pt x="0" y="974"/>
                </a:cubicBezTo>
                <a:lnTo>
                  <a:pt x="0" y="974"/>
                </a:lnTo>
                <a:cubicBezTo>
                  <a:pt x="0" y="1478"/>
                  <a:pt x="384" y="1893"/>
                  <a:pt x="876" y="194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9206455-A8D4-D847-9142-BD08E4625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904" y="7458897"/>
            <a:ext cx="21223" cy="21223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39FD3A5E-6332-3747-A856-81E3A84DF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904" y="6690578"/>
            <a:ext cx="21223" cy="725870"/>
          </a:xfrm>
          <a:custGeom>
            <a:avLst/>
            <a:gdLst>
              <a:gd name="T0" fmla="*/ 23 w 24"/>
              <a:gd name="T1" fmla="*/ 44 h 752"/>
              <a:gd name="T2" fmla="*/ 0 w 24"/>
              <a:gd name="T3" fmla="*/ 44 h 752"/>
              <a:gd name="T4" fmla="*/ 0 w 24"/>
              <a:gd name="T5" fmla="*/ 0 h 752"/>
              <a:gd name="T6" fmla="*/ 23 w 24"/>
              <a:gd name="T7" fmla="*/ 0 h 752"/>
              <a:gd name="T8" fmla="*/ 23 w 24"/>
              <a:gd name="T9" fmla="*/ 44 h 752"/>
              <a:gd name="T10" fmla="*/ 23 w 24"/>
              <a:gd name="T11" fmla="*/ 132 h 752"/>
              <a:gd name="T12" fmla="*/ 0 w 24"/>
              <a:gd name="T13" fmla="*/ 132 h 752"/>
              <a:gd name="T14" fmla="*/ 0 w 24"/>
              <a:gd name="T15" fmla="*/ 87 h 752"/>
              <a:gd name="T16" fmla="*/ 23 w 24"/>
              <a:gd name="T17" fmla="*/ 87 h 752"/>
              <a:gd name="T18" fmla="*/ 23 w 24"/>
              <a:gd name="T19" fmla="*/ 132 h 752"/>
              <a:gd name="T20" fmla="*/ 23 w 24"/>
              <a:gd name="T21" fmla="*/ 220 h 752"/>
              <a:gd name="T22" fmla="*/ 0 w 24"/>
              <a:gd name="T23" fmla="*/ 220 h 752"/>
              <a:gd name="T24" fmla="*/ 0 w 24"/>
              <a:gd name="T25" fmla="*/ 176 h 752"/>
              <a:gd name="T26" fmla="*/ 23 w 24"/>
              <a:gd name="T27" fmla="*/ 176 h 752"/>
              <a:gd name="T28" fmla="*/ 23 w 24"/>
              <a:gd name="T29" fmla="*/ 220 h 752"/>
              <a:gd name="T30" fmla="*/ 23 w 24"/>
              <a:gd name="T31" fmla="*/ 309 h 752"/>
              <a:gd name="T32" fmla="*/ 0 w 24"/>
              <a:gd name="T33" fmla="*/ 309 h 752"/>
              <a:gd name="T34" fmla="*/ 0 w 24"/>
              <a:gd name="T35" fmla="*/ 264 h 752"/>
              <a:gd name="T36" fmla="*/ 23 w 24"/>
              <a:gd name="T37" fmla="*/ 264 h 752"/>
              <a:gd name="T38" fmla="*/ 23 w 24"/>
              <a:gd name="T39" fmla="*/ 309 h 752"/>
              <a:gd name="T40" fmla="*/ 23 w 24"/>
              <a:gd name="T41" fmla="*/ 397 h 752"/>
              <a:gd name="T42" fmla="*/ 0 w 24"/>
              <a:gd name="T43" fmla="*/ 397 h 752"/>
              <a:gd name="T44" fmla="*/ 0 w 24"/>
              <a:gd name="T45" fmla="*/ 353 h 752"/>
              <a:gd name="T46" fmla="*/ 23 w 24"/>
              <a:gd name="T47" fmla="*/ 353 h 752"/>
              <a:gd name="T48" fmla="*/ 23 w 24"/>
              <a:gd name="T49" fmla="*/ 397 h 752"/>
              <a:gd name="T50" fmla="*/ 23 w 24"/>
              <a:gd name="T51" fmla="*/ 486 h 752"/>
              <a:gd name="T52" fmla="*/ 0 w 24"/>
              <a:gd name="T53" fmla="*/ 486 h 752"/>
              <a:gd name="T54" fmla="*/ 0 w 24"/>
              <a:gd name="T55" fmla="*/ 442 h 752"/>
              <a:gd name="T56" fmla="*/ 23 w 24"/>
              <a:gd name="T57" fmla="*/ 442 h 752"/>
              <a:gd name="T58" fmla="*/ 23 w 24"/>
              <a:gd name="T59" fmla="*/ 486 h 752"/>
              <a:gd name="T60" fmla="*/ 23 w 24"/>
              <a:gd name="T61" fmla="*/ 574 h 752"/>
              <a:gd name="T62" fmla="*/ 0 w 24"/>
              <a:gd name="T63" fmla="*/ 574 h 752"/>
              <a:gd name="T64" fmla="*/ 0 w 24"/>
              <a:gd name="T65" fmla="*/ 530 h 752"/>
              <a:gd name="T66" fmla="*/ 23 w 24"/>
              <a:gd name="T67" fmla="*/ 530 h 752"/>
              <a:gd name="T68" fmla="*/ 23 w 24"/>
              <a:gd name="T69" fmla="*/ 574 h 752"/>
              <a:gd name="T70" fmla="*/ 23 w 24"/>
              <a:gd name="T71" fmla="*/ 663 h 752"/>
              <a:gd name="T72" fmla="*/ 0 w 24"/>
              <a:gd name="T73" fmla="*/ 663 h 752"/>
              <a:gd name="T74" fmla="*/ 0 w 24"/>
              <a:gd name="T75" fmla="*/ 619 h 752"/>
              <a:gd name="T76" fmla="*/ 23 w 24"/>
              <a:gd name="T77" fmla="*/ 619 h 752"/>
              <a:gd name="T78" fmla="*/ 23 w 24"/>
              <a:gd name="T79" fmla="*/ 663 h 752"/>
              <a:gd name="T80" fmla="*/ 23 w 24"/>
              <a:gd name="T81" fmla="*/ 751 h 752"/>
              <a:gd name="T82" fmla="*/ 0 w 24"/>
              <a:gd name="T83" fmla="*/ 751 h 752"/>
              <a:gd name="T84" fmla="*/ 0 w 24"/>
              <a:gd name="T85" fmla="*/ 707 h 752"/>
              <a:gd name="T86" fmla="*/ 23 w 24"/>
              <a:gd name="T87" fmla="*/ 707 h 752"/>
              <a:gd name="T88" fmla="*/ 23 w 24"/>
              <a:gd name="T89" fmla="*/ 751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" h="752">
                <a:moveTo>
                  <a:pt x="23" y="44"/>
                </a:moveTo>
                <a:lnTo>
                  <a:pt x="0" y="44"/>
                </a:lnTo>
                <a:lnTo>
                  <a:pt x="0" y="0"/>
                </a:lnTo>
                <a:lnTo>
                  <a:pt x="23" y="0"/>
                </a:lnTo>
                <a:lnTo>
                  <a:pt x="23" y="44"/>
                </a:lnTo>
                <a:close/>
                <a:moveTo>
                  <a:pt x="23" y="132"/>
                </a:moveTo>
                <a:lnTo>
                  <a:pt x="0" y="132"/>
                </a:lnTo>
                <a:lnTo>
                  <a:pt x="0" y="87"/>
                </a:lnTo>
                <a:lnTo>
                  <a:pt x="23" y="87"/>
                </a:lnTo>
                <a:lnTo>
                  <a:pt x="23" y="132"/>
                </a:lnTo>
                <a:close/>
                <a:moveTo>
                  <a:pt x="23" y="220"/>
                </a:moveTo>
                <a:lnTo>
                  <a:pt x="0" y="220"/>
                </a:lnTo>
                <a:lnTo>
                  <a:pt x="0" y="176"/>
                </a:lnTo>
                <a:lnTo>
                  <a:pt x="23" y="176"/>
                </a:lnTo>
                <a:lnTo>
                  <a:pt x="23" y="220"/>
                </a:lnTo>
                <a:close/>
                <a:moveTo>
                  <a:pt x="23" y="309"/>
                </a:moveTo>
                <a:lnTo>
                  <a:pt x="0" y="309"/>
                </a:lnTo>
                <a:lnTo>
                  <a:pt x="0" y="264"/>
                </a:lnTo>
                <a:lnTo>
                  <a:pt x="23" y="264"/>
                </a:lnTo>
                <a:lnTo>
                  <a:pt x="23" y="309"/>
                </a:lnTo>
                <a:close/>
                <a:moveTo>
                  <a:pt x="23" y="397"/>
                </a:moveTo>
                <a:lnTo>
                  <a:pt x="0" y="397"/>
                </a:lnTo>
                <a:lnTo>
                  <a:pt x="0" y="353"/>
                </a:lnTo>
                <a:lnTo>
                  <a:pt x="23" y="353"/>
                </a:lnTo>
                <a:lnTo>
                  <a:pt x="23" y="397"/>
                </a:lnTo>
                <a:close/>
                <a:moveTo>
                  <a:pt x="23" y="486"/>
                </a:moveTo>
                <a:lnTo>
                  <a:pt x="0" y="486"/>
                </a:lnTo>
                <a:lnTo>
                  <a:pt x="0" y="442"/>
                </a:lnTo>
                <a:lnTo>
                  <a:pt x="23" y="442"/>
                </a:lnTo>
                <a:lnTo>
                  <a:pt x="23" y="486"/>
                </a:lnTo>
                <a:close/>
                <a:moveTo>
                  <a:pt x="23" y="574"/>
                </a:moveTo>
                <a:lnTo>
                  <a:pt x="0" y="574"/>
                </a:lnTo>
                <a:lnTo>
                  <a:pt x="0" y="530"/>
                </a:lnTo>
                <a:lnTo>
                  <a:pt x="23" y="530"/>
                </a:lnTo>
                <a:lnTo>
                  <a:pt x="23" y="574"/>
                </a:lnTo>
                <a:close/>
                <a:moveTo>
                  <a:pt x="23" y="663"/>
                </a:moveTo>
                <a:lnTo>
                  <a:pt x="0" y="663"/>
                </a:lnTo>
                <a:lnTo>
                  <a:pt x="0" y="619"/>
                </a:lnTo>
                <a:lnTo>
                  <a:pt x="23" y="619"/>
                </a:lnTo>
                <a:lnTo>
                  <a:pt x="23" y="663"/>
                </a:lnTo>
                <a:close/>
                <a:moveTo>
                  <a:pt x="23" y="751"/>
                </a:moveTo>
                <a:lnTo>
                  <a:pt x="0" y="751"/>
                </a:lnTo>
                <a:lnTo>
                  <a:pt x="0" y="707"/>
                </a:lnTo>
                <a:lnTo>
                  <a:pt x="23" y="707"/>
                </a:lnTo>
                <a:lnTo>
                  <a:pt x="23" y="7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3B80ACF-B47A-054B-BB52-4D899F05E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904" y="6631150"/>
            <a:ext cx="21223" cy="21225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8112A791-9DEB-F847-B771-12D9446BA218}"/>
              </a:ext>
            </a:extLst>
          </p:cNvPr>
          <p:cNvSpPr txBox="1">
            <a:spLocks/>
          </p:cNvSpPr>
          <p:nvPr/>
        </p:nvSpPr>
        <p:spPr>
          <a:xfrm>
            <a:off x="6882509" y="4546934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C392910C-A928-1F4A-9870-18942886B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035" y="5564405"/>
            <a:ext cx="453238" cy="177623"/>
          </a:xfrm>
          <a:custGeom>
            <a:avLst/>
            <a:gdLst>
              <a:gd name="connsiteX0" fmla="*/ 224812 w 446401"/>
              <a:gd name="connsiteY0" fmla="*/ 46294 h 174944"/>
              <a:gd name="connsiteX1" fmla="*/ 341875 w 446401"/>
              <a:gd name="connsiteY1" fmla="*/ 85544 h 174944"/>
              <a:gd name="connsiteX2" fmla="*/ 224812 w 446401"/>
              <a:gd name="connsiteY2" fmla="*/ 124794 h 174944"/>
              <a:gd name="connsiteX3" fmla="*/ 108701 w 446401"/>
              <a:gd name="connsiteY3" fmla="*/ 85544 h 174944"/>
              <a:gd name="connsiteX4" fmla="*/ 224812 w 446401"/>
              <a:gd name="connsiteY4" fmla="*/ 46294 h 174944"/>
              <a:gd name="connsiteX5" fmla="*/ 222729 w 446401"/>
              <a:gd name="connsiteY5" fmla="*/ 30393 h 174944"/>
              <a:gd name="connsiteX6" fmla="*/ 31144 w 446401"/>
              <a:gd name="connsiteY6" fmla="*/ 86874 h 174944"/>
              <a:gd name="connsiteX7" fmla="*/ 222729 w 446401"/>
              <a:gd name="connsiteY7" fmla="*/ 143354 h 174944"/>
              <a:gd name="connsiteX8" fmla="*/ 414313 w 446401"/>
              <a:gd name="connsiteY8" fmla="*/ 86874 h 174944"/>
              <a:gd name="connsiteX9" fmla="*/ 222729 w 446401"/>
              <a:gd name="connsiteY9" fmla="*/ 30393 h 174944"/>
              <a:gd name="connsiteX10" fmla="*/ 223201 w 446401"/>
              <a:gd name="connsiteY10" fmla="*/ 0 h 174944"/>
              <a:gd name="connsiteX11" fmla="*/ 446401 w 446401"/>
              <a:gd name="connsiteY11" fmla="*/ 86874 h 174944"/>
              <a:gd name="connsiteX12" fmla="*/ 222729 w 446401"/>
              <a:gd name="connsiteY12" fmla="*/ 174944 h 174944"/>
              <a:gd name="connsiteX13" fmla="*/ 0 w 446401"/>
              <a:gd name="connsiteY13" fmla="*/ 86874 h 174944"/>
              <a:gd name="connsiteX14" fmla="*/ 223201 w 446401"/>
              <a:gd name="connsiteY14" fmla="*/ 0 h 17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6401" h="174944">
                <a:moveTo>
                  <a:pt x="224812" y="46294"/>
                </a:moveTo>
                <a:cubicBezTo>
                  <a:pt x="289530" y="46294"/>
                  <a:pt x="341875" y="63116"/>
                  <a:pt x="341875" y="85544"/>
                </a:cubicBezTo>
                <a:cubicBezTo>
                  <a:pt x="341875" y="107038"/>
                  <a:pt x="289530" y="124794"/>
                  <a:pt x="224812" y="124794"/>
                </a:cubicBezTo>
                <a:cubicBezTo>
                  <a:pt x="160095" y="124794"/>
                  <a:pt x="108701" y="107038"/>
                  <a:pt x="108701" y="85544"/>
                </a:cubicBezTo>
                <a:cubicBezTo>
                  <a:pt x="108701" y="63116"/>
                  <a:pt x="160095" y="46294"/>
                  <a:pt x="224812" y="46294"/>
                </a:cubicBezTo>
                <a:close/>
                <a:moveTo>
                  <a:pt x="222729" y="30393"/>
                </a:moveTo>
                <a:cubicBezTo>
                  <a:pt x="106645" y="30393"/>
                  <a:pt x="31144" y="63899"/>
                  <a:pt x="31144" y="86874"/>
                </a:cubicBezTo>
                <a:cubicBezTo>
                  <a:pt x="31144" y="109849"/>
                  <a:pt x="106645" y="143354"/>
                  <a:pt x="222729" y="143354"/>
                </a:cubicBezTo>
                <a:cubicBezTo>
                  <a:pt x="339756" y="143354"/>
                  <a:pt x="414313" y="109849"/>
                  <a:pt x="414313" y="86874"/>
                </a:cubicBezTo>
                <a:cubicBezTo>
                  <a:pt x="414313" y="63899"/>
                  <a:pt x="339756" y="30393"/>
                  <a:pt x="222729" y="30393"/>
                </a:cubicBezTo>
                <a:close/>
                <a:moveTo>
                  <a:pt x="223201" y="0"/>
                </a:moveTo>
                <a:cubicBezTo>
                  <a:pt x="334801" y="0"/>
                  <a:pt x="446401" y="28958"/>
                  <a:pt x="446401" y="86874"/>
                </a:cubicBezTo>
                <a:cubicBezTo>
                  <a:pt x="446401" y="145268"/>
                  <a:pt x="333149" y="174944"/>
                  <a:pt x="222729" y="174944"/>
                </a:cubicBezTo>
                <a:cubicBezTo>
                  <a:pt x="112308" y="174944"/>
                  <a:pt x="0" y="145268"/>
                  <a:pt x="0" y="86874"/>
                </a:cubicBezTo>
                <a:cubicBezTo>
                  <a:pt x="0" y="28958"/>
                  <a:pt x="111601" y="0"/>
                  <a:pt x="22320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3FADD0F6-B347-A541-A4EA-C964CDB35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902" y="2720668"/>
            <a:ext cx="1876222" cy="2058751"/>
          </a:xfrm>
          <a:custGeom>
            <a:avLst/>
            <a:gdLst>
              <a:gd name="T0" fmla="*/ 875 w 1949"/>
              <a:gd name="T1" fmla="*/ 1942 h 2140"/>
              <a:gd name="T2" fmla="*/ 974 w 1949"/>
              <a:gd name="T3" fmla="*/ 2139 h 2140"/>
              <a:gd name="T4" fmla="*/ 1072 w 1949"/>
              <a:gd name="T5" fmla="*/ 1942 h 2140"/>
              <a:gd name="T6" fmla="*/ 1072 w 1949"/>
              <a:gd name="T7" fmla="*/ 1942 h 2140"/>
              <a:gd name="T8" fmla="*/ 1948 w 1949"/>
              <a:gd name="T9" fmla="*/ 973 h 2140"/>
              <a:gd name="T10" fmla="*/ 1948 w 1949"/>
              <a:gd name="T11" fmla="*/ 973 h 2140"/>
              <a:gd name="T12" fmla="*/ 974 w 1949"/>
              <a:gd name="T13" fmla="*/ 0 h 2140"/>
              <a:gd name="T14" fmla="*/ 974 w 1949"/>
              <a:gd name="T15" fmla="*/ 0 h 2140"/>
              <a:gd name="T16" fmla="*/ 0 w 1949"/>
              <a:gd name="T17" fmla="*/ 973 h 2140"/>
              <a:gd name="T18" fmla="*/ 0 w 1949"/>
              <a:gd name="T19" fmla="*/ 973 h 2140"/>
              <a:gd name="T20" fmla="*/ 875 w 1949"/>
              <a:gd name="T21" fmla="*/ 1942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49" h="2140">
                <a:moveTo>
                  <a:pt x="875" y="1942"/>
                </a:moveTo>
                <a:lnTo>
                  <a:pt x="974" y="2139"/>
                </a:lnTo>
                <a:lnTo>
                  <a:pt x="1072" y="1942"/>
                </a:lnTo>
                <a:lnTo>
                  <a:pt x="1072" y="1942"/>
                </a:lnTo>
                <a:cubicBezTo>
                  <a:pt x="1564" y="1893"/>
                  <a:pt x="1948" y="1478"/>
                  <a:pt x="1948" y="973"/>
                </a:cubicBezTo>
                <a:lnTo>
                  <a:pt x="1948" y="973"/>
                </a:lnTo>
                <a:cubicBezTo>
                  <a:pt x="1948" y="435"/>
                  <a:pt x="1512" y="0"/>
                  <a:pt x="974" y="0"/>
                </a:cubicBezTo>
                <a:lnTo>
                  <a:pt x="974" y="0"/>
                </a:lnTo>
                <a:cubicBezTo>
                  <a:pt x="436" y="0"/>
                  <a:pt x="0" y="435"/>
                  <a:pt x="0" y="973"/>
                </a:cubicBezTo>
                <a:lnTo>
                  <a:pt x="0" y="973"/>
                </a:lnTo>
                <a:cubicBezTo>
                  <a:pt x="0" y="1478"/>
                  <a:pt x="383" y="1893"/>
                  <a:pt x="875" y="19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544E36A9-772A-D54A-9189-22C3A52CA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520" y="5632632"/>
            <a:ext cx="21225" cy="21225"/>
          </a:xfrm>
          <a:custGeom>
            <a:avLst/>
            <a:gdLst>
              <a:gd name="T0" fmla="*/ 23 w 24"/>
              <a:gd name="T1" fmla="*/ 22 h 23"/>
              <a:gd name="T2" fmla="*/ 0 w 24"/>
              <a:gd name="T3" fmla="*/ 22 h 23"/>
              <a:gd name="T4" fmla="*/ 0 w 24"/>
              <a:gd name="T5" fmla="*/ 0 h 23"/>
              <a:gd name="T6" fmla="*/ 23 w 24"/>
              <a:gd name="T7" fmla="*/ 0 h 23"/>
              <a:gd name="T8" fmla="*/ 23 w 24"/>
              <a:gd name="T9" fmla="*/ 22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3">
                <a:moveTo>
                  <a:pt x="23" y="22"/>
                </a:moveTo>
                <a:lnTo>
                  <a:pt x="0" y="22"/>
                </a:lnTo>
                <a:lnTo>
                  <a:pt x="0" y="0"/>
                </a:lnTo>
                <a:lnTo>
                  <a:pt x="23" y="0"/>
                </a:lnTo>
                <a:lnTo>
                  <a:pt x="23" y="2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9492681D-108B-AD4A-8CF5-1FD7B3E13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520" y="4864316"/>
            <a:ext cx="21225" cy="725867"/>
          </a:xfrm>
          <a:custGeom>
            <a:avLst/>
            <a:gdLst>
              <a:gd name="T0" fmla="*/ 23 w 24"/>
              <a:gd name="T1" fmla="*/ 44 h 753"/>
              <a:gd name="T2" fmla="*/ 0 w 24"/>
              <a:gd name="T3" fmla="*/ 44 h 753"/>
              <a:gd name="T4" fmla="*/ 0 w 24"/>
              <a:gd name="T5" fmla="*/ 0 h 753"/>
              <a:gd name="T6" fmla="*/ 23 w 24"/>
              <a:gd name="T7" fmla="*/ 0 h 753"/>
              <a:gd name="T8" fmla="*/ 23 w 24"/>
              <a:gd name="T9" fmla="*/ 44 h 753"/>
              <a:gd name="T10" fmla="*/ 23 w 24"/>
              <a:gd name="T11" fmla="*/ 133 h 753"/>
              <a:gd name="T12" fmla="*/ 0 w 24"/>
              <a:gd name="T13" fmla="*/ 133 h 753"/>
              <a:gd name="T14" fmla="*/ 0 w 24"/>
              <a:gd name="T15" fmla="*/ 89 h 753"/>
              <a:gd name="T16" fmla="*/ 23 w 24"/>
              <a:gd name="T17" fmla="*/ 89 h 753"/>
              <a:gd name="T18" fmla="*/ 23 w 24"/>
              <a:gd name="T19" fmla="*/ 133 h 753"/>
              <a:gd name="T20" fmla="*/ 23 w 24"/>
              <a:gd name="T21" fmla="*/ 222 h 753"/>
              <a:gd name="T22" fmla="*/ 0 w 24"/>
              <a:gd name="T23" fmla="*/ 222 h 753"/>
              <a:gd name="T24" fmla="*/ 0 w 24"/>
              <a:gd name="T25" fmla="*/ 177 h 753"/>
              <a:gd name="T26" fmla="*/ 23 w 24"/>
              <a:gd name="T27" fmla="*/ 177 h 753"/>
              <a:gd name="T28" fmla="*/ 23 w 24"/>
              <a:gd name="T29" fmla="*/ 222 h 753"/>
              <a:gd name="T30" fmla="*/ 23 w 24"/>
              <a:gd name="T31" fmla="*/ 310 h 753"/>
              <a:gd name="T32" fmla="*/ 0 w 24"/>
              <a:gd name="T33" fmla="*/ 310 h 753"/>
              <a:gd name="T34" fmla="*/ 0 w 24"/>
              <a:gd name="T35" fmla="*/ 266 h 753"/>
              <a:gd name="T36" fmla="*/ 23 w 24"/>
              <a:gd name="T37" fmla="*/ 266 h 753"/>
              <a:gd name="T38" fmla="*/ 23 w 24"/>
              <a:gd name="T39" fmla="*/ 310 h 753"/>
              <a:gd name="T40" fmla="*/ 23 w 24"/>
              <a:gd name="T41" fmla="*/ 399 h 753"/>
              <a:gd name="T42" fmla="*/ 0 w 24"/>
              <a:gd name="T43" fmla="*/ 399 h 753"/>
              <a:gd name="T44" fmla="*/ 0 w 24"/>
              <a:gd name="T45" fmla="*/ 355 h 753"/>
              <a:gd name="T46" fmla="*/ 23 w 24"/>
              <a:gd name="T47" fmla="*/ 355 h 753"/>
              <a:gd name="T48" fmla="*/ 23 w 24"/>
              <a:gd name="T49" fmla="*/ 399 h 753"/>
              <a:gd name="T50" fmla="*/ 23 w 24"/>
              <a:gd name="T51" fmla="*/ 487 h 753"/>
              <a:gd name="T52" fmla="*/ 0 w 24"/>
              <a:gd name="T53" fmla="*/ 487 h 753"/>
              <a:gd name="T54" fmla="*/ 0 w 24"/>
              <a:gd name="T55" fmla="*/ 443 h 753"/>
              <a:gd name="T56" fmla="*/ 23 w 24"/>
              <a:gd name="T57" fmla="*/ 443 h 753"/>
              <a:gd name="T58" fmla="*/ 23 w 24"/>
              <a:gd name="T59" fmla="*/ 487 h 753"/>
              <a:gd name="T60" fmla="*/ 23 w 24"/>
              <a:gd name="T61" fmla="*/ 576 h 753"/>
              <a:gd name="T62" fmla="*/ 0 w 24"/>
              <a:gd name="T63" fmla="*/ 576 h 753"/>
              <a:gd name="T64" fmla="*/ 0 w 24"/>
              <a:gd name="T65" fmla="*/ 531 h 753"/>
              <a:gd name="T66" fmla="*/ 23 w 24"/>
              <a:gd name="T67" fmla="*/ 531 h 753"/>
              <a:gd name="T68" fmla="*/ 23 w 24"/>
              <a:gd name="T69" fmla="*/ 576 h 753"/>
              <a:gd name="T70" fmla="*/ 23 w 24"/>
              <a:gd name="T71" fmla="*/ 664 h 753"/>
              <a:gd name="T72" fmla="*/ 0 w 24"/>
              <a:gd name="T73" fmla="*/ 664 h 753"/>
              <a:gd name="T74" fmla="*/ 0 w 24"/>
              <a:gd name="T75" fmla="*/ 619 h 753"/>
              <a:gd name="T76" fmla="*/ 23 w 24"/>
              <a:gd name="T77" fmla="*/ 619 h 753"/>
              <a:gd name="T78" fmla="*/ 23 w 24"/>
              <a:gd name="T79" fmla="*/ 664 h 753"/>
              <a:gd name="T80" fmla="*/ 23 w 24"/>
              <a:gd name="T81" fmla="*/ 752 h 753"/>
              <a:gd name="T82" fmla="*/ 0 w 24"/>
              <a:gd name="T83" fmla="*/ 752 h 753"/>
              <a:gd name="T84" fmla="*/ 0 w 24"/>
              <a:gd name="T85" fmla="*/ 708 h 753"/>
              <a:gd name="T86" fmla="*/ 23 w 24"/>
              <a:gd name="T87" fmla="*/ 708 h 753"/>
              <a:gd name="T88" fmla="*/ 23 w 24"/>
              <a:gd name="T89" fmla="*/ 752 h 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" h="753">
                <a:moveTo>
                  <a:pt x="23" y="44"/>
                </a:moveTo>
                <a:lnTo>
                  <a:pt x="0" y="44"/>
                </a:lnTo>
                <a:lnTo>
                  <a:pt x="0" y="0"/>
                </a:lnTo>
                <a:lnTo>
                  <a:pt x="23" y="0"/>
                </a:lnTo>
                <a:lnTo>
                  <a:pt x="23" y="44"/>
                </a:lnTo>
                <a:close/>
                <a:moveTo>
                  <a:pt x="23" y="133"/>
                </a:moveTo>
                <a:lnTo>
                  <a:pt x="0" y="133"/>
                </a:lnTo>
                <a:lnTo>
                  <a:pt x="0" y="89"/>
                </a:lnTo>
                <a:lnTo>
                  <a:pt x="23" y="89"/>
                </a:lnTo>
                <a:lnTo>
                  <a:pt x="23" y="133"/>
                </a:lnTo>
                <a:close/>
                <a:moveTo>
                  <a:pt x="23" y="222"/>
                </a:moveTo>
                <a:lnTo>
                  <a:pt x="0" y="222"/>
                </a:lnTo>
                <a:lnTo>
                  <a:pt x="0" y="177"/>
                </a:lnTo>
                <a:lnTo>
                  <a:pt x="23" y="177"/>
                </a:lnTo>
                <a:lnTo>
                  <a:pt x="23" y="222"/>
                </a:lnTo>
                <a:close/>
                <a:moveTo>
                  <a:pt x="23" y="310"/>
                </a:moveTo>
                <a:lnTo>
                  <a:pt x="0" y="310"/>
                </a:lnTo>
                <a:lnTo>
                  <a:pt x="0" y="266"/>
                </a:lnTo>
                <a:lnTo>
                  <a:pt x="23" y="266"/>
                </a:lnTo>
                <a:lnTo>
                  <a:pt x="23" y="310"/>
                </a:lnTo>
                <a:close/>
                <a:moveTo>
                  <a:pt x="23" y="399"/>
                </a:moveTo>
                <a:lnTo>
                  <a:pt x="0" y="399"/>
                </a:lnTo>
                <a:lnTo>
                  <a:pt x="0" y="355"/>
                </a:lnTo>
                <a:lnTo>
                  <a:pt x="23" y="355"/>
                </a:lnTo>
                <a:lnTo>
                  <a:pt x="23" y="399"/>
                </a:lnTo>
                <a:close/>
                <a:moveTo>
                  <a:pt x="23" y="487"/>
                </a:moveTo>
                <a:lnTo>
                  <a:pt x="0" y="487"/>
                </a:lnTo>
                <a:lnTo>
                  <a:pt x="0" y="443"/>
                </a:lnTo>
                <a:lnTo>
                  <a:pt x="23" y="443"/>
                </a:lnTo>
                <a:lnTo>
                  <a:pt x="23" y="487"/>
                </a:lnTo>
                <a:close/>
                <a:moveTo>
                  <a:pt x="23" y="576"/>
                </a:moveTo>
                <a:lnTo>
                  <a:pt x="0" y="576"/>
                </a:lnTo>
                <a:lnTo>
                  <a:pt x="0" y="531"/>
                </a:lnTo>
                <a:lnTo>
                  <a:pt x="23" y="531"/>
                </a:lnTo>
                <a:lnTo>
                  <a:pt x="23" y="576"/>
                </a:lnTo>
                <a:close/>
                <a:moveTo>
                  <a:pt x="23" y="664"/>
                </a:moveTo>
                <a:lnTo>
                  <a:pt x="0" y="664"/>
                </a:lnTo>
                <a:lnTo>
                  <a:pt x="0" y="619"/>
                </a:lnTo>
                <a:lnTo>
                  <a:pt x="23" y="619"/>
                </a:lnTo>
                <a:lnTo>
                  <a:pt x="23" y="664"/>
                </a:lnTo>
                <a:close/>
                <a:moveTo>
                  <a:pt x="23" y="752"/>
                </a:moveTo>
                <a:lnTo>
                  <a:pt x="0" y="752"/>
                </a:lnTo>
                <a:lnTo>
                  <a:pt x="0" y="708"/>
                </a:lnTo>
                <a:lnTo>
                  <a:pt x="23" y="708"/>
                </a:lnTo>
                <a:lnTo>
                  <a:pt x="23" y="7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2506FD85-40B7-6E4F-85F8-B8A9E2EBF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520" y="4800643"/>
            <a:ext cx="21225" cy="21225"/>
          </a:xfrm>
          <a:custGeom>
            <a:avLst/>
            <a:gdLst>
              <a:gd name="T0" fmla="*/ 23 w 24"/>
              <a:gd name="T1" fmla="*/ 21 h 22"/>
              <a:gd name="T2" fmla="*/ 0 w 24"/>
              <a:gd name="T3" fmla="*/ 21 h 22"/>
              <a:gd name="T4" fmla="*/ 0 w 24"/>
              <a:gd name="T5" fmla="*/ 0 h 22"/>
              <a:gd name="T6" fmla="*/ 23 w 24"/>
              <a:gd name="T7" fmla="*/ 0 h 22"/>
              <a:gd name="T8" fmla="*/ 23 w 24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2">
                <a:moveTo>
                  <a:pt x="23" y="21"/>
                </a:moveTo>
                <a:lnTo>
                  <a:pt x="0" y="21"/>
                </a:lnTo>
                <a:lnTo>
                  <a:pt x="0" y="0"/>
                </a:lnTo>
                <a:lnTo>
                  <a:pt x="23" y="0"/>
                </a:lnTo>
                <a:lnTo>
                  <a:pt x="23" y="2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4C19C67-6D88-CF4A-B68C-22076B114AA0}"/>
              </a:ext>
            </a:extLst>
          </p:cNvPr>
          <p:cNvSpPr txBox="1">
            <a:spLocks/>
          </p:cNvSpPr>
          <p:nvPr/>
        </p:nvSpPr>
        <p:spPr>
          <a:xfrm>
            <a:off x="4059422" y="2720668"/>
            <a:ext cx="765186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0" name="Shape 2790">
            <a:extLst>
              <a:ext uri="{FF2B5EF4-FFF2-40B4-BE49-F238E27FC236}">
                <a16:creationId xmlns:a16="http://schemas.microsoft.com/office/drawing/2014/main" id="{ECFE137C-590D-BA4F-8B2C-9698B00E3DCC}"/>
              </a:ext>
            </a:extLst>
          </p:cNvPr>
          <p:cNvSpPr>
            <a:spLocks noChangeAspect="1"/>
          </p:cNvSpPr>
          <p:nvPr/>
        </p:nvSpPr>
        <p:spPr>
          <a:xfrm>
            <a:off x="10707360" y="8826513"/>
            <a:ext cx="878796" cy="639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799">
            <a:extLst>
              <a:ext uri="{FF2B5EF4-FFF2-40B4-BE49-F238E27FC236}">
                <a16:creationId xmlns:a16="http://schemas.microsoft.com/office/drawing/2014/main" id="{C826F9C9-2B2F-D14E-8849-462CC081C83E}"/>
              </a:ext>
            </a:extLst>
          </p:cNvPr>
          <p:cNvSpPr>
            <a:spLocks noChangeAspect="1"/>
          </p:cNvSpPr>
          <p:nvPr/>
        </p:nvSpPr>
        <p:spPr>
          <a:xfrm>
            <a:off x="5071243" y="5166121"/>
            <a:ext cx="878796" cy="639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807">
            <a:extLst>
              <a:ext uri="{FF2B5EF4-FFF2-40B4-BE49-F238E27FC236}">
                <a16:creationId xmlns:a16="http://schemas.microsoft.com/office/drawing/2014/main" id="{F0B8A070-2501-3A44-8939-A9931F11EA7B}"/>
              </a:ext>
            </a:extLst>
          </p:cNvPr>
          <p:cNvSpPr>
            <a:spLocks noChangeAspect="1"/>
          </p:cNvSpPr>
          <p:nvPr/>
        </p:nvSpPr>
        <p:spPr>
          <a:xfrm>
            <a:off x="13437820" y="10662358"/>
            <a:ext cx="878796" cy="639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816">
            <a:extLst>
              <a:ext uri="{FF2B5EF4-FFF2-40B4-BE49-F238E27FC236}">
                <a16:creationId xmlns:a16="http://schemas.microsoft.com/office/drawing/2014/main" id="{D47EF72F-61B0-9E44-AB25-D2A2A6A510D5}"/>
              </a:ext>
            </a:extLst>
          </p:cNvPr>
          <p:cNvSpPr>
            <a:spLocks noChangeAspect="1"/>
          </p:cNvSpPr>
          <p:nvPr/>
        </p:nvSpPr>
        <p:spPr>
          <a:xfrm>
            <a:off x="2286615" y="3216395"/>
            <a:ext cx="878796" cy="8787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837">
            <a:extLst>
              <a:ext uri="{FF2B5EF4-FFF2-40B4-BE49-F238E27FC236}">
                <a16:creationId xmlns:a16="http://schemas.microsoft.com/office/drawing/2014/main" id="{78347575-F948-5D46-83C1-99DC279BE85A}"/>
              </a:ext>
            </a:extLst>
          </p:cNvPr>
          <p:cNvSpPr>
            <a:spLocks noChangeAspect="1"/>
          </p:cNvSpPr>
          <p:nvPr/>
        </p:nvSpPr>
        <p:spPr>
          <a:xfrm>
            <a:off x="7894330" y="7000862"/>
            <a:ext cx="878796" cy="6790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530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79991E-82A1-BD48-97C3-F19E5D9C89E2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F5C68E-745B-1C4A-AA8C-152C0957763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2D439369-F965-A442-97C8-970999281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515" y="5920019"/>
            <a:ext cx="5916168" cy="921508"/>
          </a:xfrm>
          <a:custGeom>
            <a:avLst/>
            <a:gdLst>
              <a:gd name="T0" fmla="*/ 3958 w 3959"/>
              <a:gd name="T1" fmla="*/ 0 h 772"/>
              <a:gd name="T2" fmla="*/ 0 w 3959"/>
              <a:gd name="T3" fmla="*/ 0 h 772"/>
              <a:gd name="T4" fmla="*/ 0 w 3959"/>
              <a:gd name="T5" fmla="*/ 771 h 772"/>
              <a:gd name="T6" fmla="*/ 3958 w 3959"/>
              <a:gd name="T7" fmla="*/ 771 h 772"/>
              <a:gd name="T8" fmla="*/ 3958 w 3959"/>
              <a:gd name="T9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9" h="772">
                <a:moveTo>
                  <a:pt x="3958" y="0"/>
                </a:moveTo>
                <a:lnTo>
                  <a:pt x="0" y="0"/>
                </a:lnTo>
                <a:lnTo>
                  <a:pt x="0" y="771"/>
                </a:lnTo>
                <a:lnTo>
                  <a:pt x="3958" y="771"/>
                </a:lnTo>
                <a:lnTo>
                  <a:pt x="395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6A20A0CC-26DD-1345-98BD-F7B11915A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515" y="9929400"/>
            <a:ext cx="5916168" cy="921508"/>
          </a:xfrm>
          <a:custGeom>
            <a:avLst/>
            <a:gdLst>
              <a:gd name="T0" fmla="*/ 3958 w 3959"/>
              <a:gd name="T1" fmla="*/ 0 h 772"/>
              <a:gd name="T2" fmla="*/ 0 w 3959"/>
              <a:gd name="T3" fmla="*/ 0 h 772"/>
              <a:gd name="T4" fmla="*/ 0 w 3959"/>
              <a:gd name="T5" fmla="*/ 771 h 772"/>
              <a:gd name="T6" fmla="*/ 3958 w 3959"/>
              <a:gd name="T7" fmla="*/ 771 h 772"/>
              <a:gd name="T8" fmla="*/ 3958 w 3959"/>
              <a:gd name="T9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9" h="772">
                <a:moveTo>
                  <a:pt x="3958" y="0"/>
                </a:moveTo>
                <a:lnTo>
                  <a:pt x="0" y="0"/>
                </a:lnTo>
                <a:lnTo>
                  <a:pt x="0" y="771"/>
                </a:lnTo>
                <a:lnTo>
                  <a:pt x="3958" y="771"/>
                </a:lnTo>
                <a:lnTo>
                  <a:pt x="395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5A046A3D-E2FF-FA4D-9543-FC374384F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175" y="3345733"/>
            <a:ext cx="12633006" cy="9579886"/>
          </a:xfrm>
          <a:custGeom>
            <a:avLst/>
            <a:gdLst>
              <a:gd name="T0" fmla="*/ 8326 w 19342"/>
              <a:gd name="T1" fmla="*/ 14666 h 14667"/>
              <a:gd name="T2" fmla="*/ 8326 w 19342"/>
              <a:gd name="T3" fmla="*/ 14666 h 14667"/>
              <a:gd name="T4" fmla="*/ 5752 w 19342"/>
              <a:gd name="T5" fmla="*/ 12093 h 14667"/>
              <a:gd name="T6" fmla="*/ 5752 w 19342"/>
              <a:gd name="T7" fmla="*/ 12093 h 14667"/>
              <a:gd name="T8" fmla="*/ 8326 w 19342"/>
              <a:gd name="T9" fmla="*/ 9520 h 14667"/>
              <a:gd name="T10" fmla="*/ 11926 w 19342"/>
              <a:gd name="T11" fmla="*/ 9520 h 14667"/>
              <a:gd name="T12" fmla="*/ 11926 w 19342"/>
              <a:gd name="T13" fmla="*/ 9520 h 14667"/>
              <a:gd name="T14" fmla="*/ 12526 w 19342"/>
              <a:gd name="T15" fmla="*/ 8920 h 14667"/>
              <a:gd name="T16" fmla="*/ 12526 w 19342"/>
              <a:gd name="T17" fmla="*/ 8920 h 14667"/>
              <a:gd name="T18" fmla="*/ 11926 w 19342"/>
              <a:gd name="T19" fmla="*/ 8319 h 14667"/>
              <a:gd name="T20" fmla="*/ 8326 w 19342"/>
              <a:gd name="T21" fmla="*/ 8319 h 14667"/>
              <a:gd name="T22" fmla="*/ 8326 w 19342"/>
              <a:gd name="T23" fmla="*/ 8319 h 14667"/>
              <a:gd name="T24" fmla="*/ 5752 w 19342"/>
              <a:gd name="T25" fmla="*/ 5747 h 14667"/>
              <a:gd name="T26" fmla="*/ 5752 w 19342"/>
              <a:gd name="T27" fmla="*/ 5747 h 14667"/>
              <a:gd name="T28" fmla="*/ 8326 w 19342"/>
              <a:gd name="T29" fmla="*/ 3173 h 14667"/>
              <a:gd name="T30" fmla="*/ 11926 w 19342"/>
              <a:gd name="T31" fmla="*/ 3173 h 14667"/>
              <a:gd name="T32" fmla="*/ 11926 w 19342"/>
              <a:gd name="T33" fmla="*/ 3173 h 14667"/>
              <a:gd name="T34" fmla="*/ 12526 w 19342"/>
              <a:gd name="T35" fmla="*/ 2573 h 14667"/>
              <a:gd name="T36" fmla="*/ 12526 w 19342"/>
              <a:gd name="T37" fmla="*/ 2573 h 14667"/>
              <a:gd name="T38" fmla="*/ 11926 w 19342"/>
              <a:gd name="T39" fmla="*/ 1973 h 14667"/>
              <a:gd name="T40" fmla="*/ 0 w 19342"/>
              <a:gd name="T41" fmla="*/ 1973 h 14667"/>
              <a:gd name="T42" fmla="*/ 0 w 19342"/>
              <a:gd name="T43" fmla="*/ 0 h 14667"/>
              <a:gd name="T44" fmla="*/ 11926 w 19342"/>
              <a:gd name="T45" fmla="*/ 0 h 14667"/>
              <a:gd name="T46" fmla="*/ 11926 w 19342"/>
              <a:gd name="T47" fmla="*/ 0 h 14667"/>
              <a:gd name="T48" fmla="*/ 14500 w 19342"/>
              <a:gd name="T49" fmla="*/ 2573 h 14667"/>
              <a:gd name="T50" fmla="*/ 14500 w 19342"/>
              <a:gd name="T51" fmla="*/ 2573 h 14667"/>
              <a:gd name="T52" fmla="*/ 11926 w 19342"/>
              <a:gd name="T53" fmla="*/ 5146 h 14667"/>
              <a:gd name="T54" fmla="*/ 8326 w 19342"/>
              <a:gd name="T55" fmla="*/ 5146 h 14667"/>
              <a:gd name="T56" fmla="*/ 8326 w 19342"/>
              <a:gd name="T57" fmla="*/ 5146 h 14667"/>
              <a:gd name="T58" fmla="*/ 7726 w 19342"/>
              <a:gd name="T59" fmla="*/ 5745 h 14667"/>
              <a:gd name="T60" fmla="*/ 7726 w 19342"/>
              <a:gd name="T61" fmla="*/ 5745 h 14667"/>
              <a:gd name="T62" fmla="*/ 8326 w 19342"/>
              <a:gd name="T63" fmla="*/ 6347 h 14667"/>
              <a:gd name="T64" fmla="*/ 11926 w 19342"/>
              <a:gd name="T65" fmla="*/ 6347 h 14667"/>
              <a:gd name="T66" fmla="*/ 11926 w 19342"/>
              <a:gd name="T67" fmla="*/ 6347 h 14667"/>
              <a:gd name="T68" fmla="*/ 14500 w 19342"/>
              <a:gd name="T69" fmla="*/ 8919 h 14667"/>
              <a:gd name="T70" fmla="*/ 14500 w 19342"/>
              <a:gd name="T71" fmla="*/ 8919 h 14667"/>
              <a:gd name="T72" fmla="*/ 11926 w 19342"/>
              <a:gd name="T73" fmla="*/ 11494 h 14667"/>
              <a:gd name="T74" fmla="*/ 8326 w 19342"/>
              <a:gd name="T75" fmla="*/ 11494 h 14667"/>
              <a:gd name="T76" fmla="*/ 8326 w 19342"/>
              <a:gd name="T77" fmla="*/ 11494 h 14667"/>
              <a:gd name="T78" fmla="*/ 7726 w 19342"/>
              <a:gd name="T79" fmla="*/ 12093 h 14667"/>
              <a:gd name="T80" fmla="*/ 7726 w 19342"/>
              <a:gd name="T81" fmla="*/ 12093 h 14667"/>
              <a:gd name="T82" fmla="*/ 8326 w 19342"/>
              <a:gd name="T83" fmla="*/ 12693 h 14667"/>
              <a:gd name="T84" fmla="*/ 19341 w 19342"/>
              <a:gd name="T85" fmla="*/ 12693 h 14667"/>
              <a:gd name="T86" fmla="*/ 19341 w 19342"/>
              <a:gd name="T87" fmla="*/ 14666 h 14667"/>
              <a:gd name="T88" fmla="*/ 8326 w 19342"/>
              <a:gd name="T89" fmla="*/ 14666 h 14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9342" h="14667">
                <a:moveTo>
                  <a:pt x="8326" y="14666"/>
                </a:moveTo>
                <a:lnTo>
                  <a:pt x="8326" y="14666"/>
                </a:lnTo>
                <a:cubicBezTo>
                  <a:pt x="6907" y="14666"/>
                  <a:pt x="5752" y="13512"/>
                  <a:pt x="5752" y="12093"/>
                </a:cubicBezTo>
                <a:lnTo>
                  <a:pt x="5752" y="12093"/>
                </a:lnTo>
                <a:cubicBezTo>
                  <a:pt x="5752" y="10675"/>
                  <a:pt x="6907" y="9520"/>
                  <a:pt x="8326" y="9520"/>
                </a:cubicBezTo>
                <a:lnTo>
                  <a:pt x="11926" y="9520"/>
                </a:lnTo>
                <a:lnTo>
                  <a:pt x="11926" y="9520"/>
                </a:lnTo>
                <a:cubicBezTo>
                  <a:pt x="12257" y="9520"/>
                  <a:pt x="12526" y="9251"/>
                  <a:pt x="12526" y="8920"/>
                </a:cubicBezTo>
                <a:lnTo>
                  <a:pt x="12526" y="8920"/>
                </a:lnTo>
                <a:cubicBezTo>
                  <a:pt x="12526" y="8589"/>
                  <a:pt x="12257" y="8319"/>
                  <a:pt x="11926" y="8319"/>
                </a:cubicBezTo>
                <a:lnTo>
                  <a:pt x="8326" y="8319"/>
                </a:lnTo>
                <a:lnTo>
                  <a:pt x="8326" y="8319"/>
                </a:lnTo>
                <a:cubicBezTo>
                  <a:pt x="6907" y="8319"/>
                  <a:pt x="5752" y="7165"/>
                  <a:pt x="5752" y="5747"/>
                </a:cubicBezTo>
                <a:lnTo>
                  <a:pt x="5752" y="5747"/>
                </a:lnTo>
                <a:cubicBezTo>
                  <a:pt x="5752" y="4327"/>
                  <a:pt x="6907" y="3173"/>
                  <a:pt x="8326" y="3173"/>
                </a:cubicBezTo>
                <a:lnTo>
                  <a:pt x="11926" y="3173"/>
                </a:lnTo>
                <a:lnTo>
                  <a:pt x="11926" y="3173"/>
                </a:lnTo>
                <a:cubicBezTo>
                  <a:pt x="12257" y="3173"/>
                  <a:pt x="12526" y="2904"/>
                  <a:pt x="12526" y="2573"/>
                </a:cubicBezTo>
                <a:lnTo>
                  <a:pt x="12526" y="2573"/>
                </a:lnTo>
                <a:cubicBezTo>
                  <a:pt x="12526" y="2242"/>
                  <a:pt x="12257" y="1973"/>
                  <a:pt x="11926" y="1973"/>
                </a:cubicBezTo>
                <a:lnTo>
                  <a:pt x="0" y="1973"/>
                </a:lnTo>
                <a:lnTo>
                  <a:pt x="0" y="0"/>
                </a:lnTo>
                <a:lnTo>
                  <a:pt x="11926" y="0"/>
                </a:lnTo>
                <a:lnTo>
                  <a:pt x="11926" y="0"/>
                </a:lnTo>
                <a:cubicBezTo>
                  <a:pt x="13345" y="0"/>
                  <a:pt x="14500" y="1154"/>
                  <a:pt x="14500" y="2573"/>
                </a:cubicBezTo>
                <a:lnTo>
                  <a:pt x="14500" y="2573"/>
                </a:lnTo>
                <a:cubicBezTo>
                  <a:pt x="14500" y="3992"/>
                  <a:pt x="13345" y="5146"/>
                  <a:pt x="11926" y="5146"/>
                </a:cubicBezTo>
                <a:lnTo>
                  <a:pt x="8326" y="5146"/>
                </a:lnTo>
                <a:lnTo>
                  <a:pt x="8326" y="5146"/>
                </a:lnTo>
                <a:cubicBezTo>
                  <a:pt x="7995" y="5146"/>
                  <a:pt x="7726" y="5414"/>
                  <a:pt x="7726" y="5745"/>
                </a:cubicBezTo>
                <a:lnTo>
                  <a:pt x="7726" y="5745"/>
                </a:lnTo>
                <a:cubicBezTo>
                  <a:pt x="7726" y="6077"/>
                  <a:pt x="7995" y="6347"/>
                  <a:pt x="8326" y="6347"/>
                </a:cubicBezTo>
                <a:lnTo>
                  <a:pt x="11926" y="6347"/>
                </a:lnTo>
                <a:lnTo>
                  <a:pt x="11926" y="6347"/>
                </a:lnTo>
                <a:cubicBezTo>
                  <a:pt x="13345" y="6347"/>
                  <a:pt x="14500" y="7500"/>
                  <a:pt x="14500" y="8919"/>
                </a:cubicBezTo>
                <a:lnTo>
                  <a:pt x="14500" y="8919"/>
                </a:lnTo>
                <a:cubicBezTo>
                  <a:pt x="14500" y="10338"/>
                  <a:pt x="13345" y="11494"/>
                  <a:pt x="11926" y="11494"/>
                </a:cubicBezTo>
                <a:lnTo>
                  <a:pt x="8326" y="11494"/>
                </a:lnTo>
                <a:lnTo>
                  <a:pt x="8326" y="11494"/>
                </a:lnTo>
                <a:cubicBezTo>
                  <a:pt x="7995" y="11494"/>
                  <a:pt x="7726" y="11763"/>
                  <a:pt x="7726" y="12093"/>
                </a:cubicBezTo>
                <a:lnTo>
                  <a:pt x="7726" y="12093"/>
                </a:lnTo>
                <a:cubicBezTo>
                  <a:pt x="7726" y="12424"/>
                  <a:pt x="7995" y="12693"/>
                  <a:pt x="8326" y="12693"/>
                </a:cubicBezTo>
                <a:lnTo>
                  <a:pt x="19341" y="12693"/>
                </a:lnTo>
                <a:lnTo>
                  <a:pt x="19341" y="14666"/>
                </a:lnTo>
                <a:lnTo>
                  <a:pt x="8326" y="14666"/>
                </a:lnTo>
              </a:path>
            </a:pathLst>
          </a:cu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3EF625F0-772E-8946-9FE9-265D0974C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342852"/>
            <a:ext cx="24377653" cy="9582767"/>
          </a:xfrm>
          <a:custGeom>
            <a:avLst/>
            <a:gdLst>
              <a:gd name="connsiteX0" fmla="*/ 18511181 w 24377653"/>
              <a:gd name="connsiteY0" fmla="*/ 8293625 h 9582767"/>
              <a:gd name="connsiteX1" fmla="*/ 24377653 w 24377653"/>
              <a:gd name="connsiteY1" fmla="*/ 8293625 h 9582767"/>
              <a:gd name="connsiteX2" fmla="*/ 24377653 w 24377653"/>
              <a:gd name="connsiteY2" fmla="*/ 9582767 h 9582767"/>
              <a:gd name="connsiteX3" fmla="*/ 18511181 w 24377653"/>
              <a:gd name="connsiteY3" fmla="*/ 9582767 h 9582767"/>
              <a:gd name="connsiteX4" fmla="*/ 5878177 w 24377653"/>
              <a:gd name="connsiteY4" fmla="*/ 2881 h 9582767"/>
              <a:gd name="connsiteX5" fmla="*/ 13667507 w 24377653"/>
              <a:gd name="connsiteY5" fmla="*/ 2881 h 9582767"/>
              <a:gd name="connsiteX6" fmla="*/ 15348685 w 24377653"/>
              <a:gd name="connsiteY6" fmla="*/ 1683460 h 9582767"/>
              <a:gd name="connsiteX7" fmla="*/ 13667507 w 24377653"/>
              <a:gd name="connsiteY7" fmla="*/ 3364038 h 9582767"/>
              <a:gd name="connsiteX8" fmla="*/ 11316208 w 24377653"/>
              <a:gd name="connsiteY8" fmla="*/ 3364038 h 9582767"/>
              <a:gd name="connsiteX9" fmla="*/ 10924326 w 24377653"/>
              <a:gd name="connsiteY9" fmla="*/ 3755281 h 9582767"/>
              <a:gd name="connsiteX10" fmla="*/ 11316208 w 24377653"/>
              <a:gd name="connsiteY10" fmla="*/ 4148483 h 9582767"/>
              <a:gd name="connsiteX11" fmla="*/ 13667507 w 24377653"/>
              <a:gd name="connsiteY11" fmla="*/ 4148483 h 9582767"/>
              <a:gd name="connsiteX12" fmla="*/ 15348685 w 24377653"/>
              <a:gd name="connsiteY12" fmla="*/ 5828408 h 9582767"/>
              <a:gd name="connsiteX13" fmla="*/ 13667507 w 24377653"/>
              <a:gd name="connsiteY13" fmla="*/ 7510293 h 9582767"/>
              <a:gd name="connsiteX14" fmla="*/ 11316208 w 24377653"/>
              <a:gd name="connsiteY14" fmla="*/ 7510293 h 9582767"/>
              <a:gd name="connsiteX15" fmla="*/ 10924326 w 24377653"/>
              <a:gd name="connsiteY15" fmla="*/ 7901535 h 9582767"/>
              <a:gd name="connsiteX16" fmla="*/ 11316208 w 24377653"/>
              <a:gd name="connsiteY16" fmla="*/ 8293430 h 9582767"/>
              <a:gd name="connsiteX17" fmla="*/ 18510529 w 24377653"/>
              <a:gd name="connsiteY17" fmla="*/ 8293430 h 9582767"/>
              <a:gd name="connsiteX18" fmla="*/ 18510529 w 24377653"/>
              <a:gd name="connsiteY18" fmla="*/ 9582114 h 9582767"/>
              <a:gd name="connsiteX19" fmla="*/ 11316208 w 24377653"/>
              <a:gd name="connsiteY19" fmla="*/ 9582114 h 9582767"/>
              <a:gd name="connsiteX20" fmla="*/ 9635030 w 24377653"/>
              <a:gd name="connsiteY20" fmla="*/ 7901535 h 9582767"/>
              <a:gd name="connsiteX21" fmla="*/ 11316208 w 24377653"/>
              <a:gd name="connsiteY21" fmla="*/ 6220956 h 9582767"/>
              <a:gd name="connsiteX22" fmla="*/ 13667507 w 24377653"/>
              <a:gd name="connsiteY22" fmla="*/ 6220956 h 9582767"/>
              <a:gd name="connsiteX23" fmla="*/ 14059389 w 24377653"/>
              <a:gd name="connsiteY23" fmla="*/ 5829061 h 9582767"/>
              <a:gd name="connsiteX24" fmla="*/ 13667507 w 24377653"/>
              <a:gd name="connsiteY24" fmla="*/ 5436512 h 9582767"/>
              <a:gd name="connsiteX25" fmla="*/ 11316208 w 24377653"/>
              <a:gd name="connsiteY25" fmla="*/ 5436512 h 9582767"/>
              <a:gd name="connsiteX26" fmla="*/ 9635030 w 24377653"/>
              <a:gd name="connsiteY26" fmla="*/ 3756587 h 9582767"/>
              <a:gd name="connsiteX27" fmla="*/ 11316208 w 24377653"/>
              <a:gd name="connsiteY27" fmla="*/ 2075355 h 9582767"/>
              <a:gd name="connsiteX28" fmla="*/ 13667507 w 24377653"/>
              <a:gd name="connsiteY28" fmla="*/ 2075355 h 9582767"/>
              <a:gd name="connsiteX29" fmla="*/ 14059389 w 24377653"/>
              <a:gd name="connsiteY29" fmla="*/ 1683460 h 9582767"/>
              <a:gd name="connsiteX30" fmla="*/ 13667507 w 24377653"/>
              <a:gd name="connsiteY30" fmla="*/ 1291564 h 9582767"/>
              <a:gd name="connsiteX31" fmla="*/ 5878177 w 24377653"/>
              <a:gd name="connsiteY31" fmla="*/ 1291564 h 9582767"/>
              <a:gd name="connsiteX32" fmla="*/ 0 w 24377653"/>
              <a:gd name="connsiteY32" fmla="*/ 0 h 9582767"/>
              <a:gd name="connsiteX33" fmla="*/ 5878175 w 24377653"/>
              <a:gd name="connsiteY33" fmla="*/ 0 h 9582767"/>
              <a:gd name="connsiteX34" fmla="*/ 5878175 w 24377653"/>
              <a:gd name="connsiteY34" fmla="*/ 1289142 h 9582767"/>
              <a:gd name="connsiteX35" fmla="*/ 0 w 24377653"/>
              <a:gd name="connsiteY35" fmla="*/ 1289142 h 9582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4377653" h="9582767">
                <a:moveTo>
                  <a:pt x="18511181" y="8293625"/>
                </a:moveTo>
                <a:lnTo>
                  <a:pt x="24377653" y="8293625"/>
                </a:lnTo>
                <a:lnTo>
                  <a:pt x="24377653" y="9582767"/>
                </a:lnTo>
                <a:lnTo>
                  <a:pt x="18511181" y="9582767"/>
                </a:lnTo>
                <a:close/>
                <a:moveTo>
                  <a:pt x="5878177" y="2881"/>
                </a:moveTo>
                <a:lnTo>
                  <a:pt x="13667507" y="2881"/>
                </a:lnTo>
                <a:cubicBezTo>
                  <a:pt x="14594310" y="2881"/>
                  <a:pt x="15348685" y="756627"/>
                  <a:pt x="15348685" y="1683460"/>
                </a:cubicBezTo>
                <a:cubicBezTo>
                  <a:pt x="15348685" y="2610293"/>
                  <a:pt x="14594310" y="3364038"/>
                  <a:pt x="13667507" y="3364038"/>
                </a:cubicBezTo>
                <a:lnTo>
                  <a:pt x="11316208" y="3364038"/>
                </a:lnTo>
                <a:cubicBezTo>
                  <a:pt x="11100019" y="3364038"/>
                  <a:pt x="10924326" y="3539085"/>
                  <a:pt x="10924326" y="3755281"/>
                </a:cubicBezTo>
                <a:cubicBezTo>
                  <a:pt x="10924326" y="3972130"/>
                  <a:pt x="11100019" y="4148483"/>
                  <a:pt x="11316208" y="4148483"/>
                </a:cubicBezTo>
                <a:lnTo>
                  <a:pt x="13667507" y="4148483"/>
                </a:lnTo>
                <a:cubicBezTo>
                  <a:pt x="14594310" y="4148483"/>
                  <a:pt x="15348685" y="4901575"/>
                  <a:pt x="15348685" y="5828408"/>
                </a:cubicBezTo>
                <a:cubicBezTo>
                  <a:pt x="15348685" y="6755241"/>
                  <a:pt x="14594310" y="7510293"/>
                  <a:pt x="13667507" y="7510293"/>
                </a:cubicBezTo>
                <a:lnTo>
                  <a:pt x="11316208" y="7510293"/>
                </a:lnTo>
                <a:cubicBezTo>
                  <a:pt x="11100019" y="7510293"/>
                  <a:pt x="10924326" y="7685992"/>
                  <a:pt x="10924326" y="7901535"/>
                </a:cubicBezTo>
                <a:cubicBezTo>
                  <a:pt x="10924326" y="8117731"/>
                  <a:pt x="11100019" y="8293430"/>
                  <a:pt x="11316208" y="8293430"/>
                </a:cubicBezTo>
                <a:lnTo>
                  <a:pt x="18510529" y="8293430"/>
                </a:lnTo>
                <a:lnTo>
                  <a:pt x="18510529" y="9582114"/>
                </a:lnTo>
                <a:lnTo>
                  <a:pt x="11316208" y="9582114"/>
                </a:lnTo>
                <a:cubicBezTo>
                  <a:pt x="10389404" y="9582114"/>
                  <a:pt x="9635030" y="8828368"/>
                  <a:pt x="9635030" y="7901535"/>
                </a:cubicBezTo>
                <a:cubicBezTo>
                  <a:pt x="9635030" y="6975356"/>
                  <a:pt x="10389404" y="6220956"/>
                  <a:pt x="11316208" y="6220956"/>
                </a:cubicBezTo>
                <a:lnTo>
                  <a:pt x="13667507" y="6220956"/>
                </a:lnTo>
                <a:cubicBezTo>
                  <a:pt x="13883695" y="6220956"/>
                  <a:pt x="14059389" y="6045257"/>
                  <a:pt x="14059389" y="5829061"/>
                </a:cubicBezTo>
                <a:cubicBezTo>
                  <a:pt x="14059389" y="5612866"/>
                  <a:pt x="13883695" y="5436512"/>
                  <a:pt x="13667507" y="5436512"/>
                </a:cubicBezTo>
                <a:lnTo>
                  <a:pt x="11316208" y="5436512"/>
                </a:lnTo>
                <a:cubicBezTo>
                  <a:pt x="10389404" y="5436512"/>
                  <a:pt x="9635030" y="4682767"/>
                  <a:pt x="9635030" y="3756587"/>
                </a:cubicBezTo>
                <a:cubicBezTo>
                  <a:pt x="9635030" y="2829101"/>
                  <a:pt x="10389404" y="2075355"/>
                  <a:pt x="11316208" y="2075355"/>
                </a:cubicBezTo>
                <a:lnTo>
                  <a:pt x="13667507" y="2075355"/>
                </a:lnTo>
                <a:cubicBezTo>
                  <a:pt x="13883695" y="2075355"/>
                  <a:pt x="14059389" y="1899656"/>
                  <a:pt x="14059389" y="1683460"/>
                </a:cubicBezTo>
                <a:cubicBezTo>
                  <a:pt x="14059389" y="1467264"/>
                  <a:pt x="13883695" y="1291564"/>
                  <a:pt x="13667507" y="1291564"/>
                </a:cubicBezTo>
                <a:lnTo>
                  <a:pt x="5878177" y="1291564"/>
                </a:lnTo>
                <a:close/>
                <a:moveTo>
                  <a:pt x="0" y="0"/>
                </a:moveTo>
                <a:lnTo>
                  <a:pt x="5878175" y="0"/>
                </a:lnTo>
                <a:lnTo>
                  <a:pt x="5878175" y="1289142"/>
                </a:lnTo>
                <a:lnTo>
                  <a:pt x="0" y="128914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8B4A6D60-489D-E64C-B39D-E29A068A7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414859"/>
            <a:ext cx="24377653" cy="9432991"/>
          </a:xfrm>
          <a:custGeom>
            <a:avLst/>
            <a:gdLst>
              <a:gd name="connsiteX0" fmla="*/ 18511181 w 24377653"/>
              <a:gd name="connsiteY0" fmla="*/ 8293625 h 9432991"/>
              <a:gd name="connsiteX1" fmla="*/ 24377653 w 24377653"/>
              <a:gd name="connsiteY1" fmla="*/ 8293625 h 9432991"/>
              <a:gd name="connsiteX2" fmla="*/ 24377653 w 24377653"/>
              <a:gd name="connsiteY2" fmla="*/ 9432991 h 9432991"/>
              <a:gd name="connsiteX3" fmla="*/ 18511181 w 24377653"/>
              <a:gd name="connsiteY3" fmla="*/ 9432991 h 9432991"/>
              <a:gd name="connsiteX4" fmla="*/ 5878177 w 24377653"/>
              <a:gd name="connsiteY4" fmla="*/ 5762 h 9432991"/>
              <a:gd name="connsiteX5" fmla="*/ 13667507 w 24377653"/>
              <a:gd name="connsiteY5" fmla="*/ 5762 h 9432991"/>
              <a:gd name="connsiteX6" fmla="*/ 15272268 w 24377653"/>
              <a:gd name="connsiteY6" fmla="*/ 1610383 h 9432991"/>
              <a:gd name="connsiteX7" fmla="*/ 13667507 w 24377653"/>
              <a:gd name="connsiteY7" fmla="*/ 3215004 h 9432991"/>
              <a:gd name="connsiteX8" fmla="*/ 11316208 w 24377653"/>
              <a:gd name="connsiteY8" fmla="*/ 3215004 h 9432991"/>
              <a:gd name="connsiteX9" fmla="*/ 10848561 w 24377653"/>
              <a:gd name="connsiteY9" fmla="*/ 3681957 h 9432991"/>
              <a:gd name="connsiteX10" fmla="*/ 11316208 w 24377653"/>
              <a:gd name="connsiteY10" fmla="*/ 4150869 h 9432991"/>
              <a:gd name="connsiteX11" fmla="*/ 13667507 w 24377653"/>
              <a:gd name="connsiteY11" fmla="*/ 4150869 h 9432991"/>
              <a:gd name="connsiteX12" fmla="*/ 15272268 w 24377653"/>
              <a:gd name="connsiteY12" fmla="*/ 5754837 h 9432991"/>
              <a:gd name="connsiteX13" fmla="*/ 13667507 w 24377653"/>
              <a:gd name="connsiteY13" fmla="*/ 7360111 h 9432991"/>
              <a:gd name="connsiteX14" fmla="*/ 11316208 w 24377653"/>
              <a:gd name="connsiteY14" fmla="*/ 7360111 h 9432991"/>
              <a:gd name="connsiteX15" fmla="*/ 10848561 w 24377653"/>
              <a:gd name="connsiteY15" fmla="*/ 7827717 h 9432991"/>
              <a:gd name="connsiteX16" fmla="*/ 11316208 w 24377653"/>
              <a:gd name="connsiteY16" fmla="*/ 8295323 h 9432991"/>
              <a:gd name="connsiteX17" fmla="*/ 18510529 w 24377653"/>
              <a:gd name="connsiteY17" fmla="*/ 8295323 h 9432991"/>
              <a:gd name="connsiteX18" fmla="*/ 18510529 w 24377653"/>
              <a:gd name="connsiteY18" fmla="*/ 9432338 h 9432991"/>
              <a:gd name="connsiteX19" fmla="*/ 11316208 w 24377653"/>
              <a:gd name="connsiteY19" fmla="*/ 9432338 h 9432991"/>
              <a:gd name="connsiteX20" fmla="*/ 9711446 w 24377653"/>
              <a:gd name="connsiteY20" fmla="*/ 7827717 h 9432991"/>
              <a:gd name="connsiteX21" fmla="*/ 11316208 w 24377653"/>
              <a:gd name="connsiteY21" fmla="*/ 6223097 h 9432991"/>
              <a:gd name="connsiteX22" fmla="*/ 13667507 w 24377653"/>
              <a:gd name="connsiteY22" fmla="*/ 6223097 h 9432991"/>
              <a:gd name="connsiteX23" fmla="*/ 14135807 w 24377653"/>
              <a:gd name="connsiteY23" fmla="*/ 5755490 h 9432991"/>
              <a:gd name="connsiteX24" fmla="*/ 13667507 w 24377653"/>
              <a:gd name="connsiteY24" fmla="*/ 5287231 h 9432991"/>
              <a:gd name="connsiteX25" fmla="*/ 11316208 w 24377653"/>
              <a:gd name="connsiteY25" fmla="*/ 5287231 h 9432991"/>
              <a:gd name="connsiteX26" fmla="*/ 9711446 w 24377653"/>
              <a:gd name="connsiteY26" fmla="*/ 3683263 h 9432991"/>
              <a:gd name="connsiteX27" fmla="*/ 11316208 w 24377653"/>
              <a:gd name="connsiteY27" fmla="*/ 2077989 h 9432991"/>
              <a:gd name="connsiteX28" fmla="*/ 13667507 w 24377653"/>
              <a:gd name="connsiteY28" fmla="*/ 2077989 h 9432991"/>
              <a:gd name="connsiteX29" fmla="*/ 14135807 w 24377653"/>
              <a:gd name="connsiteY29" fmla="*/ 1610383 h 9432991"/>
              <a:gd name="connsiteX30" fmla="*/ 13667507 w 24377653"/>
              <a:gd name="connsiteY30" fmla="*/ 1142777 h 9432991"/>
              <a:gd name="connsiteX31" fmla="*/ 5878177 w 24377653"/>
              <a:gd name="connsiteY31" fmla="*/ 1142777 h 9432991"/>
              <a:gd name="connsiteX32" fmla="*/ 0 w 24377653"/>
              <a:gd name="connsiteY32" fmla="*/ 0 h 9432991"/>
              <a:gd name="connsiteX33" fmla="*/ 5878175 w 24377653"/>
              <a:gd name="connsiteY33" fmla="*/ 0 h 9432991"/>
              <a:gd name="connsiteX34" fmla="*/ 5878175 w 24377653"/>
              <a:gd name="connsiteY34" fmla="*/ 1139366 h 9432991"/>
              <a:gd name="connsiteX35" fmla="*/ 0 w 24377653"/>
              <a:gd name="connsiteY35" fmla="*/ 1139366 h 943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4377653" h="9432991">
                <a:moveTo>
                  <a:pt x="18511181" y="8293625"/>
                </a:moveTo>
                <a:lnTo>
                  <a:pt x="24377653" y="8293625"/>
                </a:lnTo>
                <a:lnTo>
                  <a:pt x="24377653" y="9432991"/>
                </a:lnTo>
                <a:lnTo>
                  <a:pt x="18511181" y="9432991"/>
                </a:lnTo>
                <a:close/>
                <a:moveTo>
                  <a:pt x="5878177" y="5762"/>
                </a:moveTo>
                <a:lnTo>
                  <a:pt x="13667507" y="5762"/>
                </a:lnTo>
                <a:cubicBezTo>
                  <a:pt x="14552509" y="5762"/>
                  <a:pt x="15272268" y="725458"/>
                  <a:pt x="15272268" y="1610383"/>
                </a:cubicBezTo>
                <a:cubicBezTo>
                  <a:pt x="15272268" y="2494655"/>
                  <a:pt x="14552509" y="3215004"/>
                  <a:pt x="13667507" y="3215004"/>
                </a:cubicBezTo>
                <a:lnTo>
                  <a:pt x="11316208" y="3215004"/>
                </a:lnTo>
                <a:cubicBezTo>
                  <a:pt x="11058219" y="3215004"/>
                  <a:pt x="10848561" y="3424643"/>
                  <a:pt x="10848561" y="3681957"/>
                </a:cubicBezTo>
                <a:cubicBezTo>
                  <a:pt x="10848561" y="3941230"/>
                  <a:pt x="11058219" y="4150869"/>
                  <a:pt x="11316208" y="4150869"/>
                </a:cubicBezTo>
                <a:lnTo>
                  <a:pt x="13667507" y="4150869"/>
                </a:lnTo>
                <a:cubicBezTo>
                  <a:pt x="14552509" y="4150869"/>
                  <a:pt x="15272268" y="4869912"/>
                  <a:pt x="15272268" y="5754837"/>
                </a:cubicBezTo>
                <a:cubicBezTo>
                  <a:pt x="15272268" y="6640415"/>
                  <a:pt x="14552509" y="7360111"/>
                  <a:pt x="13667507" y="7360111"/>
                </a:cubicBezTo>
                <a:lnTo>
                  <a:pt x="11316208" y="7360111"/>
                </a:lnTo>
                <a:cubicBezTo>
                  <a:pt x="11058219" y="7360111"/>
                  <a:pt x="10848561" y="7570403"/>
                  <a:pt x="10848561" y="7827717"/>
                </a:cubicBezTo>
                <a:cubicBezTo>
                  <a:pt x="10848561" y="8085684"/>
                  <a:pt x="11058219" y="8295323"/>
                  <a:pt x="11316208" y="8295323"/>
                </a:cubicBezTo>
                <a:lnTo>
                  <a:pt x="18510529" y="8295323"/>
                </a:lnTo>
                <a:lnTo>
                  <a:pt x="18510529" y="9432338"/>
                </a:lnTo>
                <a:lnTo>
                  <a:pt x="11316208" y="9432338"/>
                </a:lnTo>
                <a:cubicBezTo>
                  <a:pt x="10431205" y="9432338"/>
                  <a:pt x="9711446" y="8712642"/>
                  <a:pt x="9711446" y="7827717"/>
                </a:cubicBezTo>
                <a:cubicBezTo>
                  <a:pt x="9711446" y="6943445"/>
                  <a:pt x="10431205" y="6223097"/>
                  <a:pt x="11316208" y="6223097"/>
                </a:cubicBezTo>
                <a:lnTo>
                  <a:pt x="13667507" y="6223097"/>
                </a:lnTo>
                <a:cubicBezTo>
                  <a:pt x="13925496" y="6223097"/>
                  <a:pt x="14135807" y="6013457"/>
                  <a:pt x="14135807" y="5755490"/>
                </a:cubicBezTo>
                <a:cubicBezTo>
                  <a:pt x="14135807" y="5496870"/>
                  <a:pt x="13925496" y="5287231"/>
                  <a:pt x="13667507" y="5287231"/>
                </a:cubicBezTo>
                <a:lnTo>
                  <a:pt x="11316208" y="5287231"/>
                </a:lnTo>
                <a:cubicBezTo>
                  <a:pt x="10431205" y="5287231"/>
                  <a:pt x="9711446" y="4567535"/>
                  <a:pt x="9711446" y="3683263"/>
                </a:cubicBezTo>
                <a:cubicBezTo>
                  <a:pt x="9711446" y="2797685"/>
                  <a:pt x="10431205" y="2077989"/>
                  <a:pt x="11316208" y="2077989"/>
                </a:cubicBezTo>
                <a:lnTo>
                  <a:pt x="13667507" y="2077989"/>
                </a:lnTo>
                <a:cubicBezTo>
                  <a:pt x="13925496" y="2077989"/>
                  <a:pt x="14135807" y="1868350"/>
                  <a:pt x="14135807" y="1610383"/>
                </a:cubicBezTo>
                <a:cubicBezTo>
                  <a:pt x="14135807" y="1352416"/>
                  <a:pt x="13925496" y="1142777"/>
                  <a:pt x="13667507" y="1142777"/>
                </a:cubicBezTo>
                <a:lnTo>
                  <a:pt x="5878177" y="1142777"/>
                </a:lnTo>
                <a:close/>
                <a:moveTo>
                  <a:pt x="0" y="0"/>
                </a:moveTo>
                <a:lnTo>
                  <a:pt x="5878175" y="0"/>
                </a:lnTo>
                <a:lnTo>
                  <a:pt x="5878175" y="1139366"/>
                </a:lnTo>
                <a:lnTo>
                  <a:pt x="0" y="1139366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85463BE6-20B8-1342-89E2-35B8DCA35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175" y="4002441"/>
            <a:ext cx="12633006" cy="8292390"/>
          </a:xfrm>
          <a:custGeom>
            <a:avLst/>
            <a:gdLst>
              <a:gd name="T0" fmla="*/ 0 w 19342"/>
              <a:gd name="T1" fmla="*/ 0 h 12694"/>
              <a:gd name="T2" fmla="*/ 11947 w 19342"/>
              <a:gd name="T3" fmla="*/ 0 h 12694"/>
              <a:gd name="T4" fmla="*/ 11947 w 19342"/>
              <a:gd name="T5" fmla="*/ 0 h 12694"/>
              <a:gd name="T6" fmla="*/ 13533 w 19342"/>
              <a:gd name="T7" fmla="*/ 1586 h 12694"/>
              <a:gd name="T8" fmla="*/ 13533 w 19342"/>
              <a:gd name="T9" fmla="*/ 1586 h 12694"/>
              <a:gd name="T10" fmla="*/ 13533 w 19342"/>
              <a:gd name="T11" fmla="*/ 1586 h 12694"/>
              <a:gd name="T12" fmla="*/ 11947 w 19342"/>
              <a:gd name="T13" fmla="*/ 3172 h 12694"/>
              <a:gd name="T14" fmla="*/ 8334 w 19342"/>
              <a:gd name="T15" fmla="*/ 3172 h 12694"/>
              <a:gd name="T16" fmla="*/ 8334 w 19342"/>
              <a:gd name="T17" fmla="*/ 3172 h 12694"/>
              <a:gd name="T18" fmla="*/ 6748 w 19342"/>
              <a:gd name="T19" fmla="*/ 4759 h 12694"/>
              <a:gd name="T20" fmla="*/ 6748 w 19342"/>
              <a:gd name="T21" fmla="*/ 4760 h 12694"/>
              <a:gd name="T22" fmla="*/ 6748 w 19342"/>
              <a:gd name="T23" fmla="*/ 4760 h 12694"/>
              <a:gd name="T24" fmla="*/ 8334 w 19342"/>
              <a:gd name="T25" fmla="*/ 6345 h 12694"/>
              <a:gd name="T26" fmla="*/ 11947 w 19342"/>
              <a:gd name="T27" fmla="*/ 6345 h 12694"/>
              <a:gd name="T28" fmla="*/ 11947 w 19342"/>
              <a:gd name="T29" fmla="*/ 6345 h 12694"/>
              <a:gd name="T30" fmla="*/ 13533 w 19342"/>
              <a:gd name="T31" fmla="*/ 7932 h 12694"/>
              <a:gd name="T32" fmla="*/ 13533 w 19342"/>
              <a:gd name="T33" fmla="*/ 7933 h 12694"/>
              <a:gd name="T34" fmla="*/ 13533 w 19342"/>
              <a:gd name="T35" fmla="*/ 7933 h 12694"/>
              <a:gd name="T36" fmla="*/ 11947 w 19342"/>
              <a:gd name="T37" fmla="*/ 9520 h 12694"/>
              <a:gd name="T38" fmla="*/ 8334 w 19342"/>
              <a:gd name="T39" fmla="*/ 9520 h 12694"/>
              <a:gd name="T40" fmla="*/ 8334 w 19342"/>
              <a:gd name="T41" fmla="*/ 9520 h 12694"/>
              <a:gd name="T42" fmla="*/ 6748 w 19342"/>
              <a:gd name="T43" fmla="*/ 11106 h 12694"/>
              <a:gd name="T44" fmla="*/ 6748 w 19342"/>
              <a:gd name="T45" fmla="*/ 11106 h 12694"/>
              <a:gd name="T46" fmla="*/ 8334 w 19342"/>
              <a:gd name="T47" fmla="*/ 12693 h 12694"/>
              <a:gd name="T48" fmla="*/ 19341 w 19342"/>
              <a:gd name="T49" fmla="*/ 12693 h 12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342" h="12694">
                <a:moveTo>
                  <a:pt x="0" y="0"/>
                </a:moveTo>
                <a:lnTo>
                  <a:pt x="11947" y="0"/>
                </a:lnTo>
                <a:lnTo>
                  <a:pt x="11947" y="0"/>
                </a:lnTo>
                <a:cubicBezTo>
                  <a:pt x="12823" y="0"/>
                  <a:pt x="13533" y="710"/>
                  <a:pt x="13533" y="1586"/>
                </a:cubicBezTo>
                <a:lnTo>
                  <a:pt x="13533" y="1586"/>
                </a:lnTo>
                <a:lnTo>
                  <a:pt x="13533" y="1586"/>
                </a:lnTo>
                <a:cubicBezTo>
                  <a:pt x="13533" y="2462"/>
                  <a:pt x="12823" y="3172"/>
                  <a:pt x="11947" y="3172"/>
                </a:cubicBezTo>
                <a:lnTo>
                  <a:pt x="8334" y="3172"/>
                </a:lnTo>
                <a:lnTo>
                  <a:pt x="8334" y="3172"/>
                </a:lnTo>
                <a:cubicBezTo>
                  <a:pt x="7458" y="3172"/>
                  <a:pt x="6748" y="3882"/>
                  <a:pt x="6748" y="4759"/>
                </a:cubicBezTo>
                <a:lnTo>
                  <a:pt x="6748" y="4760"/>
                </a:lnTo>
                <a:lnTo>
                  <a:pt x="6748" y="4760"/>
                </a:lnTo>
                <a:cubicBezTo>
                  <a:pt x="6748" y="5636"/>
                  <a:pt x="7458" y="6345"/>
                  <a:pt x="8334" y="6345"/>
                </a:cubicBezTo>
                <a:lnTo>
                  <a:pt x="11947" y="6345"/>
                </a:lnTo>
                <a:lnTo>
                  <a:pt x="11947" y="6345"/>
                </a:lnTo>
                <a:cubicBezTo>
                  <a:pt x="12823" y="6345"/>
                  <a:pt x="13533" y="7056"/>
                  <a:pt x="13533" y="7932"/>
                </a:cubicBezTo>
                <a:lnTo>
                  <a:pt x="13533" y="7933"/>
                </a:lnTo>
                <a:lnTo>
                  <a:pt x="13533" y="7933"/>
                </a:lnTo>
                <a:cubicBezTo>
                  <a:pt x="13533" y="8810"/>
                  <a:pt x="12823" y="9520"/>
                  <a:pt x="11947" y="9520"/>
                </a:cubicBezTo>
                <a:lnTo>
                  <a:pt x="8334" y="9520"/>
                </a:lnTo>
                <a:lnTo>
                  <a:pt x="8334" y="9520"/>
                </a:lnTo>
                <a:cubicBezTo>
                  <a:pt x="7458" y="9520"/>
                  <a:pt x="6748" y="10230"/>
                  <a:pt x="6748" y="11106"/>
                </a:cubicBezTo>
                <a:lnTo>
                  <a:pt x="6748" y="11106"/>
                </a:lnTo>
                <a:cubicBezTo>
                  <a:pt x="6748" y="11983"/>
                  <a:pt x="7458" y="12693"/>
                  <a:pt x="8334" y="12693"/>
                </a:cubicBezTo>
                <a:lnTo>
                  <a:pt x="19341" y="12693"/>
                </a:lnTo>
              </a:path>
            </a:pathLst>
          </a:custGeom>
          <a:noFill/>
          <a:ln w="38100" cap="flat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7EC06133-845A-5C40-86C9-C65A70BA1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849" y="4019493"/>
            <a:ext cx="5917075" cy="921508"/>
          </a:xfrm>
          <a:custGeom>
            <a:avLst/>
            <a:gdLst>
              <a:gd name="T0" fmla="*/ 3958 w 3959"/>
              <a:gd name="T1" fmla="*/ 0 h 772"/>
              <a:gd name="T2" fmla="*/ 0 w 3959"/>
              <a:gd name="T3" fmla="*/ 0 h 772"/>
              <a:gd name="T4" fmla="*/ 0 w 3959"/>
              <a:gd name="T5" fmla="*/ 771 h 772"/>
              <a:gd name="T6" fmla="*/ 3958 w 3959"/>
              <a:gd name="T7" fmla="*/ 771 h 772"/>
              <a:gd name="T8" fmla="*/ 3958 w 3959"/>
              <a:gd name="T9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9" h="772">
                <a:moveTo>
                  <a:pt x="3958" y="0"/>
                </a:moveTo>
                <a:lnTo>
                  <a:pt x="0" y="0"/>
                </a:lnTo>
                <a:lnTo>
                  <a:pt x="0" y="771"/>
                </a:lnTo>
                <a:lnTo>
                  <a:pt x="3958" y="771"/>
                </a:lnTo>
                <a:lnTo>
                  <a:pt x="395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31F691E-B630-C34A-ADE1-8F23E282F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849" y="8106641"/>
            <a:ext cx="5917075" cy="921504"/>
          </a:xfrm>
          <a:custGeom>
            <a:avLst/>
            <a:gdLst>
              <a:gd name="T0" fmla="*/ 3958 w 3959"/>
              <a:gd name="T1" fmla="*/ 0 h 772"/>
              <a:gd name="T2" fmla="*/ 0 w 3959"/>
              <a:gd name="T3" fmla="*/ 0 h 772"/>
              <a:gd name="T4" fmla="*/ 0 w 3959"/>
              <a:gd name="T5" fmla="*/ 771 h 772"/>
              <a:gd name="T6" fmla="*/ 3958 w 3959"/>
              <a:gd name="T7" fmla="*/ 771 h 772"/>
              <a:gd name="T8" fmla="*/ 3958 w 3959"/>
              <a:gd name="T9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9" h="772">
                <a:moveTo>
                  <a:pt x="3958" y="0"/>
                </a:moveTo>
                <a:lnTo>
                  <a:pt x="0" y="0"/>
                </a:lnTo>
                <a:lnTo>
                  <a:pt x="0" y="771"/>
                </a:lnTo>
                <a:lnTo>
                  <a:pt x="3958" y="771"/>
                </a:lnTo>
                <a:lnTo>
                  <a:pt x="395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3DDA572-8963-9A49-AA4A-A1D6A2FE5D04}"/>
              </a:ext>
            </a:extLst>
          </p:cNvPr>
          <p:cNvCxnSpPr>
            <a:cxnSpLocks/>
          </p:cNvCxnSpPr>
          <p:nvPr/>
        </p:nvCxnSpPr>
        <p:spPr>
          <a:xfrm>
            <a:off x="18511180" y="12290671"/>
            <a:ext cx="586647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560DBF1-7610-CF4D-BEC5-F5919B241AD5}"/>
              </a:ext>
            </a:extLst>
          </p:cNvPr>
          <p:cNvCxnSpPr>
            <a:cxnSpLocks/>
          </p:cNvCxnSpPr>
          <p:nvPr/>
        </p:nvCxnSpPr>
        <p:spPr>
          <a:xfrm>
            <a:off x="-1" y="4004420"/>
            <a:ext cx="5878175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A973C1-C495-1C40-B583-200AB0586C12}"/>
              </a:ext>
            </a:extLst>
          </p:cNvPr>
          <p:cNvSpPr txBox="1"/>
          <p:nvPr/>
        </p:nvSpPr>
        <p:spPr>
          <a:xfrm>
            <a:off x="16398460" y="8275005"/>
            <a:ext cx="27254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Your 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5465181-5461-9440-8F20-B7CF629AD23B}"/>
              </a:ext>
            </a:extLst>
          </p:cNvPr>
          <p:cNvSpPr txBox="1">
            <a:spLocks/>
          </p:cNvSpPr>
          <p:nvPr/>
        </p:nvSpPr>
        <p:spPr>
          <a:xfrm>
            <a:off x="16398460" y="9068821"/>
            <a:ext cx="544185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B07D80-9968-1E43-B2B1-EDFFA94ADCB5}"/>
              </a:ext>
            </a:extLst>
          </p:cNvPr>
          <p:cNvSpPr txBox="1"/>
          <p:nvPr/>
        </p:nvSpPr>
        <p:spPr>
          <a:xfrm>
            <a:off x="16398460" y="4183943"/>
            <a:ext cx="26292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Your Title 01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8B3125E-C327-5146-B636-3B030D64C127}"/>
              </a:ext>
            </a:extLst>
          </p:cNvPr>
          <p:cNvSpPr txBox="1">
            <a:spLocks/>
          </p:cNvSpPr>
          <p:nvPr/>
        </p:nvSpPr>
        <p:spPr>
          <a:xfrm>
            <a:off x="16398460" y="4977759"/>
            <a:ext cx="544185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DE460E-1321-234C-AFE6-534F6DE65B0B}"/>
              </a:ext>
            </a:extLst>
          </p:cNvPr>
          <p:cNvSpPr txBox="1"/>
          <p:nvPr/>
        </p:nvSpPr>
        <p:spPr>
          <a:xfrm>
            <a:off x="5775716" y="6089273"/>
            <a:ext cx="27158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Your 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0500E89-FA9E-AE43-9221-A9FC01B01890}"/>
              </a:ext>
            </a:extLst>
          </p:cNvPr>
          <p:cNvSpPr txBox="1">
            <a:spLocks/>
          </p:cNvSpPr>
          <p:nvPr/>
        </p:nvSpPr>
        <p:spPr>
          <a:xfrm>
            <a:off x="3049673" y="6883089"/>
            <a:ext cx="544185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9CECE12-3132-BB49-ACF8-E97534C3C7E2}"/>
              </a:ext>
            </a:extLst>
          </p:cNvPr>
          <p:cNvSpPr txBox="1"/>
          <p:nvPr/>
        </p:nvSpPr>
        <p:spPr>
          <a:xfrm>
            <a:off x="5740450" y="10090827"/>
            <a:ext cx="275107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Your Title 04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5E22D3E-418A-D546-832E-AAEF4E9BC34E}"/>
              </a:ext>
            </a:extLst>
          </p:cNvPr>
          <p:cNvSpPr txBox="1">
            <a:spLocks/>
          </p:cNvSpPr>
          <p:nvPr/>
        </p:nvSpPr>
        <p:spPr>
          <a:xfrm>
            <a:off x="3049673" y="10884643"/>
            <a:ext cx="544185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C3C75D2-67F2-A047-9E07-C0882D519B88}"/>
              </a:ext>
            </a:extLst>
          </p:cNvPr>
          <p:cNvCxnSpPr/>
          <p:nvPr/>
        </p:nvCxnSpPr>
        <p:spPr>
          <a:xfrm>
            <a:off x="8728683" y="6380773"/>
            <a:ext cx="1045237" cy="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4244103-CDCC-4748-9DDC-0D58EEA662CD}"/>
              </a:ext>
            </a:extLst>
          </p:cNvPr>
          <p:cNvCxnSpPr/>
          <p:nvPr/>
        </p:nvCxnSpPr>
        <p:spPr>
          <a:xfrm>
            <a:off x="8728683" y="10390447"/>
            <a:ext cx="1045237" cy="0"/>
          </a:xfrm>
          <a:prstGeom prst="line">
            <a:avLst/>
          </a:prstGeom>
          <a:ln w="381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2CE20A8-FE28-0E4B-9CCB-02601D43E332}"/>
              </a:ext>
            </a:extLst>
          </p:cNvPr>
          <p:cNvCxnSpPr>
            <a:cxnSpLocks/>
          </p:cNvCxnSpPr>
          <p:nvPr/>
        </p:nvCxnSpPr>
        <p:spPr>
          <a:xfrm flipH="1">
            <a:off x="15118433" y="8553075"/>
            <a:ext cx="1042416" cy="0"/>
          </a:xfrm>
          <a:prstGeom prst="line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4746BE5-3ECE-3E41-B2A1-8F9C6B6DE098}"/>
              </a:ext>
            </a:extLst>
          </p:cNvPr>
          <p:cNvCxnSpPr>
            <a:cxnSpLocks/>
          </p:cNvCxnSpPr>
          <p:nvPr/>
        </p:nvCxnSpPr>
        <p:spPr>
          <a:xfrm flipH="1">
            <a:off x="15118433" y="4476330"/>
            <a:ext cx="1042416" cy="0"/>
          </a:xfrm>
          <a:prstGeom prst="line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862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reeform 50">
            <a:extLst>
              <a:ext uri="{FF2B5EF4-FFF2-40B4-BE49-F238E27FC236}">
                <a16:creationId xmlns:a16="http://schemas.microsoft.com/office/drawing/2014/main" id="{CCAF30F6-AAA8-1946-89BA-B6567F98D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55235"/>
            <a:ext cx="24377650" cy="4816568"/>
          </a:xfrm>
          <a:custGeom>
            <a:avLst/>
            <a:gdLst>
              <a:gd name="connsiteX0" fmla="*/ 6902565 w 24377650"/>
              <a:gd name="connsiteY0" fmla="*/ 0 h 4816568"/>
              <a:gd name="connsiteX1" fmla="*/ 10470752 w 24377650"/>
              <a:gd name="connsiteY1" fmla="*/ 0 h 4816568"/>
              <a:gd name="connsiteX2" fmla="*/ 11346293 w 24377650"/>
              <a:gd name="connsiteY2" fmla="*/ 872738 h 4816568"/>
              <a:gd name="connsiteX3" fmla="*/ 11346293 w 24377650"/>
              <a:gd name="connsiteY3" fmla="*/ 3942258 h 4816568"/>
              <a:gd name="connsiteX4" fmla="*/ 11607227 w 24377650"/>
              <a:gd name="connsiteY4" fmla="*/ 4204865 h 4816568"/>
              <a:gd name="connsiteX5" fmla="*/ 13833020 w 24377650"/>
              <a:gd name="connsiteY5" fmla="*/ 4204865 h 4816568"/>
              <a:gd name="connsiteX6" fmla="*/ 14097098 w 24377650"/>
              <a:gd name="connsiteY6" fmla="*/ 3942258 h 4816568"/>
              <a:gd name="connsiteX7" fmla="*/ 14097098 w 24377650"/>
              <a:gd name="connsiteY7" fmla="*/ 1874420 h 4816568"/>
              <a:gd name="connsiteX8" fmla="*/ 14971068 w 24377650"/>
              <a:gd name="connsiteY8" fmla="*/ 1000110 h 4816568"/>
              <a:gd name="connsiteX9" fmla="*/ 18834770 w 24377650"/>
              <a:gd name="connsiteY9" fmla="*/ 1000110 h 4816568"/>
              <a:gd name="connsiteX10" fmla="*/ 19708740 w 24377650"/>
              <a:gd name="connsiteY10" fmla="*/ 1874420 h 4816568"/>
              <a:gd name="connsiteX11" fmla="*/ 19708740 w 24377650"/>
              <a:gd name="connsiteY11" fmla="*/ 3942258 h 4816568"/>
              <a:gd name="connsiteX12" fmla="*/ 19971244 w 24377650"/>
              <a:gd name="connsiteY12" fmla="*/ 4204865 h 4816568"/>
              <a:gd name="connsiteX13" fmla="*/ 22017844 w 24377650"/>
              <a:gd name="connsiteY13" fmla="*/ 4204865 h 4816568"/>
              <a:gd name="connsiteX14" fmla="*/ 22278776 w 24377650"/>
              <a:gd name="connsiteY14" fmla="*/ 3942258 h 4816568"/>
              <a:gd name="connsiteX15" fmla="*/ 22278776 w 24377650"/>
              <a:gd name="connsiteY15" fmla="*/ 3281808 h 4816568"/>
              <a:gd name="connsiteX16" fmla="*/ 23152746 w 24377650"/>
              <a:gd name="connsiteY16" fmla="*/ 2409070 h 4816568"/>
              <a:gd name="connsiteX17" fmla="*/ 24377650 w 24377650"/>
              <a:gd name="connsiteY17" fmla="*/ 2409070 h 4816568"/>
              <a:gd name="connsiteX18" fmla="*/ 24377650 w 24377650"/>
              <a:gd name="connsiteY18" fmla="*/ 3019200 h 4816568"/>
              <a:gd name="connsiteX19" fmla="*/ 23152746 w 24377650"/>
              <a:gd name="connsiteY19" fmla="*/ 3019200 h 4816568"/>
              <a:gd name="connsiteX20" fmla="*/ 22890242 w 24377650"/>
              <a:gd name="connsiteY20" fmla="*/ 3281808 h 4816568"/>
              <a:gd name="connsiteX21" fmla="*/ 22890242 w 24377650"/>
              <a:gd name="connsiteY21" fmla="*/ 3942258 h 4816568"/>
              <a:gd name="connsiteX22" fmla="*/ 22017844 w 24377650"/>
              <a:gd name="connsiteY22" fmla="*/ 4816568 h 4816568"/>
              <a:gd name="connsiteX23" fmla="*/ 19971244 w 24377650"/>
              <a:gd name="connsiteY23" fmla="*/ 4816568 h 4816568"/>
              <a:gd name="connsiteX24" fmla="*/ 19097274 w 24377650"/>
              <a:gd name="connsiteY24" fmla="*/ 3942258 h 4816568"/>
              <a:gd name="connsiteX25" fmla="*/ 19097274 w 24377650"/>
              <a:gd name="connsiteY25" fmla="*/ 1874420 h 4816568"/>
              <a:gd name="connsiteX26" fmla="*/ 18834770 w 24377650"/>
              <a:gd name="connsiteY26" fmla="*/ 1611813 h 4816568"/>
              <a:gd name="connsiteX27" fmla="*/ 14971068 w 24377650"/>
              <a:gd name="connsiteY27" fmla="*/ 1611813 h 4816568"/>
              <a:gd name="connsiteX28" fmla="*/ 14706990 w 24377650"/>
              <a:gd name="connsiteY28" fmla="*/ 1874420 h 4816568"/>
              <a:gd name="connsiteX29" fmla="*/ 14706990 w 24377650"/>
              <a:gd name="connsiteY29" fmla="*/ 3942258 h 4816568"/>
              <a:gd name="connsiteX30" fmla="*/ 13833020 w 24377650"/>
              <a:gd name="connsiteY30" fmla="*/ 4816568 h 4816568"/>
              <a:gd name="connsiteX31" fmla="*/ 11607227 w 24377650"/>
              <a:gd name="connsiteY31" fmla="*/ 4816568 h 4816568"/>
              <a:gd name="connsiteX32" fmla="*/ 10734829 w 24377650"/>
              <a:gd name="connsiteY32" fmla="*/ 3942258 h 4816568"/>
              <a:gd name="connsiteX33" fmla="*/ 10734829 w 24377650"/>
              <a:gd name="connsiteY33" fmla="*/ 872738 h 4816568"/>
              <a:gd name="connsiteX34" fmla="*/ 10470752 w 24377650"/>
              <a:gd name="connsiteY34" fmla="*/ 611703 h 4816568"/>
              <a:gd name="connsiteX35" fmla="*/ 6902565 w 24377650"/>
              <a:gd name="connsiteY35" fmla="*/ 611703 h 4816568"/>
              <a:gd name="connsiteX36" fmla="*/ 6640060 w 24377650"/>
              <a:gd name="connsiteY36" fmla="*/ 872738 h 4816568"/>
              <a:gd name="connsiteX37" fmla="*/ 6640060 w 24377650"/>
              <a:gd name="connsiteY37" fmla="*/ 3942258 h 4816568"/>
              <a:gd name="connsiteX38" fmla="*/ 5766090 w 24377650"/>
              <a:gd name="connsiteY38" fmla="*/ 4816568 h 4816568"/>
              <a:gd name="connsiteX39" fmla="*/ 4470853 w 24377650"/>
              <a:gd name="connsiteY39" fmla="*/ 4816568 h 4816568"/>
              <a:gd name="connsiteX40" fmla="*/ 3596884 w 24377650"/>
              <a:gd name="connsiteY40" fmla="*/ 3942258 h 4816568"/>
              <a:gd name="connsiteX41" fmla="*/ 3596884 w 24377650"/>
              <a:gd name="connsiteY41" fmla="*/ 3281808 h 4816568"/>
              <a:gd name="connsiteX42" fmla="*/ 3334378 w 24377650"/>
              <a:gd name="connsiteY42" fmla="*/ 3019200 h 4816568"/>
              <a:gd name="connsiteX43" fmla="*/ 0 w 24377650"/>
              <a:gd name="connsiteY43" fmla="*/ 3019200 h 4816568"/>
              <a:gd name="connsiteX44" fmla="*/ 0 w 24377650"/>
              <a:gd name="connsiteY44" fmla="*/ 2409070 h 4816568"/>
              <a:gd name="connsiteX45" fmla="*/ 3334378 w 24377650"/>
              <a:gd name="connsiteY45" fmla="*/ 2409070 h 4816568"/>
              <a:gd name="connsiteX46" fmla="*/ 4206776 w 24377650"/>
              <a:gd name="connsiteY46" fmla="*/ 3281808 h 4816568"/>
              <a:gd name="connsiteX47" fmla="*/ 4206776 w 24377650"/>
              <a:gd name="connsiteY47" fmla="*/ 3942258 h 4816568"/>
              <a:gd name="connsiteX48" fmla="*/ 4470853 w 24377650"/>
              <a:gd name="connsiteY48" fmla="*/ 4204865 h 4816568"/>
              <a:gd name="connsiteX49" fmla="*/ 5766090 w 24377650"/>
              <a:gd name="connsiteY49" fmla="*/ 4204865 h 4816568"/>
              <a:gd name="connsiteX50" fmla="*/ 6028595 w 24377650"/>
              <a:gd name="connsiteY50" fmla="*/ 3942258 h 4816568"/>
              <a:gd name="connsiteX51" fmla="*/ 6028595 w 24377650"/>
              <a:gd name="connsiteY51" fmla="*/ 872738 h 4816568"/>
              <a:gd name="connsiteX52" fmla="*/ 6902565 w 24377650"/>
              <a:gd name="connsiteY52" fmla="*/ 0 h 481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4377650" h="4816568">
                <a:moveTo>
                  <a:pt x="6902565" y="0"/>
                </a:moveTo>
                <a:lnTo>
                  <a:pt x="10470752" y="0"/>
                </a:lnTo>
                <a:cubicBezTo>
                  <a:pt x="10953322" y="0"/>
                  <a:pt x="11346293" y="391553"/>
                  <a:pt x="11346293" y="872738"/>
                </a:cubicBezTo>
                <a:lnTo>
                  <a:pt x="11346293" y="3942258"/>
                </a:lnTo>
                <a:cubicBezTo>
                  <a:pt x="11346293" y="4086928"/>
                  <a:pt x="11462613" y="4204865"/>
                  <a:pt x="11607227" y="4204865"/>
                </a:cubicBezTo>
                <a:lnTo>
                  <a:pt x="13833020" y="4204865"/>
                </a:lnTo>
                <a:cubicBezTo>
                  <a:pt x="13979206" y="4204865"/>
                  <a:pt x="14097098" y="4086928"/>
                  <a:pt x="14097098" y="3942258"/>
                </a:cubicBezTo>
                <a:lnTo>
                  <a:pt x="14097098" y="1874420"/>
                </a:lnTo>
                <a:cubicBezTo>
                  <a:pt x="14097098" y="1393235"/>
                  <a:pt x="14488498" y="1000110"/>
                  <a:pt x="14971068" y="1000110"/>
                </a:cubicBezTo>
                <a:lnTo>
                  <a:pt x="18834770" y="1000110"/>
                </a:lnTo>
                <a:cubicBezTo>
                  <a:pt x="19317340" y="1000110"/>
                  <a:pt x="19708740" y="1393235"/>
                  <a:pt x="19708740" y="1874420"/>
                </a:cubicBezTo>
                <a:lnTo>
                  <a:pt x="19708740" y="3942258"/>
                </a:lnTo>
                <a:cubicBezTo>
                  <a:pt x="19708740" y="4086928"/>
                  <a:pt x="19826630" y="4204865"/>
                  <a:pt x="19971244" y="4204865"/>
                </a:cubicBezTo>
                <a:lnTo>
                  <a:pt x="22017844" y="4204865"/>
                </a:lnTo>
                <a:cubicBezTo>
                  <a:pt x="22162458" y="4204865"/>
                  <a:pt x="22278776" y="4086928"/>
                  <a:pt x="22278776" y="3942258"/>
                </a:cubicBezTo>
                <a:lnTo>
                  <a:pt x="22278776" y="3281808"/>
                </a:lnTo>
                <a:cubicBezTo>
                  <a:pt x="22278776" y="2800623"/>
                  <a:pt x="22671750" y="2409070"/>
                  <a:pt x="23152746" y="2409070"/>
                </a:cubicBezTo>
                <a:lnTo>
                  <a:pt x="24377650" y="2409070"/>
                </a:lnTo>
                <a:lnTo>
                  <a:pt x="24377650" y="3019200"/>
                </a:lnTo>
                <a:lnTo>
                  <a:pt x="23152746" y="3019200"/>
                </a:lnTo>
                <a:cubicBezTo>
                  <a:pt x="23008134" y="3019200"/>
                  <a:pt x="22890242" y="3137138"/>
                  <a:pt x="22890242" y="3281808"/>
                </a:cubicBezTo>
                <a:lnTo>
                  <a:pt x="22890242" y="3942258"/>
                </a:lnTo>
                <a:cubicBezTo>
                  <a:pt x="22890242" y="4423443"/>
                  <a:pt x="22498842" y="4816568"/>
                  <a:pt x="22017844" y="4816568"/>
                </a:cubicBezTo>
                <a:lnTo>
                  <a:pt x="19971244" y="4816568"/>
                </a:lnTo>
                <a:cubicBezTo>
                  <a:pt x="19490246" y="4816568"/>
                  <a:pt x="19097274" y="4423443"/>
                  <a:pt x="19097274" y="3942258"/>
                </a:cubicBezTo>
                <a:lnTo>
                  <a:pt x="19097274" y="1874420"/>
                </a:lnTo>
                <a:cubicBezTo>
                  <a:pt x="19097274" y="1729750"/>
                  <a:pt x="18979384" y="1611813"/>
                  <a:pt x="18834770" y="1611813"/>
                </a:cubicBezTo>
                <a:lnTo>
                  <a:pt x="14971068" y="1611813"/>
                </a:lnTo>
                <a:cubicBezTo>
                  <a:pt x="14824882" y="1611813"/>
                  <a:pt x="14706990" y="1729750"/>
                  <a:pt x="14706990" y="1874420"/>
                </a:cubicBezTo>
                <a:lnTo>
                  <a:pt x="14706990" y="3942258"/>
                </a:lnTo>
                <a:cubicBezTo>
                  <a:pt x="14706990" y="4423443"/>
                  <a:pt x="14315590" y="4816568"/>
                  <a:pt x="13833020" y="4816568"/>
                </a:cubicBezTo>
                <a:lnTo>
                  <a:pt x="11607227" y="4816568"/>
                </a:lnTo>
                <a:cubicBezTo>
                  <a:pt x="11126228" y="4816568"/>
                  <a:pt x="10734829" y="4423443"/>
                  <a:pt x="10734829" y="3942258"/>
                </a:cubicBezTo>
                <a:lnTo>
                  <a:pt x="10734829" y="872738"/>
                </a:lnTo>
                <a:cubicBezTo>
                  <a:pt x="10734829" y="728068"/>
                  <a:pt x="10616937" y="611703"/>
                  <a:pt x="10470752" y="611703"/>
                </a:cubicBezTo>
                <a:lnTo>
                  <a:pt x="6902565" y="611703"/>
                </a:lnTo>
                <a:cubicBezTo>
                  <a:pt x="6757951" y="611703"/>
                  <a:pt x="6640060" y="728068"/>
                  <a:pt x="6640060" y="872738"/>
                </a:cubicBezTo>
                <a:lnTo>
                  <a:pt x="6640060" y="3942258"/>
                </a:lnTo>
                <a:cubicBezTo>
                  <a:pt x="6640060" y="4423443"/>
                  <a:pt x="6247088" y="4816568"/>
                  <a:pt x="5766090" y="4816568"/>
                </a:cubicBezTo>
                <a:lnTo>
                  <a:pt x="4470853" y="4816568"/>
                </a:lnTo>
                <a:cubicBezTo>
                  <a:pt x="3988283" y="4816568"/>
                  <a:pt x="3596884" y="4423443"/>
                  <a:pt x="3596884" y="3942258"/>
                </a:cubicBezTo>
                <a:lnTo>
                  <a:pt x="3596884" y="3281808"/>
                </a:lnTo>
                <a:cubicBezTo>
                  <a:pt x="3596884" y="3137138"/>
                  <a:pt x="3478992" y="3019200"/>
                  <a:pt x="3334378" y="3019200"/>
                </a:cubicBezTo>
                <a:lnTo>
                  <a:pt x="0" y="3019200"/>
                </a:lnTo>
                <a:lnTo>
                  <a:pt x="0" y="2409070"/>
                </a:lnTo>
                <a:lnTo>
                  <a:pt x="3334378" y="2409070"/>
                </a:lnTo>
                <a:cubicBezTo>
                  <a:pt x="3815376" y="2409070"/>
                  <a:pt x="4206776" y="2800623"/>
                  <a:pt x="4206776" y="3281808"/>
                </a:cubicBezTo>
                <a:lnTo>
                  <a:pt x="4206776" y="3942258"/>
                </a:lnTo>
                <a:cubicBezTo>
                  <a:pt x="4206776" y="4086928"/>
                  <a:pt x="4326240" y="4204865"/>
                  <a:pt x="4470853" y="4204865"/>
                </a:cubicBezTo>
                <a:lnTo>
                  <a:pt x="5766090" y="4204865"/>
                </a:lnTo>
                <a:cubicBezTo>
                  <a:pt x="5910704" y="4204865"/>
                  <a:pt x="6028595" y="4086928"/>
                  <a:pt x="6028595" y="3942258"/>
                </a:cubicBezTo>
                <a:lnTo>
                  <a:pt x="6028595" y="872738"/>
                </a:lnTo>
                <a:cubicBezTo>
                  <a:pt x="6028595" y="391553"/>
                  <a:pt x="6421567" y="0"/>
                  <a:pt x="6902565" y="0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76AD329-3CE6-364F-AFF7-874D104CD11F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06C2F7-517D-894D-A0D8-C9FAAEFCF0A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78463469-D81A-FB4F-A220-55DFA1241D67}"/>
              </a:ext>
            </a:extLst>
          </p:cNvPr>
          <p:cNvGrpSpPr/>
          <p:nvPr/>
        </p:nvGrpSpPr>
        <p:grpSpPr>
          <a:xfrm>
            <a:off x="3854286" y="6967258"/>
            <a:ext cx="2003926" cy="2519700"/>
            <a:chOff x="3854286" y="6967258"/>
            <a:chExt cx="2003926" cy="2519700"/>
          </a:xfrm>
        </p:grpSpPr>
        <p:sp>
          <p:nvSpPr>
            <p:cNvPr id="43" name="Freeform 3">
              <a:extLst>
                <a:ext uri="{FF2B5EF4-FFF2-40B4-BE49-F238E27FC236}">
                  <a16:creationId xmlns:a16="http://schemas.microsoft.com/office/drawing/2014/main" id="{12B82643-858B-4F48-9D00-2DCD82959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0477" y="6967258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4">
              <a:extLst>
                <a:ext uri="{FF2B5EF4-FFF2-40B4-BE49-F238E27FC236}">
                  <a16:creationId xmlns:a16="http://schemas.microsoft.com/office/drawing/2014/main" id="{32BCEB34-0AAB-7241-A86D-9F2B1F0F0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286" y="6967258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45" name="Freeform 5">
              <a:extLst>
                <a:ext uri="{FF2B5EF4-FFF2-40B4-BE49-F238E27FC236}">
                  <a16:creationId xmlns:a16="http://schemas.microsoft.com/office/drawing/2014/main" id="{3ED08313-353B-C148-BD71-CF2021286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671" y="7110998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6" name="Shape 2717">
            <a:extLst>
              <a:ext uri="{FF2B5EF4-FFF2-40B4-BE49-F238E27FC236}">
                <a16:creationId xmlns:a16="http://schemas.microsoft.com/office/drawing/2014/main" id="{62C07108-0F21-654D-AA01-07EA90DDC380}"/>
              </a:ext>
            </a:extLst>
          </p:cNvPr>
          <p:cNvSpPr>
            <a:spLocks noChangeAspect="1"/>
          </p:cNvSpPr>
          <p:nvPr/>
        </p:nvSpPr>
        <p:spPr>
          <a:xfrm>
            <a:off x="4500903" y="7546230"/>
            <a:ext cx="719145" cy="7191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1782"/>
                </a:moveTo>
                <a:cubicBezTo>
                  <a:pt x="14592" y="11782"/>
                  <a:pt x="14469" y="11837"/>
                  <a:pt x="14380" y="11926"/>
                </a:cubicBezTo>
                <a:lnTo>
                  <a:pt x="11291" y="15015"/>
                </a:ln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15015"/>
                </a:lnTo>
                <a:lnTo>
                  <a:pt x="7220" y="11926"/>
                </a:lnTo>
                <a:cubicBezTo>
                  <a:pt x="7131" y="11837"/>
                  <a:pt x="7008" y="11782"/>
                  <a:pt x="6873" y="11782"/>
                </a:cubicBezTo>
                <a:cubicBezTo>
                  <a:pt x="6601" y="11782"/>
                  <a:pt x="6382" y="12001"/>
                  <a:pt x="6382" y="12273"/>
                </a:cubicBezTo>
                <a:cubicBezTo>
                  <a:pt x="6382" y="12408"/>
                  <a:pt x="6437" y="12531"/>
                  <a:pt x="6526" y="12620"/>
                </a:cubicBezTo>
                <a:lnTo>
                  <a:pt x="10453" y="16547"/>
                </a:lnTo>
                <a:cubicBezTo>
                  <a:pt x="10542" y="16636"/>
                  <a:pt x="10664" y="16691"/>
                  <a:pt x="10800" y="16691"/>
                </a:cubicBezTo>
                <a:cubicBezTo>
                  <a:pt x="10936" y="16691"/>
                  <a:pt x="11058" y="16636"/>
                  <a:pt x="11147" y="16547"/>
                </a:cubicBezTo>
                <a:lnTo>
                  <a:pt x="15074" y="12620"/>
                </a:lnTo>
                <a:cubicBezTo>
                  <a:pt x="15163" y="12531"/>
                  <a:pt x="15218" y="12408"/>
                  <a:pt x="15218" y="12273"/>
                </a:cubicBezTo>
                <a:cubicBezTo>
                  <a:pt x="15218" y="12001"/>
                  <a:pt x="14999" y="11782"/>
                  <a:pt x="14727" y="11782"/>
                </a:cubicBezTo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4477120-3E5D-9941-B9F0-F4C19D0807C3}"/>
              </a:ext>
            </a:extLst>
          </p:cNvPr>
          <p:cNvGrpSpPr/>
          <p:nvPr/>
        </p:nvGrpSpPr>
        <p:grpSpPr>
          <a:xfrm>
            <a:off x="7676177" y="2833129"/>
            <a:ext cx="2003926" cy="2519700"/>
            <a:chOff x="7676177" y="2833129"/>
            <a:chExt cx="2003926" cy="251970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B994443-2E4C-4245-9094-12F024146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2368" y="2833129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98A5C887-8801-FE4A-85CE-9AD82BC75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6177" y="2833129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7" name="Freeform 5">
              <a:extLst>
                <a:ext uri="{FF2B5EF4-FFF2-40B4-BE49-F238E27FC236}">
                  <a16:creationId xmlns:a16="http://schemas.microsoft.com/office/drawing/2014/main" id="{853B7219-523A-0A4B-81E2-8427C15DE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7562" y="2976869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7" name="Shape 2772">
            <a:extLst>
              <a:ext uri="{FF2B5EF4-FFF2-40B4-BE49-F238E27FC236}">
                <a16:creationId xmlns:a16="http://schemas.microsoft.com/office/drawing/2014/main" id="{C10F7C4B-9AF8-9F4E-848A-E280ABA7F36A}"/>
              </a:ext>
            </a:extLst>
          </p:cNvPr>
          <p:cNvSpPr>
            <a:spLocks noChangeAspect="1"/>
          </p:cNvSpPr>
          <p:nvPr/>
        </p:nvSpPr>
        <p:spPr>
          <a:xfrm>
            <a:off x="8322797" y="3412101"/>
            <a:ext cx="719145" cy="7191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8CD05AD2-F410-A941-B2B2-C4DE534F8E17}"/>
              </a:ext>
            </a:extLst>
          </p:cNvPr>
          <p:cNvGrpSpPr/>
          <p:nvPr/>
        </p:nvGrpSpPr>
        <p:grpSpPr>
          <a:xfrm>
            <a:off x="15903987" y="3771673"/>
            <a:ext cx="2003926" cy="2519700"/>
            <a:chOff x="15903987" y="3771673"/>
            <a:chExt cx="2003926" cy="2519700"/>
          </a:xfrm>
        </p:grpSpPr>
        <p:sp>
          <p:nvSpPr>
            <p:cNvPr id="35" name="Freeform 3">
              <a:extLst>
                <a:ext uri="{FF2B5EF4-FFF2-40B4-BE49-F238E27FC236}">
                  <a16:creationId xmlns:a16="http://schemas.microsoft.com/office/drawing/2014/main" id="{C6284F04-00A9-8F43-8B9B-CFC5D67C1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0178" y="3771673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4">
              <a:extLst>
                <a:ext uri="{FF2B5EF4-FFF2-40B4-BE49-F238E27FC236}">
                  <a16:creationId xmlns:a16="http://schemas.microsoft.com/office/drawing/2014/main" id="{80772663-4AD3-D944-8794-046595BB1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3987" y="3771673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37" name="Freeform 5">
              <a:extLst>
                <a:ext uri="{FF2B5EF4-FFF2-40B4-BE49-F238E27FC236}">
                  <a16:creationId xmlns:a16="http://schemas.microsoft.com/office/drawing/2014/main" id="{ABA2D46A-71E2-E54A-87AC-EEDD0FAF5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5372" y="3915413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8" name="Shape 2782">
            <a:extLst>
              <a:ext uri="{FF2B5EF4-FFF2-40B4-BE49-F238E27FC236}">
                <a16:creationId xmlns:a16="http://schemas.microsoft.com/office/drawing/2014/main" id="{38A00359-F24D-0345-BE05-1768779D4320}"/>
              </a:ext>
            </a:extLst>
          </p:cNvPr>
          <p:cNvSpPr>
            <a:spLocks noChangeAspect="1"/>
          </p:cNvSpPr>
          <p:nvPr/>
        </p:nvSpPr>
        <p:spPr>
          <a:xfrm>
            <a:off x="16550261" y="4399606"/>
            <a:ext cx="719838" cy="621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D8994B4F-81F7-D540-812A-81A0F1B9420D}"/>
              </a:ext>
            </a:extLst>
          </p:cNvPr>
          <p:cNvGrpSpPr/>
          <p:nvPr/>
        </p:nvGrpSpPr>
        <p:grpSpPr>
          <a:xfrm>
            <a:off x="19545030" y="7042921"/>
            <a:ext cx="2003926" cy="2519700"/>
            <a:chOff x="19545030" y="7042921"/>
            <a:chExt cx="2003926" cy="2519700"/>
          </a:xfrm>
        </p:grpSpPr>
        <p:sp>
          <p:nvSpPr>
            <p:cNvPr id="39" name="Freeform 3">
              <a:extLst>
                <a:ext uri="{FF2B5EF4-FFF2-40B4-BE49-F238E27FC236}">
                  <a16:creationId xmlns:a16="http://schemas.microsoft.com/office/drawing/2014/main" id="{D4FA00A4-8131-CC4C-8547-953871C16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1221" y="7042921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4">
              <a:extLst>
                <a:ext uri="{FF2B5EF4-FFF2-40B4-BE49-F238E27FC236}">
                  <a16:creationId xmlns:a16="http://schemas.microsoft.com/office/drawing/2014/main" id="{59D532C7-5163-B541-9D61-6FA5191A5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5030" y="7042921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41" name="Freeform 5">
              <a:extLst>
                <a:ext uri="{FF2B5EF4-FFF2-40B4-BE49-F238E27FC236}">
                  <a16:creationId xmlns:a16="http://schemas.microsoft.com/office/drawing/2014/main" id="{2681D0B7-B6AB-6D43-8A43-62CB6671B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6415" y="7186661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9" name="Shape 2784">
            <a:extLst>
              <a:ext uri="{FF2B5EF4-FFF2-40B4-BE49-F238E27FC236}">
                <a16:creationId xmlns:a16="http://schemas.microsoft.com/office/drawing/2014/main" id="{913C9BB1-E916-6E45-8C07-2DC583E9B51F}"/>
              </a:ext>
            </a:extLst>
          </p:cNvPr>
          <p:cNvSpPr>
            <a:spLocks noChangeAspect="1"/>
          </p:cNvSpPr>
          <p:nvPr/>
        </p:nvSpPr>
        <p:spPr>
          <a:xfrm>
            <a:off x="20191650" y="7621893"/>
            <a:ext cx="719145" cy="7191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9E1AA9E-0CCD-3949-BD0F-48F2BA876113}"/>
              </a:ext>
            </a:extLst>
          </p:cNvPr>
          <p:cNvSpPr txBox="1"/>
          <p:nvPr/>
        </p:nvSpPr>
        <p:spPr>
          <a:xfrm>
            <a:off x="7854175" y="616721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5971228B-3995-0341-B420-F7271B4D428D}"/>
              </a:ext>
            </a:extLst>
          </p:cNvPr>
          <p:cNvSpPr txBox="1">
            <a:spLocks/>
          </p:cNvSpPr>
          <p:nvPr/>
        </p:nvSpPr>
        <p:spPr>
          <a:xfrm>
            <a:off x="6965867" y="6823391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5C3E565-9AA7-D447-A553-69A86F534C00}"/>
              </a:ext>
            </a:extLst>
          </p:cNvPr>
          <p:cNvSpPr txBox="1"/>
          <p:nvPr/>
        </p:nvSpPr>
        <p:spPr>
          <a:xfrm>
            <a:off x="16058602" y="713003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B29070C6-C6D6-A849-BCA4-823124BA4C95}"/>
              </a:ext>
            </a:extLst>
          </p:cNvPr>
          <p:cNvSpPr txBox="1">
            <a:spLocks/>
          </p:cNvSpPr>
          <p:nvPr/>
        </p:nvSpPr>
        <p:spPr>
          <a:xfrm>
            <a:off x="15187927" y="7786207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3937667-AA27-5B45-A13A-8BD5D31FC743}"/>
              </a:ext>
            </a:extLst>
          </p:cNvPr>
          <p:cNvSpPr txBox="1"/>
          <p:nvPr/>
        </p:nvSpPr>
        <p:spPr>
          <a:xfrm>
            <a:off x="19707078" y="103129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DB2FE28A-4BCF-AF49-828A-BA4141206F2C}"/>
              </a:ext>
            </a:extLst>
          </p:cNvPr>
          <p:cNvSpPr txBox="1">
            <a:spLocks/>
          </p:cNvSpPr>
          <p:nvPr/>
        </p:nvSpPr>
        <p:spPr>
          <a:xfrm>
            <a:off x="18833197" y="10969136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B935D44-34EA-5A40-9073-602622A29EC5}"/>
              </a:ext>
            </a:extLst>
          </p:cNvPr>
          <p:cNvSpPr txBox="1"/>
          <p:nvPr/>
        </p:nvSpPr>
        <p:spPr>
          <a:xfrm>
            <a:off x="4074042" y="103129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616B08C7-FFAB-1C48-B6D3-AAAE5FDC87A6}"/>
              </a:ext>
            </a:extLst>
          </p:cNvPr>
          <p:cNvSpPr txBox="1">
            <a:spLocks/>
          </p:cNvSpPr>
          <p:nvPr/>
        </p:nvSpPr>
        <p:spPr>
          <a:xfrm>
            <a:off x="3142452" y="10969136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B98B5CE-889E-4E49-8D17-F0F84B0F59CD}"/>
              </a:ext>
            </a:extLst>
          </p:cNvPr>
          <p:cNvSpPr txBox="1"/>
          <p:nvPr/>
        </p:nvSpPr>
        <p:spPr>
          <a:xfrm>
            <a:off x="11893933" y="103129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5B8D2EA7-DF57-0A47-B8EE-017B00590B63}"/>
              </a:ext>
            </a:extLst>
          </p:cNvPr>
          <p:cNvSpPr txBox="1">
            <a:spLocks/>
          </p:cNvSpPr>
          <p:nvPr/>
        </p:nvSpPr>
        <p:spPr>
          <a:xfrm>
            <a:off x="11010434" y="10969136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984A36A-2E46-0C4B-9762-3873BD478753}"/>
              </a:ext>
            </a:extLst>
          </p:cNvPr>
          <p:cNvGrpSpPr/>
          <p:nvPr/>
        </p:nvGrpSpPr>
        <p:grpSpPr>
          <a:xfrm>
            <a:off x="11722267" y="7042921"/>
            <a:ext cx="2003926" cy="2519700"/>
            <a:chOff x="11722267" y="7042921"/>
            <a:chExt cx="2003926" cy="2519700"/>
          </a:xfrm>
        </p:grpSpPr>
        <p:sp>
          <p:nvSpPr>
            <p:cNvPr id="75" name="Freeform 3">
              <a:extLst>
                <a:ext uri="{FF2B5EF4-FFF2-40B4-BE49-F238E27FC236}">
                  <a16:creationId xmlns:a16="http://schemas.microsoft.com/office/drawing/2014/main" id="{BF1373B9-03EE-3F40-8C44-30CF01351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8458" y="7042921"/>
              <a:ext cx="997735" cy="2519700"/>
            </a:xfrm>
            <a:custGeom>
              <a:avLst/>
              <a:gdLst>
                <a:gd name="T0" fmla="*/ 0 w 522"/>
                <a:gd name="T1" fmla="*/ 0 h 1315"/>
                <a:gd name="T2" fmla="*/ 0 w 522"/>
                <a:gd name="T3" fmla="*/ 0 h 1315"/>
                <a:gd name="T4" fmla="*/ 0 w 522"/>
                <a:gd name="T5" fmla="*/ 75 h 1315"/>
                <a:gd name="T6" fmla="*/ 0 w 522"/>
                <a:gd name="T7" fmla="*/ 75 h 1315"/>
                <a:gd name="T8" fmla="*/ 412 w 522"/>
                <a:gd name="T9" fmla="*/ 488 h 1315"/>
                <a:gd name="T10" fmla="*/ 412 w 522"/>
                <a:gd name="T11" fmla="*/ 488 h 1315"/>
                <a:gd name="T12" fmla="*/ 0 w 522"/>
                <a:gd name="T13" fmla="*/ 900 h 1315"/>
                <a:gd name="T14" fmla="*/ 0 w 522"/>
                <a:gd name="T15" fmla="*/ 1314 h 1315"/>
                <a:gd name="T16" fmla="*/ 0 w 522"/>
                <a:gd name="T17" fmla="*/ 1314 h 1315"/>
                <a:gd name="T18" fmla="*/ 0 w 522"/>
                <a:gd name="T19" fmla="*/ 1314 h 1315"/>
                <a:gd name="T20" fmla="*/ 521 w 522"/>
                <a:gd name="T21" fmla="*/ 521 h 1315"/>
                <a:gd name="T22" fmla="*/ 521 w 522"/>
                <a:gd name="T23" fmla="*/ 521 h 1315"/>
                <a:gd name="T24" fmla="*/ 0 w 522"/>
                <a:gd name="T25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2" h="1315">
                  <a:moveTo>
                    <a:pt x="0" y="0"/>
                  </a:moveTo>
                  <a:lnTo>
                    <a:pt x="0" y="0"/>
                  </a:lnTo>
                  <a:lnTo>
                    <a:pt x="0" y="75"/>
                  </a:lnTo>
                  <a:lnTo>
                    <a:pt x="0" y="75"/>
                  </a:lnTo>
                  <a:cubicBezTo>
                    <a:pt x="228" y="75"/>
                    <a:pt x="412" y="260"/>
                    <a:pt x="412" y="488"/>
                  </a:cubicBezTo>
                  <a:lnTo>
                    <a:pt x="412" y="488"/>
                  </a:lnTo>
                  <a:cubicBezTo>
                    <a:pt x="412" y="716"/>
                    <a:pt x="228" y="900"/>
                    <a:pt x="0" y="900"/>
                  </a:cubicBezTo>
                  <a:lnTo>
                    <a:pt x="0" y="1314"/>
                  </a:lnTo>
                  <a:lnTo>
                    <a:pt x="0" y="1314"/>
                  </a:lnTo>
                  <a:lnTo>
                    <a:pt x="0" y="1314"/>
                  </a:lnTo>
                  <a:cubicBezTo>
                    <a:pt x="0" y="1314"/>
                    <a:pt x="521" y="810"/>
                    <a:pt x="521" y="521"/>
                  </a:cubicBezTo>
                  <a:lnTo>
                    <a:pt x="521" y="521"/>
                  </a:lnTo>
                  <a:cubicBezTo>
                    <a:pt x="521" y="233"/>
                    <a:pt x="288" y="0"/>
                    <a:pt x="0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6" name="Freeform 4">
              <a:extLst>
                <a:ext uri="{FF2B5EF4-FFF2-40B4-BE49-F238E27FC236}">
                  <a16:creationId xmlns:a16="http://schemas.microsoft.com/office/drawing/2014/main" id="{1045CD80-EFB9-AC4F-AC80-AA60AADCF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267" y="7042921"/>
              <a:ext cx="1006192" cy="2519700"/>
            </a:xfrm>
            <a:custGeom>
              <a:avLst/>
              <a:gdLst>
                <a:gd name="T0" fmla="*/ 109 w 523"/>
                <a:gd name="T1" fmla="*/ 488 h 1315"/>
                <a:gd name="T2" fmla="*/ 109 w 523"/>
                <a:gd name="T3" fmla="*/ 488 h 1315"/>
                <a:gd name="T4" fmla="*/ 522 w 523"/>
                <a:gd name="T5" fmla="*/ 75 h 1315"/>
                <a:gd name="T6" fmla="*/ 522 w 523"/>
                <a:gd name="T7" fmla="*/ 0 h 1315"/>
                <a:gd name="T8" fmla="*/ 522 w 523"/>
                <a:gd name="T9" fmla="*/ 0 h 1315"/>
                <a:gd name="T10" fmla="*/ 0 w 523"/>
                <a:gd name="T11" fmla="*/ 521 h 1315"/>
                <a:gd name="T12" fmla="*/ 0 w 523"/>
                <a:gd name="T13" fmla="*/ 521 h 1315"/>
                <a:gd name="T14" fmla="*/ 522 w 523"/>
                <a:gd name="T15" fmla="*/ 1314 h 1315"/>
                <a:gd name="T16" fmla="*/ 522 w 523"/>
                <a:gd name="T17" fmla="*/ 900 h 1315"/>
                <a:gd name="T18" fmla="*/ 522 w 523"/>
                <a:gd name="T19" fmla="*/ 900 h 1315"/>
                <a:gd name="T20" fmla="*/ 109 w 523"/>
                <a:gd name="T21" fmla="*/ 488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3" h="1315">
                  <a:moveTo>
                    <a:pt x="109" y="488"/>
                  </a:moveTo>
                  <a:lnTo>
                    <a:pt x="109" y="488"/>
                  </a:lnTo>
                  <a:cubicBezTo>
                    <a:pt x="109" y="260"/>
                    <a:pt x="294" y="75"/>
                    <a:pt x="522" y="75"/>
                  </a:cubicBezTo>
                  <a:lnTo>
                    <a:pt x="522" y="0"/>
                  </a:lnTo>
                  <a:lnTo>
                    <a:pt x="522" y="0"/>
                  </a:lnTo>
                  <a:cubicBezTo>
                    <a:pt x="233" y="0"/>
                    <a:pt x="0" y="233"/>
                    <a:pt x="0" y="521"/>
                  </a:cubicBezTo>
                  <a:lnTo>
                    <a:pt x="0" y="521"/>
                  </a:lnTo>
                  <a:cubicBezTo>
                    <a:pt x="0" y="810"/>
                    <a:pt x="522" y="1314"/>
                    <a:pt x="522" y="1314"/>
                  </a:cubicBezTo>
                  <a:lnTo>
                    <a:pt x="522" y="900"/>
                  </a:lnTo>
                  <a:lnTo>
                    <a:pt x="522" y="900"/>
                  </a:lnTo>
                  <a:cubicBezTo>
                    <a:pt x="294" y="900"/>
                    <a:pt x="109" y="716"/>
                    <a:pt x="109" y="48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77" name="Freeform 5">
              <a:extLst>
                <a:ext uri="{FF2B5EF4-FFF2-40B4-BE49-F238E27FC236}">
                  <a16:creationId xmlns:a16="http://schemas.microsoft.com/office/drawing/2014/main" id="{1C2FA9EF-296B-0245-B0CD-78DDACA0E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3652" y="7186661"/>
              <a:ext cx="1589611" cy="1589610"/>
            </a:xfrm>
            <a:custGeom>
              <a:avLst/>
              <a:gdLst>
                <a:gd name="T0" fmla="*/ 0 w 828"/>
                <a:gd name="T1" fmla="*/ 413 h 828"/>
                <a:gd name="T2" fmla="*/ 414 w 828"/>
                <a:gd name="T3" fmla="*/ 0 h 828"/>
                <a:gd name="T4" fmla="*/ 414 w 828"/>
                <a:gd name="T5" fmla="*/ 0 h 828"/>
                <a:gd name="T6" fmla="*/ 414 w 828"/>
                <a:gd name="T7" fmla="*/ 0 h 828"/>
                <a:gd name="T8" fmla="*/ 827 w 828"/>
                <a:gd name="T9" fmla="*/ 413 h 828"/>
                <a:gd name="T10" fmla="*/ 827 w 828"/>
                <a:gd name="T11" fmla="*/ 413 h 828"/>
                <a:gd name="T12" fmla="*/ 827 w 828"/>
                <a:gd name="T13" fmla="*/ 413 h 828"/>
                <a:gd name="T14" fmla="*/ 414 w 828"/>
                <a:gd name="T15" fmla="*/ 827 h 828"/>
                <a:gd name="T16" fmla="*/ 414 w 828"/>
                <a:gd name="T17" fmla="*/ 827 h 828"/>
                <a:gd name="T18" fmla="*/ 414 w 828"/>
                <a:gd name="T19" fmla="*/ 827 h 828"/>
                <a:gd name="T20" fmla="*/ 0 w 828"/>
                <a:gd name="T21" fmla="*/ 413 h 828"/>
                <a:gd name="T22" fmla="*/ 0 w 828"/>
                <a:gd name="T23" fmla="*/ 413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828">
                  <a:moveTo>
                    <a:pt x="0" y="413"/>
                  </a:moveTo>
                  <a:cubicBezTo>
                    <a:pt x="0" y="185"/>
                    <a:pt x="185" y="0"/>
                    <a:pt x="414" y="0"/>
                  </a:cubicBezTo>
                  <a:lnTo>
                    <a:pt x="414" y="0"/>
                  </a:lnTo>
                  <a:lnTo>
                    <a:pt x="414" y="0"/>
                  </a:lnTo>
                  <a:cubicBezTo>
                    <a:pt x="642" y="0"/>
                    <a:pt x="827" y="185"/>
                    <a:pt x="827" y="413"/>
                  </a:cubicBezTo>
                  <a:lnTo>
                    <a:pt x="827" y="413"/>
                  </a:lnTo>
                  <a:lnTo>
                    <a:pt x="827" y="413"/>
                  </a:lnTo>
                  <a:cubicBezTo>
                    <a:pt x="827" y="642"/>
                    <a:pt x="642" y="827"/>
                    <a:pt x="414" y="827"/>
                  </a:cubicBezTo>
                  <a:lnTo>
                    <a:pt x="414" y="827"/>
                  </a:lnTo>
                  <a:lnTo>
                    <a:pt x="414" y="827"/>
                  </a:lnTo>
                  <a:cubicBezTo>
                    <a:pt x="185" y="827"/>
                    <a:pt x="0" y="642"/>
                    <a:pt x="0" y="413"/>
                  </a:cubicBezTo>
                  <a:lnTo>
                    <a:pt x="0" y="413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79" name="Shape 2616">
            <a:extLst>
              <a:ext uri="{FF2B5EF4-FFF2-40B4-BE49-F238E27FC236}">
                <a16:creationId xmlns:a16="http://schemas.microsoft.com/office/drawing/2014/main" id="{CA527ACB-E61F-7144-95F4-100CC43F1C6A}"/>
              </a:ext>
            </a:extLst>
          </p:cNvPr>
          <p:cNvSpPr>
            <a:spLocks noChangeAspect="1"/>
          </p:cNvSpPr>
          <p:nvPr/>
        </p:nvSpPr>
        <p:spPr>
          <a:xfrm>
            <a:off x="12359233" y="7621893"/>
            <a:ext cx="719145" cy="653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28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D250B9-F369-0B4E-BCF6-D5EC87B30DC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93CCC-F8DB-3242-95A2-76C6031D487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8D3E8D4B-365C-5342-AEF5-B819C8C8F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7170"/>
            <a:ext cx="17525240" cy="10498830"/>
          </a:xfrm>
          <a:custGeom>
            <a:avLst/>
            <a:gdLst>
              <a:gd name="connsiteX0" fmla="*/ 0 w 17525240"/>
              <a:gd name="connsiteY0" fmla="*/ 0 h 10498830"/>
              <a:gd name="connsiteX1" fmla="*/ 6522059 w 17525240"/>
              <a:gd name="connsiteY1" fmla="*/ 0 h 10498830"/>
              <a:gd name="connsiteX2" fmla="*/ 13244665 w 17525240"/>
              <a:gd name="connsiteY2" fmla="*/ 0 h 10498830"/>
              <a:gd name="connsiteX3" fmla="*/ 14854719 w 17525240"/>
              <a:gd name="connsiteY3" fmla="*/ 1610827 h 10498830"/>
              <a:gd name="connsiteX4" fmla="*/ 13244665 w 17525240"/>
              <a:gd name="connsiteY4" fmla="*/ 3221654 h 10498830"/>
              <a:gd name="connsiteX5" fmla="*/ 10048845 w 17525240"/>
              <a:gd name="connsiteY5" fmla="*/ 3221654 h 10498830"/>
              <a:gd name="connsiteX6" fmla="*/ 9041517 w 17525240"/>
              <a:gd name="connsiteY6" fmla="*/ 4228991 h 10498830"/>
              <a:gd name="connsiteX7" fmla="*/ 10048845 w 17525240"/>
              <a:gd name="connsiteY7" fmla="*/ 5237086 h 10498830"/>
              <a:gd name="connsiteX8" fmla="*/ 15495401 w 17525240"/>
              <a:gd name="connsiteY8" fmla="*/ 5237086 h 10498830"/>
              <a:gd name="connsiteX9" fmla="*/ 17525240 w 17525240"/>
              <a:gd name="connsiteY9" fmla="*/ 7266941 h 10498830"/>
              <a:gd name="connsiteX10" fmla="*/ 15495401 w 17525240"/>
              <a:gd name="connsiteY10" fmla="*/ 9297554 h 10498830"/>
              <a:gd name="connsiteX11" fmla="*/ 11439520 w 17525240"/>
              <a:gd name="connsiteY11" fmla="*/ 9297554 h 10498830"/>
              <a:gd name="connsiteX12" fmla="*/ 9649878 w 17525240"/>
              <a:gd name="connsiteY12" fmla="*/ 10485036 h 10498830"/>
              <a:gd name="connsiteX13" fmla="*/ 9644822 w 17525240"/>
              <a:gd name="connsiteY13" fmla="*/ 10498830 h 10498830"/>
              <a:gd name="connsiteX14" fmla="*/ 8896398 w 17525240"/>
              <a:gd name="connsiteY14" fmla="*/ 10498830 h 10498830"/>
              <a:gd name="connsiteX15" fmla="*/ 8908143 w 17525240"/>
              <a:gd name="connsiteY15" fmla="*/ 10453259 h 10498830"/>
              <a:gd name="connsiteX16" fmla="*/ 11439520 w 17525240"/>
              <a:gd name="connsiteY16" fmla="*/ 8589307 h 10498830"/>
              <a:gd name="connsiteX17" fmla="*/ 15495401 w 17525240"/>
              <a:gd name="connsiteY17" fmla="*/ 8589307 h 10498830"/>
              <a:gd name="connsiteX18" fmla="*/ 16817756 w 17525240"/>
              <a:gd name="connsiteY18" fmla="*/ 7266941 h 10498830"/>
              <a:gd name="connsiteX19" fmla="*/ 15495401 w 17525240"/>
              <a:gd name="connsiteY19" fmla="*/ 5944575 h 10498830"/>
              <a:gd name="connsiteX20" fmla="*/ 10048845 w 17525240"/>
              <a:gd name="connsiteY20" fmla="*/ 5944575 h 10498830"/>
              <a:gd name="connsiteX21" fmla="*/ 8333276 w 17525240"/>
              <a:gd name="connsiteY21" fmla="*/ 4228991 h 10498830"/>
              <a:gd name="connsiteX22" fmla="*/ 10048845 w 17525240"/>
              <a:gd name="connsiteY22" fmla="*/ 2514166 h 10498830"/>
              <a:gd name="connsiteX23" fmla="*/ 13244665 w 17525240"/>
              <a:gd name="connsiteY23" fmla="*/ 2514166 h 10498830"/>
              <a:gd name="connsiteX24" fmla="*/ 14147237 w 17525240"/>
              <a:gd name="connsiteY24" fmla="*/ 1610827 h 10498830"/>
              <a:gd name="connsiteX25" fmla="*/ 13244665 w 17525240"/>
              <a:gd name="connsiteY25" fmla="*/ 708248 h 10498830"/>
              <a:gd name="connsiteX26" fmla="*/ 6522059 w 17525240"/>
              <a:gd name="connsiteY26" fmla="*/ 708248 h 10498830"/>
              <a:gd name="connsiteX27" fmla="*/ 6522059 w 17525240"/>
              <a:gd name="connsiteY27" fmla="*/ 712394 h 10498830"/>
              <a:gd name="connsiteX28" fmla="*/ 0 w 17525240"/>
              <a:gd name="connsiteY28" fmla="*/ 712394 h 1049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525240" h="10498830">
                <a:moveTo>
                  <a:pt x="0" y="0"/>
                </a:moveTo>
                <a:lnTo>
                  <a:pt x="6522059" y="0"/>
                </a:lnTo>
                <a:lnTo>
                  <a:pt x="13244665" y="0"/>
                </a:lnTo>
                <a:cubicBezTo>
                  <a:pt x="14132055" y="0"/>
                  <a:pt x="14854719" y="722671"/>
                  <a:pt x="14854719" y="1610827"/>
                </a:cubicBezTo>
                <a:cubicBezTo>
                  <a:pt x="14854719" y="2498984"/>
                  <a:pt x="14132055" y="3221654"/>
                  <a:pt x="13244665" y="3221654"/>
                </a:cubicBezTo>
                <a:lnTo>
                  <a:pt x="10048845" y="3221654"/>
                </a:lnTo>
                <a:cubicBezTo>
                  <a:pt x="9493183" y="3221654"/>
                  <a:pt x="9041517" y="3674083"/>
                  <a:pt x="9041517" y="4228991"/>
                </a:cubicBezTo>
                <a:cubicBezTo>
                  <a:pt x="9041517" y="4784658"/>
                  <a:pt x="9493183" y="5237086"/>
                  <a:pt x="10048845" y="5237086"/>
                </a:cubicBezTo>
                <a:lnTo>
                  <a:pt x="15495401" y="5237086"/>
                </a:lnTo>
                <a:cubicBezTo>
                  <a:pt x="16615077" y="5237086"/>
                  <a:pt x="17525240" y="6148015"/>
                  <a:pt x="17525240" y="7266941"/>
                </a:cubicBezTo>
                <a:cubicBezTo>
                  <a:pt x="17525240" y="8386625"/>
                  <a:pt x="16615077" y="9297554"/>
                  <a:pt x="15495401" y="9297554"/>
                </a:cubicBezTo>
                <a:lnTo>
                  <a:pt x="11439520" y="9297554"/>
                </a:lnTo>
                <a:cubicBezTo>
                  <a:pt x="10636200" y="9297554"/>
                  <a:pt x="9945180" y="9787748"/>
                  <a:pt x="9649878" y="10485036"/>
                </a:cubicBezTo>
                <a:lnTo>
                  <a:pt x="9644822" y="10498830"/>
                </a:lnTo>
                <a:lnTo>
                  <a:pt x="8896398" y="10498830"/>
                </a:lnTo>
                <a:lnTo>
                  <a:pt x="8908143" y="10453259"/>
                </a:lnTo>
                <a:cubicBezTo>
                  <a:pt x="9244358" y="9374577"/>
                  <a:pt x="10252237" y="8589307"/>
                  <a:pt x="11439520" y="8589307"/>
                </a:cubicBezTo>
                <a:lnTo>
                  <a:pt x="15495401" y="8589307"/>
                </a:lnTo>
                <a:cubicBezTo>
                  <a:pt x="16224898" y="8589307"/>
                  <a:pt x="16817756" y="7996443"/>
                  <a:pt x="16817756" y="7266941"/>
                </a:cubicBezTo>
                <a:cubicBezTo>
                  <a:pt x="16817756" y="6538197"/>
                  <a:pt x="16224898" y="5944575"/>
                  <a:pt x="15495401" y="5944575"/>
                </a:cubicBezTo>
                <a:lnTo>
                  <a:pt x="10048845" y="5944575"/>
                </a:lnTo>
                <a:cubicBezTo>
                  <a:pt x="9103005" y="5944575"/>
                  <a:pt x="8333276" y="5175598"/>
                  <a:pt x="8333276" y="4228991"/>
                </a:cubicBezTo>
                <a:cubicBezTo>
                  <a:pt x="8333276" y="3283901"/>
                  <a:pt x="9103005" y="2514166"/>
                  <a:pt x="10048845" y="2514166"/>
                </a:cubicBezTo>
                <a:lnTo>
                  <a:pt x="13244665" y="2514166"/>
                </a:lnTo>
                <a:cubicBezTo>
                  <a:pt x="13741876" y="2514166"/>
                  <a:pt x="14147237" y="2108802"/>
                  <a:pt x="14147237" y="1610827"/>
                </a:cubicBezTo>
                <a:cubicBezTo>
                  <a:pt x="14147237" y="1113612"/>
                  <a:pt x="13741876" y="708248"/>
                  <a:pt x="13244665" y="708248"/>
                </a:cubicBezTo>
                <a:lnTo>
                  <a:pt x="6522059" y="708248"/>
                </a:lnTo>
                <a:lnTo>
                  <a:pt x="6522059" y="712394"/>
                </a:lnTo>
                <a:lnTo>
                  <a:pt x="0" y="712394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F9A1FC8-5136-2648-A50B-F27E1C955CD6}"/>
              </a:ext>
            </a:extLst>
          </p:cNvPr>
          <p:cNvGrpSpPr/>
          <p:nvPr/>
        </p:nvGrpSpPr>
        <p:grpSpPr>
          <a:xfrm>
            <a:off x="18069262" y="8604854"/>
            <a:ext cx="4787563" cy="2596752"/>
            <a:chOff x="3469342" y="9273031"/>
            <a:chExt cx="4787563" cy="2596752"/>
          </a:xfrm>
        </p:grpSpPr>
        <p:sp>
          <p:nvSpPr>
            <p:cNvPr id="12" name="Rounded Rectangular Callout 11">
              <a:extLst>
                <a:ext uri="{FF2B5EF4-FFF2-40B4-BE49-F238E27FC236}">
                  <a16:creationId xmlns:a16="http://schemas.microsoft.com/office/drawing/2014/main" id="{AA47E5FC-FA05-9140-853F-74F86DB0E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342" y="9273031"/>
              <a:ext cx="4787563" cy="2596752"/>
            </a:xfrm>
            <a:prstGeom prst="wedgeRoundRectCallout">
              <a:avLst>
                <a:gd name="adj1" fmla="val -58656"/>
                <a:gd name="adj2" fmla="val 8703"/>
                <a:gd name="adj3" fmla="val 1666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D3D7B01-E57F-8F42-9979-489CD40DAC3E}"/>
                </a:ext>
              </a:extLst>
            </p:cNvPr>
            <p:cNvSpPr txBox="1"/>
            <p:nvPr/>
          </p:nvSpPr>
          <p:spPr>
            <a:xfrm>
              <a:off x="3780795" y="9665168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E4354EE8-038D-8746-8C22-67BDC63BBEB8}"/>
                </a:ext>
              </a:extLst>
            </p:cNvPr>
            <p:cNvSpPr txBox="1">
              <a:spLocks/>
            </p:cNvSpPr>
            <p:nvPr/>
          </p:nvSpPr>
          <p:spPr>
            <a:xfrm>
              <a:off x="3780795" y="10325911"/>
              <a:ext cx="4164656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7B25BCA-AE36-FC46-BA33-6EF07E2CDDB7}"/>
              </a:ext>
            </a:extLst>
          </p:cNvPr>
          <p:cNvGrpSpPr/>
          <p:nvPr/>
        </p:nvGrpSpPr>
        <p:grpSpPr>
          <a:xfrm>
            <a:off x="15571389" y="3740097"/>
            <a:ext cx="4787563" cy="2596752"/>
            <a:chOff x="3469342" y="9273031"/>
            <a:chExt cx="4787563" cy="2596752"/>
          </a:xfrm>
        </p:grpSpPr>
        <p:sp>
          <p:nvSpPr>
            <p:cNvPr id="17" name="Rounded Rectangular Callout 16">
              <a:extLst>
                <a:ext uri="{FF2B5EF4-FFF2-40B4-BE49-F238E27FC236}">
                  <a16:creationId xmlns:a16="http://schemas.microsoft.com/office/drawing/2014/main" id="{FBDEFE73-A598-3C43-AD6A-6F6BC095F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342" y="9273031"/>
              <a:ext cx="4787563" cy="2596752"/>
            </a:xfrm>
            <a:prstGeom prst="wedgeRoundRectCallout">
              <a:avLst>
                <a:gd name="adj1" fmla="val -58656"/>
                <a:gd name="adj2" fmla="val 8703"/>
                <a:gd name="adj3" fmla="val 16667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B37B5AB-01FB-DA48-B870-8666DAE215A6}"/>
                </a:ext>
              </a:extLst>
            </p:cNvPr>
            <p:cNvSpPr txBox="1"/>
            <p:nvPr/>
          </p:nvSpPr>
          <p:spPr>
            <a:xfrm>
              <a:off x="3780795" y="9665168"/>
              <a:ext cx="157286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7C3ADCCD-77A9-EA4D-B7AF-4FCC2333C6D0}"/>
                </a:ext>
              </a:extLst>
            </p:cNvPr>
            <p:cNvSpPr txBox="1">
              <a:spLocks/>
            </p:cNvSpPr>
            <p:nvPr/>
          </p:nvSpPr>
          <p:spPr>
            <a:xfrm>
              <a:off x="3780795" y="10325911"/>
              <a:ext cx="4164656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C86EA1-3C43-FB49-96D1-55C252FE8E62}"/>
              </a:ext>
            </a:extLst>
          </p:cNvPr>
          <p:cNvGrpSpPr/>
          <p:nvPr/>
        </p:nvGrpSpPr>
        <p:grpSpPr>
          <a:xfrm>
            <a:off x="2797546" y="5652325"/>
            <a:ext cx="4787563" cy="2596752"/>
            <a:chOff x="3469342" y="9273031"/>
            <a:chExt cx="4787563" cy="2596752"/>
          </a:xfrm>
        </p:grpSpPr>
        <p:sp>
          <p:nvSpPr>
            <p:cNvPr id="21" name="Rounded Rectangular Callout 20">
              <a:extLst>
                <a:ext uri="{FF2B5EF4-FFF2-40B4-BE49-F238E27FC236}">
                  <a16:creationId xmlns:a16="http://schemas.microsoft.com/office/drawing/2014/main" id="{3DBCB1CD-A7D7-804D-84AB-D9A339BF3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342" y="9273031"/>
              <a:ext cx="4787563" cy="2596752"/>
            </a:xfrm>
            <a:prstGeom prst="wedgeRoundRectCallout">
              <a:avLst>
                <a:gd name="adj1" fmla="val 57507"/>
                <a:gd name="adj2" fmla="val 8126"/>
                <a:gd name="adj3" fmla="val 16667"/>
              </a:avLst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F589109-AD93-494C-AD69-B91C1A08066D}"/>
                </a:ext>
              </a:extLst>
            </p:cNvPr>
            <p:cNvSpPr txBox="1"/>
            <p:nvPr/>
          </p:nvSpPr>
          <p:spPr>
            <a:xfrm>
              <a:off x="6286021" y="966516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5E012668-D052-B147-9615-08ABCD920BD5}"/>
                </a:ext>
              </a:extLst>
            </p:cNvPr>
            <p:cNvSpPr txBox="1">
              <a:spLocks/>
            </p:cNvSpPr>
            <p:nvPr/>
          </p:nvSpPr>
          <p:spPr>
            <a:xfrm>
              <a:off x="3780795" y="10325911"/>
              <a:ext cx="4164656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FEE2097-8900-5040-AD8B-4E1E1DFC7C05}"/>
              </a:ext>
            </a:extLst>
          </p:cNvPr>
          <p:cNvGrpSpPr/>
          <p:nvPr/>
        </p:nvGrpSpPr>
        <p:grpSpPr>
          <a:xfrm>
            <a:off x="4050158" y="10357248"/>
            <a:ext cx="4787563" cy="2596752"/>
            <a:chOff x="3469342" y="9273031"/>
            <a:chExt cx="4787563" cy="2596752"/>
          </a:xfrm>
        </p:grpSpPr>
        <p:sp>
          <p:nvSpPr>
            <p:cNvPr id="25" name="Rounded Rectangular Callout 24">
              <a:extLst>
                <a:ext uri="{FF2B5EF4-FFF2-40B4-BE49-F238E27FC236}">
                  <a16:creationId xmlns:a16="http://schemas.microsoft.com/office/drawing/2014/main" id="{463A10F8-1E96-FD45-A53E-2139EA986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342" y="9273031"/>
              <a:ext cx="4787563" cy="2596752"/>
            </a:xfrm>
            <a:prstGeom prst="wedgeRoundRectCallout">
              <a:avLst>
                <a:gd name="adj1" fmla="val 57507"/>
                <a:gd name="adj2" fmla="val 8126"/>
                <a:gd name="adj3" fmla="val 16667"/>
              </a:avLst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F460AE5-FD51-D34D-B414-2D210A54B84F}"/>
                </a:ext>
              </a:extLst>
            </p:cNvPr>
            <p:cNvSpPr txBox="1"/>
            <p:nvPr/>
          </p:nvSpPr>
          <p:spPr>
            <a:xfrm>
              <a:off x="6250755" y="9665168"/>
              <a:ext cx="16946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3C3957D6-D419-FD4C-94C1-B3066A869C59}"/>
                </a:ext>
              </a:extLst>
            </p:cNvPr>
            <p:cNvSpPr txBox="1">
              <a:spLocks/>
            </p:cNvSpPr>
            <p:nvPr/>
          </p:nvSpPr>
          <p:spPr>
            <a:xfrm>
              <a:off x="3780795" y="10325911"/>
              <a:ext cx="4164656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4995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88F279-5CD8-054A-8C81-5C1AB0A1FF3A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AE28FC-B2B6-AB49-8FD6-EA5D481F39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7B0E82-8D7C-3A4A-A90F-444EED749CD2}"/>
              </a:ext>
            </a:extLst>
          </p:cNvPr>
          <p:cNvSpPr/>
          <p:nvPr/>
        </p:nvSpPr>
        <p:spPr>
          <a:xfrm>
            <a:off x="1520825" y="9862455"/>
            <a:ext cx="21336000" cy="1028700"/>
          </a:xfrm>
          <a:prstGeom prst="rect">
            <a:avLst/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316155C3-0709-DB49-9F01-6228A6F127C2}"/>
              </a:ext>
            </a:extLst>
          </p:cNvPr>
          <p:cNvSpPr/>
          <p:nvPr/>
        </p:nvSpPr>
        <p:spPr>
          <a:xfrm>
            <a:off x="1520826" y="7531499"/>
            <a:ext cx="21335999" cy="1028700"/>
          </a:xfrm>
          <a:custGeom>
            <a:avLst/>
            <a:gdLst>
              <a:gd name="connsiteX0" fmla="*/ 13441406 w 21335999"/>
              <a:gd name="connsiteY0" fmla="*/ 0 h 1028700"/>
              <a:gd name="connsiteX1" fmla="*/ 21335999 w 21335999"/>
              <a:gd name="connsiteY1" fmla="*/ 0 h 1028700"/>
              <a:gd name="connsiteX2" fmla="*/ 21335999 w 21335999"/>
              <a:gd name="connsiteY2" fmla="*/ 1028700 h 1028700"/>
              <a:gd name="connsiteX3" fmla="*/ 13628779 w 21335999"/>
              <a:gd name="connsiteY3" fmla="*/ 1028700 h 1028700"/>
              <a:gd name="connsiteX4" fmla="*/ 13495668 w 21335999"/>
              <a:gd name="connsiteY4" fmla="*/ 148255 h 1028700"/>
              <a:gd name="connsiteX5" fmla="*/ 0 w 21335999"/>
              <a:gd name="connsiteY5" fmla="*/ 0 h 1028700"/>
              <a:gd name="connsiteX6" fmla="*/ 7894594 w 21335999"/>
              <a:gd name="connsiteY6" fmla="*/ 0 h 1028700"/>
              <a:gd name="connsiteX7" fmla="*/ 7840332 w 21335999"/>
              <a:gd name="connsiteY7" fmla="*/ 148255 h 1028700"/>
              <a:gd name="connsiteX8" fmla="*/ 7707221 w 21335999"/>
              <a:gd name="connsiteY8" fmla="*/ 1028700 h 1028700"/>
              <a:gd name="connsiteX9" fmla="*/ 0 w 21335999"/>
              <a:gd name="connsiteY9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5999" h="1028700">
                <a:moveTo>
                  <a:pt x="13441406" y="0"/>
                </a:moveTo>
                <a:lnTo>
                  <a:pt x="21335999" y="0"/>
                </a:lnTo>
                <a:lnTo>
                  <a:pt x="21335999" y="1028700"/>
                </a:lnTo>
                <a:lnTo>
                  <a:pt x="13628779" y="1028700"/>
                </a:lnTo>
                <a:cubicBezTo>
                  <a:pt x="13628779" y="722102"/>
                  <a:pt x="13582176" y="426388"/>
                  <a:pt x="13495668" y="148255"/>
                </a:cubicBezTo>
                <a:close/>
                <a:moveTo>
                  <a:pt x="0" y="0"/>
                </a:moveTo>
                <a:lnTo>
                  <a:pt x="7894594" y="0"/>
                </a:lnTo>
                <a:lnTo>
                  <a:pt x="7840332" y="148255"/>
                </a:lnTo>
                <a:cubicBezTo>
                  <a:pt x="7753824" y="426388"/>
                  <a:pt x="7707221" y="722102"/>
                  <a:pt x="7707221" y="1028700"/>
                </a:cubicBezTo>
                <a:lnTo>
                  <a:pt x="0" y="1028700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id="{14D01FE3-D553-344B-B2F8-0D794539BEA5}"/>
              </a:ext>
            </a:extLst>
          </p:cNvPr>
          <p:cNvSpPr/>
          <p:nvPr/>
        </p:nvSpPr>
        <p:spPr>
          <a:xfrm>
            <a:off x="8199346" y="4570720"/>
            <a:ext cx="7978958" cy="7978958"/>
          </a:xfrm>
          <a:prstGeom prst="blockArc">
            <a:avLst>
              <a:gd name="adj1" fmla="val 10800000"/>
              <a:gd name="adj2" fmla="val 21584658"/>
              <a:gd name="adj3" fmla="val 13063"/>
            </a:avLst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6C54C009-24FA-B24D-9F0B-10DB8854F933}"/>
              </a:ext>
            </a:extLst>
          </p:cNvPr>
          <p:cNvSpPr/>
          <p:nvPr/>
        </p:nvSpPr>
        <p:spPr>
          <a:xfrm>
            <a:off x="8718550" y="5089924"/>
            <a:ext cx="6940550" cy="6940550"/>
          </a:xfrm>
          <a:prstGeom prst="arc">
            <a:avLst>
              <a:gd name="adj1" fmla="val 11321499"/>
              <a:gd name="adj2" fmla="val 21088075"/>
            </a:avLst>
          </a:prstGeom>
          <a:noFill/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C974DD-CA5B-BB49-95BD-638D7673F654}"/>
              </a:ext>
            </a:extLst>
          </p:cNvPr>
          <p:cNvCxnSpPr>
            <a:cxnSpLocks/>
          </p:cNvCxnSpPr>
          <p:nvPr/>
        </p:nvCxnSpPr>
        <p:spPr>
          <a:xfrm flipH="1">
            <a:off x="15601044" y="8017090"/>
            <a:ext cx="7255781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4DA69DF-B6DC-0D47-8576-D3A25083C07E}"/>
              </a:ext>
            </a:extLst>
          </p:cNvPr>
          <p:cNvCxnSpPr>
            <a:cxnSpLocks/>
          </p:cNvCxnSpPr>
          <p:nvPr/>
        </p:nvCxnSpPr>
        <p:spPr>
          <a:xfrm flipH="1">
            <a:off x="1520825" y="8017090"/>
            <a:ext cx="7255781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0ED70D2-E339-BC4A-ADA3-49951ADA2A73}"/>
              </a:ext>
            </a:extLst>
          </p:cNvPr>
          <p:cNvCxnSpPr>
            <a:cxnSpLocks/>
          </p:cNvCxnSpPr>
          <p:nvPr/>
        </p:nvCxnSpPr>
        <p:spPr>
          <a:xfrm flipH="1">
            <a:off x="1520827" y="10371577"/>
            <a:ext cx="21335998" cy="0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34F9DE4-B774-1943-9D9D-CB6BC52923BA}"/>
              </a:ext>
            </a:extLst>
          </p:cNvPr>
          <p:cNvSpPr txBox="1"/>
          <p:nvPr/>
        </p:nvSpPr>
        <p:spPr>
          <a:xfrm>
            <a:off x="7433748" y="1125074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F3DDAE4-7059-2E45-A615-2E2B0BDAA1B2}"/>
              </a:ext>
            </a:extLst>
          </p:cNvPr>
          <p:cNvSpPr txBox="1">
            <a:spLocks/>
          </p:cNvSpPr>
          <p:nvPr/>
        </p:nvSpPr>
        <p:spPr>
          <a:xfrm>
            <a:off x="6404295" y="1190692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8" name="Freeform 8">
            <a:extLst>
              <a:ext uri="{FF2B5EF4-FFF2-40B4-BE49-F238E27FC236}">
                <a16:creationId xmlns:a16="http://schemas.microsoft.com/office/drawing/2014/main" id="{D75E6AB7-DCE3-9C46-9137-3965F1439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7990" y="3522128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9" name="Freeform 9">
            <a:extLst>
              <a:ext uri="{FF2B5EF4-FFF2-40B4-BE49-F238E27FC236}">
                <a16:creationId xmlns:a16="http://schemas.microsoft.com/office/drawing/2014/main" id="{88B0CB5B-5F45-9F43-85DA-CFDA0827E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7210" y="3650172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55CD4D0-014D-CF4F-9106-2BF04F2196DA}"/>
              </a:ext>
            </a:extLst>
          </p:cNvPr>
          <p:cNvSpPr txBox="1"/>
          <p:nvPr/>
        </p:nvSpPr>
        <p:spPr>
          <a:xfrm>
            <a:off x="11920961" y="3939509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03</a:t>
            </a:r>
          </a:p>
        </p:txBody>
      </p:sp>
      <p:sp>
        <p:nvSpPr>
          <p:cNvPr id="46" name="Freeform 8">
            <a:extLst>
              <a:ext uri="{FF2B5EF4-FFF2-40B4-BE49-F238E27FC236}">
                <a16:creationId xmlns:a16="http://schemas.microsoft.com/office/drawing/2014/main" id="{08D1EEF0-5C90-E24D-B42A-4009576B7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68" y="6362842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7" name="Freeform 9">
            <a:extLst>
              <a:ext uri="{FF2B5EF4-FFF2-40B4-BE49-F238E27FC236}">
                <a16:creationId xmlns:a16="http://schemas.microsoft.com/office/drawing/2014/main" id="{7223D5F0-41F8-114F-932E-EB90E5E57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488" y="6490886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19846A1-33AB-1944-AE15-FB72A440E0A4}"/>
              </a:ext>
            </a:extLst>
          </p:cNvPr>
          <p:cNvSpPr txBox="1"/>
          <p:nvPr/>
        </p:nvSpPr>
        <p:spPr>
          <a:xfrm>
            <a:off x="4103101" y="6780223"/>
            <a:ext cx="470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01</a:t>
            </a:r>
          </a:p>
        </p:txBody>
      </p:sp>
      <p:sp>
        <p:nvSpPr>
          <p:cNvPr id="51" name="Freeform 8">
            <a:extLst>
              <a:ext uri="{FF2B5EF4-FFF2-40B4-BE49-F238E27FC236}">
                <a16:creationId xmlns:a16="http://schemas.microsoft.com/office/drawing/2014/main" id="{7E799083-306F-6248-8B8A-F3A7341A7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8712" y="6362842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2" name="Freeform 9">
            <a:extLst>
              <a:ext uri="{FF2B5EF4-FFF2-40B4-BE49-F238E27FC236}">
                <a16:creationId xmlns:a16="http://schemas.microsoft.com/office/drawing/2014/main" id="{925F517B-7F20-1D4D-BDC2-8151B8F47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7932" y="6490886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55D777-C37E-5746-8F5B-DD8452084E10}"/>
              </a:ext>
            </a:extLst>
          </p:cNvPr>
          <p:cNvSpPr txBox="1"/>
          <p:nvPr/>
        </p:nvSpPr>
        <p:spPr>
          <a:xfrm>
            <a:off x="19765271" y="6780223"/>
            <a:ext cx="54854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05</a:t>
            </a:r>
          </a:p>
        </p:txBody>
      </p:sp>
      <p:sp>
        <p:nvSpPr>
          <p:cNvPr id="56" name="Freeform 8">
            <a:extLst>
              <a:ext uri="{FF2B5EF4-FFF2-40B4-BE49-F238E27FC236}">
                <a16:creationId xmlns:a16="http://schemas.microsoft.com/office/drawing/2014/main" id="{9631B498-8FF9-454E-A4D1-C63214D28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2629" y="8713054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7" name="Freeform 9">
            <a:extLst>
              <a:ext uri="{FF2B5EF4-FFF2-40B4-BE49-F238E27FC236}">
                <a16:creationId xmlns:a16="http://schemas.microsoft.com/office/drawing/2014/main" id="{FEF61707-F87C-4543-95B8-2D893AEA3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849" y="8841098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A350839-4604-F14A-9EA8-E10095A7B7C2}"/>
              </a:ext>
            </a:extLst>
          </p:cNvPr>
          <p:cNvSpPr txBox="1"/>
          <p:nvPr/>
        </p:nvSpPr>
        <p:spPr>
          <a:xfrm>
            <a:off x="7998806" y="9130435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02</a:t>
            </a:r>
          </a:p>
        </p:txBody>
      </p:sp>
      <p:sp>
        <p:nvSpPr>
          <p:cNvPr id="61" name="Freeform 8">
            <a:extLst>
              <a:ext uri="{FF2B5EF4-FFF2-40B4-BE49-F238E27FC236}">
                <a16:creationId xmlns:a16="http://schemas.microsoft.com/office/drawing/2014/main" id="{726E5C77-984A-FD49-9E3E-CE62CD4F5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3351" y="8713054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2" name="Freeform 9">
            <a:extLst>
              <a:ext uri="{FF2B5EF4-FFF2-40B4-BE49-F238E27FC236}">
                <a16:creationId xmlns:a16="http://schemas.microsoft.com/office/drawing/2014/main" id="{088B2263-B820-0B41-BB17-E2B27655D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2571" y="8841098"/>
            <a:ext cx="1003230" cy="1003230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B97E58D-3053-8949-8B0F-C26FC22D0AD9}"/>
              </a:ext>
            </a:extLst>
          </p:cNvPr>
          <p:cNvSpPr txBox="1"/>
          <p:nvPr/>
        </p:nvSpPr>
        <p:spPr>
          <a:xfrm>
            <a:off x="15837505" y="9130435"/>
            <a:ext cx="5533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11843F2-54B2-444D-8C65-F86E3850443A}"/>
              </a:ext>
            </a:extLst>
          </p:cNvPr>
          <p:cNvSpPr txBox="1"/>
          <p:nvPr/>
        </p:nvSpPr>
        <p:spPr>
          <a:xfrm>
            <a:off x="15266837" y="1125074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D0CCCE2C-BD4B-9340-B603-1B4BB1969FB9}"/>
              </a:ext>
            </a:extLst>
          </p:cNvPr>
          <p:cNvSpPr txBox="1">
            <a:spLocks/>
          </p:cNvSpPr>
          <p:nvPr/>
        </p:nvSpPr>
        <p:spPr>
          <a:xfrm>
            <a:off x="14255017" y="1190692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0C434ED-A69D-0E4E-8D2E-D0F979CD0766}"/>
              </a:ext>
            </a:extLst>
          </p:cNvPr>
          <p:cNvSpPr txBox="1"/>
          <p:nvPr/>
        </p:nvSpPr>
        <p:spPr>
          <a:xfrm>
            <a:off x="19195404" y="420935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D8D5CD1E-FB80-6648-AC40-7A941956605F}"/>
              </a:ext>
            </a:extLst>
          </p:cNvPr>
          <p:cNvSpPr txBox="1">
            <a:spLocks/>
          </p:cNvSpPr>
          <p:nvPr/>
        </p:nvSpPr>
        <p:spPr>
          <a:xfrm>
            <a:off x="18180378" y="486553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EA33912-D568-CF49-ADC6-598EB20CA599}"/>
              </a:ext>
            </a:extLst>
          </p:cNvPr>
          <p:cNvSpPr txBox="1"/>
          <p:nvPr/>
        </p:nvSpPr>
        <p:spPr>
          <a:xfrm>
            <a:off x="3551669" y="420935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62DAF014-5FBD-134C-B3F0-3A9488311C85}"/>
              </a:ext>
            </a:extLst>
          </p:cNvPr>
          <p:cNvSpPr txBox="1">
            <a:spLocks/>
          </p:cNvSpPr>
          <p:nvPr/>
        </p:nvSpPr>
        <p:spPr>
          <a:xfrm>
            <a:off x="2478934" y="4865531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CE8B1B-8905-B844-A179-D5A9E920EB3C}"/>
              </a:ext>
            </a:extLst>
          </p:cNvPr>
          <p:cNvSpPr txBox="1"/>
          <p:nvPr/>
        </p:nvSpPr>
        <p:spPr>
          <a:xfrm>
            <a:off x="11354302" y="142312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0C73C415-03E4-CE45-BE22-482B1CB0A22D}"/>
              </a:ext>
            </a:extLst>
          </p:cNvPr>
          <p:cNvSpPr txBox="1">
            <a:spLocks/>
          </p:cNvSpPr>
          <p:nvPr/>
        </p:nvSpPr>
        <p:spPr>
          <a:xfrm>
            <a:off x="10329658" y="2079300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133486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1C05F4-8151-D746-8BBB-B206EF6D713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5F7F8E-4D20-C247-B103-74723EB8938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440C3C0D-D8A0-3347-8F4B-51E27BEE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852159"/>
            <a:ext cx="13431872" cy="9863841"/>
          </a:xfrm>
          <a:custGeom>
            <a:avLst/>
            <a:gdLst>
              <a:gd name="connsiteX0" fmla="*/ 11637750 w 13431872"/>
              <a:gd name="connsiteY0" fmla="*/ 8743286 h 9863841"/>
              <a:gd name="connsiteX1" fmla="*/ 11626180 w 13431872"/>
              <a:gd name="connsiteY1" fmla="*/ 8748198 h 9863841"/>
              <a:gd name="connsiteX2" fmla="*/ 11611744 w 13431872"/>
              <a:gd name="connsiteY2" fmla="*/ 8750094 h 9863841"/>
              <a:gd name="connsiteX3" fmla="*/ 11623010 w 13431872"/>
              <a:gd name="connsiteY3" fmla="*/ 8744476 h 9863841"/>
              <a:gd name="connsiteX4" fmla="*/ 11664608 w 13431872"/>
              <a:gd name="connsiteY4" fmla="*/ 8741119 h 9863841"/>
              <a:gd name="connsiteX5" fmla="*/ 11661437 w 13431872"/>
              <a:gd name="connsiteY5" fmla="*/ 8743567 h 9863841"/>
              <a:gd name="connsiteX6" fmla="*/ 11657666 w 13431872"/>
              <a:gd name="connsiteY6" fmla="*/ 8744062 h 9863841"/>
              <a:gd name="connsiteX7" fmla="*/ 11660634 w 13431872"/>
              <a:gd name="connsiteY7" fmla="*/ 8741439 h 9863841"/>
              <a:gd name="connsiteX8" fmla="*/ 11677762 w 13431872"/>
              <a:gd name="connsiteY8" fmla="*/ 8726300 h 9863841"/>
              <a:gd name="connsiteX9" fmla="*/ 11660634 w 13431872"/>
              <a:gd name="connsiteY9" fmla="*/ 8741439 h 9863841"/>
              <a:gd name="connsiteX10" fmla="*/ 11637750 w 13431872"/>
              <a:gd name="connsiteY10" fmla="*/ 8743286 h 9863841"/>
              <a:gd name="connsiteX11" fmla="*/ 11661760 w 13431872"/>
              <a:gd name="connsiteY11" fmla="*/ 8725153 h 9863841"/>
              <a:gd name="connsiteX12" fmla="*/ 11623010 w 13431872"/>
              <a:gd name="connsiteY12" fmla="*/ 8744476 h 9863841"/>
              <a:gd name="connsiteX13" fmla="*/ 11581518 w 13431872"/>
              <a:gd name="connsiteY13" fmla="*/ 8747825 h 9863841"/>
              <a:gd name="connsiteX14" fmla="*/ 11576908 w 13431872"/>
              <a:gd name="connsiteY14" fmla="*/ 8747917 h 9863841"/>
              <a:gd name="connsiteX15" fmla="*/ 11620875 w 13431872"/>
              <a:gd name="connsiteY15" fmla="*/ 8738671 h 9863841"/>
              <a:gd name="connsiteX16" fmla="*/ 11702894 w 13431872"/>
              <a:gd name="connsiteY16" fmla="*/ 8711553 h 9863841"/>
              <a:gd name="connsiteX17" fmla="*/ 11691167 w 13431872"/>
              <a:gd name="connsiteY17" fmla="*/ 8720610 h 9863841"/>
              <a:gd name="connsiteX18" fmla="*/ 11677762 w 13431872"/>
              <a:gd name="connsiteY18" fmla="*/ 8726300 h 9863841"/>
              <a:gd name="connsiteX19" fmla="*/ 11689398 w 13431872"/>
              <a:gd name="connsiteY19" fmla="*/ 8716015 h 9863841"/>
              <a:gd name="connsiteX20" fmla="*/ 11727206 w 13431872"/>
              <a:gd name="connsiteY20" fmla="*/ 8703515 h 9863841"/>
              <a:gd name="connsiteX21" fmla="*/ 11725144 w 13431872"/>
              <a:gd name="connsiteY21" fmla="*/ 8706185 h 9863841"/>
              <a:gd name="connsiteX22" fmla="*/ 11721725 w 13431872"/>
              <a:gd name="connsiteY22" fmla="*/ 8707637 h 9863841"/>
              <a:gd name="connsiteX23" fmla="*/ 11723671 w 13431872"/>
              <a:gd name="connsiteY23" fmla="*/ 8704684 h 9863841"/>
              <a:gd name="connsiteX24" fmla="*/ 11716561 w 13431872"/>
              <a:gd name="connsiteY24" fmla="*/ 8692007 h 9863841"/>
              <a:gd name="connsiteX25" fmla="*/ 11689398 w 13431872"/>
              <a:gd name="connsiteY25" fmla="*/ 8716015 h 9863841"/>
              <a:gd name="connsiteX26" fmla="*/ 11661760 w 13431872"/>
              <a:gd name="connsiteY26" fmla="*/ 8725153 h 9863841"/>
              <a:gd name="connsiteX27" fmla="*/ 11681112 w 13431872"/>
              <a:gd name="connsiteY27" fmla="*/ 8715503 h 9863841"/>
              <a:gd name="connsiteX28" fmla="*/ 11735981 w 13431872"/>
              <a:gd name="connsiteY28" fmla="*/ 8686003 h 9863841"/>
              <a:gd name="connsiteX29" fmla="*/ 11723671 w 13431872"/>
              <a:gd name="connsiteY29" fmla="*/ 8704684 h 9863841"/>
              <a:gd name="connsiteX30" fmla="*/ 11702894 w 13431872"/>
              <a:gd name="connsiteY30" fmla="*/ 8711553 h 9863841"/>
              <a:gd name="connsiteX31" fmla="*/ 11756574 w 13431872"/>
              <a:gd name="connsiteY31" fmla="*/ 8665486 h 9863841"/>
              <a:gd name="connsiteX32" fmla="*/ 11747745 w 13431872"/>
              <a:gd name="connsiteY32" fmla="*/ 8676919 h 9863841"/>
              <a:gd name="connsiteX33" fmla="*/ 11735981 w 13431872"/>
              <a:gd name="connsiteY33" fmla="*/ 8686003 h 9863841"/>
              <a:gd name="connsiteX34" fmla="*/ 11744017 w 13431872"/>
              <a:gd name="connsiteY34" fmla="*/ 8673809 h 9863841"/>
              <a:gd name="connsiteX35" fmla="*/ 11777159 w 13431872"/>
              <a:gd name="connsiteY35" fmla="*/ 8651842 h 9863841"/>
              <a:gd name="connsiteX36" fmla="*/ 11775666 w 13431872"/>
              <a:gd name="connsiteY36" fmla="*/ 8655357 h 9863841"/>
              <a:gd name="connsiteX37" fmla="*/ 11773215 w 13431872"/>
              <a:gd name="connsiteY37" fmla="*/ 8657250 h 9863841"/>
              <a:gd name="connsiteX38" fmla="*/ 11774415 w 13431872"/>
              <a:gd name="connsiteY38" fmla="*/ 8653660 h 9863841"/>
              <a:gd name="connsiteX39" fmla="*/ 11761591 w 13431872"/>
              <a:gd name="connsiteY39" fmla="*/ 8647140 h 9863841"/>
              <a:gd name="connsiteX40" fmla="*/ 11744017 w 13431872"/>
              <a:gd name="connsiteY40" fmla="*/ 8673809 h 9863841"/>
              <a:gd name="connsiteX41" fmla="*/ 11716561 w 13431872"/>
              <a:gd name="connsiteY41" fmla="*/ 8692007 h 9863841"/>
              <a:gd name="connsiteX42" fmla="*/ 11741123 w 13431872"/>
              <a:gd name="connsiteY42" fmla="*/ 8670298 h 9863841"/>
              <a:gd name="connsiteX43" fmla="*/ 11781061 w 13431872"/>
              <a:gd name="connsiteY43" fmla="*/ 8633776 h 9863841"/>
              <a:gd name="connsiteX44" fmla="*/ 11774415 w 13431872"/>
              <a:gd name="connsiteY44" fmla="*/ 8653660 h 9863841"/>
              <a:gd name="connsiteX45" fmla="*/ 11756574 w 13431872"/>
              <a:gd name="connsiteY45" fmla="*/ 8665486 h 9863841"/>
              <a:gd name="connsiteX46" fmla="*/ 11795387 w 13431872"/>
              <a:gd name="connsiteY46" fmla="*/ 8608905 h 9863841"/>
              <a:gd name="connsiteX47" fmla="*/ 11789428 w 13431872"/>
              <a:gd name="connsiteY47" fmla="*/ 8622942 h 9863841"/>
              <a:gd name="connsiteX48" fmla="*/ 11781061 w 13431872"/>
              <a:gd name="connsiteY48" fmla="*/ 8633776 h 9863841"/>
              <a:gd name="connsiteX49" fmla="*/ 11785718 w 13431872"/>
              <a:gd name="connsiteY49" fmla="*/ 8619845 h 9863841"/>
              <a:gd name="connsiteX50" fmla="*/ 11795219 w 13431872"/>
              <a:gd name="connsiteY50" fmla="*/ 8591419 h 9863841"/>
              <a:gd name="connsiteX51" fmla="*/ 11785718 w 13431872"/>
              <a:gd name="connsiteY51" fmla="*/ 8619845 h 9863841"/>
              <a:gd name="connsiteX52" fmla="*/ 11761591 w 13431872"/>
              <a:gd name="connsiteY52" fmla="*/ 8647140 h 9863841"/>
              <a:gd name="connsiteX53" fmla="*/ 11785877 w 13431872"/>
              <a:gd name="connsiteY53" fmla="*/ 8610288 h 9863841"/>
              <a:gd name="connsiteX54" fmla="*/ 11813826 w 13431872"/>
              <a:gd name="connsiteY54" fmla="*/ 8588044 h 9863841"/>
              <a:gd name="connsiteX55" fmla="*/ 11813303 w 13431872"/>
              <a:gd name="connsiteY55" fmla="*/ 8592025 h 9863841"/>
              <a:gd name="connsiteX56" fmla="*/ 11809816 w 13431872"/>
              <a:gd name="connsiteY56" fmla="*/ 8596540 h 9863841"/>
              <a:gd name="connsiteX57" fmla="*/ 11810044 w 13431872"/>
              <a:gd name="connsiteY57" fmla="*/ 8592323 h 9863841"/>
              <a:gd name="connsiteX58" fmla="*/ 11811152 w 13431872"/>
              <a:gd name="connsiteY58" fmla="*/ 8571771 h 9863841"/>
              <a:gd name="connsiteX59" fmla="*/ 11810044 w 13431872"/>
              <a:gd name="connsiteY59" fmla="*/ 8592323 h 9863841"/>
              <a:gd name="connsiteX60" fmla="*/ 11795387 w 13431872"/>
              <a:gd name="connsiteY60" fmla="*/ 8608905 h 9863841"/>
              <a:gd name="connsiteX61" fmla="*/ 11819943 w 13431872"/>
              <a:gd name="connsiteY61" fmla="*/ 8541482 h 9863841"/>
              <a:gd name="connsiteX62" fmla="*/ 11818120 w 13431872"/>
              <a:gd name="connsiteY62" fmla="*/ 8555358 h 9863841"/>
              <a:gd name="connsiteX63" fmla="*/ 11811152 w 13431872"/>
              <a:gd name="connsiteY63" fmla="*/ 8571771 h 9863841"/>
              <a:gd name="connsiteX64" fmla="*/ 11811910 w 13431872"/>
              <a:gd name="connsiteY64" fmla="*/ 8557706 h 9863841"/>
              <a:gd name="connsiteX65" fmla="*/ 11813491 w 13431872"/>
              <a:gd name="connsiteY65" fmla="*/ 8528380 h 9863841"/>
              <a:gd name="connsiteX66" fmla="*/ 11811910 w 13431872"/>
              <a:gd name="connsiteY66" fmla="*/ 8557706 h 9863841"/>
              <a:gd name="connsiteX67" fmla="*/ 11795219 w 13431872"/>
              <a:gd name="connsiteY67" fmla="*/ 8591419 h 9863841"/>
              <a:gd name="connsiteX68" fmla="*/ 11808932 w 13431872"/>
              <a:gd name="connsiteY68" fmla="*/ 8550391 h 9863841"/>
              <a:gd name="connsiteX69" fmla="*/ 11811460 w 13431872"/>
              <a:gd name="connsiteY69" fmla="*/ 5715030 h 9863841"/>
              <a:gd name="connsiteX70" fmla="*/ 11818120 w 13431872"/>
              <a:gd name="connsiteY70" fmla="*/ 5730718 h 9863841"/>
              <a:gd name="connsiteX71" fmla="*/ 11819998 w 13431872"/>
              <a:gd name="connsiteY71" fmla="*/ 5745013 h 9863841"/>
              <a:gd name="connsiteX72" fmla="*/ 11812305 w 13431872"/>
              <a:gd name="connsiteY72" fmla="*/ 5729560 h 9863841"/>
              <a:gd name="connsiteX73" fmla="*/ 11795340 w 13431872"/>
              <a:gd name="connsiteY73" fmla="*/ 5695476 h 9863841"/>
              <a:gd name="connsiteX74" fmla="*/ 11812305 w 13431872"/>
              <a:gd name="connsiteY74" fmla="*/ 5729560 h 9863841"/>
              <a:gd name="connsiteX75" fmla="*/ 11814163 w 13431872"/>
              <a:gd name="connsiteY75" fmla="*/ 5761486 h 9863841"/>
              <a:gd name="connsiteX76" fmla="*/ 11808932 w 13431872"/>
              <a:gd name="connsiteY76" fmla="*/ 5736362 h 9863841"/>
              <a:gd name="connsiteX77" fmla="*/ 11809989 w 13431872"/>
              <a:gd name="connsiteY77" fmla="*/ 5689759 h 9863841"/>
              <a:gd name="connsiteX78" fmla="*/ 11813303 w 13431872"/>
              <a:gd name="connsiteY78" fmla="*/ 5694050 h 9863841"/>
              <a:gd name="connsiteX79" fmla="*/ 11813837 w 13431872"/>
              <a:gd name="connsiteY79" fmla="*/ 5698118 h 9863841"/>
              <a:gd name="connsiteX80" fmla="*/ 11810239 w 13431872"/>
              <a:gd name="connsiteY80" fmla="*/ 5694060 h 9863841"/>
              <a:gd name="connsiteX81" fmla="*/ 11795501 w 13431872"/>
              <a:gd name="connsiteY81" fmla="*/ 5677440 h 9863841"/>
              <a:gd name="connsiteX82" fmla="*/ 11810239 w 13431872"/>
              <a:gd name="connsiteY82" fmla="*/ 5694060 h 9863841"/>
              <a:gd name="connsiteX83" fmla="*/ 11811460 w 13431872"/>
              <a:gd name="connsiteY83" fmla="*/ 5715030 h 9863841"/>
              <a:gd name="connsiteX84" fmla="*/ 11780929 w 13431872"/>
              <a:gd name="connsiteY84" fmla="*/ 5652128 h 9863841"/>
              <a:gd name="connsiteX85" fmla="*/ 11789428 w 13431872"/>
              <a:gd name="connsiteY85" fmla="*/ 5663133 h 9863841"/>
              <a:gd name="connsiteX86" fmla="*/ 11795501 w 13431872"/>
              <a:gd name="connsiteY86" fmla="*/ 5677440 h 9863841"/>
              <a:gd name="connsiteX87" fmla="*/ 11785651 w 13431872"/>
              <a:gd name="connsiteY87" fmla="*/ 5666331 h 9863841"/>
              <a:gd name="connsiteX88" fmla="*/ 11761086 w 13431872"/>
              <a:gd name="connsiteY88" fmla="*/ 5638629 h 9863841"/>
              <a:gd name="connsiteX89" fmla="*/ 11785651 w 13431872"/>
              <a:gd name="connsiteY89" fmla="*/ 5666331 h 9863841"/>
              <a:gd name="connsiteX90" fmla="*/ 11795340 w 13431872"/>
              <a:gd name="connsiteY90" fmla="*/ 5695476 h 9863841"/>
              <a:gd name="connsiteX91" fmla="*/ 11785877 w 13431872"/>
              <a:gd name="connsiteY91" fmla="*/ 5676465 h 9863841"/>
              <a:gd name="connsiteX92" fmla="*/ 11773171 w 13431872"/>
              <a:gd name="connsiteY92" fmla="*/ 5628790 h 9863841"/>
              <a:gd name="connsiteX93" fmla="*/ 11775666 w 13431872"/>
              <a:gd name="connsiteY93" fmla="*/ 5630717 h 9863841"/>
              <a:gd name="connsiteX94" fmla="*/ 11777207 w 13431872"/>
              <a:gd name="connsiteY94" fmla="*/ 5634348 h 9863841"/>
              <a:gd name="connsiteX95" fmla="*/ 11774404 w 13431872"/>
              <a:gd name="connsiteY95" fmla="*/ 5632501 h 9863841"/>
              <a:gd name="connsiteX96" fmla="*/ 11756828 w 13431872"/>
              <a:gd name="connsiteY96" fmla="*/ 5620919 h 9863841"/>
              <a:gd name="connsiteX97" fmla="*/ 11774404 w 13431872"/>
              <a:gd name="connsiteY97" fmla="*/ 5632501 h 9863841"/>
              <a:gd name="connsiteX98" fmla="*/ 11780929 w 13431872"/>
              <a:gd name="connsiteY98" fmla="*/ 5652128 h 9863841"/>
              <a:gd name="connsiteX99" fmla="*/ 11735660 w 13431872"/>
              <a:gd name="connsiteY99" fmla="*/ 5599824 h 9863841"/>
              <a:gd name="connsiteX100" fmla="*/ 11747744 w 13431872"/>
              <a:gd name="connsiteY100" fmla="*/ 5609156 h 9863841"/>
              <a:gd name="connsiteX101" fmla="*/ 11756828 w 13431872"/>
              <a:gd name="connsiteY101" fmla="*/ 5620919 h 9863841"/>
              <a:gd name="connsiteX102" fmla="*/ 11743900 w 13431872"/>
              <a:gd name="connsiteY102" fmla="*/ 5612399 h 9863841"/>
              <a:gd name="connsiteX103" fmla="*/ 11716806 w 13431872"/>
              <a:gd name="connsiteY103" fmla="*/ 5594545 h 9863841"/>
              <a:gd name="connsiteX104" fmla="*/ 11743900 w 13431872"/>
              <a:gd name="connsiteY104" fmla="*/ 5612399 h 9863841"/>
              <a:gd name="connsiteX105" fmla="*/ 11761086 w 13431872"/>
              <a:gd name="connsiteY105" fmla="*/ 5638629 h 9863841"/>
              <a:gd name="connsiteX106" fmla="*/ 11741123 w 13431872"/>
              <a:gd name="connsiteY106" fmla="*/ 5616116 h 9863841"/>
              <a:gd name="connsiteX107" fmla="*/ 11722439 w 13431872"/>
              <a:gd name="connsiteY107" fmla="*/ 5579646 h 9863841"/>
              <a:gd name="connsiteX108" fmla="*/ 11726183 w 13431872"/>
              <a:gd name="connsiteY108" fmla="*/ 5581235 h 9863841"/>
              <a:gd name="connsiteX109" fmla="*/ 11728024 w 13431872"/>
              <a:gd name="connsiteY109" fmla="*/ 5583619 h 9863841"/>
              <a:gd name="connsiteX110" fmla="*/ 11724198 w 13431872"/>
              <a:gd name="connsiteY110" fmla="*/ 5582330 h 9863841"/>
              <a:gd name="connsiteX111" fmla="*/ 11704342 w 13431872"/>
              <a:gd name="connsiteY111" fmla="*/ 5575640 h 9863841"/>
              <a:gd name="connsiteX112" fmla="*/ 11724198 w 13431872"/>
              <a:gd name="connsiteY112" fmla="*/ 5582330 h 9863841"/>
              <a:gd name="connsiteX113" fmla="*/ 11735660 w 13431872"/>
              <a:gd name="connsiteY113" fmla="*/ 5599824 h 9863841"/>
              <a:gd name="connsiteX114" fmla="*/ 11679426 w 13431872"/>
              <a:gd name="connsiteY114" fmla="*/ 5561386 h 9863841"/>
              <a:gd name="connsiteX115" fmla="*/ 11693767 w 13431872"/>
              <a:gd name="connsiteY115" fmla="*/ 5567474 h 9863841"/>
              <a:gd name="connsiteX116" fmla="*/ 11704342 w 13431872"/>
              <a:gd name="connsiteY116" fmla="*/ 5575640 h 9863841"/>
              <a:gd name="connsiteX117" fmla="*/ 11690076 w 13431872"/>
              <a:gd name="connsiteY117" fmla="*/ 5570833 h 9863841"/>
              <a:gd name="connsiteX118" fmla="*/ 11660808 w 13431872"/>
              <a:gd name="connsiteY118" fmla="*/ 5560972 h 9863841"/>
              <a:gd name="connsiteX119" fmla="*/ 11690076 w 13431872"/>
              <a:gd name="connsiteY119" fmla="*/ 5570833 h 9863841"/>
              <a:gd name="connsiteX120" fmla="*/ 11716806 w 13431872"/>
              <a:gd name="connsiteY120" fmla="*/ 5594545 h 9863841"/>
              <a:gd name="connsiteX121" fmla="*/ 11681112 w 13431872"/>
              <a:gd name="connsiteY121" fmla="*/ 5571024 h 9863841"/>
              <a:gd name="connsiteX122" fmla="*/ 11640796 w 13431872"/>
              <a:gd name="connsiteY122" fmla="*/ 5544986 h 9863841"/>
              <a:gd name="connsiteX123" fmla="*/ 11662514 w 13431872"/>
              <a:gd name="connsiteY123" fmla="*/ 5546383 h 9863841"/>
              <a:gd name="connsiteX124" fmla="*/ 11679426 w 13431872"/>
              <a:gd name="connsiteY124" fmla="*/ 5561386 h 9863841"/>
              <a:gd name="connsiteX125" fmla="*/ 11658510 w 13431872"/>
              <a:gd name="connsiteY125" fmla="*/ 5542832 h 9863841"/>
              <a:gd name="connsiteX126" fmla="*/ 11662569 w 13431872"/>
              <a:gd name="connsiteY126" fmla="*/ 5543382 h 9863841"/>
              <a:gd name="connsiteX127" fmla="*/ 11666814 w 13431872"/>
              <a:gd name="connsiteY127" fmla="*/ 5546660 h 9863841"/>
              <a:gd name="connsiteX128" fmla="*/ 11662514 w 13431872"/>
              <a:gd name="connsiteY128" fmla="*/ 5546383 h 9863841"/>
              <a:gd name="connsiteX129" fmla="*/ 11594915 w 13431872"/>
              <a:gd name="connsiteY129" fmla="*/ 5542035 h 9863841"/>
              <a:gd name="connsiteX130" fmla="*/ 11626685 w 13431872"/>
              <a:gd name="connsiteY130" fmla="*/ 5544079 h 9863841"/>
              <a:gd name="connsiteX131" fmla="*/ 11660808 w 13431872"/>
              <a:gd name="connsiteY131" fmla="*/ 5560972 h 9863841"/>
              <a:gd name="connsiteX132" fmla="*/ 11620875 w 13431872"/>
              <a:gd name="connsiteY132" fmla="*/ 5547517 h 9863841"/>
              <a:gd name="connsiteX133" fmla="*/ 11611212 w 13431872"/>
              <a:gd name="connsiteY133" fmla="*/ 5536418 h 9863841"/>
              <a:gd name="connsiteX134" fmla="*/ 11625025 w 13431872"/>
              <a:gd name="connsiteY134" fmla="*/ 5538291 h 9863841"/>
              <a:gd name="connsiteX135" fmla="*/ 11640796 w 13431872"/>
              <a:gd name="connsiteY135" fmla="*/ 5544986 h 9863841"/>
              <a:gd name="connsiteX136" fmla="*/ 11626685 w 13431872"/>
              <a:gd name="connsiteY136" fmla="*/ 5544079 h 9863841"/>
              <a:gd name="connsiteX137" fmla="*/ 8018512 w 13431872"/>
              <a:gd name="connsiteY137" fmla="*/ 3927188 h 9863841"/>
              <a:gd name="connsiteX138" fmla="*/ 8032862 w 13431872"/>
              <a:gd name="connsiteY138" fmla="*/ 3928010 h 9863841"/>
              <a:gd name="connsiteX139" fmla="*/ 8048948 w 13431872"/>
              <a:gd name="connsiteY139" fmla="*/ 3935931 h 9863841"/>
              <a:gd name="connsiteX140" fmla="*/ 8034961 w 13431872"/>
              <a:gd name="connsiteY140" fmla="*/ 3934094 h 9863841"/>
              <a:gd name="connsiteX141" fmla="*/ 7993255 w 13431872"/>
              <a:gd name="connsiteY141" fmla="*/ 3925741 h 9863841"/>
              <a:gd name="connsiteX142" fmla="*/ 7997294 w 13431872"/>
              <a:gd name="connsiteY142" fmla="*/ 3925972 h 9863841"/>
              <a:gd name="connsiteX143" fmla="*/ 8001511 w 13431872"/>
              <a:gd name="connsiteY143" fmla="*/ 3929700 h 9863841"/>
              <a:gd name="connsiteX144" fmla="*/ 7997740 w 13431872"/>
              <a:gd name="connsiteY144" fmla="*/ 3929204 h 9863841"/>
              <a:gd name="connsiteX145" fmla="*/ 8000326 w 13431872"/>
              <a:gd name="connsiteY145" fmla="*/ 3911989 h 9863841"/>
              <a:gd name="connsiteX146" fmla="*/ 8038302 w 13431872"/>
              <a:gd name="connsiteY146" fmla="*/ 3924648 h 9863841"/>
              <a:gd name="connsiteX147" fmla="*/ 8062732 w 13431872"/>
              <a:gd name="connsiteY147" fmla="*/ 3929721 h 9863841"/>
              <a:gd name="connsiteX148" fmla="*/ 8032862 w 13431872"/>
              <a:gd name="connsiteY148" fmla="*/ 3928010 h 9863841"/>
              <a:gd name="connsiteX149" fmla="*/ 7980719 w 13431872"/>
              <a:gd name="connsiteY149" fmla="*/ 3911322 h 9863841"/>
              <a:gd name="connsiteX150" fmla="*/ 8018512 w 13431872"/>
              <a:gd name="connsiteY150" fmla="*/ 3927188 h 9863841"/>
              <a:gd name="connsiteX151" fmla="*/ 7997294 w 13431872"/>
              <a:gd name="connsiteY151" fmla="*/ 3925972 h 9863841"/>
              <a:gd name="connsiteX152" fmla="*/ 7956551 w 13431872"/>
              <a:gd name="connsiteY152" fmla="*/ 3897398 h 9863841"/>
              <a:gd name="connsiteX153" fmla="*/ 7970059 w 13431872"/>
              <a:gd name="connsiteY153" fmla="*/ 3901900 h 9863841"/>
              <a:gd name="connsiteX154" fmla="*/ 7980719 w 13431872"/>
              <a:gd name="connsiteY154" fmla="*/ 3911322 h 9863841"/>
              <a:gd name="connsiteX155" fmla="*/ 7967274 w 13431872"/>
              <a:gd name="connsiteY155" fmla="*/ 3905678 h 9863841"/>
              <a:gd name="connsiteX156" fmla="*/ 7932024 w 13431872"/>
              <a:gd name="connsiteY156" fmla="*/ 3889222 h 9863841"/>
              <a:gd name="connsiteX157" fmla="*/ 7935558 w 13431872"/>
              <a:gd name="connsiteY157" fmla="*/ 3890400 h 9863841"/>
              <a:gd name="connsiteX158" fmla="*/ 7937347 w 13431872"/>
              <a:gd name="connsiteY158" fmla="*/ 3893114 h 9863841"/>
              <a:gd name="connsiteX159" fmla="*/ 7933919 w 13431872"/>
              <a:gd name="connsiteY159" fmla="*/ 3891675 h 9863841"/>
              <a:gd name="connsiteX160" fmla="*/ 7942260 w 13431872"/>
              <a:gd name="connsiteY160" fmla="*/ 3877330 h 9863841"/>
              <a:gd name="connsiteX161" fmla="*/ 7978065 w 13431872"/>
              <a:gd name="connsiteY161" fmla="*/ 3901028 h 9863841"/>
              <a:gd name="connsiteX162" fmla="*/ 8000326 w 13431872"/>
              <a:gd name="connsiteY162" fmla="*/ 3911989 h 9863841"/>
              <a:gd name="connsiteX163" fmla="*/ 7970059 w 13431872"/>
              <a:gd name="connsiteY163" fmla="*/ 3901900 h 9863841"/>
              <a:gd name="connsiteX164" fmla="*/ 7923195 w 13431872"/>
              <a:gd name="connsiteY164" fmla="*/ 3871640 h 9863841"/>
              <a:gd name="connsiteX165" fmla="*/ 7956551 w 13431872"/>
              <a:gd name="connsiteY165" fmla="*/ 3897398 h 9863841"/>
              <a:gd name="connsiteX166" fmla="*/ 7935558 w 13431872"/>
              <a:gd name="connsiteY166" fmla="*/ 3890400 h 9863841"/>
              <a:gd name="connsiteX167" fmla="*/ 7902539 w 13431872"/>
              <a:gd name="connsiteY167" fmla="*/ 3851041 h 9863841"/>
              <a:gd name="connsiteX168" fmla="*/ 7915098 w 13431872"/>
              <a:gd name="connsiteY168" fmla="*/ 3859353 h 9863841"/>
              <a:gd name="connsiteX169" fmla="*/ 7923195 w 13431872"/>
              <a:gd name="connsiteY169" fmla="*/ 3871640 h 9863841"/>
              <a:gd name="connsiteX170" fmla="*/ 7911432 w 13431872"/>
              <a:gd name="connsiteY170" fmla="*/ 3862556 h 9863841"/>
              <a:gd name="connsiteX171" fmla="*/ 7880909 w 13431872"/>
              <a:gd name="connsiteY171" fmla="*/ 3836724 h 9863841"/>
              <a:gd name="connsiteX172" fmla="*/ 7883722 w 13431872"/>
              <a:gd name="connsiteY172" fmla="*/ 3838586 h 9863841"/>
              <a:gd name="connsiteX173" fmla="*/ 7884859 w 13431872"/>
              <a:gd name="connsiteY173" fmla="*/ 3842036 h 9863841"/>
              <a:gd name="connsiteX174" fmla="*/ 7882314 w 13431872"/>
              <a:gd name="connsiteY174" fmla="*/ 3840071 h 9863841"/>
              <a:gd name="connsiteX175" fmla="*/ 7897586 w 13431872"/>
              <a:gd name="connsiteY175" fmla="*/ 3832779 h 9863841"/>
              <a:gd name="connsiteX176" fmla="*/ 7918054 w 13431872"/>
              <a:gd name="connsiteY176" fmla="*/ 3855936 h 9863841"/>
              <a:gd name="connsiteX177" fmla="*/ 7942260 w 13431872"/>
              <a:gd name="connsiteY177" fmla="*/ 3877330 h 9863841"/>
              <a:gd name="connsiteX178" fmla="*/ 7915098 w 13431872"/>
              <a:gd name="connsiteY178" fmla="*/ 3859353 h 9863841"/>
              <a:gd name="connsiteX179" fmla="*/ 7876866 w 13431872"/>
              <a:gd name="connsiteY179" fmla="*/ 3817795 h 9863841"/>
              <a:gd name="connsiteX180" fmla="*/ 7902539 w 13431872"/>
              <a:gd name="connsiteY180" fmla="*/ 3851041 h 9863841"/>
              <a:gd name="connsiteX181" fmla="*/ 7883722 w 13431872"/>
              <a:gd name="connsiteY181" fmla="*/ 3838586 h 9863841"/>
              <a:gd name="connsiteX182" fmla="*/ 7862667 w 13431872"/>
              <a:gd name="connsiteY182" fmla="*/ 3793272 h 9863841"/>
              <a:gd name="connsiteX183" fmla="*/ 7872418 w 13431872"/>
              <a:gd name="connsiteY183" fmla="*/ 3804304 h 9863841"/>
              <a:gd name="connsiteX184" fmla="*/ 7876866 w 13431872"/>
              <a:gd name="connsiteY184" fmla="*/ 3817795 h 9863841"/>
              <a:gd name="connsiteX185" fmla="*/ 7868311 w 13431872"/>
              <a:gd name="connsiteY185" fmla="*/ 3806718 h 9863841"/>
              <a:gd name="connsiteX186" fmla="*/ 7862386 w 13431872"/>
              <a:gd name="connsiteY186" fmla="*/ 3773881 h 9863841"/>
              <a:gd name="connsiteX187" fmla="*/ 7873300 w 13431872"/>
              <a:gd name="connsiteY187" fmla="*/ 3795926 h 9863841"/>
              <a:gd name="connsiteX188" fmla="*/ 7897586 w 13431872"/>
              <a:gd name="connsiteY188" fmla="*/ 3832779 h 9863841"/>
              <a:gd name="connsiteX189" fmla="*/ 7872418 w 13431872"/>
              <a:gd name="connsiteY189" fmla="*/ 3804304 h 9863841"/>
              <a:gd name="connsiteX190" fmla="*/ 7845242 w 13431872"/>
              <a:gd name="connsiteY190" fmla="*/ 3773558 h 9863841"/>
              <a:gd name="connsiteX191" fmla="*/ 7847838 w 13431872"/>
              <a:gd name="connsiteY191" fmla="*/ 3776495 h 9863841"/>
              <a:gd name="connsiteX192" fmla="*/ 7848171 w 13431872"/>
              <a:gd name="connsiteY192" fmla="*/ 3780637 h 9863841"/>
              <a:gd name="connsiteX193" fmla="*/ 7845759 w 13431872"/>
              <a:gd name="connsiteY193" fmla="*/ 3777513 h 9863841"/>
              <a:gd name="connsiteX194" fmla="*/ 7845992 w 13431872"/>
              <a:gd name="connsiteY194" fmla="*/ 3753552 h 9863841"/>
              <a:gd name="connsiteX195" fmla="*/ 7862667 w 13431872"/>
              <a:gd name="connsiteY195" fmla="*/ 3793272 h 9863841"/>
              <a:gd name="connsiteX196" fmla="*/ 7847838 w 13431872"/>
              <a:gd name="connsiteY196" fmla="*/ 3776495 h 9863841"/>
              <a:gd name="connsiteX197" fmla="*/ 7839143 w 13431872"/>
              <a:gd name="connsiteY197" fmla="*/ 3726934 h 9863841"/>
              <a:gd name="connsiteX198" fmla="*/ 7844763 w 13431872"/>
              <a:gd name="connsiteY198" fmla="*/ 3738286 h 9863841"/>
              <a:gd name="connsiteX199" fmla="*/ 7845992 w 13431872"/>
              <a:gd name="connsiteY199" fmla="*/ 3753552 h 9863841"/>
              <a:gd name="connsiteX200" fmla="*/ 7841101 w 13431872"/>
              <a:gd name="connsiteY200" fmla="*/ 3741902 h 9863841"/>
              <a:gd name="connsiteX201" fmla="*/ 7841147 w 13431872"/>
              <a:gd name="connsiteY201" fmla="*/ 3693348 h 9863841"/>
              <a:gd name="connsiteX202" fmla="*/ 7849793 w 13431872"/>
              <a:gd name="connsiteY202" fmla="*/ 3735689 h 9863841"/>
              <a:gd name="connsiteX203" fmla="*/ 7862386 w 13431872"/>
              <a:gd name="connsiteY203" fmla="*/ 3773881 h 9863841"/>
              <a:gd name="connsiteX204" fmla="*/ 7844763 w 13431872"/>
              <a:gd name="connsiteY204" fmla="*/ 3738286 h 9863841"/>
              <a:gd name="connsiteX205" fmla="*/ 6230302 w 13431872"/>
              <a:gd name="connsiteY205" fmla="*/ 1787236 h 9863841"/>
              <a:gd name="connsiteX206" fmla="*/ 6235514 w 13431872"/>
              <a:gd name="connsiteY206" fmla="*/ 1799652 h 9863841"/>
              <a:gd name="connsiteX207" fmla="*/ 6237573 w 13431872"/>
              <a:gd name="connsiteY207" fmla="*/ 1814841 h 9863841"/>
              <a:gd name="connsiteX208" fmla="*/ 6231578 w 13431872"/>
              <a:gd name="connsiteY208" fmla="*/ 1802765 h 9863841"/>
              <a:gd name="connsiteX209" fmla="*/ 6214131 w 13431872"/>
              <a:gd name="connsiteY209" fmla="*/ 1767619 h 9863841"/>
              <a:gd name="connsiteX210" fmla="*/ 6231578 w 13431872"/>
              <a:gd name="connsiteY210" fmla="*/ 1802765 h 9863841"/>
              <a:gd name="connsiteX211" fmla="*/ 6235130 w 13431872"/>
              <a:gd name="connsiteY211" fmla="*/ 1845953 h 9863841"/>
              <a:gd name="connsiteX212" fmla="*/ 6226560 w 13431872"/>
              <a:gd name="connsiteY212" fmla="*/ 1805311 h 9863841"/>
              <a:gd name="connsiteX213" fmla="*/ 6228063 w 13431872"/>
              <a:gd name="connsiteY213" fmla="*/ 1760017 h 9863841"/>
              <a:gd name="connsiteX214" fmla="*/ 6230583 w 13431872"/>
              <a:gd name="connsiteY214" fmla="*/ 1763279 h 9863841"/>
              <a:gd name="connsiteX215" fmla="*/ 6231132 w 13431872"/>
              <a:gd name="connsiteY215" fmla="*/ 1767326 h 9863841"/>
              <a:gd name="connsiteX216" fmla="*/ 6228412 w 13431872"/>
              <a:gd name="connsiteY216" fmla="*/ 1764261 h 9863841"/>
              <a:gd name="connsiteX217" fmla="*/ 6213682 w 13431872"/>
              <a:gd name="connsiteY217" fmla="*/ 1747649 h 9863841"/>
              <a:gd name="connsiteX218" fmla="*/ 6228412 w 13431872"/>
              <a:gd name="connsiteY218" fmla="*/ 1764261 h 9863841"/>
              <a:gd name="connsiteX219" fmla="*/ 6230302 w 13431872"/>
              <a:gd name="connsiteY219" fmla="*/ 1787236 h 9863841"/>
              <a:gd name="connsiteX220" fmla="*/ 6199374 w 13431872"/>
              <a:gd name="connsiteY220" fmla="*/ 1722866 h 9863841"/>
              <a:gd name="connsiteX221" fmla="*/ 6207928 w 13431872"/>
              <a:gd name="connsiteY221" fmla="*/ 1733943 h 9863841"/>
              <a:gd name="connsiteX222" fmla="*/ 6213682 w 13431872"/>
              <a:gd name="connsiteY222" fmla="*/ 1747649 h 9863841"/>
              <a:gd name="connsiteX223" fmla="*/ 6203914 w 13431872"/>
              <a:gd name="connsiteY223" fmla="*/ 1736633 h 9863841"/>
              <a:gd name="connsiteX224" fmla="*/ 6178735 w 13431872"/>
              <a:gd name="connsiteY224" fmla="*/ 1708238 h 9863841"/>
              <a:gd name="connsiteX225" fmla="*/ 6203914 w 13431872"/>
              <a:gd name="connsiteY225" fmla="*/ 1736633 h 9863841"/>
              <a:gd name="connsiteX226" fmla="*/ 6214131 w 13431872"/>
              <a:gd name="connsiteY226" fmla="*/ 1767619 h 9863841"/>
              <a:gd name="connsiteX227" fmla="*/ 6202941 w 13431872"/>
              <a:gd name="connsiteY227" fmla="*/ 1745075 h 9863841"/>
              <a:gd name="connsiteX228" fmla="*/ 6191380 w 13431872"/>
              <a:gd name="connsiteY228" fmla="*/ 1698624 h 9863841"/>
              <a:gd name="connsiteX229" fmla="*/ 6193925 w 13431872"/>
              <a:gd name="connsiteY229" fmla="*/ 1700590 h 9863841"/>
              <a:gd name="connsiteX230" fmla="*/ 6195399 w 13431872"/>
              <a:gd name="connsiteY230" fmla="*/ 1704099 h 9863841"/>
              <a:gd name="connsiteX231" fmla="*/ 6192576 w 13431872"/>
              <a:gd name="connsiteY231" fmla="*/ 1702246 h 9863841"/>
              <a:gd name="connsiteX232" fmla="*/ 6174080 w 13431872"/>
              <a:gd name="connsiteY232" fmla="*/ 1690113 h 9863841"/>
              <a:gd name="connsiteX233" fmla="*/ 6192576 w 13431872"/>
              <a:gd name="connsiteY233" fmla="*/ 1702246 h 9863841"/>
              <a:gd name="connsiteX234" fmla="*/ 6199374 w 13431872"/>
              <a:gd name="connsiteY234" fmla="*/ 1722866 h 9863841"/>
              <a:gd name="connsiteX235" fmla="*/ 6152883 w 13431872"/>
              <a:gd name="connsiteY235" fmla="*/ 1668896 h 9863841"/>
              <a:gd name="connsiteX236" fmla="*/ 6164807 w 13431872"/>
              <a:gd name="connsiteY236" fmla="*/ 1678104 h 9863841"/>
              <a:gd name="connsiteX237" fmla="*/ 6174080 w 13431872"/>
              <a:gd name="connsiteY237" fmla="*/ 1690113 h 9863841"/>
              <a:gd name="connsiteX238" fmla="*/ 6161325 w 13431872"/>
              <a:gd name="connsiteY238" fmla="*/ 1681744 h 9863841"/>
              <a:gd name="connsiteX239" fmla="*/ 6134892 w 13431872"/>
              <a:gd name="connsiteY239" fmla="*/ 1664402 h 9863841"/>
              <a:gd name="connsiteX240" fmla="*/ 6161325 w 13431872"/>
              <a:gd name="connsiteY240" fmla="*/ 1681744 h 9863841"/>
              <a:gd name="connsiteX241" fmla="*/ 6178735 w 13431872"/>
              <a:gd name="connsiteY241" fmla="*/ 1708238 h 9863841"/>
              <a:gd name="connsiteX242" fmla="*/ 6158186 w 13431872"/>
              <a:gd name="connsiteY242" fmla="*/ 1685065 h 9863841"/>
              <a:gd name="connsiteX243" fmla="*/ 6139558 w 13431872"/>
              <a:gd name="connsiteY243" fmla="*/ 1648617 h 9863841"/>
              <a:gd name="connsiteX244" fmla="*/ 6143245 w 13431872"/>
              <a:gd name="connsiteY244" fmla="*/ 1650183 h 9863841"/>
              <a:gd name="connsiteX245" fmla="*/ 6145069 w 13431872"/>
              <a:gd name="connsiteY245" fmla="*/ 1652545 h 9863841"/>
              <a:gd name="connsiteX246" fmla="*/ 6141302 w 13431872"/>
              <a:gd name="connsiteY246" fmla="*/ 1651272 h 9863841"/>
              <a:gd name="connsiteX247" fmla="*/ 6121316 w 13431872"/>
              <a:gd name="connsiteY247" fmla="*/ 1644520 h 9863841"/>
              <a:gd name="connsiteX248" fmla="*/ 6141302 w 13431872"/>
              <a:gd name="connsiteY248" fmla="*/ 1651272 h 9863841"/>
              <a:gd name="connsiteX249" fmla="*/ 6152883 w 13431872"/>
              <a:gd name="connsiteY249" fmla="*/ 1668896 h 9863841"/>
              <a:gd name="connsiteX250" fmla="*/ 6096488 w 13431872"/>
              <a:gd name="connsiteY250" fmla="*/ 1630333 h 9863841"/>
              <a:gd name="connsiteX251" fmla="*/ 6110829 w 13431872"/>
              <a:gd name="connsiteY251" fmla="*/ 1636421 h 9863841"/>
              <a:gd name="connsiteX252" fmla="*/ 6121316 w 13431872"/>
              <a:gd name="connsiteY252" fmla="*/ 1644520 h 9863841"/>
              <a:gd name="connsiteX253" fmla="*/ 6107045 w 13431872"/>
              <a:gd name="connsiteY253" fmla="*/ 1639699 h 9863841"/>
              <a:gd name="connsiteX254" fmla="*/ 6075602 w 13431872"/>
              <a:gd name="connsiteY254" fmla="*/ 1629076 h 9863841"/>
              <a:gd name="connsiteX255" fmla="*/ 6107045 w 13431872"/>
              <a:gd name="connsiteY255" fmla="*/ 1639699 h 9863841"/>
              <a:gd name="connsiteX256" fmla="*/ 6134892 w 13431872"/>
              <a:gd name="connsiteY256" fmla="*/ 1664402 h 9863841"/>
              <a:gd name="connsiteX257" fmla="*/ 6098175 w 13431872"/>
              <a:gd name="connsiteY257" fmla="*/ 1640312 h 9863841"/>
              <a:gd name="connsiteX258" fmla="*/ 6055270 w 13431872"/>
              <a:gd name="connsiteY258" fmla="*/ 1612836 h 9863841"/>
              <a:gd name="connsiteX259" fmla="*/ 6078845 w 13431872"/>
              <a:gd name="connsiteY259" fmla="*/ 1614683 h 9863841"/>
              <a:gd name="connsiteX260" fmla="*/ 6096488 w 13431872"/>
              <a:gd name="connsiteY260" fmla="*/ 1630333 h 9863841"/>
              <a:gd name="connsiteX261" fmla="*/ 6075574 w 13431872"/>
              <a:gd name="connsiteY261" fmla="*/ 1611781 h 9863841"/>
              <a:gd name="connsiteX262" fmla="*/ 6079632 w 13431872"/>
              <a:gd name="connsiteY262" fmla="*/ 1612331 h 9863841"/>
              <a:gd name="connsiteX263" fmla="*/ 6083110 w 13431872"/>
              <a:gd name="connsiteY263" fmla="*/ 1615017 h 9863841"/>
              <a:gd name="connsiteX264" fmla="*/ 6078845 w 13431872"/>
              <a:gd name="connsiteY264" fmla="*/ 1614683 h 9863841"/>
              <a:gd name="connsiteX265" fmla="*/ 6000762 w 13431872"/>
              <a:gd name="connsiteY265" fmla="*/ 1608565 h 9863841"/>
              <a:gd name="connsiteX266" fmla="*/ 6040679 w 13431872"/>
              <a:gd name="connsiteY266" fmla="*/ 1611692 h 9863841"/>
              <a:gd name="connsiteX267" fmla="*/ 6075602 w 13431872"/>
              <a:gd name="connsiteY267" fmla="*/ 1629076 h 9863841"/>
              <a:gd name="connsiteX268" fmla="*/ 6038278 w 13431872"/>
              <a:gd name="connsiteY268" fmla="*/ 1616466 h 9863841"/>
              <a:gd name="connsiteX269" fmla="*/ 6027858 w 13431872"/>
              <a:gd name="connsiteY269" fmla="*/ 1605311 h 9863841"/>
              <a:gd name="connsiteX270" fmla="*/ 6042090 w 13431872"/>
              <a:gd name="connsiteY270" fmla="*/ 1607241 h 9863841"/>
              <a:gd name="connsiteX271" fmla="*/ 6055270 w 13431872"/>
              <a:gd name="connsiteY271" fmla="*/ 1612836 h 9863841"/>
              <a:gd name="connsiteX272" fmla="*/ 6040679 w 13431872"/>
              <a:gd name="connsiteY272" fmla="*/ 1611692 h 9863841"/>
              <a:gd name="connsiteX273" fmla="*/ 0 w 13431872"/>
              <a:gd name="connsiteY273" fmla="*/ 0 h 9863841"/>
              <a:gd name="connsiteX274" fmla="*/ 1725283 w 13431872"/>
              <a:gd name="connsiteY274" fmla="*/ 0 h 9863841"/>
              <a:gd name="connsiteX275" fmla="*/ 1725283 w 13431872"/>
              <a:gd name="connsiteY275" fmla="*/ 1038 h 9863841"/>
              <a:gd name="connsiteX276" fmla="*/ 2179834 w 13431872"/>
              <a:gd name="connsiteY276" fmla="*/ 2411 h 9863841"/>
              <a:gd name="connsiteX277" fmla="*/ 4436517 w 13431872"/>
              <a:gd name="connsiteY277" fmla="*/ 2411 h 9863841"/>
              <a:gd name="connsiteX278" fmla="*/ 5915657 w 13431872"/>
              <a:gd name="connsiteY278" fmla="*/ 2411 h 9863841"/>
              <a:gd name="connsiteX279" fmla="*/ 7302575 w 13431872"/>
              <a:gd name="connsiteY279" fmla="*/ 557532 h 9863841"/>
              <a:gd name="connsiteX280" fmla="*/ 7628058 w 13431872"/>
              <a:gd name="connsiteY280" fmla="*/ 1006873 h 9863841"/>
              <a:gd name="connsiteX281" fmla="*/ 7834197 w 13431872"/>
              <a:gd name="connsiteY281" fmla="*/ 1745527 h 9863841"/>
              <a:gd name="connsiteX282" fmla="*/ 7840526 w 13431872"/>
              <a:gd name="connsiteY282" fmla="*/ 2024896 h 9863841"/>
              <a:gd name="connsiteX283" fmla="*/ 7840526 w 13431872"/>
              <a:gd name="connsiteY283" fmla="*/ 3067329 h 9863841"/>
              <a:gd name="connsiteX284" fmla="*/ 7836330 w 13431872"/>
              <a:gd name="connsiteY284" fmla="*/ 3633483 h 9863841"/>
              <a:gd name="connsiteX285" fmla="*/ 7841147 w 13431872"/>
              <a:gd name="connsiteY285" fmla="*/ 3693348 h 9863841"/>
              <a:gd name="connsiteX286" fmla="*/ 7823348 w 13431872"/>
              <a:gd name="connsiteY286" fmla="*/ 3606176 h 9863841"/>
              <a:gd name="connsiteX287" fmla="*/ 7839143 w 13431872"/>
              <a:gd name="connsiteY287" fmla="*/ 3726934 h 9863841"/>
              <a:gd name="connsiteX288" fmla="*/ 7810690 w 13431872"/>
              <a:gd name="connsiteY288" fmla="*/ 3669464 h 9863841"/>
              <a:gd name="connsiteX289" fmla="*/ 7841101 w 13431872"/>
              <a:gd name="connsiteY289" fmla="*/ 3741902 h 9863841"/>
              <a:gd name="connsiteX290" fmla="*/ 7845242 w 13431872"/>
              <a:gd name="connsiteY290" fmla="*/ 3773558 h 9863841"/>
              <a:gd name="connsiteX291" fmla="*/ 7825156 w 13431872"/>
              <a:gd name="connsiteY291" fmla="*/ 3750834 h 9863841"/>
              <a:gd name="connsiteX292" fmla="*/ 7845759 w 13431872"/>
              <a:gd name="connsiteY292" fmla="*/ 3777513 h 9863841"/>
              <a:gd name="connsiteX293" fmla="*/ 7851375 w 13431872"/>
              <a:gd name="connsiteY293" fmla="*/ 3820450 h 9863841"/>
              <a:gd name="connsiteX294" fmla="*/ 7848171 w 13431872"/>
              <a:gd name="connsiteY294" fmla="*/ 3780637 h 9863841"/>
              <a:gd name="connsiteX295" fmla="*/ 7868311 w 13431872"/>
              <a:gd name="connsiteY295" fmla="*/ 3806718 h 9863841"/>
              <a:gd name="connsiteX296" fmla="*/ 7880909 w 13431872"/>
              <a:gd name="connsiteY296" fmla="*/ 3836724 h 9863841"/>
              <a:gd name="connsiteX297" fmla="*/ 7860416 w 13431872"/>
              <a:gd name="connsiteY297" fmla="*/ 3823161 h 9863841"/>
              <a:gd name="connsiteX298" fmla="*/ 7882314 w 13431872"/>
              <a:gd name="connsiteY298" fmla="*/ 3840071 h 9863841"/>
              <a:gd name="connsiteX299" fmla="*/ 7891157 w 13431872"/>
              <a:gd name="connsiteY299" fmla="*/ 3861134 h 9863841"/>
              <a:gd name="connsiteX300" fmla="*/ 7884859 w 13431872"/>
              <a:gd name="connsiteY300" fmla="*/ 3842036 h 9863841"/>
              <a:gd name="connsiteX301" fmla="*/ 7911432 w 13431872"/>
              <a:gd name="connsiteY301" fmla="*/ 3862556 h 9863841"/>
              <a:gd name="connsiteX302" fmla="*/ 7932024 w 13431872"/>
              <a:gd name="connsiteY302" fmla="*/ 3889222 h 9863841"/>
              <a:gd name="connsiteX303" fmla="*/ 7912856 w 13431872"/>
              <a:gd name="connsiteY303" fmla="*/ 3882833 h 9863841"/>
              <a:gd name="connsiteX304" fmla="*/ 7933919 w 13431872"/>
              <a:gd name="connsiteY304" fmla="*/ 3891675 h 9863841"/>
              <a:gd name="connsiteX305" fmla="*/ 7950829 w 13431872"/>
              <a:gd name="connsiteY305" fmla="*/ 3913572 h 9863841"/>
              <a:gd name="connsiteX306" fmla="*/ 7937347 w 13431872"/>
              <a:gd name="connsiteY306" fmla="*/ 3893114 h 9863841"/>
              <a:gd name="connsiteX307" fmla="*/ 7967274 w 13431872"/>
              <a:gd name="connsiteY307" fmla="*/ 3905678 h 9863841"/>
              <a:gd name="connsiteX308" fmla="*/ 7993255 w 13431872"/>
              <a:gd name="connsiteY308" fmla="*/ 3925741 h 9863841"/>
              <a:gd name="connsiteX309" fmla="*/ 7954445 w 13431872"/>
              <a:gd name="connsiteY309" fmla="*/ 3923517 h 9863841"/>
              <a:gd name="connsiteX310" fmla="*/ 7997740 w 13431872"/>
              <a:gd name="connsiteY310" fmla="*/ 3929204 h 9863841"/>
              <a:gd name="connsiteX311" fmla="*/ 8023158 w 13431872"/>
              <a:gd name="connsiteY311" fmla="*/ 3948832 h 9863841"/>
              <a:gd name="connsiteX312" fmla="*/ 8001511 w 13431872"/>
              <a:gd name="connsiteY312" fmla="*/ 3929700 h 9863841"/>
              <a:gd name="connsiteX313" fmla="*/ 8034961 w 13431872"/>
              <a:gd name="connsiteY313" fmla="*/ 3934094 h 9863841"/>
              <a:gd name="connsiteX314" fmla="*/ 8104529 w 13431872"/>
              <a:gd name="connsiteY314" fmla="*/ 3963298 h 9863841"/>
              <a:gd name="connsiteX315" fmla="*/ 8048948 w 13431872"/>
              <a:gd name="connsiteY315" fmla="*/ 3935931 h 9863841"/>
              <a:gd name="connsiteX316" fmla="*/ 8167817 w 13431872"/>
              <a:gd name="connsiteY316" fmla="*/ 3951544 h 9863841"/>
              <a:gd name="connsiteX317" fmla="*/ 8062732 w 13431872"/>
              <a:gd name="connsiteY317" fmla="*/ 3929721 h 9863841"/>
              <a:gd name="connsiteX318" fmla="*/ 8128036 w 13431872"/>
              <a:gd name="connsiteY318" fmla="*/ 3933463 h 9863841"/>
              <a:gd name="connsiteX319" fmla="*/ 10457951 w 13431872"/>
              <a:gd name="connsiteY319" fmla="*/ 3933463 h 9863841"/>
              <a:gd name="connsiteX320" fmla="*/ 11478702 w 13431872"/>
              <a:gd name="connsiteY320" fmla="*/ 3933463 h 9863841"/>
              <a:gd name="connsiteX321" fmla="*/ 12128764 w 13431872"/>
              <a:gd name="connsiteY321" fmla="*/ 4023874 h 9863841"/>
              <a:gd name="connsiteX322" fmla="*/ 12860196 w 13431872"/>
              <a:gd name="connsiteY322" fmla="*/ 4463269 h 9863841"/>
              <a:gd name="connsiteX323" fmla="*/ 13315872 w 13431872"/>
              <a:gd name="connsiteY323" fmla="*/ 5183841 h 9863841"/>
              <a:gd name="connsiteX324" fmla="*/ 13423463 w 13431872"/>
              <a:gd name="connsiteY324" fmla="*/ 6338383 h 9863841"/>
              <a:gd name="connsiteX325" fmla="*/ 13423463 w 13431872"/>
              <a:gd name="connsiteY325" fmla="*/ 7763254 h 9863841"/>
              <a:gd name="connsiteX326" fmla="*/ 13413517 w 13431872"/>
              <a:gd name="connsiteY326" fmla="*/ 8633908 h 9863841"/>
              <a:gd name="connsiteX327" fmla="*/ 13148610 w 13431872"/>
              <a:gd name="connsiteY327" fmla="*/ 9462069 h 9863841"/>
              <a:gd name="connsiteX328" fmla="*/ 12882460 w 13431872"/>
              <a:gd name="connsiteY328" fmla="*/ 9795797 h 9863841"/>
              <a:gd name="connsiteX329" fmla="*/ 12807099 w 13431872"/>
              <a:gd name="connsiteY329" fmla="*/ 9863841 h 9863841"/>
              <a:gd name="connsiteX330" fmla="*/ 7774043 w 13431872"/>
              <a:gd name="connsiteY330" fmla="*/ 9863841 h 9863841"/>
              <a:gd name="connsiteX331" fmla="*/ 7859512 w 13431872"/>
              <a:gd name="connsiteY331" fmla="*/ 9688999 h 9863841"/>
              <a:gd name="connsiteX332" fmla="*/ 8530368 w 13431872"/>
              <a:gd name="connsiteY332" fmla="*/ 9004591 h 9863841"/>
              <a:gd name="connsiteX333" fmla="*/ 10347648 w 13431872"/>
              <a:gd name="connsiteY333" fmla="*/ 8747825 h 9863841"/>
              <a:gd name="connsiteX334" fmla="*/ 11207466 w 13431872"/>
              <a:gd name="connsiteY334" fmla="*/ 8747825 h 9863841"/>
              <a:gd name="connsiteX335" fmla="*/ 11456777 w 13431872"/>
              <a:gd name="connsiteY335" fmla="*/ 8750311 h 9863841"/>
              <a:gd name="connsiteX336" fmla="*/ 11576908 w 13431872"/>
              <a:gd name="connsiteY336" fmla="*/ 8747917 h 9863841"/>
              <a:gd name="connsiteX337" fmla="*/ 11491359 w 13431872"/>
              <a:gd name="connsiteY337" fmla="*/ 8765907 h 9863841"/>
              <a:gd name="connsiteX338" fmla="*/ 11611744 w 13431872"/>
              <a:gd name="connsiteY338" fmla="*/ 8750094 h 9863841"/>
              <a:gd name="connsiteX339" fmla="*/ 11554648 w 13431872"/>
              <a:gd name="connsiteY339" fmla="*/ 8778565 h 9863841"/>
              <a:gd name="connsiteX340" fmla="*/ 11626180 w 13431872"/>
              <a:gd name="connsiteY340" fmla="*/ 8748198 h 9863841"/>
              <a:gd name="connsiteX341" fmla="*/ 11657666 w 13431872"/>
              <a:gd name="connsiteY341" fmla="*/ 8744062 h 9863841"/>
              <a:gd name="connsiteX342" fmla="*/ 11636019 w 13431872"/>
              <a:gd name="connsiteY342" fmla="*/ 8763195 h 9863841"/>
              <a:gd name="connsiteX343" fmla="*/ 11661437 w 13431872"/>
              <a:gd name="connsiteY343" fmla="*/ 8743567 h 9863841"/>
              <a:gd name="connsiteX344" fmla="*/ 11704732 w 13431872"/>
              <a:gd name="connsiteY344" fmla="*/ 8737880 h 9863841"/>
              <a:gd name="connsiteX345" fmla="*/ 11664608 w 13431872"/>
              <a:gd name="connsiteY345" fmla="*/ 8741119 h 9863841"/>
              <a:gd name="connsiteX346" fmla="*/ 11691167 w 13431872"/>
              <a:gd name="connsiteY346" fmla="*/ 8720610 h 9863841"/>
              <a:gd name="connsiteX347" fmla="*/ 11721725 w 13431872"/>
              <a:gd name="connsiteY347" fmla="*/ 8707637 h 9863841"/>
              <a:gd name="connsiteX348" fmla="*/ 11708348 w 13431872"/>
              <a:gd name="connsiteY348" fmla="*/ 8727935 h 9863841"/>
              <a:gd name="connsiteX349" fmla="*/ 11725144 w 13431872"/>
              <a:gd name="connsiteY349" fmla="*/ 8706185 h 9863841"/>
              <a:gd name="connsiteX350" fmla="*/ 11746321 w 13431872"/>
              <a:gd name="connsiteY350" fmla="*/ 8697195 h 9863841"/>
              <a:gd name="connsiteX351" fmla="*/ 11727206 w 13431872"/>
              <a:gd name="connsiteY351" fmla="*/ 8703515 h 9863841"/>
              <a:gd name="connsiteX352" fmla="*/ 11747745 w 13431872"/>
              <a:gd name="connsiteY352" fmla="*/ 8676919 h 9863841"/>
              <a:gd name="connsiteX353" fmla="*/ 11773215 w 13431872"/>
              <a:gd name="connsiteY353" fmla="*/ 8657250 h 9863841"/>
              <a:gd name="connsiteX354" fmla="*/ 11767116 w 13431872"/>
              <a:gd name="connsiteY354" fmla="*/ 8675497 h 9863841"/>
              <a:gd name="connsiteX355" fmla="*/ 11775666 w 13431872"/>
              <a:gd name="connsiteY355" fmla="*/ 8655357 h 9863841"/>
              <a:gd name="connsiteX356" fmla="*/ 11798760 w 13431872"/>
              <a:gd name="connsiteY356" fmla="*/ 8637524 h 9863841"/>
              <a:gd name="connsiteX357" fmla="*/ 11777159 w 13431872"/>
              <a:gd name="connsiteY357" fmla="*/ 8651842 h 9863841"/>
              <a:gd name="connsiteX358" fmla="*/ 11789428 w 13431872"/>
              <a:gd name="connsiteY358" fmla="*/ 8622942 h 9863841"/>
              <a:gd name="connsiteX359" fmla="*/ 11809816 w 13431872"/>
              <a:gd name="connsiteY359" fmla="*/ 8596540 h 9863841"/>
              <a:gd name="connsiteX360" fmla="*/ 11807801 w 13431872"/>
              <a:gd name="connsiteY360" fmla="*/ 8633908 h 9863841"/>
              <a:gd name="connsiteX361" fmla="*/ 11813303 w 13431872"/>
              <a:gd name="connsiteY361" fmla="*/ 8592025 h 9863841"/>
              <a:gd name="connsiteX362" fmla="*/ 11834021 w 13431872"/>
              <a:gd name="connsiteY362" fmla="*/ 8565196 h 9863841"/>
              <a:gd name="connsiteX363" fmla="*/ 11813826 w 13431872"/>
              <a:gd name="connsiteY363" fmla="*/ 8588044 h 9863841"/>
              <a:gd name="connsiteX364" fmla="*/ 11818120 w 13431872"/>
              <a:gd name="connsiteY364" fmla="*/ 8555358 h 9863841"/>
              <a:gd name="connsiteX365" fmla="*/ 11848487 w 13431872"/>
              <a:gd name="connsiteY365" fmla="*/ 8483826 h 9863841"/>
              <a:gd name="connsiteX366" fmla="*/ 11819943 w 13431872"/>
              <a:gd name="connsiteY366" fmla="*/ 8541482 h 9863841"/>
              <a:gd name="connsiteX367" fmla="*/ 11835829 w 13431872"/>
              <a:gd name="connsiteY367" fmla="*/ 8420539 h 9863841"/>
              <a:gd name="connsiteX368" fmla="*/ 11813491 w 13431872"/>
              <a:gd name="connsiteY368" fmla="*/ 8528380 h 9863841"/>
              <a:gd name="connsiteX369" fmla="*/ 11819556 w 13431872"/>
              <a:gd name="connsiteY369" fmla="*/ 8415905 h 9863841"/>
              <a:gd name="connsiteX370" fmla="*/ 11817747 w 13431872"/>
              <a:gd name="connsiteY370" fmla="*/ 8197225 h 9863841"/>
              <a:gd name="connsiteX371" fmla="*/ 11817747 w 13431872"/>
              <a:gd name="connsiteY371" fmla="*/ 6687368 h 9863841"/>
              <a:gd name="connsiteX372" fmla="*/ 11817747 w 13431872"/>
              <a:gd name="connsiteY372" fmla="*/ 6032795 h 9863841"/>
              <a:gd name="connsiteX373" fmla="*/ 11818877 w 13431872"/>
              <a:gd name="connsiteY373" fmla="*/ 5842481 h 9863841"/>
              <a:gd name="connsiteX374" fmla="*/ 11814163 w 13431872"/>
              <a:gd name="connsiteY374" fmla="*/ 5761486 h 9863841"/>
              <a:gd name="connsiteX375" fmla="*/ 11835829 w 13431872"/>
              <a:gd name="connsiteY375" fmla="*/ 5865536 h 9863841"/>
              <a:gd name="connsiteX376" fmla="*/ 11819998 w 13431872"/>
              <a:gd name="connsiteY376" fmla="*/ 5745013 h 9863841"/>
              <a:gd name="connsiteX377" fmla="*/ 11848487 w 13431872"/>
              <a:gd name="connsiteY377" fmla="*/ 5802249 h 9863841"/>
              <a:gd name="connsiteX378" fmla="*/ 11818120 w 13431872"/>
              <a:gd name="connsiteY378" fmla="*/ 5730718 h 9863841"/>
              <a:gd name="connsiteX379" fmla="*/ 11813837 w 13431872"/>
              <a:gd name="connsiteY379" fmla="*/ 5698118 h 9863841"/>
              <a:gd name="connsiteX380" fmla="*/ 11834021 w 13431872"/>
              <a:gd name="connsiteY380" fmla="*/ 5720879 h 9863841"/>
              <a:gd name="connsiteX381" fmla="*/ 11813303 w 13431872"/>
              <a:gd name="connsiteY381" fmla="*/ 5694050 h 9863841"/>
              <a:gd name="connsiteX382" fmla="*/ 11807801 w 13431872"/>
              <a:gd name="connsiteY382" fmla="*/ 5652167 h 9863841"/>
              <a:gd name="connsiteX383" fmla="*/ 11809989 w 13431872"/>
              <a:gd name="connsiteY383" fmla="*/ 5689759 h 9863841"/>
              <a:gd name="connsiteX384" fmla="*/ 11789428 w 13431872"/>
              <a:gd name="connsiteY384" fmla="*/ 5663133 h 9863841"/>
              <a:gd name="connsiteX385" fmla="*/ 11777207 w 13431872"/>
              <a:gd name="connsiteY385" fmla="*/ 5634348 h 9863841"/>
              <a:gd name="connsiteX386" fmla="*/ 11798760 w 13431872"/>
              <a:gd name="connsiteY386" fmla="*/ 5648551 h 9863841"/>
              <a:gd name="connsiteX387" fmla="*/ 11775666 w 13431872"/>
              <a:gd name="connsiteY387" fmla="*/ 5630717 h 9863841"/>
              <a:gd name="connsiteX388" fmla="*/ 11767116 w 13431872"/>
              <a:gd name="connsiteY388" fmla="*/ 5610579 h 9863841"/>
              <a:gd name="connsiteX389" fmla="*/ 11773171 w 13431872"/>
              <a:gd name="connsiteY389" fmla="*/ 5628790 h 9863841"/>
              <a:gd name="connsiteX390" fmla="*/ 11747744 w 13431872"/>
              <a:gd name="connsiteY390" fmla="*/ 5609156 h 9863841"/>
              <a:gd name="connsiteX391" fmla="*/ 11728024 w 13431872"/>
              <a:gd name="connsiteY391" fmla="*/ 5583619 h 9863841"/>
              <a:gd name="connsiteX392" fmla="*/ 11746321 w 13431872"/>
              <a:gd name="connsiteY392" fmla="*/ 5589784 h 9863841"/>
              <a:gd name="connsiteX393" fmla="*/ 11726183 w 13431872"/>
              <a:gd name="connsiteY393" fmla="*/ 5581235 h 9863841"/>
              <a:gd name="connsiteX394" fmla="*/ 11708348 w 13431872"/>
              <a:gd name="connsiteY394" fmla="*/ 5558140 h 9863841"/>
              <a:gd name="connsiteX395" fmla="*/ 11722439 w 13431872"/>
              <a:gd name="connsiteY395" fmla="*/ 5579646 h 9863841"/>
              <a:gd name="connsiteX396" fmla="*/ 11693767 w 13431872"/>
              <a:gd name="connsiteY396" fmla="*/ 5567474 h 9863841"/>
              <a:gd name="connsiteX397" fmla="*/ 11666814 w 13431872"/>
              <a:gd name="connsiteY397" fmla="*/ 5546660 h 9863841"/>
              <a:gd name="connsiteX398" fmla="*/ 11704732 w 13431872"/>
              <a:gd name="connsiteY398" fmla="*/ 5549099 h 9863841"/>
              <a:gd name="connsiteX399" fmla="*/ 11662569 w 13431872"/>
              <a:gd name="connsiteY399" fmla="*/ 5543382 h 9863841"/>
              <a:gd name="connsiteX400" fmla="*/ 11636019 w 13431872"/>
              <a:gd name="connsiteY400" fmla="*/ 5522880 h 9863841"/>
              <a:gd name="connsiteX401" fmla="*/ 11658510 w 13431872"/>
              <a:gd name="connsiteY401" fmla="*/ 5542832 h 9863841"/>
              <a:gd name="connsiteX402" fmla="*/ 11625025 w 13431872"/>
              <a:gd name="connsiteY402" fmla="*/ 5538291 h 9863841"/>
              <a:gd name="connsiteX403" fmla="*/ 11554648 w 13431872"/>
              <a:gd name="connsiteY403" fmla="*/ 5508415 h 9863841"/>
              <a:gd name="connsiteX404" fmla="*/ 11611212 w 13431872"/>
              <a:gd name="connsiteY404" fmla="*/ 5536418 h 9863841"/>
              <a:gd name="connsiteX405" fmla="*/ 11491359 w 13431872"/>
              <a:gd name="connsiteY405" fmla="*/ 5520167 h 9863841"/>
              <a:gd name="connsiteX406" fmla="*/ 11594915 w 13431872"/>
              <a:gd name="connsiteY406" fmla="*/ 5542035 h 9863841"/>
              <a:gd name="connsiteX407" fmla="*/ 11550127 w 13431872"/>
              <a:gd name="connsiteY407" fmla="*/ 5539154 h 9863841"/>
              <a:gd name="connsiteX408" fmla="*/ 10441677 w 13431872"/>
              <a:gd name="connsiteY408" fmla="*/ 5539154 h 9863841"/>
              <a:gd name="connsiteX409" fmla="*/ 8700343 w 13431872"/>
              <a:gd name="connsiteY409" fmla="*/ 5539154 h 9863841"/>
              <a:gd name="connsiteX410" fmla="*/ 7127176 w 13431872"/>
              <a:gd name="connsiteY410" fmla="*/ 5263401 h 9863841"/>
              <a:gd name="connsiteX411" fmla="*/ 6234810 w 13431872"/>
              <a:gd name="connsiteY411" fmla="*/ 3669464 h 9863841"/>
              <a:gd name="connsiteX412" fmla="*/ 6234810 w 13431872"/>
              <a:gd name="connsiteY412" fmla="*/ 3142371 h 9863841"/>
              <a:gd name="connsiteX413" fmla="*/ 6234810 w 13431872"/>
              <a:gd name="connsiteY413" fmla="*/ 2264484 h 9863841"/>
              <a:gd name="connsiteX414" fmla="*/ 6235954 w 13431872"/>
              <a:gd name="connsiteY414" fmla="*/ 1855983 h 9863841"/>
              <a:gd name="connsiteX415" fmla="*/ 6235130 w 13431872"/>
              <a:gd name="connsiteY415" fmla="*/ 1845953 h 9863841"/>
              <a:gd name="connsiteX416" fmla="*/ 6253796 w 13431872"/>
              <a:gd name="connsiteY416" fmla="*/ 1934485 h 9863841"/>
              <a:gd name="connsiteX417" fmla="*/ 6237573 w 13431872"/>
              <a:gd name="connsiteY417" fmla="*/ 1814841 h 9863841"/>
              <a:gd name="connsiteX418" fmla="*/ 6265550 w 13431872"/>
              <a:gd name="connsiteY418" fmla="*/ 1871197 h 9863841"/>
              <a:gd name="connsiteX419" fmla="*/ 6235514 w 13431872"/>
              <a:gd name="connsiteY419" fmla="*/ 1799652 h 9863841"/>
              <a:gd name="connsiteX420" fmla="*/ 6231132 w 13431872"/>
              <a:gd name="connsiteY420" fmla="*/ 1767326 h 9863841"/>
              <a:gd name="connsiteX421" fmla="*/ 6251085 w 13431872"/>
              <a:gd name="connsiteY421" fmla="*/ 1789828 h 9863841"/>
              <a:gd name="connsiteX422" fmla="*/ 6230583 w 13431872"/>
              <a:gd name="connsiteY422" fmla="*/ 1763279 h 9863841"/>
              <a:gd name="connsiteX423" fmla="*/ 6224865 w 13431872"/>
              <a:gd name="connsiteY423" fmla="*/ 1721116 h 9863841"/>
              <a:gd name="connsiteX424" fmla="*/ 6228063 w 13431872"/>
              <a:gd name="connsiteY424" fmla="*/ 1760017 h 9863841"/>
              <a:gd name="connsiteX425" fmla="*/ 6207928 w 13431872"/>
              <a:gd name="connsiteY425" fmla="*/ 1733943 h 9863841"/>
              <a:gd name="connsiteX426" fmla="*/ 6195399 w 13431872"/>
              <a:gd name="connsiteY426" fmla="*/ 1704099 h 9863841"/>
              <a:gd name="connsiteX427" fmla="*/ 6215823 w 13431872"/>
              <a:gd name="connsiteY427" fmla="*/ 1717499 h 9863841"/>
              <a:gd name="connsiteX428" fmla="*/ 6193925 w 13431872"/>
              <a:gd name="connsiteY428" fmla="*/ 1700590 h 9863841"/>
              <a:gd name="connsiteX429" fmla="*/ 6185084 w 13431872"/>
              <a:gd name="connsiteY429" fmla="*/ 1679527 h 9863841"/>
              <a:gd name="connsiteX430" fmla="*/ 6191380 w 13431872"/>
              <a:gd name="connsiteY430" fmla="*/ 1698624 h 9863841"/>
              <a:gd name="connsiteX431" fmla="*/ 6164807 w 13431872"/>
              <a:gd name="connsiteY431" fmla="*/ 1678104 h 9863841"/>
              <a:gd name="connsiteX432" fmla="*/ 6145069 w 13431872"/>
              <a:gd name="connsiteY432" fmla="*/ 1652545 h 9863841"/>
              <a:gd name="connsiteX433" fmla="*/ 6163385 w 13431872"/>
              <a:gd name="connsiteY433" fmla="*/ 1658732 h 9863841"/>
              <a:gd name="connsiteX434" fmla="*/ 6143245 w 13431872"/>
              <a:gd name="connsiteY434" fmla="*/ 1650183 h 9863841"/>
              <a:gd name="connsiteX435" fmla="*/ 6125412 w 13431872"/>
              <a:gd name="connsiteY435" fmla="*/ 1627089 h 9863841"/>
              <a:gd name="connsiteX436" fmla="*/ 6139558 w 13431872"/>
              <a:gd name="connsiteY436" fmla="*/ 1648617 h 9863841"/>
              <a:gd name="connsiteX437" fmla="*/ 6110829 w 13431872"/>
              <a:gd name="connsiteY437" fmla="*/ 1636421 h 9863841"/>
              <a:gd name="connsiteX438" fmla="*/ 6083110 w 13431872"/>
              <a:gd name="connsiteY438" fmla="*/ 1615017 h 9863841"/>
              <a:gd name="connsiteX439" fmla="*/ 6121796 w 13431872"/>
              <a:gd name="connsiteY439" fmla="*/ 1618048 h 9863841"/>
              <a:gd name="connsiteX440" fmla="*/ 6079632 w 13431872"/>
              <a:gd name="connsiteY440" fmla="*/ 1612331 h 9863841"/>
              <a:gd name="connsiteX441" fmla="*/ 6053082 w 13431872"/>
              <a:gd name="connsiteY441" fmla="*/ 1591829 h 9863841"/>
              <a:gd name="connsiteX442" fmla="*/ 6075574 w 13431872"/>
              <a:gd name="connsiteY442" fmla="*/ 1611781 h 9863841"/>
              <a:gd name="connsiteX443" fmla="*/ 6042090 w 13431872"/>
              <a:gd name="connsiteY443" fmla="*/ 1607241 h 9863841"/>
              <a:gd name="connsiteX444" fmla="*/ 5971711 w 13431872"/>
              <a:gd name="connsiteY444" fmla="*/ 1577364 h 9863841"/>
              <a:gd name="connsiteX445" fmla="*/ 6027858 w 13431872"/>
              <a:gd name="connsiteY445" fmla="*/ 1605311 h 9863841"/>
              <a:gd name="connsiteX446" fmla="*/ 5908423 w 13431872"/>
              <a:gd name="connsiteY446" fmla="*/ 1589116 h 9863841"/>
              <a:gd name="connsiteX447" fmla="*/ 6000762 w 13431872"/>
              <a:gd name="connsiteY447" fmla="*/ 1608565 h 9863841"/>
              <a:gd name="connsiteX448" fmla="*/ 5941324 w 13431872"/>
              <a:gd name="connsiteY448" fmla="*/ 1603907 h 9863841"/>
              <a:gd name="connsiteX449" fmla="*/ 5393978 w 13431872"/>
              <a:gd name="connsiteY449" fmla="*/ 1608103 h 9863841"/>
              <a:gd name="connsiteX450" fmla="*/ 2602058 w 13431872"/>
              <a:gd name="connsiteY450" fmla="*/ 1608103 h 9863841"/>
              <a:gd name="connsiteX451" fmla="*/ 812806 w 13431872"/>
              <a:gd name="connsiteY451" fmla="*/ 1608103 h 9863841"/>
              <a:gd name="connsiteX452" fmla="*/ 732562 w 13431872"/>
              <a:gd name="connsiteY452" fmla="*/ 1603897 h 9863841"/>
              <a:gd name="connsiteX453" fmla="*/ 719402 w 13431872"/>
              <a:gd name="connsiteY453" fmla="*/ 1601815 h 9863841"/>
              <a:gd name="connsiteX454" fmla="*/ 0 w 13431872"/>
              <a:gd name="connsiteY454" fmla="*/ 1601815 h 9863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</a:cxnLst>
            <a:rect l="l" t="t" r="r" b="b"/>
            <a:pathLst>
              <a:path w="13431872" h="9863841">
                <a:moveTo>
                  <a:pt x="11637750" y="8743286"/>
                </a:moveTo>
                <a:lnTo>
                  <a:pt x="11626180" y="8748198"/>
                </a:lnTo>
                <a:lnTo>
                  <a:pt x="11611744" y="8750094"/>
                </a:lnTo>
                <a:lnTo>
                  <a:pt x="11623010" y="8744476"/>
                </a:lnTo>
                <a:close/>
                <a:moveTo>
                  <a:pt x="11664608" y="8741119"/>
                </a:moveTo>
                <a:lnTo>
                  <a:pt x="11661437" y="8743567"/>
                </a:lnTo>
                <a:lnTo>
                  <a:pt x="11657666" y="8744062"/>
                </a:lnTo>
                <a:lnTo>
                  <a:pt x="11660634" y="8741439"/>
                </a:lnTo>
                <a:close/>
                <a:moveTo>
                  <a:pt x="11677762" y="8726300"/>
                </a:moveTo>
                <a:lnTo>
                  <a:pt x="11660634" y="8741439"/>
                </a:lnTo>
                <a:lnTo>
                  <a:pt x="11637750" y="8743286"/>
                </a:lnTo>
                <a:close/>
                <a:moveTo>
                  <a:pt x="11661760" y="8725153"/>
                </a:moveTo>
                <a:lnTo>
                  <a:pt x="11623010" y="8744476"/>
                </a:lnTo>
                <a:lnTo>
                  <a:pt x="11581518" y="8747825"/>
                </a:lnTo>
                <a:lnTo>
                  <a:pt x="11576908" y="8747917"/>
                </a:lnTo>
                <a:lnTo>
                  <a:pt x="11620875" y="8738671"/>
                </a:lnTo>
                <a:close/>
                <a:moveTo>
                  <a:pt x="11702894" y="8711553"/>
                </a:moveTo>
                <a:lnTo>
                  <a:pt x="11691167" y="8720610"/>
                </a:lnTo>
                <a:lnTo>
                  <a:pt x="11677762" y="8726300"/>
                </a:lnTo>
                <a:lnTo>
                  <a:pt x="11689398" y="8716015"/>
                </a:lnTo>
                <a:close/>
                <a:moveTo>
                  <a:pt x="11727206" y="8703515"/>
                </a:moveTo>
                <a:lnTo>
                  <a:pt x="11725144" y="8706185"/>
                </a:lnTo>
                <a:lnTo>
                  <a:pt x="11721725" y="8707637"/>
                </a:lnTo>
                <a:lnTo>
                  <a:pt x="11723671" y="8704684"/>
                </a:lnTo>
                <a:close/>
                <a:moveTo>
                  <a:pt x="11716561" y="8692007"/>
                </a:moveTo>
                <a:lnTo>
                  <a:pt x="11689398" y="8716015"/>
                </a:lnTo>
                <a:lnTo>
                  <a:pt x="11661760" y="8725153"/>
                </a:lnTo>
                <a:lnTo>
                  <a:pt x="11681112" y="8715503"/>
                </a:lnTo>
                <a:close/>
                <a:moveTo>
                  <a:pt x="11735981" y="8686003"/>
                </a:moveTo>
                <a:lnTo>
                  <a:pt x="11723671" y="8704684"/>
                </a:lnTo>
                <a:lnTo>
                  <a:pt x="11702894" y="8711553"/>
                </a:lnTo>
                <a:close/>
                <a:moveTo>
                  <a:pt x="11756574" y="8665486"/>
                </a:moveTo>
                <a:lnTo>
                  <a:pt x="11747745" y="8676919"/>
                </a:lnTo>
                <a:lnTo>
                  <a:pt x="11735981" y="8686003"/>
                </a:lnTo>
                <a:lnTo>
                  <a:pt x="11744017" y="8673809"/>
                </a:lnTo>
                <a:close/>
                <a:moveTo>
                  <a:pt x="11777159" y="8651842"/>
                </a:moveTo>
                <a:lnTo>
                  <a:pt x="11775666" y="8655357"/>
                </a:lnTo>
                <a:lnTo>
                  <a:pt x="11773215" y="8657250"/>
                </a:lnTo>
                <a:lnTo>
                  <a:pt x="11774415" y="8653660"/>
                </a:lnTo>
                <a:close/>
                <a:moveTo>
                  <a:pt x="11761591" y="8647140"/>
                </a:moveTo>
                <a:lnTo>
                  <a:pt x="11744017" y="8673809"/>
                </a:lnTo>
                <a:lnTo>
                  <a:pt x="11716561" y="8692007"/>
                </a:lnTo>
                <a:lnTo>
                  <a:pt x="11741123" y="8670298"/>
                </a:lnTo>
                <a:close/>
                <a:moveTo>
                  <a:pt x="11781061" y="8633776"/>
                </a:moveTo>
                <a:lnTo>
                  <a:pt x="11774415" y="8653660"/>
                </a:lnTo>
                <a:lnTo>
                  <a:pt x="11756574" y="8665486"/>
                </a:lnTo>
                <a:close/>
                <a:moveTo>
                  <a:pt x="11795387" y="8608905"/>
                </a:moveTo>
                <a:lnTo>
                  <a:pt x="11789428" y="8622942"/>
                </a:lnTo>
                <a:lnTo>
                  <a:pt x="11781061" y="8633776"/>
                </a:lnTo>
                <a:lnTo>
                  <a:pt x="11785718" y="8619845"/>
                </a:lnTo>
                <a:close/>
                <a:moveTo>
                  <a:pt x="11795219" y="8591419"/>
                </a:moveTo>
                <a:lnTo>
                  <a:pt x="11785718" y="8619845"/>
                </a:lnTo>
                <a:lnTo>
                  <a:pt x="11761591" y="8647140"/>
                </a:lnTo>
                <a:lnTo>
                  <a:pt x="11785877" y="8610288"/>
                </a:lnTo>
                <a:close/>
                <a:moveTo>
                  <a:pt x="11813826" y="8588044"/>
                </a:moveTo>
                <a:lnTo>
                  <a:pt x="11813303" y="8592025"/>
                </a:lnTo>
                <a:lnTo>
                  <a:pt x="11809816" y="8596540"/>
                </a:lnTo>
                <a:lnTo>
                  <a:pt x="11810044" y="8592323"/>
                </a:lnTo>
                <a:close/>
                <a:moveTo>
                  <a:pt x="11811152" y="8571771"/>
                </a:moveTo>
                <a:lnTo>
                  <a:pt x="11810044" y="8592323"/>
                </a:lnTo>
                <a:lnTo>
                  <a:pt x="11795387" y="8608905"/>
                </a:lnTo>
                <a:close/>
                <a:moveTo>
                  <a:pt x="11819943" y="8541482"/>
                </a:moveTo>
                <a:lnTo>
                  <a:pt x="11818120" y="8555358"/>
                </a:lnTo>
                <a:lnTo>
                  <a:pt x="11811152" y="8571771"/>
                </a:lnTo>
                <a:lnTo>
                  <a:pt x="11811910" y="8557706"/>
                </a:lnTo>
                <a:close/>
                <a:moveTo>
                  <a:pt x="11813491" y="8528380"/>
                </a:moveTo>
                <a:lnTo>
                  <a:pt x="11811910" y="8557706"/>
                </a:lnTo>
                <a:lnTo>
                  <a:pt x="11795219" y="8591419"/>
                </a:lnTo>
                <a:lnTo>
                  <a:pt x="11808932" y="8550391"/>
                </a:lnTo>
                <a:close/>
                <a:moveTo>
                  <a:pt x="11811460" y="5715030"/>
                </a:moveTo>
                <a:lnTo>
                  <a:pt x="11818120" y="5730718"/>
                </a:lnTo>
                <a:lnTo>
                  <a:pt x="11819998" y="5745013"/>
                </a:lnTo>
                <a:lnTo>
                  <a:pt x="11812305" y="5729560"/>
                </a:lnTo>
                <a:close/>
                <a:moveTo>
                  <a:pt x="11795340" y="5695476"/>
                </a:moveTo>
                <a:lnTo>
                  <a:pt x="11812305" y="5729560"/>
                </a:lnTo>
                <a:lnTo>
                  <a:pt x="11814163" y="5761486"/>
                </a:lnTo>
                <a:lnTo>
                  <a:pt x="11808932" y="5736362"/>
                </a:lnTo>
                <a:close/>
                <a:moveTo>
                  <a:pt x="11809989" y="5689759"/>
                </a:moveTo>
                <a:lnTo>
                  <a:pt x="11813303" y="5694050"/>
                </a:lnTo>
                <a:lnTo>
                  <a:pt x="11813837" y="5698118"/>
                </a:lnTo>
                <a:lnTo>
                  <a:pt x="11810239" y="5694060"/>
                </a:lnTo>
                <a:close/>
                <a:moveTo>
                  <a:pt x="11795501" y="5677440"/>
                </a:moveTo>
                <a:lnTo>
                  <a:pt x="11810239" y="5694060"/>
                </a:lnTo>
                <a:lnTo>
                  <a:pt x="11811460" y="5715030"/>
                </a:lnTo>
                <a:close/>
                <a:moveTo>
                  <a:pt x="11780929" y="5652128"/>
                </a:moveTo>
                <a:lnTo>
                  <a:pt x="11789428" y="5663133"/>
                </a:lnTo>
                <a:lnTo>
                  <a:pt x="11795501" y="5677440"/>
                </a:lnTo>
                <a:lnTo>
                  <a:pt x="11785651" y="5666331"/>
                </a:lnTo>
                <a:close/>
                <a:moveTo>
                  <a:pt x="11761086" y="5638629"/>
                </a:moveTo>
                <a:lnTo>
                  <a:pt x="11785651" y="5666331"/>
                </a:lnTo>
                <a:lnTo>
                  <a:pt x="11795340" y="5695476"/>
                </a:lnTo>
                <a:lnTo>
                  <a:pt x="11785877" y="5676465"/>
                </a:lnTo>
                <a:close/>
                <a:moveTo>
                  <a:pt x="11773171" y="5628790"/>
                </a:moveTo>
                <a:lnTo>
                  <a:pt x="11775666" y="5630717"/>
                </a:lnTo>
                <a:lnTo>
                  <a:pt x="11777207" y="5634348"/>
                </a:lnTo>
                <a:lnTo>
                  <a:pt x="11774404" y="5632501"/>
                </a:lnTo>
                <a:close/>
                <a:moveTo>
                  <a:pt x="11756828" y="5620919"/>
                </a:moveTo>
                <a:lnTo>
                  <a:pt x="11774404" y="5632501"/>
                </a:lnTo>
                <a:lnTo>
                  <a:pt x="11780929" y="5652128"/>
                </a:lnTo>
                <a:close/>
                <a:moveTo>
                  <a:pt x="11735660" y="5599824"/>
                </a:moveTo>
                <a:lnTo>
                  <a:pt x="11747744" y="5609156"/>
                </a:lnTo>
                <a:lnTo>
                  <a:pt x="11756828" y="5620919"/>
                </a:lnTo>
                <a:lnTo>
                  <a:pt x="11743900" y="5612399"/>
                </a:lnTo>
                <a:close/>
                <a:moveTo>
                  <a:pt x="11716806" y="5594545"/>
                </a:moveTo>
                <a:lnTo>
                  <a:pt x="11743900" y="5612399"/>
                </a:lnTo>
                <a:lnTo>
                  <a:pt x="11761086" y="5638629"/>
                </a:lnTo>
                <a:lnTo>
                  <a:pt x="11741123" y="5616116"/>
                </a:lnTo>
                <a:close/>
                <a:moveTo>
                  <a:pt x="11722439" y="5579646"/>
                </a:moveTo>
                <a:lnTo>
                  <a:pt x="11726183" y="5581235"/>
                </a:lnTo>
                <a:lnTo>
                  <a:pt x="11728024" y="5583619"/>
                </a:lnTo>
                <a:lnTo>
                  <a:pt x="11724198" y="5582330"/>
                </a:lnTo>
                <a:close/>
                <a:moveTo>
                  <a:pt x="11704342" y="5575640"/>
                </a:moveTo>
                <a:lnTo>
                  <a:pt x="11724198" y="5582330"/>
                </a:lnTo>
                <a:lnTo>
                  <a:pt x="11735660" y="5599824"/>
                </a:lnTo>
                <a:close/>
                <a:moveTo>
                  <a:pt x="11679426" y="5561386"/>
                </a:moveTo>
                <a:lnTo>
                  <a:pt x="11693767" y="5567474"/>
                </a:lnTo>
                <a:lnTo>
                  <a:pt x="11704342" y="5575640"/>
                </a:lnTo>
                <a:lnTo>
                  <a:pt x="11690076" y="5570833"/>
                </a:lnTo>
                <a:close/>
                <a:moveTo>
                  <a:pt x="11660808" y="5560972"/>
                </a:moveTo>
                <a:lnTo>
                  <a:pt x="11690076" y="5570833"/>
                </a:lnTo>
                <a:lnTo>
                  <a:pt x="11716806" y="5594545"/>
                </a:lnTo>
                <a:lnTo>
                  <a:pt x="11681112" y="5571024"/>
                </a:lnTo>
                <a:close/>
                <a:moveTo>
                  <a:pt x="11640796" y="5544986"/>
                </a:moveTo>
                <a:lnTo>
                  <a:pt x="11662514" y="5546383"/>
                </a:lnTo>
                <a:lnTo>
                  <a:pt x="11679426" y="5561386"/>
                </a:lnTo>
                <a:close/>
                <a:moveTo>
                  <a:pt x="11658510" y="5542832"/>
                </a:moveTo>
                <a:lnTo>
                  <a:pt x="11662569" y="5543382"/>
                </a:lnTo>
                <a:lnTo>
                  <a:pt x="11666814" y="5546660"/>
                </a:lnTo>
                <a:lnTo>
                  <a:pt x="11662514" y="5546383"/>
                </a:lnTo>
                <a:close/>
                <a:moveTo>
                  <a:pt x="11594915" y="5542035"/>
                </a:moveTo>
                <a:lnTo>
                  <a:pt x="11626685" y="5544079"/>
                </a:lnTo>
                <a:lnTo>
                  <a:pt x="11660808" y="5560972"/>
                </a:lnTo>
                <a:lnTo>
                  <a:pt x="11620875" y="5547517"/>
                </a:lnTo>
                <a:close/>
                <a:moveTo>
                  <a:pt x="11611212" y="5536418"/>
                </a:moveTo>
                <a:lnTo>
                  <a:pt x="11625025" y="5538291"/>
                </a:lnTo>
                <a:lnTo>
                  <a:pt x="11640796" y="5544986"/>
                </a:lnTo>
                <a:lnTo>
                  <a:pt x="11626685" y="5544079"/>
                </a:lnTo>
                <a:close/>
                <a:moveTo>
                  <a:pt x="8018512" y="3927188"/>
                </a:moveTo>
                <a:lnTo>
                  <a:pt x="8032862" y="3928010"/>
                </a:lnTo>
                <a:lnTo>
                  <a:pt x="8048948" y="3935931"/>
                </a:lnTo>
                <a:lnTo>
                  <a:pt x="8034961" y="3934094"/>
                </a:lnTo>
                <a:close/>
                <a:moveTo>
                  <a:pt x="7993255" y="3925741"/>
                </a:moveTo>
                <a:lnTo>
                  <a:pt x="7997294" y="3925972"/>
                </a:lnTo>
                <a:lnTo>
                  <a:pt x="8001511" y="3929700"/>
                </a:lnTo>
                <a:lnTo>
                  <a:pt x="7997740" y="3929204"/>
                </a:lnTo>
                <a:close/>
                <a:moveTo>
                  <a:pt x="8000326" y="3911989"/>
                </a:moveTo>
                <a:lnTo>
                  <a:pt x="8038302" y="3924648"/>
                </a:lnTo>
                <a:lnTo>
                  <a:pt x="8062732" y="3929721"/>
                </a:lnTo>
                <a:lnTo>
                  <a:pt x="8032862" y="3928010"/>
                </a:lnTo>
                <a:close/>
                <a:moveTo>
                  <a:pt x="7980719" y="3911322"/>
                </a:moveTo>
                <a:lnTo>
                  <a:pt x="8018512" y="3927188"/>
                </a:lnTo>
                <a:lnTo>
                  <a:pt x="7997294" y="3925972"/>
                </a:lnTo>
                <a:close/>
                <a:moveTo>
                  <a:pt x="7956551" y="3897398"/>
                </a:moveTo>
                <a:lnTo>
                  <a:pt x="7970059" y="3901900"/>
                </a:lnTo>
                <a:lnTo>
                  <a:pt x="7980719" y="3911322"/>
                </a:lnTo>
                <a:lnTo>
                  <a:pt x="7967274" y="3905678"/>
                </a:lnTo>
                <a:close/>
                <a:moveTo>
                  <a:pt x="7932024" y="3889222"/>
                </a:moveTo>
                <a:lnTo>
                  <a:pt x="7935558" y="3890400"/>
                </a:lnTo>
                <a:lnTo>
                  <a:pt x="7937347" y="3893114"/>
                </a:lnTo>
                <a:lnTo>
                  <a:pt x="7933919" y="3891675"/>
                </a:lnTo>
                <a:close/>
                <a:moveTo>
                  <a:pt x="7942260" y="3877330"/>
                </a:moveTo>
                <a:lnTo>
                  <a:pt x="7978065" y="3901028"/>
                </a:lnTo>
                <a:lnTo>
                  <a:pt x="8000326" y="3911989"/>
                </a:lnTo>
                <a:lnTo>
                  <a:pt x="7970059" y="3901900"/>
                </a:lnTo>
                <a:close/>
                <a:moveTo>
                  <a:pt x="7923195" y="3871640"/>
                </a:moveTo>
                <a:lnTo>
                  <a:pt x="7956551" y="3897398"/>
                </a:lnTo>
                <a:lnTo>
                  <a:pt x="7935558" y="3890400"/>
                </a:lnTo>
                <a:close/>
                <a:moveTo>
                  <a:pt x="7902539" y="3851041"/>
                </a:moveTo>
                <a:lnTo>
                  <a:pt x="7915098" y="3859353"/>
                </a:lnTo>
                <a:lnTo>
                  <a:pt x="7923195" y="3871640"/>
                </a:lnTo>
                <a:lnTo>
                  <a:pt x="7911432" y="3862556"/>
                </a:lnTo>
                <a:close/>
                <a:moveTo>
                  <a:pt x="7880909" y="3836724"/>
                </a:moveTo>
                <a:lnTo>
                  <a:pt x="7883722" y="3838586"/>
                </a:lnTo>
                <a:lnTo>
                  <a:pt x="7884859" y="3842036"/>
                </a:lnTo>
                <a:lnTo>
                  <a:pt x="7882314" y="3840071"/>
                </a:lnTo>
                <a:close/>
                <a:moveTo>
                  <a:pt x="7897586" y="3832779"/>
                </a:moveTo>
                <a:lnTo>
                  <a:pt x="7918054" y="3855936"/>
                </a:lnTo>
                <a:lnTo>
                  <a:pt x="7942260" y="3877330"/>
                </a:lnTo>
                <a:lnTo>
                  <a:pt x="7915098" y="3859353"/>
                </a:lnTo>
                <a:close/>
                <a:moveTo>
                  <a:pt x="7876866" y="3817795"/>
                </a:moveTo>
                <a:lnTo>
                  <a:pt x="7902539" y="3851041"/>
                </a:lnTo>
                <a:lnTo>
                  <a:pt x="7883722" y="3838586"/>
                </a:lnTo>
                <a:close/>
                <a:moveTo>
                  <a:pt x="7862667" y="3793272"/>
                </a:moveTo>
                <a:lnTo>
                  <a:pt x="7872418" y="3804304"/>
                </a:lnTo>
                <a:lnTo>
                  <a:pt x="7876866" y="3817795"/>
                </a:lnTo>
                <a:lnTo>
                  <a:pt x="7868311" y="3806718"/>
                </a:lnTo>
                <a:close/>
                <a:moveTo>
                  <a:pt x="7862386" y="3773881"/>
                </a:moveTo>
                <a:lnTo>
                  <a:pt x="7873300" y="3795926"/>
                </a:lnTo>
                <a:lnTo>
                  <a:pt x="7897586" y="3832779"/>
                </a:lnTo>
                <a:lnTo>
                  <a:pt x="7872418" y="3804304"/>
                </a:lnTo>
                <a:close/>
                <a:moveTo>
                  <a:pt x="7845242" y="3773558"/>
                </a:moveTo>
                <a:lnTo>
                  <a:pt x="7847838" y="3776495"/>
                </a:lnTo>
                <a:lnTo>
                  <a:pt x="7848171" y="3780637"/>
                </a:lnTo>
                <a:lnTo>
                  <a:pt x="7845759" y="3777513"/>
                </a:lnTo>
                <a:close/>
                <a:moveTo>
                  <a:pt x="7845992" y="3753552"/>
                </a:moveTo>
                <a:lnTo>
                  <a:pt x="7862667" y="3793272"/>
                </a:lnTo>
                <a:lnTo>
                  <a:pt x="7847838" y="3776495"/>
                </a:lnTo>
                <a:close/>
                <a:moveTo>
                  <a:pt x="7839143" y="3726934"/>
                </a:moveTo>
                <a:lnTo>
                  <a:pt x="7844763" y="3738286"/>
                </a:lnTo>
                <a:lnTo>
                  <a:pt x="7845992" y="3753552"/>
                </a:lnTo>
                <a:lnTo>
                  <a:pt x="7841101" y="3741902"/>
                </a:lnTo>
                <a:close/>
                <a:moveTo>
                  <a:pt x="7841147" y="3693348"/>
                </a:moveTo>
                <a:lnTo>
                  <a:pt x="7849793" y="3735689"/>
                </a:lnTo>
                <a:lnTo>
                  <a:pt x="7862386" y="3773881"/>
                </a:lnTo>
                <a:lnTo>
                  <a:pt x="7844763" y="3738286"/>
                </a:lnTo>
                <a:close/>
                <a:moveTo>
                  <a:pt x="6230302" y="1787236"/>
                </a:moveTo>
                <a:lnTo>
                  <a:pt x="6235514" y="1799652"/>
                </a:lnTo>
                <a:lnTo>
                  <a:pt x="6237573" y="1814841"/>
                </a:lnTo>
                <a:lnTo>
                  <a:pt x="6231578" y="1802765"/>
                </a:lnTo>
                <a:close/>
                <a:moveTo>
                  <a:pt x="6214131" y="1767619"/>
                </a:moveTo>
                <a:lnTo>
                  <a:pt x="6231578" y="1802765"/>
                </a:lnTo>
                <a:lnTo>
                  <a:pt x="6235130" y="1845953"/>
                </a:lnTo>
                <a:lnTo>
                  <a:pt x="6226560" y="1805311"/>
                </a:lnTo>
                <a:close/>
                <a:moveTo>
                  <a:pt x="6228063" y="1760017"/>
                </a:moveTo>
                <a:lnTo>
                  <a:pt x="6230583" y="1763279"/>
                </a:lnTo>
                <a:lnTo>
                  <a:pt x="6231132" y="1767326"/>
                </a:lnTo>
                <a:lnTo>
                  <a:pt x="6228412" y="1764261"/>
                </a:lnTo>
                <a:close/>
                <a:moveTo>
                  <a:pt x="6213682" y="1747649"/>
                </a:moveTo>
                <a:lnTo>
                  <a:pt x="6228412" y="1764261"/>
                </a:lnTo>
                <a:lnTo>
                  <a:pt x="6230302" y="1787236"/>
                </a:lnTo>
                <a:close/>
                <a:moveTo>
                  <a:pt x="6199374" y="1722866"/>
                </a:moveTo>
                <a:lnTo>
                  <a:pt x="6207928" y="1733943"/>
                </a:lnTo>
                <a:lnTo>
                  <a:pt x="6213682" y="1747649"/>
                </a:lnTo>
                <a:lnTo>
                  <a:pt x="6203914" y="1736633"/>
                </a:lnTo>
                <a:close/>
                <a:moveTo>
                  <a:pt x="6178735" y="1708238"/>
                </a:moveTo>
                <a:lnTo>
                  <a:pt x="6203914" y="1736633"/>
                </a:lnTo>
                <a:lnTo>
                  <a:pt x="6214131" y="1767619"/>
                </a:lnTo>
                <a:lnTo>
                  <a:pt x="6202941" y="1745075"/>
                </a:lnTo>
                <a:close/>
                <a:moveTo>
                  <a:pt x="6191380" y="1698624"/>
                </a:moveTo>
                <a:lnTo>
                  <a:pt x="6193925" y="1700590"/>
                </a:lnTo>
                <a:lnTo>
                  <a:pt x="6195399" y="1704099"/>
                </a:lnTo>
                <a:lnTo>
                  <a:pt x="6192576" y="1702246"/>
                </a:lnTo>
                <a:close/>
                <a:moveTo>
                  <a:pt x="6174080" y="1690113"/>
                </a:moveTo>
                <a:lnTo>
                  <a:pt x="6192576" y="1702246"/>
                </a:lnTo>
                <a:lnTo>
                  <a:pt x="6199374" y="1722866"/>
                </a:lnTo>
                <a:close/>
                <a:moveTo>
                  <a:pt x="6152883" y="1668896"/>
                </a:moveTo>
                <a:lnTo>
                  <a:pt x="6164807" y="1678104"/>
                </a:lnTo>
                <a:lnTo>
                  <a:pt x="6174080" y="1690113"/>
                </a:lnTo>
                <a:lnTo>
                  <a:pt x="6161325" y="1681744"/>
                </a:lnTo>
                <a:close/>
                <a:moveTo>
                  <a:pt x="6134892" y="1664402"/>
                </a:moveTo>
                <a:lnTo>
                  <a:pt x="6161325" y="1681744"/>
                </a:lnTo>
                <a:lnTo>
                  <a:pt x="6178735" y="1708238"/>
                </a:lnTo>
                <a:lnTo>
                  <a:pt x="6158186" y="1685065"/>
                </a:lnTo>
                <a:close/>
                <a:moveTo>
                  <a:pt x="6139558" y="1648617"/>
                </a:moveTo>
                <a:lnTo>
                  <a:pt x="6143245" y="1650183"/>
                </a:lnTo>
                <a:lnTo>
                  <a:pt x="6145069" y="1652545"/>
                </a:lnTo>
                <a:lnTo>
                  <a:pt x="6141302" y="1651272"/>
                </a:lnTo>
                <a:close/>
                <a:moveTo>
                  <a:pt x="6121316" y="1644520"/>
                </a:moveTo>
                <a:lnTo>
                  <a:pt x="6141302" y="1651272"/>
                </a:lnTo>
                <a:lnTo>
                  <a:pt x="6152883" y="1668896"/>
                </a:lnTo>
                <a:close/>
                <a:moveTo>
                  <a:pt x="6096488" y="1630333"/>
                </a:moveTo>
                <a:lnTo>
                  <a:pt x="6110829" y="1636421"/>
                </a:lnTo>
                <a:lnTo>
                  <a:pt x="6121316" y="1644520"/>
                </a:lnTo>
                <a:lnTo>
                  <a:pt x="6107045" y="1639699"/>
                </a:lnTo>
                <a:close/>
                <a:moveTo>
                  <a:pt x="6075602" y="1629076"/>
                </a:moveTo>
                <a:lnTo>
                  <a:pt x="6107045" y="1639699"/>
                </a:lnTo>
                <a:lnTo>
                  <a:pt x="6134892" y="1664402"/>
                </a:lnTo>
                <a:lnTo>
                  <a:pt x="6098175" y="1640312"/>
                </a:lnTo>
                <a:close/>
                <a:moveTo>
                  <a:pt x="6055270" y="1612836"/>
                </a:moveTo>
                <a:lnTo>
                  <a:pt x="6078845" y="1614683"/>
                </a:lnTo>
                <a:lnTo>
                  <a:pt x="6096488" y="1630333"/>
                </a:lnTo>
                <a:close/>
                <a:moveTo>
                  <a:pt x="6075574" y="1611781"/>
                </a:moveTo>
                <a:lnTo>
                  <a:pt x="6079632" y="1612331"/>
                </a:lnTo>
                <a:lnTo>
                  <a:pt x="6083110" y="1615017"/>
                </a:lnTo>
                <a:lnTo>
                  <a:pt x="6078845" y="1614683"/>
                </a:lnTo>
                <a:close/>
                <a:moveTo>
                  <a:pt x="6000762" y="1608565"/>
                </a:moveTo>
                <a:lnTo>
                  <a:pt x="6040679" y="1611692"/>
                </a:lnTo>
                <a:lnTo>
                  <a:pt x="6075602" y="1629076"/>
                </a:lnTo>
                <a:lnTo>
                  <a:pt x="6038278" y="1616466"/>
                </a:lnTo>
                <a:close/>
                <a:moveTo>
                  <a:pt x="6027858" y="1605311"/>
                </a:moveTo>
                <a:lnTo>
                  <a:pt x="6042090" y="1607241"/>
                </a:lnTo>
                <a:lnTo>
                  <a:pt x="6055270" y="1612836"/>
                </a:lnTo>
                <a:lnTo>
                  <a:pt x="6040679" y="1611692"/>
                </a:lnTo>
                <a:close/>
                <a:moveTo>
                  <a:pt x="0" y="0"/>
                </a:moveTo>
                <a:lnTo>
                  <a:pt x="1725283" y="0"/>
                </a:lnTo>
                <a:lnTo>
                  <a:pt x="1725283" y="1038"/>
                </a:lnTo>
                <a:lnTo>
                  <a:pt x="2179834" y="2411"/>
                </a:lnTo>
                <a:lnTo>
                  <a:pt x="4436517" y="2411"/>
                </a:lnTo>
                <a:lnTo>
                  <a:pt x="5915657" y="2411"/>
                </a:lnTo>
                <a:cubicBezTo>
                  <a:pt x="6433716" y="2411"/>
                  <a:pt x="6936407" y="183232"/>
                  <a:pt x="7302575" y="557532"/>
                </a:cubicBezTo>
                <a:cubicBezTo>
                  <a:pt x="7430056" y="687724"/>
                  <a:pt x="7549399" y="840517"/>
                  <a:pt x="7628058" y="1006873"/>
                </a:cubicBezTo>
                <a:cubicBezTo>
                  <a:pt x="7749210" y="1260022"/>
                  <a:pt x="7805265" y="1467967"/>
                  <a:pt x="7834197" y="1745527"/>
                </a:cubicBezTo>
                <a:cubicBezTo>
                  <a:pt x="7843238" y="1838650"/>
                  <a:pt x="7840526" y="1931772"/>
                  <a:pt x="7840526" y="2024896"/>
                </a:cubicBezTo>
                <a:lnTo>
                  <a:pt x="7840526" y="3067329"/>
                </a:lnTo>
                <a:cubicBezTo>
                  <a:pt x="7840526" y="3253123"/>
                  <a:pt x="7828829" y="3445020"/>
                  <a:pt x="7836330" y="3633483"/>
                </a:cubicBezTo>
                <a:lnTo>
                  <a:pt x="7841147" y="3693348"/>
                </a:lnTo>
                <a:lnTo>
                  <a:pt x="7823348" y="3606176"/>
                </a:lnTo>
                <a:lnTo>
                  <a:pt x="7839143" y="3726934"/>
                </a:lnTo>
                <a:lnTo>
                  <a:pt x="7810690" y="3669464"/>
                </a:lnTo>
                <a:lnTo>
                  <a:pt x="7841101" y="3741902"/>
                </a:lnTo>
                <a:lnTo>
                  <a:pt x="7845242" y="3773558"/>
                </a:lnTo>
                <a:lnTo>
                  <a:pt x="7825156" y="3750834"/>
                </a:lnTo>
                <a:lnTo>
                  <a:pt x="7845759" y="3777513"/>
                </a:lnTo>
                <a:lnTo>
                  <a:pt x="7851375" y="3820450"/>
                </a:lnTo>
                <a:lnTo>
                  <a:pt x="7848171" y="3780637"/>
                </a:lnTo>
                <a:lnTo>
                  <a:pt x="7868311" y="3806718"/>
                </a:lnTo>
                <a:lnTo>
                  <a:pt x="7880909" y="3836724"/>
                </a:lnTo>
                <a:lnTo>
                  <a:pt x="7860416" y="3823161"/>
                </a:lnTo>
                <a:lnTo>
                  <a:pt x="7882314" y="3840071"/>
                </a:lnTo>
                <a:lnTo>
                  <a:pt x="7891157" y="3861134"/>
                </a:lnTo>
                <a:lnTo>
                  <a:pt x="7884859" y="3842036"/>
                </a:lnTo>
                <a:lnTo>
                  <a:pt x="7911432" y="3862556"/>
                </a:lnTo>
                <a:lnTo>
                  <a:pt x="7932024" y="3889222"/>
                </a:lnTo>
                <a:lnTo>
                  <a:pt x="7912856" y="3882833"/>
                </a:lnTo>
                <a:lnTo>
                  <a:pt x="7933919" y="3891675"/>
                </a:lnTo>
                <a:lnTo>
                  <a:pt x="7950829" y="3913572"/>
                </a:lnTo>
                <a:lnTo>
                  <a:pt x="7937347" y="3893114"/>
                </a:lnTo>
                <a:lnTo>
                  <a:pt x="7967274" y="3905678"/>
                </a:lnTo>
                <a:lnTo>
                  <a:pt x="7993255" y="3925741"/>
                </a:lnTo>
                <a:lnTo>
                  <a:pt x="7954445" y="3923517"/>
                </a:lnTo>
                <a:lnTo>
                  <a:pt x="7997740" y="3929204"/>
                </a:lnTo>
                <a:lnTo>
                  <a:pt x="8023158" y="3948832"/>
                </a:lnTo>
                <a:lnTo>
                  <a:pt x="8001511" y="3929700"/>
                </a:lnTo>
                <a:lnTo>
                  <a:pt x="8034961" y="3934094"/>
                </a:lnTo>
                <a:lnTo>
                  <a:pt x="8104529" y="3963298"/>
                </a:lnTo>
                <a:lnTo>
                  <a:pt x="8048948" y="3935931"/>
                </a:lnTo>
                <a:lnTo>
                  <a:pt x="8167817" y="3951544"/>
                </a:lnTo>
                <a:lnTo>
                  <a:pt x="8062732" y="3929721"/>
                </a:lnTo>
                <a:lnTo>
                  <a:pt x="8128036" y="3933463"/>
                </a:lnTo>
                <a:cubicBezTo>
                  <a:pt x="8904674" y="3934366"/>
                  <a:pt x="9681312" y="3933463"/>
                  <a:pt x="10457951" y="3933463"/>
                </a:cubicBezTo>
                <a:lnTo>
                  <a:pt x="11478702" y="3933463"/>
                </a:lnTo>
                <a:cubicBezTo>
                  <a:pt x="11697499" y="3933463"/>
                  <a:pt x="11922624" y="3949737"/>
                  <a:pt x="12128764" y="4023874"/>
                </a:cubicBezTo>
                <a:cubicBezTo>
                  <a:pt x="12406328" y="4123325"/>
                  <a:pt x="12645920" y="4258037"/>
                  <a:pt x="12860196" y="4463269"/>
                </a:cubicBezTo>
                <a:cubicBezTo>
                  <a:pt x="13072664" y="4667596"/>
                  <a:pt x="13210090" y="4912609"/>
                  <a:pt x="13315872" y="5183841"/>
                </a:cubicBezTo>
                <a:cubicBezTo>
                  <a:pt x="13456011" y="5545483"/>
                  <a:pt x="13423463" y="5957755"/>
                  <a:pt x="13423463" y="6338383"/>
                </a:cubicBezTo>
                <a:lnTo>
                  <a:pt x="13423463" y="7763254"/>
                </a:lnTo>
                <a:cubicBezTo>
                  <a:pt x="13423463" y="8049855"/>
                  <a:pt x="13447874" y="8348211"/>
                  <a:pt x="13413517" y="8633908"/>
                </a:cubicBezTo>
                <a:cubicBezTo>
                  <a:pt x="13378257" y="8929550"/>
                  <a:pt x="13310448" y="9207111"/>
                  <a:pt x="13148610" y="9462069"/>
                </a:cubicBezTo>
                <a:cubicBezTo>
                  <a:pt x="13069499" y="9586383"/>
                  <a:pt x="12981348" y="9696458"/>
                  <a:pt x="12882460" y="9795797"/>
                </a:cubicBezTo>
                <a:lnTo>
                  <a:pt x="12807099" y="9863841"/>
                </a:lnTo>
                <a:lnTo>
                  <a:pt x="7774043" y="9863841"/>
                </a:lnTo>
                <a:lnTo>
                  <a:pt x="7859512" y="9688999"/>
                </a:lnTo>
                <a:cubicBezTo>
                  <a:pt x="8018185" y="9410308"/>
                  <a:pt x="8246927" y="9171850"/>
                  <a:pt x="8530368" y="9004591"/>
                </a:cubicBezTo>
                <a:cubicBezTo>
                  <a:pt x="9080977" y="8679113"/>
                  <a:pt x="9735560" y="8747825"/>
                  <a:pt x="10347648" y="8747825"/>
                </a:cubicBezTo>
                <a:lnTo>
                  <a:pt x="11207466" y="8747825"/>
                </a:lnTo>
                <a:cubicBezTo>
                  <a:pt x="11289741" y="8747825"/>
                  <a:pt x="11373372" y="8750311"/>
                  <a:pt x="11456777" y="8750311"/>
                </a:cubicBezTo>
                <a:lnTo>
                  <a:pt x="11576908" y="8747917"/>
                </a:lnTo>
                <a:lnTo>
                  <a:pt x="11491359" y="8765907"/>
                </a:lnTo>
                <a:lnTo>
                  <a:pt x="11611744" y="8750094"/>
                </a:lnTo>
                <a:lnTo>
                  <a:pt x="11554648" y="8778565"/>
                </a:lnTo>
                <a:lnTo>
                  <a:pt x="11626180" y="8748198"/>
                </a:lnTo>
                <a:lnTo>
                  <a:pt x="11657666" y="8744062"/>
                </a:lnTo>
                <a:lnTo>
                  <a:pt x="11636019" y="8763195"/>
                </a:lnTo>
                <a:lnTo>
                  <a:pt x="11661437" y="8743567"/>
                </a:lnTo>
                <a:lnTo>
                  <a:pt x="11704732" y="8737880"/>
                </a:lnTo>
                <a:lnTo>
                  <a:pt x="11664608" y="8741119"/>
                </a:lnTo>
                <a:lnTo>
                  <a:pt x="11691167" y="8720610"/>
                </a:lnTo>
                <a:lnTo>
                  <a:pt x="11721725" y="8707637"/>
                </a:lnTo>
                <a:lnTo>
                  <a:pt x="11708348" y="8727935"/>
                </a:lnTo>
                <a:lnTo>
                  <a:pt x="11725144" y="8706185"/>
                </a:lnTo>
                <a:lnTo>
                  <a:pt x="11746321" y="8697195"/>
                </a:lnTo>
                <a:lnTo>
                  <a:pt x="11727206" y="8703515"/>
                </a:lnTo>
                <a:lnTo>
                  <a:pt x="11747745" y="8676919"/>
                </a:lnTo>
                <a:lnTo>
                  <a:pt x="11773215" y="8657250"/>
                </a:lnTo>
                <a:lnTo>
                  <a:pt x="11767116" y="8675497"/>
                </a:lnTo>
                <a:lnTo>
                  <a:pt x="11775666" y="8655357"/>
                </a:lnTo>
                <a:lnTo>
                  <a:pt x="11798760" y="8637524"/>
                </a:lnTo>
                <a:lnTo>
                  <a:pt x="11777159" y="8651842"/>
                </a:lnTo>
                <a:lnTo>
                  <a:pt x="11789428" y="8622942"/>
                </a:lnTo>
                <a:lnTo>
                  <a:pt x="11809816" y="8596540"/>
                </a:lnTo>
                <a:lnTo>
                  <a:pt x="11807801" y="8633908"/>
                </a:lnTo>
                <a:lnTo>
                  <a:pt x="11813303" y="8592025"/>
                </a:lnTo>
                <a:lnTo>
                  <a:pt x="11834021" y="8565196"/>
                </a:lnTo>
                <a:lnTo>
                  <a:pt x="11813826" y="8588044"/>
                </a:lnTo>
                <a:lnTo>
                  <a:pt x="11818120" y="8555358"/>
                </a:lnTo>
                <a:lnTo>
                  <a:pt x="11848487" y="8483826"/>
                </a:lnTo>
                <a:lnTo>
                  <a:pt x="11819943" y="8541482"/>
                </a:lnTo>
                <a:lnTo>
                  <a:pt x="11835829" y="8420539"/>
                </a:lnTo>
                <a:lnTo>
                  <a:pt x="11813491" y="8528380"/>
                </a:lnTo>
                <a:lnTo>
                  <a:pt x="11819556" y="8415905"/>
                </a:lnTo>
                <a:cubicBezTo>
                  <a:pt x="11819782" y="8342785"/>
                  <a:pt x="11817747" y="8269553"/>
                  <a:pt x="11817747" y="8197225"/>
                </a:cubicBezTo>
                <a:lnTo>
                  <a:pt x="11817747" y="6687368"/>
                </a:lnTo>
                <a:lnTo>
                  <a:pt x="11817747" y="6032795"/>
                </a:lnTo>
                <a:cubicBezTo>
                  <a:pt x="11817747" y="5969960"/>
                  <a:pt x="11819329" y="5906221"/>
                  <a:pt x="11818877" y="5842481"/>
                </a:cubicBezTo>
                <a:lnTo>
                  <a:pt x="11814163" y="5761486"/>
                </a:lnTo>
                <a:lnTo>
                  <a:pt x="11835829" y="5865536"/>
                </a:lnTo>
                <a:lnTo>
                  <a:pt x="11819998" y="5745013"/>
                </a:lnTo>
                <a:lnTo>
                  <a:pt x="11848487" y="5802249"/>
                </a:lnTo>
                <a:lnTo>
                  <a:pt x="11818120" y="5730718"/>
                </a:lnTo>
                <a:lnTo>
                  <a:pt x="11813837" y="5698118"/>
                </a:lnTo>
                <a:lnTo>
                  <a:pt x="11834021" y="5720879"/>
                </a:lnTo>
                <a:lnTo>
                  <a:pt x="11813303" y="5694050"/>
                </a:lnTo>
                <a:lnTo>
                  <a:pt x="11807801" y="5652167"/>
                </a:lnTo>
                <a:lnTo>
                  <a:pt x="11809989" y="5689759"/>
                </a:lnTo>
                <a:lnTo>
                  <a:pt x="11789428" y="5663133"/>
                </a:lnTo>
                <a:lnTo>
                  <a:pt x="11777207" y="5634348"/>
                </a:lnTo>
                <a:lnTo>
                  <a:pt x="11798760" y="5648551"/>
                </a:lnTo>
                <a:lnTo>
                  <a:pt x="11775666" y="5630717"/>
                </a:lnTo>
                <a:lnTo>
                  <a:pt x="11767116" y="5610579"/>
                </a:lnTo>
                <a:lnTo>
                  <a:pt x="11773171" y="5628790"/>
                </a:lnTo>
                <a:lnTo>
                  <a:pt x="11747744" y="5609156"/>
                </a:lnTo>
                <a:lnTo>
                  <a:pt x="11728024" y="5583619"/>
                </a:lnTo>
                <a:lnTo>
                  <a:pt x="11746321" y="5589784"/>
                </a:lnTo>
                <a:lnTo>
                  <a:pt x="11726183" y="5581235"/>
                </a:lnTo>
                <a:lnTo>
                  <a:pt x="11708348" y="5558140"/>
                </a:lnTo>
                <a:lnTo>
                  <a:pt x="11722439" y="5579646"/>
                </a:lnTo>
                <a:lnTo>
                  <a:pt x="11693767" y="5567474"/>
                </a:lnTo>
                <a:lnTo>
                  <a:pt x="11666814" y="5546660"/>
                </a:lnTo>
                <a:lnTo>
                  <a:pt x="11704732" y="5549099"/>
                </a:lnTo>
                <a:lnTo>
                  <a:pt x="11662569" y="5543382"/>
                </a:lnTo>
                <a:lnTo>
                  <a:pt x="11636019" y="5522880"/>
                </a:lnTo>
                <a:lnTo>
                  <a:pt x="11658510" y="5542832"/>
                </a:lnTo>
                <a:lnTo>
                  <a:pt x="11625025" y="5538291"/>
                </a:lnTo>
                <a:lnTo>
                  <a:pt x="11554648" y="5508415"/>
                </a:lnTo>
                <a:lnTo>
                  <a:pt x="11611212" y="5536418"/>
                </a:lnTo>
                <a:lnTo>
                  <a:pt x="11491359" y="5520167"/>
                </a:lnTo>
                <a:lnTo>
                  <a:pt x="11594915" y="5542035"/>
                </a:lnTo>
                <a:lnTo>
                  <a:pt x="11550127" y="5539154"/>
                </a:lnTo>
                <a:cubicBezTo>
                  <a:pt x="11180342" y="5536441"/>
                  <a:pt x="10810558" y="5539154"/>
                  <a:pt x="10441677" y="5539154"/>
                </a:cubicBezTo>
                <a:lnTo>
                  <a:pt x="8700343" y="5539154"/>
                </a:lnTo>
                <a:cubicBezTo>
                  <a:pt x="8156968" y="5539154"/>
                  <a:pt x="7610880" y="5571702"/>
                  <a:pt x="7127176" y="5263401"/>
                </a:cubicBezTo>
                <a:cubicBezTo>
                  <a:pt x="6578375" y="4915321"/>
                  <a:pt x="6241138" y="4322228"/>
                  <a:pt x="6234810" y="3669464"/>
                </a:cubicBezTo>
                <a:cubicBezTo>
                  <a:pt x="6233906" y="3494067"/>
                  <a:pt x="6234810" y="3318670"/>
                  <a:pt x="6234810" y="3142371"/>
                </a:cubicBezTo>
                <a:lnTo>
                  <a:pt x="6234810" y="2264484"/>
                </a:lnTo>
                <a:cubicBezTo>
                  <a:pt x="6234810" y="2130224"/>
                  <a:pt x="6241930" y="1991896"/>
                  <a:pt x="6235954" y="1855983"/>
                </a:cubicBezTo>
                <a:lnTo>
                  <a:pt x="6235130" y="1845953"/>
                </a:lnTo>
                <a:lnTo>
                  <a:pt x="6253796" y="1934485"/>
                </a:lnTo>
                <a:lnTo>
                  <a:pt x="6237573" y="1814841"/>
                </a:lnTo>
                <a:lnTo>
                  <a:pt x="6265550" y="1871197"/>
                </a:lnTo>
                <a:lnTo>
                  <a:pt x="6235514" y="1799652"/>
                </a:lnTo>
                <a:lnTo>
                  <a:pt x="6231132" y="1767326"/>
                </a:lnTo>
                <a:lnTo>
                  <a:pt x="6251085" y="1789828"/>
                </a:lnTo>
                <a:lnTo>
                  <a:pt x="6230583" y="1763279"/>
                </a:lnTo>
                <a:lnTo>
                  <a:pt x="6224865" y="1721116"/>
                </a:lnTo>
                <a:lnTo>
                  <a:pt x="6228063" y="1760017"/>
                </a:lnTo>
                <a:lnTo>
                  <a:pt x="6207928" y="1733943"/>
                </a:lnTo>
                <a:lnTo>
                  <a:pt x="6195399" y="1704099"/>
                </a:lnTo>
                <a:lnTo>
                  <a:pt x="6215823" y="1717499"/>
                </a:lnTo>
                <a:lnTo>
                  <a:pt x="6193925" y="1700590"/>
                </a:lnTo>
                <a:lnTo>
                  <a:pt x="6185084" y="1679527"/>
                </a:lnTo>
                <a:lnTo>
                  <a:pt x="6191380" y="1698624"/>
                </a:lnTo>
                <a:lnTo>
                  <a:pt x="6164807" y="1678104"/>
                </a:lnTo>
                <a:lnTo>
                  <a:pt x="6145069" y="1652545"/>
                </a:lnTo>
                <a:lnTo>
                  <a:pt x="6163385" y="1658732"/>
                </a:lnTo>
                <a:lnTo>
                  <a:pt x="6143245" y="1650183"/>
                </a:lnTo>
                <a:lnTo>
                  <a:pt x="6125412" y="1627089"/>
                </a:lnTo>
                <a:lnTo>
                  <a:pt x="6139558" y="1648617"/>
                </a:lnTo>
                <a:lnTo>
                  <a:pt x="6110829" y="1636421"/>
                </a:lnTo>
                <a:lnTo>
                  <a:pt x="6083110" y="1615017"/>
                </a:lnTo>
                <a:lnTo>
                  <a:pt x="6121796" y="1618048"/>
                </a:lnTo>
                <a:lnTo>
                  <a:pt x="6079632" y="1612331"/>
                </a:lnTo>
                <a:lnTo>
                  <a:pt x="6053082" y="1591829"/>
                </a:lnTo>
                <a:lnTo>
                  <a:pt x="6075574" y="1611781"/>
                </a:lnTo>
                <a:lnTo>
                  <a:pt x="6042090" y="1607241"/>
                </a:lnTo>
                <a:lnTo>
                  <a:pt x="5971711" y="1577364"/>
                </a:lnTo>
                <a:lnTo>
                  <a:pt x="6027858" y="1605311"/>
                </a:lnTo>
                <a:lnTo>
                  <a:pt x="5908423" y="1589116"/>
                </a:lnTo>
                <a:lnTo>
                  <a:pt x="6000762" y="1608565"/>
                </a:lnTo>
                <a:lnTo>
                  <a:pt x="5941324" y="1603907"/>
                </a:lnTo>
                <a:cubicBezTo>
                  <a:pt x="5759130" y="1596915"/>
                  <a:pt x="5572994" y="1608103"/>
                  <a:pt x="5393978" y="1608103"/>
                </a:cubicBezTo>
                <a:lnTo>
                  <a:pt x="2602058" y="1608103"/>
                </a:lnTo>
                <a:lnTo>
                  <a:pt x="812806" y="1608103"/>
                </a:lnTo>
                <a:cubicBezTo>
                  <a:pt x="785683" y="1608103"/>
                  <a:pt x="758926" y="1606677"/>
                  <a:pt x="732562" y="1603897"/>
                </a:cubicBezTo>
                <a:lnTo>
                  <a:pt x="719402" y="1601815"/>
                </a:lnTo>
                <a:lnTo>
                  <a:pt x="0" y="1601815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CB3AD47E-4FF8-CA44-9C21-F3FCAD557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1239" y="0"/>
            <a:ext cx="14656411" cy="13716000"/>
          </a:xfrm>
          <a:custGeom>
            <a:avLst/>
            <a:gdLst>
              <a:gd name="connsiteX0" fmla="*/ 1612164 w 14656411"/>
              <a:gd name="connsiteY0" fmla="*/ 7016163 h 13716000"/>
              <a:gd name="connsiteX1" fmla="*/ 1610922 w 14656411"/>
              <a:gd name="connsiteY1" fmla="*/ 7031448 h 13716000"/>
              <a:gd name="connsiteX2" fmla="*/ 1604973 w 14656411"/>
              <a:gd name="connsiteY2" fmla="*/ 7043368 h 13716000"/>
              <a:gd name="connsiteX3" fmla="*/ 1607018 w 14656411"/>
              <a:gd name="connsiteY3" fmla="*/ 7028286 h 13716000"/>
              <a:gd name="connsiteX4" fmla="*/ 1628203 w 14656411"/>
              <a:gd name="connsiteY4" fmla="*/ 6996819 h 13716000"/>
              <a:gd name="connsiteX5" fmla="*/ 1615367 w 14656411"/>
              <a:gd name="connsiteY5" fmla="*/ 7035230 h 13716000"/>
              <a:gd name="connsiteX6" fmla="*/ 1607548 w 14656411"/>
              <a:gd name="connsiteY6" fmla="*/ 7072981 h 13716000"/>
              <a:gd name="connsiteX7" fmla="*/ 1610922 w 14656411"/>
              <a:gd name="connsiteY7" fmla="*/ 7031448 h 13716000"/>
              <a:gd name="connsiteX8" fmla="*/ 1614331 w 14656411"/>
              <a:gd name="connsiteY8" fmla="*/ 6989489 h 13716000"/>
              <a:gd name="connsiteX9" fmla="*/ 1613974 w 14656411"/>
              <a:gd name="connsiteY9" fmla="*/ 6993882 h 13716000"/>
              <a:gd name="connsiteX10" fmla="*/ 1611270 w 14656411"/>
              <a:gd name="connsiteY10" fmla="*/ 6996924 h 13716000"/>
              <a:gd name="connsiteX11" fmla="*/ 1611839 w 14656411"/>
              <a:gd name="connsiteY11" fmla="*/ 6992721 h 13716000"/>
              <a:gd name="connsiteX12" fmla="*/ 1628610 w 14656411"/>
              <a:gd name="connsiteY12" fmla="*/ 6977420 h 13716000"/>
              <a:gd name="connsiteX13" fmla="*/ 1612164 w 14656411"/>
              <a:gd name="connsiteY13" fmla="*/ 7016163 h 13716000"/>
              <a:gd name="connsiteX14" fmla="*/ 1613974 w 14656411"/>
              <a:gd name="connsiteY14" fmla="*/ 6993882 h 13716000"/>
              <a:gd name="connsiteX15" fmla="*/ 1643145 w 14656411"/>
              <a:gd name="connsiteY15" fmla="*/ 6952110 h 13716000"/>
              <a:gd name="connsiteX16" fmla="*/ 1638347 w 14656411"/>
              <a:gd name="connsiteY16" fmla="*/ 6966467 h 13716000"/>
              <a:gd name="connsiteX17" fmla="*/ 1628610 w 14656411"/>
              <a:gd name="connsiteY17" fmla="*/ 6977420 h 13716000"/>
              <a:gd name="connsiteX18" fmla="*/ 1634706 w 14656411"/>
              <a:gd name="connsiteY18" fmla="*/ 6963057 h 13716000"/>
              <a:gd name="connsiteX19" fmla="*/ 1662685 w 14656411"/>
              <a:gd name="connsiteY19" fmla="*/ 6939091 h 13716000"/>
              <a:gd name="connsiteX20" fmla="*/ 1638760 w 14656411"/>
              <a:gd name="connsiteY20" fmla="*/ 6975665 h 13716000"/>
              <a:gd name="connsiteX21" fmla="*/ 1628203 w 14656411"/>
              <a:gd name="connsiteY21" fmla="*/ 6996819 h 13716000"/>
              <a:gd name="connsiteX22" fmla="*/ 1638347 w 14656411"/>
              <a:gd name="connsiteY22" fmla="*/ 6966467 h 13716000"/>
              <a:gd name="connsiteX23" fmla="*/ 1650816 w 14656411"/>
              <a:gd name="connsiteY23" fmla="*/ 6929157 h 13716000"/>
              <a:gd name="connsiteX24" fmla="*/ 1649594 w 14656411"/>
              <a:gd name="connsiteY24" fmla="*/ 6932814 h 13716000"/>
              <a:gd name="connsiteX25" fmla="*/ 1646747 w 14656411"/>
              <a:gd name="connsiteY25" fmla="*/ 6934692 h 13716000"/>
              <a:gd name="connsiteX26" fmla="*/ 1648250 w 14656411"/>
              <a:gd name="connsiteY26" fmla="*/ 6931150 h 13716000"/>
              <a:gd name="connsiteX27" fmla="*/ 1666739 w 14656411"/>
              <a:gd name="connsiteY27" fmla="*/ 6921503 h 13716000"/>
              <a:gd name="connsiteX28" fmla="*/ 1643145 w 14656411"/>
              <a:gd name="connsiteY28" fmla="*/ 6952110 h 13716000"/>
              <a:gd name="connsiteX29" fmla="*/ 1649594 w 14656411"/>
              <a:gd name="connsiteY29" fmla="*/ 6932814 h 13716000"/>
              <a:gd name="connsiteX30" fmla="*/ 1688149 w 14656411"/>
              <a:gd name="connsiteY30" fmla="*/ 6900163 h 13716000"/>
              <a:gd name="connsiteX31" fmla="*/ 1679846 w 14656411"/>
              <a:gd name="connsiteY31" fmla="*/ 6912857 h 13716000"/>
              <a:gd name="connsiteX32" fmla="*/ 1666739 w 14656411"/>
              <a:gd name="connsiteY32" fmla="*/ 6921503 h 13716000"/>
              <a:gd name="connsiteX33" fmla="*/ 1675789 w 14656411"/>
              <a:gd name="connsiteY33" fmla="*/ 6909762 h 13716000"/>
              <a:gd name="connsiteX34" fmla="*/ 1706093 w 14656411"/>
              <a:gd name="connsiteY34" fmla="*/ 6895542 h 13716000"/>
              <a:gd name="connsiteX35" fmla="*/ 1683627 w 14656411"/>
              <a:gd name="connsiteY35" fmla="*/ 6915536 h 13716000"/>
              <a:gd name="connsiteX36" fmla="*/ 1662685 w 14656411"/>
              <a:gd name="connsiteY36" fmla="*/ 6939091 h 13716000"/>
              <a:gd name="connsiteX37" fmla="*/ 1679846 w 14656411"/>
              <a:gd name="connsiteY37" fmla="*/ 6912857 h 13716000"/>
              <a:gd name="connsiteX38" fmla="*/ 1702601 w 14656411"/>
              <a:gd name="connsiteY38" fmla="*/ 6878070 h 13716000"/>
              <a:gd name="connsiteX39" fmla="*/ 1700751 w 14656411"/>
              <a:gd name="connsiteY39" fmla="*/ 6880899 h 13716000"/>
              <a:gd name="connsiteX40" fmla="*/ 1697115 w 14656411"/>
              <a:gd name="connsiteY40" fmla="*/ 6882098 h 13716000"/>
              <a:gd name="connsiteX41" fmla="*/ 1699080 w 14656411"/>
              <a:gd name="connsiteY41" fmla="*/ 6879549 h 13716000"/>
              <a:gd name="connsiteX42" fmla="*/ 1721962 w 14656411"/>
              <a:gd name="connsiteY42" fmla="*/ 6873904 h 13716000"/>
              <a:gd name="connsiteX43" fmla="*/ 1688149 w 14656411"/>
              <a:gd name="connsiteY43" fmla="*/ 6900163 h 13716000"/>
              <a:gd name="connsiteX44" fmla="*/ 1700751 w 14656411"/>
              <a:gd name="connsiteY44" fmla="*/ 6880899 h 13716000"/>
              <a:gd name="connsiteX45" fmla="*/ 1746377 w 14656411"/>
              <a:gd name="connsiteY45" fmla="*/ 6859691 h 13716000"/>
              <a:gd name="connsiteX46" fmla="*/ 1735378 w 14656411"/>
              <a:gd name="connsiteY46" fmla="*/ 6869480 h 13716000"/>
              <a:gd name="connsiteX47" fmla="*/ 1721962 w 14656411"/>
              <a:gd name="connsiteY47" fmla="*/ 6873904 h 13716000"/>
              <a:gd name="connsiteX48" fmla="*/ 1733068 w 14656411"/>
              <a:gd name="connsiteY48" fmla="*/ 6865279 h 13716000"/>
              <a:gd name="connsiteX49" fmla="*/ 1767164 w 14656411"/>
              <a:gd name="connsiteY49" fmla="*/ 6858997 h 13716000"/>
              <a:gd name="connsiteX50" fmla="*/ 1743975 w 14656411"/>
              <a:gd name="connsiteY50" fmla="*/ 6870551 h 13716000"/>
              <a:gd name="connsiteX51" fmla="*/ 1706093 w 14656411"/>
              <a:gd name="connsiteY51" fmla="*/ 6895542 h 13716000"/>
              <a:gd name="connsiteX52" fmla="*/ 1735378 w 14656411"/>
              <a:gd name="connsiteY52" fmla="*/ 6869480 h 13716000"/>
              <a:gd name="connsiteX53" fmla="*/ 1786437 w 14656411"/>
              <a:gd name="connsiteY53" fmla="*/ 6842873 h 13716000"/>
              <a:gd name="connsiteX54" fmla="*/ 1746377 w 14656411"/>
              <a:gd name="connsiteY54" fmla="*/ 6859691 h 13716000"/>
              <a:gd name="connsiteX55" fmla="*/ 1763012 w 14656411"/>
              <a:gd name="connsiteY55" fmla="*/ 6844887 h 13716000"/>
              <a:gd name="connsiteX56" fmla="*/ 1765867 w 14656411"/>
              <a:gd name="connsiteY56" fmla="*/ 6842346 h 13716000"/>
              <a:gd name="connsiteX57" fmla="*/ 1763012 w 14656411"/>
              <a:gd name="connsiteY57" fmla="*/ 6844887 h 13716000"/>
              <a:gd name="connsiteX58" fmla="*/ 1758866 w 14656411"/>
              <a:gd name="connsiteY58" fmla="*/ 6845243 h 13716000"/>
              <a:gd name="connsiteX59" fmla="*/ 1761905 w 14656411"/>
              <a:gd name="connsiteY59" fmla="*/ 6842883 h 13716000"/>
              <a:gd name="connsiteX60" fmla="*/ 1848199 w 14656411"/>
              <a:gd name="connsiteY60" fmla="*/ 6837559 h 13716000"/>
              <a:gd name="connsiteX61" fmla="*/ 1803759 w 14656411"/>
              <a:gd name="connsiteY61" fmla="*/ 6846929 h 13716000"/>
              <a:gd name="connsiteX62" fmla="*/ 1767164 w 14656411"/>
              <a:gd name="connsiteY62" fmla="*/ 6858997 h 13716000"/>
              <a:gd name="connsiteX63" fmla="*/ 1802261 w 14656411"/>
              <a:gd name="connsiteY63" fmla="*/ 6841511 h 13716000"/>
              <a:gd name="connsiteX64" fmla="*/ 1813567 w 14656411"/>
              <a:gd name="connsiteY64" fmla="*/ 6835877 h 13716000"/>
              <a:gd name="connsiteX65" fmla="*/ 1802261 w 14656411"/>
              <a:gd name="connsiteY65" fmla="*/ 6841511 h 13716000"/>
              <a:gd name="connsiteX66" fmla="*/ 1786437 w 14656411"/>
              <a:gd name="connsiteY66" fmla="*/ 6842873 h 13716000"/>
              <a:gd name="connsiteX67" fmla="*/ 1798100 w 14656411"/>
              <a:gd name="connsiteY67" fmla="*/ 6837975 h 13716000"/>
              <a:gd name="connsiteX68" fmla="*/ 3753265 w 14656411"/>
              <a:gd name="connsiteY68" fmla="*/ 5227193 h 13716000"/>
              <a:gd name="connsiteX69" fmla="*/ 3741516 w 14656411"/>
              <a:gd name="connsiteY69" fmla="*/ 5232126 h 13716000"/>
              <a:gd name="connsiteX70" fmla="*/ 3726191 w 14656411"/>
              <a:gd name="connsiteY70" fmla="*/ 5234139 h 13716000"/>
              <a:gd name="connsiteX71" fmla="*/ 3737667 w 14656411"/>
              <a:gd name="connsiteY71" fmla="*/ 5228436 h 13716000"/>
              <a:gd name="connsiteX72" fmla="*/ 3779129 w 14656411"/>
              <a:gd name="connsiteY72" fmla="*/ 5225132 h 13716000"/>
              <a:gd name="connsiteX73" fmla="*/ 3775924 w 14656411"/>
              <a:gd name="connsiteY73" fmla="*/ 5227605 h 13716000"/>
              <a:gd name="connsiteX74" fmla="*/ 3771960 w 14656411"/>
              <a:gd name="connsiteY74" fmla="*/ 5228126 h 13716000"/>
              <a:gd name="connsiteX75" fmla="*/ 3774973 w 14656411"/>
              <a:gd name="connsiteY75" fmla="*/ 5225462 h 13716000"/>
              <a:gd name="connsiteX76" fmla="*/ 3790869 w 14656411"/>
              <a:gd name="connsiteY76" fmla="*/ 5211404 h 13716000"/>
              <a:gd name="connsiteX77" fmla="*/ 3774973 w 14656411"/>
              <a:gd name="connsiteY77" fmla="*/ 5225462 h 13716000"/>
              <a:gd name="connsiteX78" fmla="*/ 3753265 w 14656411"/>
              <a:gd name="connsiteY78" fmla="*/ 5227193 h 13716000"/>
              <a:gd name="connsiteX79" fmla="*/ 3774421 w 14656411"/>
              <a:gd name="connsiteY79" fmla="*/ 5210173 h 13716000"/>
              <a:gd name="connsiteX80" fmla="*/ 3737667 w 14656411"/>
              <a:gd name="connsiteY80" fmla="*/ 5228436 h 13716000"/>
              <a:gd name="connsiteX81" fmla="*/ 3691488 w 14656411"/>
              <a:gd name="connsiteY81" fmla="*/ 5232118 h 13716000"/>
              <a:gd name="connsiteX82" fmla="*/ 3734364 w 14656411"/>
              <a:gd name="connsiteY82" fmla="*/ 5223203 h 13716000"/>
              <a:gd name="connsiteX83" fmla="*/ 3816018 w 14656411"/>
              <a:gd name="connsiteY83" fmla="*/ 5196641 h 13716000"/>
              <a:gd name="connsiteX84" fmla="*/ 3804088 w 14656411"/>
              <a:gd name="connsiteY84" fmla="*/ 5205854 h 13716000"/>
              <a:gd name="connsiteX85" fmla="*/ 3790869 w 14656411"/>
              <a:gd name="connsiteY85" fmla="*/ 5211404 h 13716000"/>
              <a:gd name="connsiteX86" fmla="*/ 3802644 w 14656411"/>
              <a:gd name="connsiteY86" fmla="*/ 5200992 h 13716000"/>
              <a:gd name="connsiteX87" fmla="*/ 3840270 w 14656411"/>
              <a:gd name="connsiteY87" fmla="*/ 5188752 h 13716000"/>
              <a:gd name="connsiteX88" fmla="*/ 3838086 w 14656411"/>
              <a:gd name="connsiteY88" fmla="*/ 5191580 h 13716000"/>
              <a:gd name="connsiteX89" fmla="*/ 3834808 w 14656411"/>
              <a:gd name="connsiteY89" fmla="*/ 5192957 h 13716000"/>
              <a:gd name="connsiteX90" fmla="*/ 3836853 w 14656411"/>
              <a:gd name="connsiteY90" fmla="*/ 5189863 h 13716000"/>
              <a:gd name="connsiteX91" fmla="*/ 3830169 w 14656411"/>
              <a:gd name="connsiteY91" fmla="*/ 5176650 h 13716000"/>
              <a:gd name="connsiteX92" fmla="*/ 3802644 w 14656411"/>
              <a:gd name="connsiteY92" fmla="*/ 5200992 h 13716000"/>
              <a:gd name="connsiteX93" fmla="*/ 3774421 w 14656411"/>
              <a:gd name="connsiteY93" fmla="*/ 5210173 h 13716000"/>
              <a:gd name="connsiteX94" fmla="*/ 3794825 w 14656411"/>
              <a:gd name="connsiteY94" fmla="*/ 5200033 h 13716000"/>
              <a:gd name="connsiteX95" fmla="*/ 3849435 w 14656411"/>
              <a:gd name="connsiteY95" fmla="*/ 5170833 h 13716000"/>
              <a:gd name="connsiteX96" fmla="*/ 3836853 w 14656411"/>
              <a:gd name="connsiteY96" fmla="*/ 5189863 h 13716000"/>
              <a:gd name="connsiteX97" fmla="*/ 3816018 w 14656411"/>
              <a:gd name="connsiteY97" fmla="*/ 5196641 h 13716000"/>
              <a:gd name="connsiteX98" fmla="*/ 3869921 w 14656411"/>
              <a:gd name="connsiteY98" fmla="*/ 5150350 h 13716000"/>
              <a:gd name="connsiteX99" fmla="*/ 3861006 w 14656411"/>
              <a:gd name="connsiteY99" fmla="*/ 5161896 h 13716000"/>
              <a:gd name="connsiteX100" fmla="*/ 3849435 w 14656411"/>
              <a:gd name="connsiteY100" fmla="*/ 5170833 h 13716000"/>
              <a:gd name="connsiteX101" fmla="*/ 3857578 w 14656411"/>
              <a:gd name="connsiteY101" fmla="*/ 5158516 h 13716000"/>
              <a:gd name="connsiteX102" fmla="*/ 3891466 w 14656411"/>
              <a:gd name="connsiteY102" fmla="*/ 5136096 h 13716000"/>
              <a:gd name="connsiteX103" fmla="*/ 3890063 w 14656411"/>
              <a:gd name="connsiteY103" fmla="*/ 5139455 h 13716000"/>
              <a:gd name="connsiteX104" fmla="*/ 3887648 w 14656411"/>
              <a:gd name="connsiteY104" fmla="*/ 5141320 h 13716000"/>
              <a:gd name="connsiteX105" fmla="*/ 3888798 w 14656411"/>
              <a:gd name="connsiteY105" fmla="*/ 5137861 h 13716000"/>
              <a:gd name="connsiteX106" fmla="*/ 3875480 w 14656411"/>
              <a:gd name="connsiteY106" fmla="*/ 5131441 h 13716000"/>
              <a:gd name="connsiteX107" fmla="*/ 3857578 w 14656411"/>
              <a:gd name="connsiteY107" fmla="*/ 5158516 h 13716000"/>
              <a:gd name="connsiteX108" fmla="*/ 3830169 w 14656411"/>
              <a:gd name="connsiteY108" fmla="*/ 5176650 h 13716000"/>
              <a:gd name="connsiteX109" fmla="*/ 3854723 w 14656411"/>
              <a:gd name="connsiteY109" fmla="*/ 5154936 h 13716000"/>
              <a:gd name="connsiteX110" fmla="*/ 3895777 w 14656411"/>
              <a:gd name="connsiteY110" fmla="*/ 5116864 h 13716000"/>
              <a:gd name="connsiteX111" fmla="*/ 3888798 w 14656411"/>
              <a:gd name="connsiteY111" fmla="*/ 5137861 h 13716000"/>
              <a:gd name="connsiteX112" fmla="*/ 3869921 w 14656411"/>
              <a:gd name="connsiteY112" fmla="*/ 5150350 h 13716000"/>
              <a:gd name="connsiteX113" fmla="*/ 3909502 w 14656411"/>
              <a:gd name="connsiteY113" fmla="*/ 5092927 h 13716000"/>
              <a:gd name="connsiteX114" fmla="*/ 3903892 w 14656411"/>
              <a:gd name="connsiteY114" fmla="*/ 5106355 h 13716000"/>
              <a:gd name="connsiteX115" fmla="*/ 3895777 w 14656411"/>
              <a:gd name="connsiteY115" fmla="*/ 5116864 h 13716000"/>
              <a:gd name="connsiteX116" fmla="*/ 3900254 w 14656411"/>
              <a:gd name="connsiteY116" fmla="*/ 5103396 h 13716000"/>
              <a:gd name="connsiteX117" fmla="*/ 3910455 w 14656411"/>
              <a:gd name="connsiteY117" fmla="*/ 5072706 h 13716000"/>
              <a:gd name="connsiteX118" fmla="*/ 3900254 w 14656411"/>
              <a:gd name="connsiteY118" fmla="*/ 5103396 h 13716000"/>
              <a:gd name="connsiteX119" fmla="*/ 3875480 w 14656411"/>
              <a:gd name="connsiteY119" fmla="*/ 5131441 h 13716000"/>
              <a:gd name="connsiteX120" fmla="*/ 3899476 w 14656411"/>
              <a:gd name="connsiteY120" fmla="*/ 5095145 h 13716000"/>
              <a:gd name="connsiteX121" fmla="*/ 3928146 w 14656411"/>
              <a:gd name="connsiteY121" fmla="*/ 5071822 h 13716000"/>
              <a:gd name="connsiteX122" fmla="*/ 3927652 w 14656411"/>
              <a:gd name="connsiteY122" fmla="*/ 5075584 h 13716000"/>
              <a:gd name="connsiteX123" fmla="*/ 3924189 w 14656411"/>
              <a:gd name="connsiteY123" fmla="*/ 5080069 h 13716000"/>
              <a:gd name="connsiteX124" fmla="*/ 3924419 w 14656411"/>
              <a:gd name="connsiteY124" fmla="*/ 5076041 h 13716000"/>
              <a:gd name="connsiteX125" fmla="*/ 3925669 w 14656411"/>
              <a:gd name="connsiteY125" fmla="*/ 5054230 h 13716000"/>
              <a:gd name="connsiteX126" fmla="*/ 3924419 w 14656411"/>
              <a:gd name="connsiteY126" fmla="*/ 5076041 h 13716000"/>
              <a:gd name="connsiteX127" fmla="*/ 3909502 w 14656411"/>
              <a:gd name="connsiteY127" fmla="*/ 5092927 h 13716000"/>
              <a:gd name="connsiteX128" fmla="*/ 3934479 w 14656411"/>
              <a:gd name="connsiteY128" fmla="*/ 5023606 h 13716000"/>
              <a:gd name="connsiteX129" fmla="*/ 3932652 w 14656411"/>
              <a:gd name="connsiteY129" fmla="*/ 5037517 h 13716000"/>
              <a:gd name="connsiteX130" fmla="*/ 3925669 w 14656411"/>
              <a:gd name="connsiteY130" fmla="*/ 5054230 h 13716000"/>
              <a:gd name="connsiteX131" fmla="*/ 3926488 w 14656411"/>
              <a:gd name="connsiteY131" fmla="*/ 5039940 h 13716000"/>
              <a:gd name="connsiteX132" fmla="*/ 3928191 w 14656411"/>
              <a:gd name="connsiteY132" fmla="*/ 5010204 h 13716000"/>
              <a:gd name="connsiteX133" fmla="*/ 3926488 w 14656411"/>
              <a:gd name="connsiteY133" fmla="*/ 5039940 h 13716000"/>
              <a:gd name="connsiteX134" fmla="*/ 3910455 w 14656411"/>
              <a:gd name="connsiteY134" fmla="*/ 5072706 h 13716000"/>
              <a:gd name="connsiteX135" fmla="*/ 3923096 w 14656411"/>
              <a:gd name="connsiteY135" fmla="*/ 5034677 h 13716000"/>
              <a:gd name="connsiteX136" fmla="*/ 10535201 w 14656411"/>
              <a:gd name="connsiteY136" fmla="*/ 3854131 h 13716000"/>
              <a:gd name="connsiteX137" fmla="*/ 10549523 w 14656411"/>
              <a:gd name="connsiteY137" fmla="*/ 3855300 h 13716000"/>
              <a:gd name="connsiteX138" fmla="*/ 10562287 w 14656411"/>
              <a:gd name="connsiteY138" fmla="*/ 3861546 h 13716000"/>
              <a:gd name="connsiteX139" fmla="*/ 10548459 w 14656411"/>
              <a:gd name="connsiteY139" fmla="*/ 3859671 h 13716000"/>
              <a:gd name="connsiteX140" fmla="*/ 10504987 w 14656411"/>
              <a:gd name="connsiteY140" fmla="*/ 3851665 h 13716000"/>
              <a:gd name="connsiteX141" fmla="*/ 10509187 w 14656411"/>
              <a:gd name="connsiteY141" fmla="*/ 3852008 h 13716000"/>
              <a:gd name="connsiteX142" fmla="*/ 10512273 w 14656411"/>
              <a:gd name="connsiteY142" fmla="*/ 3854764 h 13716000"/>
              <a:gd name="connsiteX143" fmla="*/ 10508273 w 14656411"/>
              <a:gd name="connsiteY143" fmla="*/ 3854222 h 13716000"/>
              <a:gd name="connsiteX144" fmla="*/ 10514107 w 14656411"/>
              <a:gd name="connsiteY144" fmla="*/ 3837967 h 13716000"/>
              <a:gd name="connsiteX145" fmla="*/ 10550077 w 14656411"/>
              <a:gd name="connsiteY145" fmla="*/ 3850055 h 13716000"/>
              <a:gd name="connsiteX146" fmla="*/ 10589771 w 14656411"/>
              <a:gd name="connsiteY146" fmla="*/ 3858460 h 13716000"/>
              <a:gd name="connsiteX147" fmla="*/ 10587739 w 14656411"/>
              <a:gd name="connsiteY147" fmla="*/ 3858419 h 13716000"/>
              <a:gd name="connsiteX148" fmla="*/ 10549523 w 14656411"/>
              <a:gd name="connsiteY148" fmla="*/ 3855300 h 13716000"/>
              <a:gd name="connsiteX149" fmla="*/ 10490773 w 14656411"/>
              <a:gd name="connsiteY149" fmla="*/ 3835565 h 13716000"/>
              <a:gd name="connsiteX150" fmla="*/ 10535201 w 14656411"/>
              <a:gd name="connsiteY150" fmla="*/ 3854131 h 13716000"/>
              <a:gd name="connsiteX151" fmla="*/ 10509187 w 14656411"/>
              <a:gd name="connsiteY151" fmla="*/ 3852008 h 13716000"/>
              <a:gd name="connsiteX152" fmla="*/ 10467045 w 14656411"/>
              <a:gd name="connsiteY152" fmla="*/ 3822151 h 13716000"/>
              <a:gd name="connsiteX153" fmla="*/ 10481005 w 14656411"/>
              <a:gd name="connsiteY153" fmla="*/ 3826843 h 13716000"/>
              <a:gd name="connsiteX154" fmla="*/ 10490773 w 14656411"/>
              <a:gd name="connsiteY154" fmla="*/ 3835565 h 13716000"/>
              <a:gd name="connsiteX155" fmla="*/ 10476763 w 14656411"/>
              <a:gd name="connsiteY155" fmla="*/ 3829710 h 13716000"/>
              <a:gd name="connsiteX156" fmla="*/ 10443373 w 14656411"/>
              <a:gd name="connsiteY156" fmla="*/ 3814196 h 13716000"/>
              <a:gd name="connsiteX157" fmla="*/ 10447027 w 14656411"/>
              <a:gd name="connsiteY157" fmla="*/ 3815424 h 13716000"/>
              <a:gd name="connsiteX158" fmla="*/ 10448721 w 14656411"/>
              <a:gd name="connsiteY158" fmla="*/ 3817992 h 13716000"/>
              <a:gd name="connsiteX159" fmla="*/ 10445169 w 14656411"/>
              <a:gd name="connsiteY159" fmla="*/ 3816507 h 13716000"/>
              <a:gd name="connsiteX160" fmla="*/ 10452705 w 14656411"/>
              <a:gd name="connsiteY160" fmla="*/ 3801572 h 13716000"/>
              <a:gd name="connsiteX161" fmla="*/ 10489615 w 14656411"/>
              <a:gd name="connsiteY161" fmla="*/ 3825981 h 13716000"/>
              <a:gd name="connsiteX162" fmla="*/ 10514107 w 14656411"/>
              <a:gd name="connsiteY162" fmla="*/ 3837967 h 13716000"/>
              <a:gd name="connsiteX163" fmla="*/ 10481005 w 14656411"/>
              <a:gd name="connsiteY163" fmla="*/ 3826843 h 13716000"/>
              <a:gd name="connsiteX164" fmla="*/ 10435051 w 14656411"/>
              <a:gd name="connsiteY164" fmla="*/ 3797264 h 13716000"/>
              <a:gd name="connsiteX165" fmla="*/ 10467045 w 14656411"/>
              <a:gd name="connsiteY165" fmla="*/ 3822151 h 13716000"/>
              <a:gd name="connsiteX166" fmla="*/ 10447027 w 14656411"/>
              <a:gd name="connsiteY166" fmla="*/ 3815424 h 13716000"/>
              <a:gd name="connsiteX167" fmla="*/ 10413379 w 14656411"/>
              <a:gd name="connsiteY167" fmla="*/ 3775567 h 13716000"/>
              <a:gd name="connsiteX168" fmla="*/ 10426433 w 14656411"/>
              <a:gd name="connsiteY168" fmla="*/ 3784199 h 13716000"/>
              <a:gd name="connsiteX169" fmla="*/ 10435051 w 14656411"/>
              <a:gd name="connsiteY169" fmla="*/ 3797264 h 13716000"/>
              <a:gd name="connsiteX170" fmla="*/ 10422869 w 14656411"/>
              <a:gd name="connsiteY170" fmla="*/ 3787789 h 13716000"/>
              <a:gd name="connsiteX171" fmla="*/ 10391813 w 14656411"/>
              <a:gd name="connsiteY171" fmla="*/ 3761304 h 13716000"/>
              <a:gd name="connsiteX172" fmla="*/ 10394879 w 14656411"/>
              <a:gd name="connsiteY172" fmla="*/ 3763332 h 13716000"/>
              <a:gd name="connsiteX173" fmla="*/ 10396051 w 14656411"/>
              <a:gd name="connsiteY173" fmla="*/ 3766928 h 13716000"/>
              <a:gd name="connsiteX174" fmla="*/ 10393263 w 14656411"/>
              <a:gd name="connsiteY174" fmla="*/ 3764758 h 13716000"/>
              <a:gd name="connsiteX175" fmla="*/ 10408949 w 14656411"/>
              <a:gd name="connsiteY175" fmla="*/ 3757689 h 13716000"/>
              <a:gd name="connsiteX176" fmla="*/ 10430169 w 14656411"/>
              <a:gd name="connsiteY176" fmla="*/ 3781449 h 13716000"/>
              <a:gd name="connsiteX177" fmla="*/ 10452705 w 14656411"/>
              <a:gd name="connsiteY177" fmla="*/ 3801572 h 13716000"/>
              <a:gd name="connsiteX178" fmla="*/ 10426433 w 14656411"/>
              <a:gd name="connsiteY178" fmla="*/ 3784199 h 13716000"/>
              <a:gd name="connsiteX179" fmla="*/ 10388361 w 14656411"/>
              <a:gd name="connsiteY179" fmla="*/ 3743345 h 13716000"/>
              <a:gd name="connsiteX180" fmla="*/ 10413379 w 14656411"/>
              <a:gd name="connsiteY180" fmla="*/ 3775567 h 13716000"/>
              <a:gd name="connsiteX181" fmla="*/ 10394879 w 14656411"/>
              <a:gd name="connsiteY181" fmla="*/ 3763332 h 13716000"/>
              <a:gd name="connsiteX182" fmla="*/ 10373753 w 14656411"/>
              <a:gd name="connsiteY182" fmla="*/ 3718279 h 13716000"/>
              <a:gd name="connsiteX183" fmla="*/ 10383889 w 14656411"/>
              <a:gd name="connsiteY183" fmla="*/ 3729629 h 13716000"/>
              <a:gd name="connsiteX184" fmla="*/ 10388361 w 14656411"/>
              <a:gd name="connsiteY184" fmla="*/ 3743345 h 13716000"/>
              <a:gd name="connsiteX185" fmla="*/ 10379463 w 14656411"/>
              <a:gd name="connsiteY185" fmla="*/ 3731886 h 13716000"/>
              <a:gd name="connsiteX186" fmla="*/ 10374113 w 14656411"/>
              <a:gd name="connsiteY186" fmla="*/ 3699649 h 13716000"/>
              <a:gd name="connsiteX187" fmla="*/ 10384739 w 14656411"/>
              <a:gd name="connsiteY187" fmla="*/ 3720980 h 13716000"/>
              <a:gd name="connsiteX188" fmla="*/ 10408949 w 14656411"/>
              <a:gd name="connsiteY188" fmla="*/ 3757689 h 13716000"/>
              <a:gd name="connsiteX189" fmla="*/ 10383889 w 14656411"/>
              <a:gd name="connsiteY189" fmla="*/ 3729629 h 13716000"/>
              <a:gd name="connsiteX190" fmla="*/ 10356751 w 14656411"/>
              <a:gd name="connsiteY190" fmla="*/ 3699243 h 13716000"/>
              <a:gd name="connsiteX191" fmla="*/ 10360419 w 14656411"/>
              <a:gd name="connsiteY191" fmla="*/ 3703350 h 13716000"/>
              <a:gd name="connsiteX192" fmla="*/ 10360665 w 14656411"/>
              <a:gd name="connsiteY192" fmla="*/ 3707675 h 13716000"/>
              <a:gd name="connsiteX193" fmla="*/ 10357287 w 14656411"/>
              <a:gd name="connsiteY193" fmla="*/ 3703324 h 13716000"/>
              <a:gd name="connsiteX194" fmla="*/ 10359309 w 14656411"/>
              <a:gd name="connsiteY194" fmla="*/ 3683873 h 13716000"/>
              <a:gd name="connsiteX195" fmla="*/ 10373753 w 14656411"/>
              <a:gd name="connsiteY195" fmla="*/ 3718279 h 13716000"/>
              <a:gd name="connsiteX196" fmla="*/ 10360419 w 14656411"/>
              <a:gd name="connsiteY196" fmla="*/ 3703350 h 13716000"/>
              <a:gd name="connsiteX197" fmla="*/ 10350607 w 14656411"/>
              <a:gd name="connsiteY197" fmla="*/ 3652464 h 13716000"/>
              <a:gd name="connsiteX198" fmla="*/ 10358413 w 14656411"/>
              <a:gd name="connsiteY198" fmla="*/ 3668135 h 13716000"/>
              <a:gd name="connsiteX199" fmla="*/ 10359309 w 14656411"/>
              <a:gd name="connsiteY199" fmla="*/ 3683873 h 13716000"/>
              <a:gd name="connsiteX200" fmla="*/ 10352647 w 14656411"/>
              <a:gd name="connsiteY200" fmla="*/ 3668001 h 13716000"/>
              <a:gd name="connsiteX201" fmla="*/ 10356673 w 14656411"/>
              <a:gd name="connsiteY201" fmla="*/ 3637570 h 13716000"/>
              <a:gd name="connsiteX202" fmla="*/ 10361571 w 14656411"/>
              <a:gd name="connsiteY202" fmla="*/ 3661190 h 13716000"/>
              <a:gd name="connsiteX203" fmla="*/ 10374113 w 14656411"/>
              <a:gd name="connsiteY203" fmla="*/ 3699649 h 13716000"/>
              <a:gd name="connsiteX204" fmla="*/ 10358413 w 14656411"/>
              <a:gd name="connsiteY204" fmla="*/ 3668135 h 13716000"/>
              <a:gd name="connsiteX205" fmla="*/ 8741843 w 14656411"/>
              <a:gd name="connsiteY205" fmla="*/ 1432449 h 13716000"/>
              <a:gd name="connsiteX206" fmla="*/ 8746711 w 14656411"/>
              <a:gd name="connsiteY206" fmla="*/ 1443920 h 13716000"/>
              <a:gd name="connsiteX207" fmla="*/ 8748717 w 14656411"/>
              <a:gd name="connsiteY207" fmla="*/ 1458711 h 13716000"/>
              <a:gd name="connsiteX208" fmla="*/ 8743111 w 14656411"/>
              <a:gd name="connsiteY208" fmla="*/ 1447439 h 13716000"/>
              <a:gd name="connsiteX209" fmla="*/ 5543434 w 14656411"/>
              <a:gd name="connsiteY209" fmla="*/ 1431277 h 13716000"/>
              <a:gd name="connsiteX210" fmla="*/ 5542484 w 14656411"/>
              <a:gd name="connsiteY210" fmla="*/ 1446056 h 13716000"/>
              <a:gd name="connsiteX211" fmla="*/ 5534782 w 14656411"/>
              <a:gd name="connsiteY211" fmla="*/ 1461489 h 13716000"/>
              <a:gd name="connsiteX212" fmla="*/ 5536740 w 14656411"/>
              <a:gd name="connsiteY212" fmla="*/ 1447049 h 13716000"/>
              <a:gd name="connsiteX213" fmla="*/ 5558283 w 14656411"/>
              <a:gd name="connsiteY213" fmla="*/ 1414397 h 13716000"/>
              <a:gd name="connsiteX214" fmla="*/ 5545965 w 14656411"/>
              <a:gd name="connsiteY214" fmla="*/ 1450861 h 13716000"/>
              <a:gd name="connsiteX215" fmla="*/ 5540508 w 14656411"/>
              <a:gd name="connsiteY215" fmla="*/ 1476773 h 13716000"/>
              <a:gd name="connsiteX216" fmla="*/ 5542484 w 14656411"/>
              <a:gd name="connsiteY216" fmla="*/ 1446056 h 13716000"/>
              <a:gd name="connsiteX217" fmla="*/ 8724443 w 14656411"/>
              <a:gd name="connsiteY217" fmla="*/ 1409894 h 13716000"/>
              <a:gd name="connsiteX218" fmla="*/ 8743111 w 14656411"/>
              <a:gd name="connsiteY218" fmla="*/ 1447439 h 13716000"/>
              <a:gd name="connsiteX219" fmla="*/ 8746795 w 14656411"/>
              <a:gd name="connsiteY219" fmla="*/ 1490943 h 13716000"/>
              <a:gd name="connsiteX220" fmla="*/ 8746839 w 14656411"/>
              <a:gd name="connsiteY220" fmla="*/ 1492897 h 13716000"/>
              <a:gd name="connsiteX221" fmla="*/ 8738023 w 14656411"/>
              <a:gd name="connsiteY221" fmla="*/ 1450861 h 13716000"/>
              <a:gd name="connsiteX222" fmla="*/ 8739635 w 14656411"/>
              <a:gd name="connsiteY222" fmla="*/ 1406381 h 13716000"/>
              <a:gd name="connsiteX223" fmla="*/ 8742045 w 14656411"/>
              <a:gd name="connsiteY223" fmla="*/ 1409503 h 13716000"/>
              <a:gd name="connsiteX224" fmla="*/ 8742591 w 14656411"/>
              <a:gd name="connsiteY224" fmla="*/ 1413519 h 13716000"/>
              <a:gd name="connsiteX225" fmla="*/ 8739991 w 14656411"/>
              <a:gd name="connsiteY225" fmla="*/ 1410584 h 13716000"/>
              <a:gd name="connsiteX226" fmla="*/ 5545108 w 14656411"/>
              <a:gd name="connsiteY226" fmla="*/ 1405257 h 13716000"/>
              <a:gd name="connsiteX227" fmla="*/ 5544825 w 14656411"/>
              <a:gd name="connsiteY227" fmla="*/ 1409649 h 13716000"/>
              <a:gd name="connsiteX228" fmla="*/ 5541268 w 14656411"/>
              <a:gd name="connsiteY228" fmla="*/ 1413647 h 13716000"/>
              <a:gd name="connsiteX229" fmla="*/ 5541830 w 14656411"/>
              <a:gd name="connsiteY229" fmla="*/ 1409502 h 13716000"/>
              <a:gd name="connsiteX230" fmla="*/ 8725721 w 14656411"/>
              <a:gd name="connsiteY230" fmla="*/ 1394469 h 13716000"/>
              <a:gd name="connsiteX231" fmla="*/ 8739991 w 14656411"/>
              <a:gd name="connsiteY231" fmla="*/ 1410584 h 13716000"/>
              <a:gd name="connsiteX232" fmla="*/ 8741843 w 14656411"/>
              <a:gd name="connsiteY232" fmla="*/ 1432449 h 13716000"/>
              <a:gd name="connsiteX233" fmla="*/ 5559720 w 14656411"/>
              <a:gd name="connsiteY233" fmla="*/ 1392912 h 13716000"/>
              <a:gd name="connsiteX234" fmla="*/ 5543434 w 14656411"/>
              <a:gd name="connsiteY234" fmla="*/ 1431277 h 13716000"/>
              <a:gd name="connsiteX235" fmla="*/ 5544825 w 14656411"/>
              <a:gd name="connsiteY235" fmla="*/ 1409649 h 13716000"/>
              <a:gd name="connsiteX236" fmla="*/ 8710973 w 14656411"/>
              <a:gd name="connsiteY236" fmla="*/ 1369261 h 13716000"/>
              <a:gd name="connsiteX237" fmla="*/ 8719961 w 14656411"/>
              <a:gd name="connsiteY237" fmla="*/ 1380902 h 13716000"/>
              <a:gd name="connsiteX238" fmla="*/ 8725721 w 14656411"/>
              <a:gd name="connsiteY238" fmla="*/ 1394469 h 13716000"/>
              <a:gd name="connsiteX239" fmla="*/ 8715505 w 14656411"/>
              <a:gd name="connsiteY239" fmla="*/ 1382933 h 13716000"/>
              <a:gd name="connsiteX240" fmla="*/ 5574019 w 14656411"/>
              <a:gd name="connsiteY240" fmla="*/ 1367814 h 13716000"/>
              <a:gd name="connsiteX241" fmla="*/ 5569103 w 14656411"/>
              <a:gd name="connsiteY241" fmla="*/ 1382367 h 13716000"/>
              <a:gd name="connsiteX242" fmla="*/ 5559720 w 14656411"/>
              <a:gd name="connsiteY242" fmla="*/ 1392912 h 13716000"/>
              <a:gd name="connsiteX243" fmla="*/ 5565921 w 14656411"/>
              <a:gd name="connsiteY243" fmla="*/ 1378301 h 13716000"/>
              <a:gd name="connsiteX244" fmla="*/ 8692107 w 14656411"/>
              <a:gd name="connsiteY244" fmla="*/ 1356510 h 13716000"/>
              <a:gd name="connsiteX245" fmla="*/ 8715505 w 14656411"/>
              <a:gd name="connsiteY245" fmla="*/ 1382933 h 13716000"/>
              <a:gd name="connsiteX246" fmla="*/ 8724443 w 14656411"/>
              <a:gd name="connsiteY246" fmla="*/ 1409894 h 13716000"/>
              <a:gd name="connsiteX247" fmla="*/ 8715195 w 14656411"/>
              <a:gd name="connsiteY247" fmla="*/ 1391297 h 13716000"/>
              <a:gd name="connsiteX248" fmla="*/ 5593826 w 14656411"/>
              <a:gd name="connsiteY248" fmla="*/ 1354585 h 13716000"/>
              <a:gd name="connsiteX249" fmla="*/ 5569811 w 14656411"/>
              <a:gd name="connsiteY249" fmla="*/ 1391297 h 13716000"/>
              <a:gd name="connsiteX250" fmla="*/ 5558283 w 14656411"/>
              <a:gd name="connsiteY250" fmla="*/ 1414397 h 13716000"/>
              <a:gd name="connsiteX251" fmla="*/ 5569103 w 14656411"/>
              <a:gd name="connsiteY251" fmla="*/ 1382367 h 13716000"/>
              <a:gd name="connsiteX252" fmla="*/ 5581773 w 14656411"/>
              <a:gd name="connsiteY252" fmla="*/ 1344862 h 13716000"/>
              <a:gd name="connsiteX253" fmla="*/ 5580558 w 14656411"/>
              <a:gd name="connsiteY253" fmla="*/ 1348459 h 13716000"/>
              <a:gd name="connsiteX254" fmla="*/ 5577820 w 14656411"/>
              <a:gd name="connsiteY254" fmla="*/ 1350270 h 13716000"/>
              <a:gd name="connsiteX255" fmla="*/ 5579301 w 14656411"/>
              <a:gd name="connsiteY255" fmla="*/ 1346782 h 13716000"/>
              <a:gd name="connsiteX256" fmla="*/ 8702843 w 14656411"/>
              <a:gd name="connsiteY256" fmla="*/ 1344735 h 13716000"/>
              <a:gd name="connsiteX257" fmla="*/ 8705479 w 14656411"/>
              <a:gd name="connsiteY257" fmla="*/ 1346781 h 13716000"/>
              <a:gd name="connsiteX258" fmla="*/ 8707011 w 14656411"/>
              <a:gd name="connsiteY258" fmla="*/ 1350395 h 13716000"/>
              <a:gd name="connsiteX259" fmla="*/ 8704081 w 14656411"/>
              <a:gd name="connsiteY259" fmla="*/ 1348468 h 13716000"/>
              <a:gd name="connsiteX260" fmla="*/ 5597743 w 14656411"/>
              <a:gd name="connsiteY260" fmla="*/ 1337089 h 13716000"/>
              <a:gd name="connsiteX261" fmla="*/ 5574019 w 14656411"/>
              <a:gd name="connsiteY261" fmla="*/ 1367814 h 13716000"/>
              <a:gd name="connsiteX262" fmla="*/ 5580558 w 14656411"/>
              <a:gd name="connsiteY262" fmla="*/ 1348459 h 13716000"/>
              <a:gd name="connsiteX263" fmla="*/ 8685481 w 14656411"/>
              <a:gd name="connsiteY263" fmla="*/ 1336245 h 13716000"/>
              <a:gd name="connsiteX264" fmla="*/ 8704081 w 14656411"/>
              <a:gd name="connsiteY264" fmla="*/ 1348468 h 13716000"/>
              <a:gd name="connsiteX265" fmla="*/ 8710973 w 14656411"/>
              <a:gd name="connsiteY265" fmla="*/ 1369261 h 13716000"/>
              <a:gd name="connsiteX266" fmla="*/ 5619200 w 14656411"/>
              <a:gd name="connsiteY266" fmla="*/ 1315796 h 13716000"/>
              <a:gd name="connsiteX267" fmla="*/ 5611014 w 14656411"/>
              <a:gd name="connsiteY267" fmla="*/ 1328309 h 13716000"/>
              <a:gd name="connsiteX268" fmla="*/ 5597743 w 14656411"/>
              <a:gd name="connsiteY268" fmla="*/ 1337089 h 13716000"/>
              <a:gd name="connsiteX269" fmla="*/ 5606673 w 14656411"/>
              <a:gd name="connsiteY269" fmla="*/ 1325524 h 13716000"/>
              <a:gd name="connsiteX270" fmla="*/ 8664555 w 14656411"/>
              <a:gd name="connsiteY270" fmla="*/ 1314999 h 13716000"/>
              <a:gd name="connsiteX271" fmla="*/ 8675849 w 14656411"/>
              <a:gd name="connsiteY271" fmla="*/ 1323770 h 13716000"/>
              <a:gd name="connsiteX272" fmla="*/ 8685481 w 14656411"/>
              <a:gd name="connsiteY272" fmla="*/ 1336245 h 13716000"/>
              <a:gd name="connsiteX273" fmla="*/ 8673377 w 14656411"/>
              <a:gd name="connsiteY273" fmla="*/ 1328291 h 13716000"/>
              <a:gd name="connsiteX274" fmla="*/ 8647111 w 14656411"/>
              <a:gd name="connsiteY274" fmla="*/ 1311030 h 13716000"/>
              <a:gd name="connsiteX275" fmla="*/ 8673377 w 14656411"/>
              <a:gd name="connsiteY275" fmla="*/ 1328291 h 13716000"/>
              <a:gd name="connsiteX276" fmla="*/ 8692107 w 14656411"/>
              <a:gd name="connsiteY276" fmla="*/ 1356510 h 13716000"/>
              <a:gd name="connsiteX277" fmla="*/ 8669763 w 14656411"/>
              <a:gd name="connsiteY277" fmla="*/ 1331280 h 13716000"/>
              <a:gd name="connsiteX278" fmla="*/ 5637850 w 14656411"/>
              <a:gd name="connsiteY278" fmla="*/ 1310555 h 13716000"/>
              <a:gd name="connsiteX279" fmla="*/ 5614564 w 14656411"/>
              <a:gd name="connsiteY279" fmla="*/ 1331280 h 13716000"/>
              <a:gd name="connsiteX280" fmla="*/ 5593826 w 14656411"/>
              <a:gd name="connsiteY280" fmla="*/ 1354585 h 13716000"/>
              <a:gd name="connsiteX281" fmla="*/ 5611014 w 14656411"/>
              <a:gd name="connsiteY281" fmla="*/ 1328309 h 13716000"/>
              <a:gd name="connsiteX282" fmla="*/ 8650495 w 14656411"/>
              <a:gd name="connsiteY282" fmla="*/ 1293816 h 13716000"/>
              <a:gd name="connsiteX283" fmla="*/ 8653787 w 14656411"/>
              <a:gd name="connsiteY283" fmla="*/ 1295198 h 13716000"/>
              <a:gd name="connsiteX284" fmla="*/ 8655717 w 14656411"/>
              <a:gd name="connsiteY284" fmla="*/ 1297697 h 13716000"/>
              <a:gd name="connsiteX285" fmla="*/ 8652325 w 14656411"/>
              <a:gd name="connsiteY285" fmla="*/ 1296573 h 13716000"/>
              <a:gd name="connsiteX286" fmla="*/ 5633652 w 14656411"/>
              <a:gd name="connsiteY286" fmla="*/ 1293702 h 13716000"/>
              <a:gd name="connsiteX287" fmla="*/ 5631802 w 14656411"/>
              <a:gd name="connsiteY287" fmla="*/ 1296530 h 13716000"/>
              <a:gd name="connsiteX288" fmla="*/ 5628124 w 14656411"/>
              <a:gd name="connsiteY288" fmla="*/ 1297743 h 13716000"/>
              <a:gd name="connsiteX289" fmla="*/ 5630089 w 14656411"/>
              <a:gd name="connsiteY289" fmla="*/ 1295197 h 13716000"/>
              <a:gd name="connsiteX290" fmla="*/ 8632265 w 14656411"/>
              <a:gd name="connsiteY290" fmla="*/ 1289921 h 13716000"/>
              <a:gd name="connsiteX291" fmla="*/ 8652325 w 14656411"/>
              <a:gd name="connsiteY291" fmla="*/ 1296573 h 13716000"/>
              <a:gd name="connsiteX292" fmla="*/ 8664555 w 14656411"/>
              <a:gd name="connsiteY292" fmla="*/ 1314999 h 13716000"/>
              <a:gd name="connsiteX293" fmla="*/ 5653013 w 14656411"/>
              <a:gd name="connsiteY293" fmla="*/ 1289535 h 13716000"/>
              <a:gd name="connsiteX294" fmla="*/ 5619200 w 14656411"/>
              <a:gd name="connsiteY294" fmla="*/ 1315796 h 13716000"/>
              <a:gd name="connsiteX295" fmla="*/ 5631802 w 14656411"/>
              <a:gd name="connsiteY295" fmla="*/ 1296530 h 13716000"/>
              <a:gd name="connsiteX296" fmla="*/ 8607803 w 14656411"/>
              <a:gd name="connsiteY296" fmla="*/ 1275891 h 13716000"/>
              <a:gd name="connsiteX297" fmla="*/ 8621725 w 14656411"/>
              <a:gd name="connsiteY297" fmla="*/ 1281737 h 13716000"/>
              <a:gd name="connsiteX298" fmla="*/ 8632265 w 14656411"/>
              <a:gd name="connsiteY298" fmla="*/ 1289921 h 13716000"/>
              <a:gd name="connsiteX299" fmla="*/ 8618329 w 14656411"/>
              <a:gd name="connsiteY299" fmla="*/ 1285301 h 13716000"/>
              <a:gd name="connsiteX300" fmla="*/ 5677439 w 14656411"/>
              <a:gd name="connsiteY300" fmla="*/ 1275318 h 13716000"/>
              <a:gd name="connsiteX301" fmla="*/ 5666440 w 14656411"/>
              <a:gd name="connsiteY301" fmla="*/ 1285107 h 13716000"/>
              <a:gd name="connsiteX302" fmla="*/ 5653013 w 14656411"/>
              <a:gd name="connsiteY302" fmla="*/ 1289535 h 13716000"/>
              <a:gd name="connsiteX303" fmla="*/ 5664119 w 14656411"/>
              <a:gd name="connsiteY303" fmla="*/ 1280910 h 13716000"/>
              <a:gd name="connsiteX304" fmla="*/ 5697395 w 14656411"/>
              <a:gd name="connsiteY304" fmla="*/ 1274899 h 13716000"/>
              <a:gd name="connsiteX305" fmla="*/ 5674687 w 14656411"/>
              <a:gd name="connsiteY305" fmla="*/ 1286183 h 13716000"/>
              <a:gd name="connsiteX306" fmla="*/ 5637850 w 14656411"/>
              <a:gd name="connsiteY306" fmla="*/ 1310555 h 13716000"/>
              <a:gd name="connsiteX307" fmla="*/ 5666440 w 14656411"/>
              <a:gd name="connsiteY307" fmla="*/ 1285107 h 13716000"/>
              <a:gd name="connsiteX308" fmla="*/ 8585801 w 14656411"/>
              <a:gd name="connsiteY308" fmla="*/ 1274516 h 13716000"/>
              <a:gd name="connsiteX309" fmla="*/ 8618329 w 14656411"/>
              <a:gd name="connsiteY309" fmla="*/ 1285301 h 13716000"/>
              <a:gd name="connsiteX310" fmla="*/ 8647111 w 14656411"/>
              <a:gd name="connsiteY310" fmla="*/ 1311030 h 13716000"/>
              <a:gd name="connsiteX311" fmla="*/ 8609301 w 14656411"/>
              <a:gd name="connsiteY311" fmla="*/ 1286183 h 13716000"/>
              <a:gd name="connsiteX312" fmla="*/ 8566669 w 14656411"/>
              <a:gd name="connsiteY312" fmla="*/ 1258621 h 13716000"/>
              <a:gd name="connsiteX313" fmla="*/ 8590765 w 14656411"/>
              <a:gd name="connsiteY313" fmla="*/ 1260660 h 13716000"/>
              <a:gd name="connsiteX314" fmla="*/ 8607803 w 14656411"/>
              <a:gd name="connsiteY314" fmla="*/ 1275891 h 13716000"/>
              <a:gd name="connsiteX315" fmla="*/ 5718046 w 14656411"/>
              <a:gd name="connsiteY315" fmla="*/ 1258268 h 13716000"/>
              <a:gd name="connsiteX316" fmla="*/ 5677439 w 14656411"/>
              <a:gd name="connsiteY316" fmla="*/ 1275318 h 13716000"/>
              <a:gd name="connsiteX317" fmla="*/ 5694216 w 14656411"/>
              <a:gd name="connsiteY317" fmla="*/ 1260384 h 13716000"/>
              <a:gd name="connsiteX318" fmla="*/ 8587907 w 14656411"/>
              <a:gd name="connsiteY318" fmla="*/ 1258105 h 13716000"/>
              <a:gd name="connsiteX319" fmla="*/ 8592015 w 14656411"/>
              <a:gd name="connsiteY319" fmla="*/ 1258662 h 13716000"/>
              <a:gd name="connsiteX320" fmla="*/ 8595055 w 14656411"/>
              <a:gd name="connsiteY320" fmla="*/ 1261023 h 13716000"/>
              <a:gd name="connsiteX321" fmla="*/ 8590765 w 14656411"/>
              <a:gd name="connsiteY321" fmla="*/ 1260660 h 13716000"/>
              <a:gd name="connsiteX322" fmla="*/ 5696922 w 14656411"/>
              <a:gd name="connsiteY322" fmla="*/ 1257976 h 13716000"/>
              <a:gd name="connsiteX323" fmla="*/ 5694216 w 14656411"/>
              <a:gd name="connsiteY323" fmla="*/ 1260384 h 13716000"/>
              <a:gd name="connsiteX324" fmla="*/ 5690075 w 14656411"/>
              <a:gd name="connsiteY324" fmla="*/ 1260752 h 13716000"/>
              <a:gd name="connsiteX325" fmla="*/ 5692957 w 14656411"/>
              <a:gd name="connsiteY325" fmla="*/ 1258514 h 13716000"/>
              <a:gd name="connsiteX326" fmla="*/ 5769928 w 14656411"/>
              <a:gd name="connsiteY326" fmla="*/ 1255155 h 13716000"/>
              <a:gd name="connsiteX327" fmla="*/ 5734810 w 14656411"/>
              <a:gd name="connsiteY327" fmla="*/ 1262560 h 13716000"/>
              <a:gd name="connsiteX328" fmla="*/ 5697395 w 14656411"/>
              <a:gd name="connsiteY328" fmla="*/ 1274899 h 13716000"/>
              <a:gd name="connsiteX329" fmla="*/ 5733651 w 14656411"/>
              <a:gd name="connsiteY329" fmla="*/ 1256883 h 13716000"/>
              <a:gd name="connsiteX330" fmla="*/ 5745447 w 14656411"/>
              <a:gd name="connsiteY330" fmla="*/ 1255835 h 13716000"/>
              <a:gd name="connsiteX331" fmla="*/ 8512701 w 14656411"/>
              <a:gd name="connsiteY331" fmla="*/ 1254790 h 13716000"/>
              <a:gd name="connsiteX332" fmla="*/ 8524725 w 14656411"/>
              <a:gd name="connsiteY332" fmla="*/ 1255072 h 13716000"/>
              <a:gd name="connsiteX333" fmla="*/ 8551139 w 14656411"/>
              <a:gd name="connsiteY333" fmla="*/ 1257307 h 13716000"/>
              <a:gd name="connsiteX334" fmla="*/ 8585801 w 14656411"/>
              <a:gd name="connsiteY334" fmla="*/ 1274516 h 13716000"/>
              <a:gd name="connsiteX335" fmla="*/ 8549743 w 14656411"/>
              <a:gd name="connsiteY335" fmla="*/ 1262560 h 13716000"/>
              <a:gd name="connsiteX336" fmla="*/ 8539533 w 14656411"/>
              <a:gd name="connsiteY336" fmla="*/ 1251546 h 13716000"/>
              <a:gd name="connsiteX337" fmla="*/ 8554723 w 14656411"/>
              <a:gd name="connsiteY337" fmla="*/ 1253605 h 13716000"/>
              <a:gd name="connsiteX338" fmla="*/ 8566669 w 14656411"/>
              <a:gd name="connsiteY338" fmla="*/ 1258621 h 13716000"/>
              <a:gd name="connsiteX339" fmla="*/ 8551139 w 14656411"/>
              <a:gd name="connsiteY339" fmla="*/ 1257307 h 13716000"/>
              <a:gd name="connsiteX340" fmla="*/ 5744410 w 14656411"/>
              <a:gd name="connsiteY340" fmla="*/ 1251536 h 13716000"/>
              <a:gd name="connsiteX341" fmla="*/ 5733651 w 14656411"/>
              <a:gd name="connsiteY341" fmla="*/ 1256883 h 13716000"/>
              <a:gd name="connsiteX342" fmla="*/ 5718046 w 14656411"/>
              <a:gd name="connsiteY342" fmla="*/ 1258268 h 13716000"/>
              <a:gd name="connsiteX343" fmla="*/ 5729151 w 14656411"/>
              <a:gd name="connsiteY343" fmla="*/ 1253606 h 13716000"/>
              <a:gd name="connsiteX344" fmla="*/ 4716070 w 14656411"/>
              <a:gd name="connsiteY344" fmla="*/ 0 h 13716000"/>
              <a:gd name="connsiteX345" fmla="*/ 9568611 w 14656411"/>
              <a:gd name="connsiteY345" fmla="*/ 0 h 13716000"/>
              <a:gd name="connsiteX346" fmla="*/ 9637269 w 14656411"/>
              <a:gd name="connsiteY346" fmla="*/ 49117 h 13716000"/>
              <a:gd name="connsiteX347" fmla="*/ 10064459 w 14656411"/>
              <a:gd name="connsiteY347" fmla="*/ 520095 h 13716000"/>
              <a:gd name="connsiteX348" fmla="*/ 10352869 w 14656411"/>
              <a:gd name="connsiteY348" fmla="*/ 1553601 h 13716000"/>
              <a:gd name="connsiteX349" fmla="*/ 10352869 w 14656411"/>
              <a:gd name="connsiteY349" fmla="*/ 2725451 h 13716000"/>
              <a:gd name="connsiteX350" fmla="*/ 10352869 w 14656411"/>
              <a:gd name="connsiteY350" fmla="*/ 3368340 h 13716000"/>
              <a:gd name="connsiteX351" fmla="*/ 10352079 w 14656411"/>
              <a:gd name="connsiteY351" fmla="*/ 3556867 h 13716000"/>
              <a:gd name="connsiteX352" fmla="*/ 10356673 w 14656411"/>
              <a:gd name="connsiteY352" fmla="*/ 3637570 h 13716000"/>
              <a:gd name="connsiteX353" fmla="*/ 10334785 w 14656411"/>
              <a:gd name="connsiteY353" fmla="*/ 3532001 h 13716000"/>
              <a:gd name="connsiteX354" fmla="*/ 10350607 w 14656411"/>
              <a:gd name="connsiteY354" fmla="*/ 3652464 h 13716000"/>
              <a:gd name="connsiteX355" fmla="*/ 10322129 w 14656411"/>
              <a:gd name="connsiteY355" fmla="*/ 3595296 h 13716000"/>
              <a:gd name="connsiteX356" fmla="*/ 10352647 w 14656411"/>
              <a:gd name="connsiteY356" fmla="*/ 3668001 h 13716000"/>
              <a:gd name="connsiteX357" fmla="*/ 10356751 w 14656411"/>
              <a:gd name="connsiteY357" fmla="*/ 3699243 h 13716000"/>
              <a:gd name="connsiteX358" fmla="*/ 10336595 w 14656411"/>
              <a:gd name="connsiteY358" fmla="*/ 3676674 h 13716000"/>
              <a:gd name="connsiteX359" fmla="*/ 10357287 w 14656411"/>
              <a:gd name="connsiteY359" fmla="*/ 3703324 h 13716000"/>
              <a:gd name="connsiteX360" fmla="*/ 10362813 w 14656411"/>
              <a:gd name="connsiteY360" fmla="*/ 3745394 h 13716000"/>
              <a:gd name="connsiteX361" fmla="*/ 10360665 w 14656411"/>
              <a:gd name="connsiteY361" fmla="*/ 3707675 h 13716000"/>
              <a:gd name="connsiteX362" fmla="*/ 10379463 w 14656411"/>
              <a:gd name="connsiteY362" fmla="*/ 3731886 h 13716000"/>
              <a:gd name="connsiteX363" fmla="*/ 10391813 w 14656411"/>
              <a:gd name="connsiteY363" fmla="*/ 3761304 h 13716000"/>
              <a:gd name="connsiteX364" fmla="*/ 10371855 w 14656411"/>
              <a:gd name="connsiteY364" fmla="*/ 3748106 h 13716000"/>
              <a:gd name="connsiteX365" fmla="*/ 10393263 w 14656411"/>
              <a:gd name="connsiteY365" fmla="*/ 3764758 h 13716000"/>
              <a:gd name="connsiteX366" fmla="*/ 10402593 w 14656411"/>
              <a:gd name="connsiteY366" fmla="*/ 3786987 h 13716000"/>
              <a:gd name="connsiteX367" fmla="*/ 10396051 w 14656411"/>
              <a:gd name="connsiteY367" fmla="*/ 3766928 h 13716000"/>
              <a:gd name="connsiteX368" fmla="*/ 10422869 w 14656411"/>
              <a:gd name="connsiteY368" fmla="*/ 3787789 h 13716000"/>
              <a:gd name="connsiteX369" fmla="*/ 10443373 w 14656411"/>
              <a:gd name="connsiteY369" fmla="*/ 3814196 h 13716000"/>
              <a:gd name="connsiteX370" fmla="*/ 10424293 w 14656411"/>
              <a:gd name="connsiteY370" fmla="*/ 3807784 h 13716000"/>
              <a:gd name="connsiteX371" fmla="*/ 10445169 w 14656411"/>
              <a:gd name="connsiteY371" fmla="*/ 3816507 h 13716000"/>
              <a:gd name="connsiteX372" fmla="*/ 10462265 w 14656411"/>
              <a:gd name="connsiteY372" fmla="*/ 3838527 h 13716000"/>
              <a:gd name="connsiteX373" fmla="*/ 10448721 w 14656411"/>
              <a:gd name="connsiteY373" fmla="*/ 3817992 h 13716000"/>
              <a:gd name="connsiteX374" fmla="*/ 10476763 w 14656411"/>
              <a:gd name="connsiteY374" fmla="*/ 3829710 h 13716000"/>
              <a:gd name="connsiteX375" fmla="*/ 10504987 w 14656411"/>
              <a:gd name="connsiteY375" fmla="*/ 3851665 h 13716000"/>
              <a:gd name="connsiteX376" fmla="*/ 10465881 w 14656411"/>
              <a:gd name="connsiteY376" fmla="*/ 3848473 h 13716000"/>
              <a:gd name="connsiteX377" fmla="*/ 10508273 w 14656411"/>
              <a:gd name="connsiteY377" fmla="*/ 3854222 h 13716000"/>
              <a:gd name="connsiteX378" fmla="*/ 10534593 w 14656411"/>
              <a:gd name="connsiteY378" fmla="*/ 3874695 h 13716000"/>
              <a:gd name="connsiteX379" fmla="*/ 10512273 w 14656411"/>
              <a:gd name="connsiteY379" fmla="*/ 3854764 h 13716000"/>
              <a:gd name="connsiteX380" fmla="*/ 10548459 w 14656411"/>
              <a:gd name="connsiteY380" fmla="*/ 3859671 h 13716000"/>
              <a:gd name="connsiteX381" fmla="*/ 10616867 w 14656411"/>
              <a:gd name="connsiteY381" fmla="*/ 3888258 h 13716000"/>
              <a:gd name="connsiteX382" fmla="*/ 10562287 w 14656411"/>
              <a:gd name="connsiteY382" fmla="*/ 3861546 h 13716000"/>
              <a:gd name="connsiteX383" fmla="*/ 10679251 w 14656411"/>
              <a:gd name="connsiteY383" fmla="*/ 3877407 h 13716000"/>
              <a:gd name="connsiteX384" fmla="*/ 10589771 w 14656411"/>
              <a:gd name="connsiteY384" fmla="*/ 3858460 h 13716000"/>
              <a:gd name="connsiteX385" fmla="*/ 10711121 w 14656411"/>
              <a:gd name="connsiteY385" fmla="*/ 3860906 h 13716000"/>
              <a:gd name="connsiteX386" fmla="*/ 10957715 w 14656411"/>
              <a:gd name="connsiteY386" fmla="*/ 3858419 h 13716000"/>
              <a:gd name="connsiteX387" fmla="*/ 12712585 w 14656411"/>
              <a:gd name="connsiteY387" fmla="*/ 3858419 h 13716000"/>
              <a:gd name="connsiteX388" fmla="*/ 13313189 w 14656411"/>
              <a:gd name="connsiteY388" fmla="*/ 3858419 h 13716000"/>
              <a:gd name="connsiteX389" fmla="*/ 13313189 w 14656411"/>
              <a:gd name="connsiteY389" fmla="*/ 3858215 h 13716000"/>
              <a:gd name="connsiteX390" fmla="*/ 14656411 w 14656411"/>
              <a:gd name="connsiteY390" fmla="*/ 3858215 h 13716000"/>
              <a:gd name="connsiteX391" fmla="*/ 14656411 w 14656411"/>
              <a:gd name="connsiteY391" fmla="*/ 5460030 h 13716000"/>
              <a:gd name="connsiteX392" fmla="*/ 13922037 w 14656411"/>
              <a:gd name="connsiteY392" fmla="*/ 5460030 h 13716000"/>
              <a:gd name="connsiteX393" fmla="*/ 13921231 w 14656411"/>
              <a:gd name="connsiteY393" fmla="*/ 5460157 h 13716000"/>
              <a:gd name="connsiteX394" fmla="*/ 13843621 w 14656411"/>
              <a:gd name="connsiteY394" fmla="*/ 5464287 h 13716000"/>
              <a:gd name="connsiteX395" fmla="*/ 13821921 w 14656411"/>
              <a:gd name="connsiteY395" fmla="*/ 5464287 h 13716000"/>
              <a:gd name="connsiteX396" fmla="*/ 12582393 w 14656411"/>
              <a:gd name="connsiteY396" fmla="*/ 5464287 h 13716000"/>
              <a:gd name="connsiteX397" fmla="*/ 10928785 w 14656411"/>
              <a:gd name="connsiteY397" fmla="*/ 5464287 h 13716000"/>
              <a:gd name="connsiteX398" fmla="*/ 10614155 w 14656411"/>
              <a:gd name="connsiteY398" fmla="*/ 5464287 h 13716000"/>
              <a:gd name="connsiteX399" fmla="*/ 9003943 w 14656411"/>
              <a:gd name="connsiteY399" fmla="*/ 4542903 h 13716000"/>
              <a:gd name="connsiteX400" fmla="*/ 8747177 w 14656411"/>
              <a:gd name="connsiteY400" fmla="*/ 2725451 h 13716000"/>
              <a:gd name="connsiteX401" fmla="*/ 8747177 w 14656411"/>
              <a:gd name="connsiteY401" fmla="*/ 1864648 h 13716000"/>
              <a:gd name="connsiteX402" fmla="*/ 8749551 w 14656411"/>
              <a:gd name="connsiteY402" fmla="*/ 1615652 h 13716000"/>
              <a:gd name="connsiteX403" fmla="*/ 8746839 w 14656411"/>
              <a:gd name="connsiteY403" fmla="*/ 1492897 h 13716000"/>
              <a:gd name="connsiteX404" fmla="*/ 8765259 w 14656411"/>
              <a:gd name="connsiteY404" fmla="*/ 1580727 h 13716000"/>
              <a:gd name="connsiteX405" fmla="*/ 8748717 w 14656411"/>
              <a:gd name="connsiteY405" fmla="*/ 1458711 h 13716000"/>
              <a:gd name="connsiteX406" fmla="*/ 8777917 w 14656411"/>
              <a:gd name="connsiteY406" fmla="*/ 1517433 h 13716000"/>
              <a:gd name="connsiteX407" fmla="*/ 8746711 w 14656411"/>
              <a:gd name="connsiteY407" fmla="*/ 1443920 h 13716000"/>
              <a:gd name="connsiteX408" fmla="*/ 8742591 w 14656411"/>
              <a:gd name="connsiteY408" fmla="*/ 1413519 h 13716000"/>
              <a:gd name="connsiteX409" fmla="*/ 8762547 w 14656411"/>
              <a:gd name="connsiteY409" fmla="*/ 1436055 h 13716000"/>
              <a:gd name="connsiteX410" fmla="*/ 8742045 w 14656411"/>
              <a:gd name="connsiteY410" fmla="*/ 1409503 h 13716000"/>
              <a:gd name="connsiteX411" fmla="*/ 8736329 w 14656411"/>
              <a:gd name="connsiteY411" fmla="*/ 1367335 h 13716000"/>
              <a:gd name="connsiteX412" fmla="*/ 8739635 w 14656411"/>
              <a:gd name="connsiteY412" fmla="*/ 1406381 h 13716000"/>
              <a:gd name="connsiteX413" fmla="*/ 8719961 w 14656411"/>
              <a:gd name="connsiteY413" fmla="*/ 1380902 h 13716000"/>
              <a:gd name="connsiteX414" fmla="*/ 8707011 w 14656411"/>
              <a:gd name="connsiteY414" fmla="*/ 1350395 h 13716000"/>
              <a:gd name="connsiteX415" fmla="*/ 8727287 w 14656411"/>
              <a:gd name="connsiteY415" fmla="*/ 1363718 h 13716000"/>
              <a:gd name="connsiteX416" fmla="*/ 8705479 w 14656411"/>
              <a:gd name="connsiteY416" fmla="*/ 1346781 h 13716000"/>
              <a:gd name="connsiteX417" fmla="*/ 8696547 w 14656411"/>
              <a:gd name="connsiteY417" fmla="*/ 1325742 h 13716000"/>
              <a:gd name="connsiteX418" fmla="*/ 8702843 w 14656411"/>
              <a:gd name="connsiteY418" fmla="*/ 1344735 h 13716000"/>
              <a:gd name="connsiteX419" fmla="*/ 8675849 w 14656411"/>
              <a:gd name="connsiteY419" fmla="*/ 1323770 h 13716000"/>
              <a:gd name="connsiteX420" fmla="*/ 8655717 w 14656411"/>
              <a:gd name="connsiteY420" fmla="*/ 1297697 h 13716000"/>
              <a:gd name="connsiteX421" fmla="*/ 8674849 w 14656411"/>
              <a:gd name="connsiteY421" fmla="*/ 1304041 h 13716000"/>
              <a:gd name="connsiteX422" fmla="*/ 8653787 w 14656411"/>
              <a:gd name="connsiteY422" fmla="*/ 1295198 h 13716000"/>
              <a:gd name="connsiteX423" fmla="*/ 8636877 w 14656411"/>
              <a:gd name="connsiteY423" fmla="*/ 1273298 h 13716000"/>
              <a:gd name="connsiteX424" fmla="*/ 8650495 w 14656411"/>
              <a:gd name="connsiteY424" fmla="*/ 1293816 h 13716000"/>
              <a:gd name="connsiteX425" fmla="*/ 8621725 w 14656411"/>
              <a:gd name="connsiteY425" fmla="*/ 1281737 h 13716000"/>
              <a:gd name="connsiteX426" fmla="*/ 8595055 w 14656411"/>
              <a:gd name="connsiteY426" fmla="*/ 1261023 h 13716000"/>
              <a:gd name="connsiteX427" fmla="*/ 8633261 w 14656411"/>
              <a:gd name="connsiteY427" fmla="*/ 1264256 h 13716000"/>
              <a:gd name="connsiteX428" fmla="*/ 8592015 w 14656411"/>
              <a:gd name="connsiteY428" fmla="*/ 1258662 h 13716000"/>
              <a:gd name="connsiteX429" fmla="*/ 8565453 w 14656411"/>
              <a:gd name="connsiteY429" fmla="*/ 1238034 h 13716000"/>
              <a:gd name="connsiteX430" fmla="*/ 8587907 w 14656411"/>
              <a:gd name="connsiteY430" fmla="*/ 1258105 h 13716000"/>
              <a:gd name="connsiteX431" fmla="*/ 8554723 w 14656411"/>
              <a:gd name="connsiteY431" fmla="*/ 1253605 h 13716000"/>
              <a:gd name="connsiteX432" fmla="*/ 8483177 w 14656411"/>
              <a:gd name="connsiteY432" fmla="*/ 1223567 h 13716000"/>
              <a:gd name="connsiteX433" fmla="*/ 8539533 w 14656411"/>
              <a:gd name="connsiteY433" fmla="*/ 1251546 h 13716000"/>
              <a:gd name="connsiteX434" fmla="*/ 8419891 w 14656411"/>
              <a:gd name="connsiteY434" fmla="*/ 1235321 h 13716000"/>
              <a:gd name="connsiteX435" fmla="*/ 8512701 w 14656411"/>
              <a:gd name="connsiteY435" fmla="*/ 1254790 h 13716000"/>
              <a:gd name="connsiteX436" fmla="*/ 8415257 w 14656411"/>
              <a:gd name="connsiteY436" fmla="*/ 1252501 h 13716000"/>
              <a:gd name="connsiteX437" fmla="*/ 8196577 w 14656411"/>
              <a:gd name="connsiteY437" fmla="*/ 1254310 h 13716000"/>
              <a:gd name="connsiteX438" fmla="*/ 6686721 w 14656411"/>
              <a:gd name="connsiteY438" fmla="*/ 1254310 h 13716000"/>
              <a:gd name="connsiteX439" fmla="*/ 6032148 w 14656411"/>
              <a:gd name="connsiteY439" fmla="*/ 1254310 h 13716000"/>
              <a:gd name="connsiteX440" fmla="*/ 5841042 w 14656411"/>
              <a:gd name="connsiteY440" fmla="*/ 1253179 h 13716000"/>
              <a:gd name="connsiteX441" fmla="*/ 5769928 w 14656411"/>
              <a:gd name="connsiteY441" fmla="*/ 1255155 h 13716000"/>
              <a:gd name="connsiteX442" fmla="*/ 5863984 w 14656411"/>
              <a:gd name="connsiteY442" fmla="*/ 1235321 h 13716000"/>
              <a:gd name="connsiteX443" fmla="*/ 5744410 w 14656411"/>
              <a:gd name="connsiteY443" fmla="*/ 1251536 h 13716000"/>
              <a:gd name="connsiteX444" fmla="*/ 5800697 w 14656411"/>
              <a:gd name="connsiteY444" fmla="*/ 1223567 h 13716000"/>
              <a:gd name="connsiteX445" fmla="*/ 5729151 w 14656411"/>
              <a:gd name="connsiteY445" fmla="*/ 1253606 h 13716000"/>
              <a:gd name="connsiteX446" fmla="*/ 5696922 w 14656411"/>
              <a:gd name="connsiteY446" fmla="*/ 1257976 h 13716000"/>
              <a:gd name="connsiteX447" fmla="*/ 5719327 w 14656411"/>
              <a:gd name="connsiteY447" fmla="*/ 1238034 h 13716000"/>
              <a:gd name="connsiteX448" fmla="*/ 5692957 w 14656411"/>
              <a:gd name="connsiteY448" fmla="*/ 1258514 h 13716000"/>
              <a:gd name="connsiteX449" fmla="*/ 5650615 w 14656411"/>
              <a:gd name="connsiteY449" fmla="*/ 1264256 h 13716000"/>
              <a:gd name="connsiteX450" fmla="*/ 5690075 w 14656411"/>
              <a:gd name="connsiteY450" fmla="*/ 1260752 h 13716000"/>
              <a:gd name="connsiteX451" fmla="*/ 5664119 w 14656411"/>
              <a:gd name="connsiteY451" fmla="*/ 1280910 h 13716000"/>
              <a:gd name="connsiteX452" fmla="*/ 5633652 w 14656411"/>
              <a:gd name="connsiteY452" fmla="*/ 1293702 h 13716000"/>
              <a:gd name="connsiteX453" fmla="*/ 5646999 w 14656411"/>
              <a:gd name="connsiteY453" fmla="*/ 1273298 h 13716000"/>
              <a:gd name="connsiteX454" fmla="*/ 5630089 w 14656411"/>
              <a:gd name="connsiteY454" fmla="*/ 1295197 h 13716000"/>
              <a:gd name="connsiteX455" fmla="*/ 5609027 w 14656411"/>
              <a:gd name="connsiteY455" fmla="*/ 1304041 h 13716000"/>
              <a:gd name="connsiteX456" fmla="*/ 5628124 w 14656411"/>
              <a:gd name="connsiteY456" fmla="*/ 1297743 h 13716000"/>
              <a:gd name="connsiteX457" fmla="*/ 5606673 w 14656411"/>
              <a:gd name="connsiteY457" fmla="*/ 1325524 h 13716000"/>
              <a:gd name="connsiteX458" fmla="*/ 5581773 w 14656411"/>
              <a:gd name="connsiteY458" fmla="*/ 1344862 h 13716000"/>
              <a:gd name="connsiteX459" fmla="*/ 5588232 w 14656411"/>
              <a:gd name="connsiteY459" fmla="*/ 1325742 h 13716000"/>
              <a:gd name="connsiteX460" fmla="*/ 5579301 w 14656411"/>
              <a:gd name="connsiteY460" fmla="*/ 1346782 h 13716000"/>
              <a:gd name="connsiteX461" fmla="*/ 5557493 w 14656411"/>
              <a:gd name="connsiteY461" fmla="*/ 1363718 h 13716000"/>
              <a:gd name="connsiteX462" fmla="*/ 5577820 w 14656411"/>
              <a:gd name="connsiteY462" fmla="*/ 1350270 h 13716000"/>
              <a:gd name="connsiteX463" fmla="*/ 5565921 w 14656411"/>
              <a:gd name="connsiteY463" fmla="*/ 1378301 h 13716000"/>
              <a:gd name="connsiteX464" fmla="*/ 5545108 w 14656411"/>
              <a:gd name="connsiteY464" fmla="*/ 1405257 h 13716000"/>
              <a:gd name="connsiteX465" fmla="*/ 5547547 w 14656411"/>
              <a:gd name="connsiteY465" fmla="*/ 1367335 h 13716000"/>
              <a:gd name="connsiteX466" fmla="*/ 5541830 w 14656411"/>
              <a:gd name="connsiteY466" fmla="*/ 1409502 h 13716000"/>
              <a:gd name="connsiteX467" fmla="*/ 5521328 w 14656411"/>
              <a:gd name="connsiteY467" fmla="*/ 1436055 h 13716000"/>
              <a:gd name="connsiteX468" fmla="*/ 5541268 w 14656411"/>
              <a:gd name="connsiteY468" fmla="*/ 1413647 h 13716000"/>
              <a:gd name="connsiteX469" fmla="*/ 5536740 w 14656411"/>
              <a:gd name="connsiteY469" fmla="*/ 1447049 h 13716000"/>
              <a:gd name="connsiteX470" fmla="*/ 5506863 w 14656411"/>
              <a:gd name="connsiteY470" fmla="*/ 1517433 h 13716000"/>
              <a:gd name="connsiteX471" fmla="*/ 5534782 w 14656411"/>
              <a:gd name="connsiteY471" fmla="*/ 1461489 h 13716000"/>
              <a:gd name="connsiteX472" fmla="*/ 5518616 w 14656411"/>
              <a:gd name="connsiteY472" fmla="*/ 1580727 h 13716000"/>
              <a:gd name="connsiteX473" fmla="*/ 5540508 w 14656411"/>
              <a:gd name="connsiteY473" fmla="*/ 1476773 h 13716000"/>
              <a:gd name="connsiteX474" fmla="*/ 5537602 w 14656411"/>
              <a:gd name="connsiteY474" fmla="*/ 1521954 h 13716000"/>
              <a:gd name="connsiteX475" fmla="*/ 5537602 w 14656411"/>
              <a:gd name="connsiteY475" fmla="*/ 2631413 h 13716000"/>
              <a:gd name="connsiteX476" fmla="*/ 5537602 w 14656411"/>
              <a:gd name="connsiteY476" fmla="*/ 4372912 h 13716000"/>
              <a:gd name="connsiteX477" fmla="*/ 5262754 w 14656411"/>
              <a:gd name="connsiteY477" fmla="*/ 5946228 h 13716000"/>
              <a:gd name="connsiteX478" fmla="*/ 3668816 w 14656411"/>
              <a:gd name="connsiteY478" fmla="*/ 6837774 h 13716000"/>
              <a:gd name="connsiteX479" fmla="*/ 3140818 w 14656411"/>
              <a:gd name="connsiteY479" fmla="*/ 6837774 h 13716000"/>
              <a:gd name="connsiteX480" fmla="*/ 2262932 w 14656411"/>
              <a:gd name="connsiteY480" fmla="*/ 6837774 h 13716000"/>
              <a:gd name="connsiteX481" fmla="*/ 1854559 w 14656411"/>
              <a:gd name="connsiteY481" fmla="*/ 6837011 h 13716000"/>
              <a:gd name="connsiteX482" fmla="*/ 1848199 w 14656411"/>
              <a:gd name="connsiteY482" fmla="*/ 6837559 h 13716000"/>
              <a:gd name="connsiteX483" fmla="*/ 1932933 w 14656411"/>
              <a:gd name="connsiteY483" fmla="*/ 6819690 h 13716000"/>
              <a:gd name="connsiteX484" fmla="*/ 1813567 w 14656411"/>
              <a:gd name="connsiteY484" fmla="*/ 6835877 h 13716000"/>
              <a:gd name="connsiteX485" fmla="*/ 1869646 w 14656411"/>
              <a:gd name="connsiteY485" fmla="*/ 6807935 h 13716000"/>
              <a:gd name="connsiteX486" fmla="*/ 1798100 w 14656411"/>
              <a:gd name="connsiteY486" fmla="*/ 6837975 h 13716000"/>
              <a:gd name="connsiteX487" fmla="*/ 1765867 w 14656411"/>
              <a:gd name="connsiteY487" fmla="*/ 6842346 h 13716000"/>
              <a:gd name="connsiteX488" fmla="*/ 1788276 w 14656411"/>
              <a:gd name="connsiteY488" fmla="*/ 6822402 h 13716000"/>
              <a:gd name="connsiteX489" fmla="*/ 1761905 w 14656411"/>
              <a:gd name="connsiteY489" fmla="*/ 6842883 h 13716000"/>
              <a:gd name="connsiteX490" fmla="*/ 1719565 w 14656411"/>
              <a:gd name="connsiteY490" fmla="*/ 6848626 h 13716000"/>
              <a:gd name="connsiteX491" fmla="*/ 1758866 w 14656411"/>
              <a:gd name="connsiteY491" fmla="*/ 6845243 h 13716000"/>
              <a:gd name="connsiteX492" fmla="*/ 1733068 w 14656411"/>
              <a:gd name="connsiteY492" fmla="*/ 6865279 h 13716000"/>
              <a:gd name="connsiteX493" fmla="*/ 1702601 w 14656411"/>
              <a:gd name="connsiteY493" fmla="*/ 6878070 h 13716000"/>
              <a:gd name="connsiteX494" fmla="*/ 1715948 w 14656411"/>
              <a:gd name="connsiteY494" fmla="*/ 6857668 h 13716000"/>
              <a:gd name="connsiteX495" fmla="*/ 1699080 w 14656411"/>
              <a:gd name="connsiteY495" fmla="*/ 6879549 h 13716000"/>
              <a:gd name="connsiteX496" fmla="*/ 1677975 w 14656411"/>
              <a:gd name="connsiteY496" fmla="*/ 6888410 h 13716000"/>
              <a:gd name="connsiteX497" fmla="*/ 1697115 w 14656411"/>
              <a:gd name="connsiteY497" fmla="*/ 6882098 h 13716000"/>
              <a:gd name="connsiteX498" fmla="*/ 1675789 w 14656411"/>
              <a:gd name="connsiteY498" fmla="*/ 6909762 h 13716000"/>
              <a:gd name="connsiteX499" fmla="*/ 1650816 w 14656411"/>
              <a:gd name="connsiteY499" fmla="*/ 6929157 h 13716000"/>
              <a:gd name="connsiteX500" fmla="*/ 1657181 w 14656411"/>
              <a:gd name="connsiteY500" fmla="*/ 6910111 h 13716000"/>
              <a:gd name="connsiteX501" fmla="*/ 1648250 w 14656411"/>
              <a:gd name="connsiteY501" fmla="*/ 6931150 h 13716000"/>
              <a:gd name="connsiteX502" fmla="*/ 1626441 w 14656411"/>
              <a:gd name="connsiteY502" fmla="*/ 6948087 h 13716000"/>
              <a:gd name="connsiteX503" fmla="*/ 1646747 w 14656411"/>
              <a:gd name="connsiteY503" fmla="*/ 6934692 h 13716000"/>
              <a:gd name="connsiteX504" fmla="*/ 1634706 w 14656411"/>
              <a:gd name="connsiteY504" fmla="*/ 6963057 h 13716000"/>
              <a:gd name="connsiteX505" fmla="*/ 1614331 w 14656411"/>
              <a:gd name="connsiteY505" fmla="*/ 6989489 h 13716000"/>
              <a:gd name="connsiteX506" fmla="*/ 1617400 w 14656411"/>
              <a:gd name="connsiteY506" fmla="*/ 6951704 h 13716000"/>
              <a:gd name="connsiteX507" fmla="*/ 1611839 w 14656411"/>
              <a:gd name="connsiteY507" fmla="*/ 6992721 h 13716000"/>
              <a:gd name="connsiteX508" fmla="*/ 1591181 w 14656411"/>
              <a:gd name="connsiteY508" fmla="*/ 7019519 h 13716000"/>
              <a:gd name="connsiteX509" fmla="*/ 1611270 w 14656411"/>
              <a:gd name="connsiteY509" fmla="*/ 6996924 h 13716000"/>
              <a:gd name="connsiteX510" fmla="*/ 1607018 w 14656411"/>
              <a:gd name="connsiteY510" fmla="*/ 7028286 h 13716000"/>
              <a:gd name="connsiteX511" fmla="*/ 1575811 w 14656411"/>
              <a:gd name="connsiteY511" fmla="*/ 7101802 h 13716000"/>
              <a:gd name="connsiteX512" fmla="*/ 1604973 w 14656411"/>
              <a:gd name="connsiteY512" fmla="*/ 7043368 h 13716000"/>
              <a:gd name="connsiteX513" fmla="*/ 1588469 w 14656411"/>
              <a:gd name="connsiteY513" fmla="*/ 7165096 h 13716000"/>
              <a:gd name="connsiteX514" fmla="*/ 1607548 w 14656411"/>
              <a:gd name="connsiteY514" fmla="*/ 7072981 h 13716000"/>
              <a:gd name="connsiteX515" fmla="*/ 1602737 w 14656411"/>
              <a:gd name="connsiteY515" fmla="*/ 7132192 h 13716000"/>
              <a:gd name="connsiteX516" fmla="*/ 1606551 w 14656411"/>
              <a:gd name="connsiteY516" fmla="*/ 7679588 h 13716000"/>
              <a:gd name="connsiteX517" fmla="*/ 1606551 w 14656411"/>
              <a:gd name="connsiteY517" fmla="*/ 10470868 h 13716000"/>
              <a:gd name="connsiteX518" fmla="*/ 1606551 w 14656411"/>
              <a:gd name="connsiteY518" fmla="*/ 13716000 h 13716000"/>
              <a:gd name="connsiteX519" fmla="*/ 0 w 14656411"/>
              <a:gd name="connsiteY519" fmla="*/ 13716000 h 13716000"/>
              <a:gd name="connsiteX520" fmla="*/ 12 w 14656411"/>
              <a:gd name="connsiteY520" fmla="*/ 13691360 h 13716000"/>
              <a:gd name="connsiteX521" fmla="*/ 1764 w 14656411"/>
              <a:gd name="connsiteY521" fmla="*/ 10893132 h 13716000"/>
              <a:gd name="connsiteX522" fmla="*/ 1764 w 14656411"/>
              <a:gd name="connsiteY522" fmla="*/ 8638045 h 13716000"/>
              <a:gd name="connsiteX523" fmla="*/ 1764 w 14656411"/>
              <a:gd name="connsiteY523" fmla="*/ 7156959 h 13716000"/>
              <a:gd name="connsiteX524" fmla="*/ 556884 w 14656411"/>
              <a:gd name="connsiteY524" fmla="*/ 5770812 h 13716000"/>
              <a:gd name="connsiteX525" fmla="*/ 1005321 w 14656411"/>
              <a:gd name="connsiteY525" fmla="*/ 5444394 h 13716000"/>
              <a:gd name="connsiteX526" fmla="*/ 1743975 w 14656411"/>
              <a:gd name="connsiteY526" fmla="*/ 5239140 h 13716000"/>
              <a:gd name="connsiteX527" fmla="*/ 2024249 w 14656411"/>
              <a:gd name="connsiteY527" fmla="*/ 5231908 h 13716000"/>
              <a:gd name="connsiteX528" fmla="*/ 3066681 w 14656411"/>
              <a:gd name="connsiteY528" fmla="*/ 5231908 h 13716000"/>
              <a:gd name="connsiteX529" fmla="*/ 3631946 w 14656411"/>
              <a:gd name="connsiteY529" fmla="*/ 5236865 h 13716000"/>
              <a:gd name="connsiteX530" fmla="*/ 3691488 w 14656411"/>
              <a:gd name="connsiteY530" fmla="*/ 5232118 h 13716000"/>
              <a:gd name="connsiteX531" fmla="*/ 3605529 w 14656411"/>
              <a:gd name="connsiteY531" fmla="*/ 5249991 h 13716000"/>
              <a:gd name="connsiteX532" fmla="*/ 3726191 w 14656411"/>
              <a:gd name="connsiteY532" fmla="*/ 5234139 h 13716000"/>
              <a:gd name="connsiteX533" fmla="*/ 3668816 w 14656411"/>
              <a:gd name="connsiteY533" fmla="*/ 5262650 h 13716000"/>
              <a:gd name="connsiteX534" fmla="*/ 3741516 w 14656411"/>
              <a:gd name="connsiteY534" fmla="*/ 5232126 h 13716000"/>
              <a:gd name="connsiteX535" fmla="*/ 3771960 w 14656411"/>
              <a:gd name="connsiteY535" fmla="*/ 5228126 h 13716000"/>
              <a:gd name="connsiteX536" fmla="*/ 3749281 w 14656411"/>
              <a:gd name="connsiteY536" fmla="*/ 5248182 h 13716000"/>
              <a:gd name="connsiteX537" fmla="*/ 3775924 w 14656411"/>
              <a:gd name="connsiteY537" fmla="*/ 5227605 h 13716000"/>
              <a:gd name="connsiteX538" fmla="*/ 3818897 w 14656411"/>
              <a:gd name="connsiteY538" fmla="*/ 5221961 h 13716000"/>
              <a:gd name="connsiteX539" fmla="*/ 3779129 w 14656411"/>
              <a:gd name="connsiteY539" fmla="*/ 5225132 h 13716000"/>
              <a:gd name="connsiteX540" fmla="*/ 3804088 w 14656411"/>
              <a:gd name="connsiteY540" fmla="*/ 5205854 h 13716000"/>
              <a:gd name="connsiteX541" fmla="*/ 3834808 w 14656411"/>
              <a:gd name="connsiteY541" fmla="*/ 5192957 h 13716000"/>
              <a:gd name="connsiteX542" fmla="*/ 3821610 w 14656411"/>
              <a:gd name="connsiteY542" fmla="*/ 5212918 h 13716000"/>
              <a:gd name="connsiteX543" fmla="*/ 3838086 w 14656411"/>
              <a:gd name="connsiteY543" fmla="*/ 5191580 h 13716000"/>
              <a:gd name="connsiteX544" fmla="*/ 3860486 w 14656411"/>
              <a:gd name="connsiteY544" fmla="*/ 5182175 h 13716000"/>
              <a:gd name="connsiteX545" fmla="*/ 3840270 w 14656411"/>
              <a:gd name="connsiteY545" fmla="*/ 5188752 h 13716000"/>
              <a:gd name="connsiteX546" fmla="*/ 3861006 w 14656411"/>
              <a:gd name="connsiteY546" fmla="*/ 5161896 h 13716000"/>
              <a:gd name="connsiteX547" fmla="*/ 3887648 w 14656411"/>
              <a:gd name="connsiteY547" fmla="*/ 5141320 h 13716000"/>
              <a:gd name="connsiteX548" fmla="*/ 3881281 w 14656411"/>
              <a:gd name="connsiteY548" fmla="*/ 5160475 h 13716000"/>
              <a:gd name="connsiteX549" fmla="*/ 3890063 w 14656411"/>
              <a:gd name="connsiteY549" fmla="*/ 5139455 h 13716000"/>
              <a:gd name="connsiteX550" fmla="*/ 3912020 w 14656411"/>
              <a:gd name="connsiteY550" fmla="*/ 5122499 h 13716000"/>
              <a:gd name="connsiteX551" fmla="*/ 3891466 w 14656411"/>
              <a:gd name="connsiteY551" fmla="*/ 5136096 h 13716000"/>
              <a:gd name="connsiteX552" fmla="*/ 3903892 w 14656411"/>
              <a:gd name="connsiteY552" fmla="*/ 5106355 h 13716000"/>
              <a:gd name="connsiteX553" fmla="*/ 3924189 w 14656411"/>
              <a:gd name="connsiteY553" fmla="*/ 5080069 h 13716000"/>
              <a:gd name="connsiteX554" fmla="*/ 3921965 w 14656411"/>
              <a:gd name="connsiteY554" fmla="*/ 5118882 h 13716000"/>
              <a:gd name="connsiteX555" fmla="*/ 3927652 w 14656411"/>
              <a:gd name="connsiteY555" fmla="*/ 5075584 h 13716000"/>
              <a:gd name="connsiteX556" fmla="*/ 3947281 w 14656411"/>
              <a:gd name="connsiteY556" fmla="*/ 5050162 h 13716000"/>
              <a:gd name="connsiteX557" fmla="*/ 3928146 w 14656411"/>
              <a:gd name="connsiteY557" fmla="*/ 5071822 h 13716000"/>
              <a:gd name="connsiteX558" fmla="*/ 3932652 w 14656411"/>
              <a:gd name="connsiteY558" fmla="*/ 5037517 h 13716000"/>
              <a:gd name="connsiteX559" fmla="*/ 3961746 w 14656411"/>
              <a:gd name="connsiteY559" fmla="*/ 4967879 h 13716000"/>
              <a:gd name="connsiteX560" fmla="*/ 3934479 w 14656411"/>
              <a:gd name="connsiteY560" fmla="*/ 5023606 h 13716000"/>
              <a:gd name="connsiteX561" fmla="*/ 3949993 w 14656411"/>
              <a:gd name="connsiteY561" fmla="*/ 4905489 h 13716000"/>
              <a:gd name="connsiteX562" fmla="*/ 3928191 w 14656411"/>
              <a:gd name="connsiteY562" fmla="*/ 5010204 h 13716000"/>
              <a:gd name="connsiteX563" fmla="*/ 3931911 w 14656411"/>
              <a:gd name="connsiteY563" fmla="*/ 4945274 h 13716000"/>
              <a:gd name="connsiteX564" fmla="*/ 3931911 w 14656411"/>
              <a:gd name="connsiteY564" fmla="*/ 2615138 h 13716000"/>
              <a:gd name="connsiteX565" fmla="*/ 3931911 w 14656411"/>
              <a:gd name="connsiteY565" fmla="*/ 1593386 h 13716000"/>
              <a:gd name="connsiteX566" fmla="*/ 4022321 w 14656411"/>
              <a:gd name="connsiteY566" fmla="*/ 943263 h 13716000"/>
              <a:gd name="connsiteX567" fmla="*/ 4461717 w 14656411"/>
              <a:gd name="connsiteY567" fmla="*/ 211761 h 13716000"/>
              <a:gd name="connsiteX568" fmla="*/ 4622747 w 14656411"/>
              <a:gd name="connsiteY568" fmla="*/ 6528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</a:cxnLst>
            <a:rect l="l" t="t" r="r" b="b"/>
            <a:pathLst>
              <a:path w="14656411" h="13716000">
                <a:moveTo>
                  <a:pt x="1612164" y="7016163"/>
                </a:moveTo>
                <a:lnTo>
                  <a:pt x="1610922" y="7031448"/>
                </a:lnTo>
                <a:lnTo>
                  <a:pt x="1604973" y="7043368"/>
                </a:lnTo>
                <a:lnTo>
                  <a:pt x="1607018" y="7028286"/>
                </a:lnTo>
                <a:close/>
                <a:moveTo>
                  <a:pt x="1628203" y="6996819"/>
                </a:moveTo>
                <a:lnTo>
                  <a:pt x="1615367" y="7035230"/>
                </a:lnTo>
                <a:lnTo>
                  <a:pt x="1607548" y="7072981"/>
                </a:lnTo>
                <a:lnTo>
                  <a:pt x="1610922" y="7031448"/>
                </a:lnTo>
                <a:close/>
                <a:moveTo>
                  <a:pt x="1614331" y="6989489"/>
                </a:moveTo>
                <a:lnTo>
                  <a:pt x="1613974" y="6993882"/>
                </a:lnTo>
                <a:lnTo>
                  <a:pt x="1611270" y="6996924"/>
                </a:lnTo>
                <a:lnTo>
                  <a:pt x="1611839" y="6992721"/>
                </a:lnTo>
                <a:close/>
                <a:moveTo>
                  <a:pt x="1628610" y="6977420"/>
                </a:moveTo>
                <a:lnTo>
                  <a:pt x="1612164" y="7016163"/>
                </a:lnTo>
                <a:lnTo>
                  <a:pt x="1613974" y="6993882"/>
                </a:lnTo>
                <a:close/>
                <a:moveTo>
                  <a:pt x="1643145" y="6952110"/>
                </a:moveTo>
                <a:lnTo>
                  <a:pt x="1638347" y="6966467"/>
                </a:lnTo>
                <a:lnTo>
                  <a:pt x="1628610" y="6977420"/>
                </a:lnTo>
                <a:lnTo>
                  <a:pt x="1634706" y="6963057"/>
                </a:lnTo>
                <a:close/>
                <a:moveTo>
                  <a:pt x="1662685" y="6939091"/>
                </a:moveTo>
                <a:lnTo>
                  <a:pt x="1638760" y="6975665"/>
                </a:lnTo>
                <a:lnTo>
                  <a:pt x="1628203" y="6996819"/>
                </a:lnTo>
                <a:lnTo>
                  <a:pt x="1638347" y="6966467"/>
                </a:lnTo>
                <a:close/>
                <a:moveTo>
                  <a:pt x="1650816" y="6929157"/>
                </a:moveTo>
                <a:lnTo>
                  <a:pt x="1649594" y="6932814"/>
                </a:lnTo>
                <a:lnTo>
                  <a:pt x="1646747" y="6934692"/>
                </a:lnTo>
                <a:lnTo>
                  <a:pt x="1648250" y="6931150"/>
                </a:lnTo>
                <a:close/>
                <a:moveTo>
                  <a:pt x="1666739" y="6921503"/>
                </a:moveTo>
                <a:lnTo>
                  <a:pt x="1643145" y="6952110"/>
                </a:lnTo>
                <a:lnTo>
                  <a:pt x="1649594" y="6932814"/>
                </a:lnTo>
                <a:close/>
                <a:moveTo>
                  <a:pt x="1688149" y="6900163"/>
                </a:moveTo>
                <a:lnTo>
                  <a:pt x="1679846" y="6912857"/>
                </a:lnTo>
                <a:lnTo>
                  <a:pt x="1666739" y="6921503"/>
                </a:lnTo>
                <a:lnTo>
                  <a:pt x="1675789" y="6909762"/>
                </a:lnTo>
                <a:close/>
                <a:moveTo>
                  <a:pt x="1706093" y="6895542"/>
                </a:moveTo>
                <a:lnTo>
                  <a:pt x="1683627" y="6915536"/>
                </a:lnTo>
                <a:lnTo>
                  <a:pt x="1662685" y="6939091"/>
                </a:lnTo>
                <a:lnTo>
                  <a:pt x="1679846" y="6912857"/>
                </a:lnTo>
                <a:close/>
                <a:moveTo>
                  <a:pt x="1702601" y="6878070"/>
                </a:moveTo>
                <a:lnTo>
                  <a:pt x="1700751" y="6880899"/>
                </a:lnTo>
                <a:lnTo>
                  <a:pt x="1697115" y="6882098"/>
                </a:lnTo>
                <a:lnTo>
                  <a:pt x="1699080" y="6879549"/>
                </a:lnTo>
                <a:close/>
                <a:moveTo>
                  <a:pt x="1721962" y="6873904"/>
                </a:moveTo>
                <a:lnTo>
                  <a:pt x="1688149" y="6900163"/>
                </a:lnTo>
                <a:lnTo>
                  <a:pt x="1700751" y="6880899"/>
                </a:lnTo>
                <a:close/>
                <a:moveTo>
                  <a:pt x="1746377" y="6859691"/>
                </a:moveTo>
                <a:lnTo>
                  <a:pt x="1735378" y="6869480"/>
                </a:lnTo>
                <a:lnTo>
                  <a:pt x="1721962" y="6873904"/>
                </a:lnTo>
                <a:lnTo>
                  <a:pt x="1733068" y="6865279"/>
                </a:lnTo>
                <a:close/>
                <a:moveTo>
                  <a:pt x="1767164" y="6858997"/>
                </a:moveTo>
                <a:lnTo>
                  <a:pt x="1743975" y="6870551"/>
                </a:lnTo>
                <a:lnTo>
                  <a:pt x="1706093" y="6895542"/>
                </a:lnTo>
                <a:lnTo>
                  <a:pt x="1735378" y="6869480"/>
                </a:lnTo>
                <a:close/>
                <a:moveTo>
                  <a:pt x="1786437" y="6842873"/>
                </a:moveTo>
                <a:lnTo>
                  <a:pt x="1746377" y="6859691"/>
                </a:lnTo>
                <a:lnTo>
                  <a:pt x="1763012" y="6844887"/>
                </a:lnTo>
                <a:close/>
                <a:moveTo>
                  <a:pt x="1765867" y="6842346"/>
                </a:moveTo>
                <a:lnTo>
                  <a:pt x="1763012" y="6844887"/>
                </a:lnTo>
                <a:lnTo>
                  <a:pt x="1758866" y="6845243"/>
                </a:lnTo>
                <a:lnTo>
                  <a:pt x="1761905" y="6842883"/>
                </a:lnTo>
                <a:close/>
                <a:moveTo>
                  <a:pt x="1848199" y="6837559"/>
                </a:moveTo>
                <a:lnTo>
                  <a:pt x="1803759" y="6846929"/>
                </a:lnTo>
                <a:lnTo>
                  <a:pt x="1767164" y="6858997"/>
                </a:lnTo>
                <a:lnTo>
                  <a:pt x="1802261" y="6841511"/>
                </a:lnTo>
                <a:close/>
                <a:moveTo>
                  <a:pt x="1813567" y="6835877"/>
                </a:moveTo>
                <a:lnTo>
                  <a:pt x="1802261" y="6841511"/>
                </a:lnTo>
                <a:lnTo>
                  <a:pt x="1786437" y="6842873"/>
                </a:lnTo>
                <a:lnTo>
                  <a:pt x="1798100" y="6837975"/>
                </a:lnTo>
                <a:close/>
                <a:moveTo>
                  <a:pt x="3753265" y="5227193"/>
                </a:moveTo>
                <a:lnTo>
                  <a:pt x="3741516" y="5232126"/>
                </a:lnTo>
                <a:lnTo>
                  <a:pt x="3726191" y="5234139"/>
                </a:lnTo>
                <a:lnTo>
                  <a:pt x="3737667" y="5228436"/>
                </a:lnTo>
                <a:close/>
                <a:moveTo>
                  <a:pt x="3779129" y="5225132"/>
                </a:moveTo>
                <a:lnTo>
                  <a:pt x="3775924" y="5227605"/>
                </a:lnTo>
                <a:lnTo>
                  <a:pt x="3771960" y="5228126"/>
                </a:lnTo>
                <a:lnTo>
                  <a:pt x="3774973" y="5225462"/>
                </a:lnTo>
                <a:close/>
                <a:moveTo>
                  <a:pt x="3790869" y="5211404"/>
                </a:moveTo>
                <a:lnTo>
                  <a:pt x="3774973" y="5225462"/>
                </a:lnTo>
                <a:lnTo>
                  <a:pt x="3753265" y="5227193"/>
                </a:lnTo>
                <a:close/>
                <a:moveTo>
                  <a:pt x="3774421" y="5210173"/>
                </a:moveTo>
                <a:lnTo>
                  <a:pt x="3737667" y="5228436"/>
                </a:lnTo>
                <a:lnTo>
                  <a:pt x="3691488" y="5232118"/>
                </a:lnTo>
                <a:lnTo>
                  <a:pt x="3734364" y="5223203"/>
                </a:lnTo>
                <a:close/>
                <a:moveTo>
                  <a:pt x="3816018" y="5196641"/>
                </a:moveTo>
                <a:lnTo>
                  <a:pt x="3804088" y="5205854"/>
                </a:lnTo>
                <a:lnTo>
                  <a:pt x="3790869" y="5211404"/>
                </a:lnTo>
                <a:lnTo>
                  <a:pt x="3802644" y="5200992"/>
                </a:lnTo>
                <a:close/>
                <a:moveTo>
                  <a:pt x="3840270" y="5188752"/>
                </a:moveTo>
                <a:lnTo>
                  <a:pt x="3838086" y="5191580"/>
                </a:lnTo>
                <a:lnTo>
                  <a:pt x="3834808" y="5192957"/>
                </a:lnTo>
                <a:lnTo>
                  <a:pt x="3836853" y="5189863"/>
                </a:lnTo>
                <a:close/>
                <a:moveTo>
                  <a:pt x="3830169" y="5176650"/>
                </a:moveTo>
                <a:lnTo>
                  <a:pt x="3802644" y="5200992"/>
                </a:lnTo>
                <a:lnTo>
                  <a:pt x="3774421" y="5210173"/>
                </a:lnTo>
                <a:lnTo>
                  <a:pt x="3794825" y="5200033"/>
                </a:lnTo>
                <a:close/>
                <a:moveTo>
                  <a:pt x="3849435" y="5170833"/>
                </a:moveTo>
                <a:lnTo>
                  <a:pt x="3836853" y="5189863"/>
                </a:lnTo>
                <a:lnTo>
                  <a:pt x="3816018" y="5196641"/>
                </a:lnTo>
                <a:close/>
                <a:moveTo>
                  <a:pt x="3869921" y="5150350"/>
                </a:moveTo>
                <a:lnTo>
                  <a:pt x="3861006" y="5161896"/>
                </a:lnTo>
                <a:lnTo>
                  <a:pt x="3849435" y="5170833"/>
                </a:lnTo>
                <a:lnTo>
                  <a:pt x="3857578" y="5158516"/>
                </a:lnTo>
                <a:close/>
                <a:moveTo>
                  <a:pt x="3891466" y="5136096"/>
                </a:moveTo>
                <a:lnTo>
                  <a:pt x="3890063" y="5139455"/>
                </a:lnTo>
                <a:lnTo>
                  <a:pt x="3887648" y="5141320"/>
                </a:lnTo>
                <a:lnTo>
                  <a:pt x="3888798" y="5137861"/>
                </a:lnTo>
                <a:close/>
                <a:moveTo>
                  <a:pt x="3875480" y="5131441"/>
                </a:moveTo>
                <a:lnTo>
                  <a:pt x="3857578" y="5158516"/>
                </a:lnTo>
                <a:lnTo>
                  <a:pt x="3830169" y="5176650"/>
                </a:lnTo>
                <a:lnTo>
                  <a:pt x="3854723" y="5154936"/>
                </a:lnTo>
                <a:close/>
                <a:moveTo>
                  <a:pt x="3895777" y="5116864"/>
                </a:moveTo>
                <a:lnTo>
                  <a:pt x="3888798" y="5137861"/>
                </a:lnTo>
                <a:lnTo>
                  <a:pt x="3869921" y="5150350"/>
                </a:lnTo>
                <a:close/>
                <a:moveTo>
                  <a:pt x="3909502" y="5092927"/>
                </a:moveTo>
                <a:lnTo>
                  <a:pt x="3903892" y="5106355"/>
                </a:lnTo>
                <a:lnTo>
                  <a:pt x="3895777" y="5116864"/>
                </a:lnTo>
                <a:lnTo>
                  <a:pt x="3900254" y="5103396"/>
                </a:lnTo>
                <a:close/>
                <a:moveTo>
                  <a:pt x="3910455" y="5072706"/>
                </a:moveTo>
                <a:lnTo>
                  <a:pt x="3900254" y="5103396"/>
                </a:lnTo>
                <a:lnTo>
                  <a:pt x="3875480" y="5131441"/>
                </a:lnTo>
                <a:lnTo>
                  <a:pt x="3899476" y="5095145"/>
                </a:lnTo>
                <a:close/>
                <a:moveTo>
                  <a:pt x="3928146" y="5071822"/>
                </a:moveTo>
                <a:lnTo>
                  <a:pt x="3927652" y="5075584"/>
                </a:lnTo>
                <a:lnTo>
                  <a:pt x="3924189" y="5080069"/>
                </a:lnTo>
                <a:lnTo>
                  <a:pt x="3924419" y="5076041"/>
                </a:lnTo>
                <a:close/>
                <a:moveTo>
                  <a:pt x="3925669" y="5054230"/>
                </a:moveTo>
                <a:lnTo>
                  <a:pt x="3924419" y="5076041"/>
                </a:lnTo>
                <a:lnTo>
                  <a:pt x="3909502" y="5092927"/>
                </a:lnTo>
                <a:close/>
                <a:moveTo>
                  <a:pt x="3934479" y="5023606"/>
                </a:moveTo>
                <a:lnTo>
                  <a:pt x="3932652" y="5037517"/>
                </a:lnTo>
                <a:lnTo>
                  <a:pt x="3925669" y="5054230"/>
                </a:lnTo>
                <a:lnTo>
                  <a:pt x="3926488" y="5039940"/>
                </a:lnTo>
                <a:close/>
                <a:moveTo>
                  <a:pt x="3928191" y="5010204"/>
                </a:moveTo>
                <a:lnTo>
                  <a:pt x="3926488" y="5039940"/>
                </a:lnTo>
                <a:lnTo>
                  <a:pt x="3910455" y="5072706"/>
                </a:lnTo>
                <a:lnTo>
                  <a:pt x="3923096" y="5034677"/>
                </a:lnTo>
                <a:close/>
                <a:moveTo>
                  <a:pt x="10535201" y="3854131"/>
                </a:moveTo>
                <a:lnTo>
                  <a:pt x="10549523" y="3855300"/>
                </a:lnTo>
                <a:lnTo>
                  <a:pt x="10562287" y="3861546"/>
                </a:lnTo>
                <a:lnTo>
                  <a:pt x="10548459" y="3859671"/>
                </a:lnTo>
                <a:close/>
                <a:moveTo>
                  <a:pt x="10504987" y="3851665"/>
                </a:moveTo>
                <a:lnTo>
                  <a:pt x="10509187" y="3852008"/>
                </a:lnTo>
                <a:lnTo>
                  <a:pt x="10512273" y="3854764"/>
                </a:lnTo>
                <a:lnTo>
                  <a:pt x="10508273" y="3854222"/>
                </a:lnTo>
                <a:close/>
                <a:moveTo>
                  <a:pt x="10514107" y="3837967"/>
                </a:moveTo>
                <a:lnTo>
                  <a:pt x="10550077" y="3850055"/>
                </a:lnTo>
                <a:lnTo>
                  <a:pt x="10589771" y="3858460"/>
                </a:lnTo>
                <a:lnTo>
                  <a:pt x="10587739" y="3858419"/>
                </a:lnTo>
                <a:lnTo>
                  <a:pt x="10549523" y="3855300"/>
                </a:lnTo>
                <a:close/>
                <a:moveTo>
                  <a:pt x="10490773" y="3835565"/>
                </a:moveTo>
                <a:lnTo>
                  <a:pt x="10535201" y="3854131"/>
                </a:lnTo>
                <a:lnTo>
                  <a:pt x="10509187" y="3852008"/>
                </a:lnTo>
                <a:close/>
                <a:moveTo>
                  <a:pt x="10467045" y="3822151"/>
                </a:moveTo>
                <a:lnTo>
                  <a:pt x="10481005" y="3826843"/>
                </a:lnTo>
                <a:lnTo>
                  <a:pt x="10490773" y="3835565"/>
                </a:lnTo>
                <a:lnTo>
                  <a:pt x="10476763" y="3829710"/>
                </a:lnTo>
                <a:close/>
                <a:moveTo>
                  <a:pt x="10443373" y="3814196"/>
                </a:moveTo>
                <a:lnTo>
                  <a:pt x="10447027" y="3815424"/>
                </a:lnTo>
                <a:lnTo>
                  <a:pt x="10448721" y="3817992"/>
                </a:lnTo>
                <a:lnTo>
                  <a:pt x="10445169" y="3816507"/>
                </a:lnTo>
                <a:close/>
                <a:moveTo>
                  <a:pt x="10452705" y="3801572"/>
                </a:moveTo>
                <a:lnTo>
                  <a:pt x="10489615" y="3825981"/>
                </a:lnTo>
                <a:lnTo>
                  <a:pt x="10514107" y="3837967"/>
                </a:lnTo>
                <a:lnTo>
                  <a:pt x="10481005" y="3826843"/>
                </a:lnTo>
                <a:close/>
                <a:moveTo>
                  <a:pt x="10435051" y="3797264"/>
                </a:moveTo>
                <a:lnTo>
                  <a:pt x="10467045" y="3822151"/>
                </a:lnTo>
                <a:lnTo>
                  <a:pt x="10447027" y="3815424"/>
                </a:lnTo>
                <a:close/>
                <a:moveTo>
                  <a:pt x="10413379" y="3775567"/>
                </a:moveTo>
                <a:lnTo>
                  <a:pt x="10426433" y="3784199"/>
                </a:lnTo>
                <a:lnTo>
                  <a:pt x="10435051" y="3797264"/>
                </a:lnTo>
                <a:lnTo>
                  <a:pt x="10422869" y="3787789"/>
                </a:lnTo>
                <a:close/>
                <a:moveTo>
                  <a:pt x="10391813" y="3761304"/>
                </a:moveTo>
                <a:lnTo>
                  <a:pt x="10394879" y="3763332"/>
                </a:lnTo>
                <a:lnTo>
                  <a:pt x="10396051" y="3766928"/>
                </a:lnTo>
                <a:lnTo>
                  <a:pt x="10393263" y="3764758"/>
                </a:lnTo>
                <a:close/>
                <a:moveTo>
                  <a:pt x="10408949" y="3757689"/>
                </a:moveTo>
                <a:lnTo>
                  <a:pt x="10430169" y="3781449"/>
                </a:lnTo>
                <a:lnTo>
                  <a:pt x="10452705" y="3801572"/>
                </a:lnTo>
                <a:lnTo>
                  <a:pt x="10426433" y="3784199"/>
                </a:lnTo>
                <a:close/>
                <a:moveTo>
                  <a:pt x="10388361" y="3743345"/>
                </a:moveTo>
                <a:lnTo>
                  <a:pt x="10413379" y="3775567"/>
                </a:lnTo>
                <a:lnTo>
                  <a:pt x="10394879" y="3763332"/>
                </a:lnTo>
                <a:close/>
                <a:moveTo>
                  <a:pt x="10373753" y="3718279"/>
                </a:moveTo>
                <a:lnTo>
                  <a:pt x="10383889" y="3729629"/>
                </a:lnTo>
                <a:lnTo>
                  <a:pt x="10388361" y="3743345"/>
                </a:lnTo>
                <a:lnTo>
                  <a:pt x="10379463" y="3731886"/>
                </a:lnTo>
                <a:close/>
                <a:moveTo>
                  <a:pt x="10374113" y="3699649"/>
                </a:moveTo>
                <a:lnTo>
                  <a:pt x="10384739" y="3720980"/>
                </a:lnTo>
                <a:lnTo>
                  <a:pt x="10408949" y="3757689"/>
                </a:lnTo>
                <a:lnTo>
                  <a:pt x="10383889" y="3729629"/>
                </a:lnTo>
                <a:close/>
                <a:moveTo>
                  <a:pt x="10356751" y="3699243"/>
                </a:moveTo>
                <a:lnTo>
                  <a:pt x="10360419" y="3703350"/>
                </a:lnTo>
                <a:lnTo>
                  <a:pt x="10360665" y="3707675"/>
                </a:lnTo>
                <a:lnTo>
                  <a:pt x="10357287" y="3703324"/>
                </a:lnTo>
                <a:close/>
                <a:moveTo>
                  <a:pt x="10359309" y="3683873"/>
                </a:moveTo>
                <a:lnTo>
                  <a:pt x="10373753" y="3718279"/>
                </a:lnTo>
                <a:lnTo>
                  <a:pt x="10360419" y="3703350"/>
                </a:lnTo>
                <a:close/>
                <a:moveTo>
                  <a:pt x="10350607" y="3652464"/>
                </a:moveTo>
                <a:lnTo>
                  <a:pt x="10358413" y="3668135"/>
                </a:lnTo>
                <a:lnTo>
                  <a:pt x="10359309" y="3683873"/>
                </a:lnTo>
                <a:lnTo>
                  <a:pt x="10352647" y="3668001"/>
                </a:lnTo>
                <a:close/>
                <a:moveTo>
                  <a:pt x="10356673" y="3637570"/>
                </a:moveTo>
                <a:lnTo>
                  <a:pt x="10361571" y="3661190"/>
                </a:lnTo>
                <a:lnTo>
                  <a:pt x="10374113" y="3699649"/>
                </a:lnTo>
                <a:lnTo>
                  <a:pt x="10358413" y="3668135"/>
                </a:lnTo>
                <a:close/>
                <a:moveTo>
                  <a:pt x="8741843" y="1432449"/>
                </a:moveTo>
                <a:lnTo>
                  <a:pt x="8746711" y="1443920"/>
                </a:lnTo>
                <a:lnTo>
                  <a:pt x="8748717" y="1458711"/>
                </a:lnTo>
                <a:lnTo>
                  <a:pt x="8743111" y="1447439"/>
                </a:lnTo>
                <a:close/>
                <a:moveTo>
                  <a:pt x="5543434" y="1431277"/>
                </a:moveTo>
                <a:lnTo>
                  <a:pt x="5542484" y="1446056"/>
                </a:lnTo>
                <a:lnTo>
                  <a:pt x="5534782" y="1461489"/>
                </a:lnTo>
                <a:lnTo>
                  <a:pt x="5536740" y="1447049"/>
                </a:lnTo>
                <a:close/>
                <a:moveTo>
                  <a:pt x="5558283" y="1414397"/>
                </a:moveTo>
                <a:lnTo>
                  <a:pt x="5545965" y="1450861"/>
                </a:lnTo>
                <a:lnTo>
                  <a:pt x="5540508" y="1476773"/>
                </a:lnTo>
                <a:lnTo>
                  <a:pt x="5542484" y="1446056"/>
                </a:lnTo>
                <a:close/>
                <a:moveTo>
                  <a:pt x="8724443" y="1409894"/>
                </a:moveTo>
                <a:lnTo>
                  <a:pt x="8743111" y="1447439"/>
                </a:lnTo>
                <a:lnTo>
                  <a:pt x="8746795" y="1490943"/>
                </a:lnTo>
                <a:lnTo>
                  <a:pt x="8746839" y="1492897"/>
                </a:lnTo>
                <a:lnTo>
                  <a:pt x="8738023" y="1450861"/>
                </a:lnTo>
                <a:close/>
                <a:moveTo>
                  <a:pt x="8739635" y="1406381"/>
                </a:moveTo>
                <a:lnTo>
                  <a:pt x="8742045" y="1409503"/>
                </a:lnTo>
                <a:lnTo>
                  <a:pt x="8742591" y="1413519"/>
                </a:lnTo>
                <a:lnTo>
                  <a:pt x="8739991" y="1410584"/>
                </a:lnTo>
                <a:close/>
                <a:moveTo>
                  <a:pt x="5545108" y="1405257"/>
                </a:moveTo>
                <a:lnTo>
                  <a:pt x="5544825" y="1409649"/>
                </a:lnTo>
                <a:lnTo>
                  <a:pt x="5541268" y="1413647"/>
                </a:lnTo>
                <a:lnTo>
                  <a:pt x="5541830" y="1409502"/>
                </a:lnTo>
                <a:close/>
                <a:moveTo>
                  <a:pt x="8725721" y="1394469"/>
                </a:moveTo>
                <a:lnTo>
                  <a:pt x="8739991" y="1410584"/>
                </a:lnTo>
                <a:lnTo>
                  <a:pt x="8741843" y="1432449"/>
                </a:lnTo>
                <a:close/>
                <a:moveTo>
                  <a:pt x="5559720" y="1392912"/>
                </a:moveTo>
                <a:lnTo>
                  <a:pt x="5543434" y="1431277"/>
                </a:lnTo>
                <a:lnTo>
                  <a:pt x="5544825" y="1409649"/>
                </a:lnTo>
                <a:close/>
                <a:moveTo>
                  <a:pt x="8710973" y="1369261"/>
                </a:moveTo>
                <a:lnTo>
                  <a:pt x="8719961" y="1380902"/>
                </a:lnTo>
                <a:lnTo>
                  <a:pt x="8725721" y="1394469"/>
                </a:lnTo>
                <a:lnTo>
                  <a:pt x="8715505" y="1382933"/>
                </a:lnTo>
                <a:close/>
                <a:moveTo>
                  <a:pt x="5574019" y="1367814"/>
                </a:moveTo>
                <a:lnTo>
                  <a:pt x="5569103" y="1382367"/>
                </a:lnTo>
                <a:lnTo>
                  <a:pt x="5559720" y="1392912"/>
                </a:lnTo>
                <a:lnTo>
                  <a:pt x="5565921" y="1378301"/>
                </a:lnTo>
                <a:close/>
                <a:moveTo>
                  <a:pt x="8692107" y="1356510"/>
                </a:moveTo>
                <a:lnTo>
                  <a:pt x="8715505" y="1382933"/>
                </a:lnTo>
                <a:lnTo>
                  <a:pt x="8724443" y="1409894"/>
                </a:lnTo>
                <a:lnTo>
                  <a:pt x="8715195" y="1391297"/>
                </a:lnTo>
                <a:close/>
                <a:moveTo>
                  <a:pt x="5593826" y="1354585"/>
                </a:moveTo>
                <a:lnTo>
                  <a:pt x="5569811" y="1391297"/>
                </a:lnTo>
                <a:lnTo>
                  <a:pt x="5558283" y="1414397"/>
                </a:lnTo>
                <a:lnTo>
                  <a:pt x="5569103" y="1382367"/>
                </a:lnTo>
                <a:close/>
                <a:moveTo>
                  <a:pt x="5581773" y="1344862"/>
                </a:moveTo>
                <a:lnTo>
                  <a:pt x="5580558" y="1348459"/>
                </a:lnTo>
                <a:lnTo>
                  <a:pt x="5577820" y="1350270"/>
                </a:lnTo>
                <a:lnTo>
                  <a:pt x="5579301" y="1346782"/>
                </a:lnTo>
                <a:close/>
                <a:moveTo>
                  <a:pt x="8702843" y="1344735"/>
                </a:moveTo>
                <a:lnTo>
                  <a:pt x="8705479" y="1346781"/>
                </a:lnTo>
                <a:lnTo>
                  <a:pt x="8707011" y="1350395"/>
                </a:lnTo>
                <a:lnTo>
                  <a:pt x="8704081" y="1348468"/>
                </a:lnTo>
                <a:close/>
                <a:moveTo>
                  <a:pt x="5597743" y="1337089"/>
                </a:moveTo>
                <a:lnTo>
                  <a:pt x="5574019" y="1367814"/>
                </a:lnTo>
                <a:lnTo>
                  <a:pt x="5580558" y="1348459"/>
                </a:lnTo>
                <a:close/>
                <a:moveTo>
                  <a:pt x="8685481" y="1336245"/>
                </a:moveTo>
                <a:lnTo>
                  <a:pt x="8704081" y="1348468"/>
                </a:lnTo>
                <a:lnTo>
                  <a:pt x="8710973" y="1369261"/>
                </a:lnTo>
                <a:close/>
                <a:moveTo>
                  <a:pt x="5619200" y="1315796"/>
                </a:moveTo>
                <a:lnTo>
                  <a:pt x="5611014" y="1328309"/>
                </a:lnTo>
                <a:lnTo>
                  <a:pt x="5597743" y="1337089"/>
                </a:lnTo>
                <a:lnTo>
                  <a:pt x="5606673" y="1325524"/>
                </a:lnTo>
                <a:close/>
                <a:moveTo>
                  <a:pt x="8664555" y="1314999"/>
                </a:moveTo>
                <a:lnTo>
                  <a:pt x="8675849" y="1323770"/>
                </a:lnTo>
                <a:lnTo>
                  <a:pt x="8685481" y="1336245"/>
                </a:lnTo>
                <a:lnTo>
                  <a:pt x="8673377" y="1328291"/>
                </a:lnTo>
                <a:close/>
                <a:moveTo>
                  <a:pt x="8647111" y="1311030"/>
                </a:moveTo>
                <a:lnTo>
                  <a:pt x="8673377" y="1328291"/>
                </a:lnTo>
                <a:lnTo>
                  <a:pt x="8692107" y="1356510"/>
                </a:lnTo>
                <a:lnTo>
                  <a:pt x="8669763" y="1331280"/>
                </a:lnTo>
                <a:close/>
                <a:moveTo>
                  <a:pt x="5637850" y="1310555"/>
                </a:moveTo>
                <a:lnTo>
                  <a:pt x="5614564" y="1331280"/>
                </a:lnTo>
                <a:lnTo>
                  <a:pt x="5593826" y="1354585"/>
                </a:lnTo>
                <a:lnTo>
                  <a:pt x="5611014" y="1328309"/>
                </a:lnTo>
                <a:close/>
                <a:moveTo>
                  <a:pt x="8650495" y="1293816"/>
                </a:moveTo>
                <a:lnTo>
                  <a:pt x="8653787" y="1295198"/>
                </a:lnTo>
                <a:lnTo>
                  <a:pt x="8655717" y="1297697"/>
                </a:lnTo>
                <a:lnTo>
                  <a:pt x="8652325" y="1296573"/>
                </a:lnTo>
                <a:close/>
                <a:moveTo>
                  <a:pt x="5633652" y="1293702"/>
                </a:moveTo>
                <a:lnTo>
                  <a:pt x="5631802" y="1296530"/>
                </a:lnTo>
                <a:lnTo>
                  <a:pt x="5628124" y="1297743"/>
                </a:lnTo>
                <a:lnTo>
                  <a:pt x="5630089" y="1295197"/>
                </a:lnTo>
                <a:close/>
                <a:moveTo>
                  <a:pt x="8632265" y="1289921"/>
                </a:moveTo>
                <a:lnTo>
                  <a:pt x="8652325" y="1296573"/>
                </a:lnTo>
                <a:lnTo>
                  <a:pt x="8664555" y="1314999"/>
                </a:lnTo>
                <a:close/>
                <a:moveTo>
                  <a:pt x="5653013" y="1289535"/>
                </a:moveTo>
                <a:lnTo>
                  <a:pt x="5619200" y="1315796"/>
                </a:lnTo>
                <a:lnTo>
                  <a:pt x="5631802" y="1296530"/>
                </a:lnTo>
                <a:close/>
                <a:moveTo>
                  <a:pt x="8607803" y="1275891"/>
                </a:moveTo>
                <a:lnTo>
                  <a:pt x="8621725" y="1281737"/>
                </a:lnTo>
                <a:lnTo>
                  <a:pt x="8632265" y="1289921"/>
                </a:lnTo>
                <a:lnTo>
                  <a:pt x="8618329" y="1285301"/>
                </a:lnTo>
                <a:close/>
                <a:moveTo>
                  <a:pt x="5677439" y="1275318"/>
                </a:moveTo>
                <a:lnTo>
                  <a:pt x="5666440" y="1285107"/>
                </a:lnTo>
                <a:lnTo>
                  <a:pt x="5653013" y="1289535"/>
                </a:lnTo>
                <a:lnTo>
                  <a:pt x="5664119" y="1280910"/>
                </a:lnTo>
                <a:close/>
                <a:moveTo>
                  <a:pt x="5697395" y="1274899"/>
                </a:moveTo>
                <a:lnTo>
                  <a:pt x="5674687" y="1286183"/>
                </a:lnTo>
                <a:lnTo>
                  <a:pt x="5637850" y="1310555"/>
                </a:lnTo>
                <a:lnTo>
                  <a:pt x="5666440" y="1285107"/>
                </a:lnTo>
                <a:close/>
                <a:moveTo>
                  <a:pt x="8585801" y="1274516"/>
                </a:moveTo>
                <a:lnTo>
                  <a:pt x="8618329" y="1285301"/>
                </a:lnTo>
                <a:lnTo>
                  <a:pt x="8647111" y="1311030"/>
                </a:lnTo>
                <a:lnTo>
                  <a:pt x="8609301" y="1286183"/>
                </a:lnTo>
                <a:close/>
                <a:moveTo>
                  <a:pt x="8566669" y="1258621"/>
                </a:moveTo>
                <a:lnTo>
                  <a:pt x="8590765" y="1260660"/>
                </a:lnTo>
                <a:lnTo>
                  <a:pt x="8607803" y="1275891"/>
                </a:lnTo>
                <a:close/>
                <a:moveTo>
                  <a:pt x="5718046" y="1258268"/>
                </a:moveTo>
                <a:lnTo>
                  <a:pt x="5677439" y="1275318"/>
                </a:lnTo>
                <a:lnTo>
                  <a:pt x="5694216" y="1260384"/>
                </a:lnTo>
                <a:close/>
                <a:moveTo>
                  <a:pt x="8587907" y="1258105"/>
                </a:moveTo>
                <a:lnTo>
                  <a:pt x="8592015" y="1258662"/>
                </a:lnTo>
                <a:lnTo>
                  <a:pt x="8595055" y="1261023"/>
                </a:lnTo>
                <a:lnTo>
                  <a:pt x="8590765" y="1260660"/>
                </a:lnTo>
                <a:close/>
                <a:moveTo>
                  <a:pt x="5696922" y="1257976"/>
                </a:moveTo>
                <a:lnTo>
                  <a:pt x="5694216" y="1260384"/>
                </a:lnTo>
                <a:lnTo>
                  <a:pt x="5690075" y="1260752"/>
                </a:lnTo>
                <a:lnTo>
                  <a:pt x="5692957" y="1258514"/>
                </a:lnTo>
                <a:close/>
                <a:moveTo>
                  <a:pt x="5769928" y="1255155"/>
                </a:moveTo>
                <a:lnTo>
                  <a:pt x="5734810" y="1262560"/>
                </a:lnTo>
                <a:lnTo>
                  <a:pt x="5697395" y="1274899"/>
                </a:lnTo>
                <a:lnTo>
                  <a:pt x="5733651" y="1256883"/>
                </a:lnTo>
                <a:lnTo>
                  <a:pt x="5745447" y="1255835"/>
                </a:lnTo>
                <a:close/>
                <a:moveTo>
                  <a:pt x="8512701" y="1254790"/>
                </a:moveTo>
                <a:lnTo>
                  <a:pt x="8524725" y="1255072"/>
                </a:lnTo>
                <a:lnTo>
                  <a:pt x="8551139" y="1257307"/>
                </a:lnTo>
                <a:lnTo>
                  <a:pt x="8585801" y="1274516"/>
                </a:lnTo>
                <a:lnTo>
                  <a:pt x="8549743" y="1262560"/>
                </a:lnTo>
                <a:close/>
                <a:moveTo>
                  <a:pt x="8539533" y="1251546"/>
                </a:moveTo>
                <a:lnTo>
                  <a:pt x="8554723" y="1253605"/>
                </a:lnTo>
                <a:lnTo>
                  <a:pt x="8566669" y="1258621"/>
                </a:lnTo>
                <a:lnTo>
                  <a:pt x="8551139" y="1257307"/>
                </a:lnTo>
                <a:close/>
                <a:moveTo>
                  <a:pt x="5744410" y="1251536"/>
                </a:moveTo>
                <a:lnTo>
                  <a:pt x="5733651" y="1256883"/>
                </a:lnTo>
                <a:lnTo>
                  <a:pt x="5718046" y="1258268"/>
                </a:lnTo>
                <a:lnTo>
                  <a:pt x="5729151" y="1253606"/>
                </a:lnTo>
                <a:close/>
                <a:moveTo>
                  <a:pt x="4716070" y="0"/>
                </a:moveTo>
                <a:lnTo>
                  <a:pt x="9568611" y="0"/>
                </a:lnTo>
                <a:lnTo>
                  <a:pt x="9637269" y="49117"/>
                </a:lnTo>
                <a:cubicBezTo>
                  <a:pt x="9803569" y="182205"/>
                  <a:pt x="9942405" y="337672"/>
                  <a:pt x="10064459" y="520095"/>
                </a:cubicBezTo>
                <a:cubicBezTo>
                  <a:pt x="10265169" y="821195"/>
                  <a:pt x="10352869" y="1194632"/>
                  <a:pt x="10352869" y="1553601"/>
                </a:cubicBezTo>
                <a:lnTo>
                  <a:pt x="10352869" y="2725451"/>
                </a:lnTo>
                <a:lnTo>
                  <a:pt x="10352869" y="3368340"/>
                </a:lnTo>
                <a:cubicBezTo>
                  <a:pt x="10352869" y="3430731"/>
                  <a:pt x="10351513" y="3493799"/>
                  <a:pt x="10352079" y="3556867"/>
                </a:cubicBezTo>
                <a:lnTo>
                  <a:pt x="10356673" y="3637570"/>
                </a:lnTo>
                <a:lnTo>
                  <a:pt x="10334785" y="3532001"/>
                </a:lnTo>
                <a:lnTo>
                  <a:pt x="10350607" y="3652464"/>
                </a:lnTo>
                <a:lnTo>
                  <a:pt x="10322129" y="3595296"/>
                </a:lnTo>
                <a:lnTo>
                  <a:pt x="10352647" y="3668001"/>
                </a:lnTo>
                <a:lnTo>
                  <a:pt x="10356751" y="3699243"/>
                </a:lnTo>
                <a:lnTo>
                  <a:pt x="10336595" y="3676674"/>
                </a:lnTo>
                <a:lnTo>
                  <a:pt x="10357287" y="3703324"/>
                </a:lnTo>
                <a:lnTo>
                  <a:pt x="10362813" y="3745394"/>
                </a:lnTo>
                <a:lnTo>
                  <a:pt x="10360665" y="3707675"/>
                </a:lnTo>
                <a:lnTo>
                  <a:pt x="10379463" y="3731886"/>
                </a:lnTo>
                <a:lnTo>
                  <a:pt x="10391813" y="3761304"/>
                </a:lnTo>
                <a:lnTo>
                  <a:pt x="10371855" y="3748106"/>
                </a:lnTo>
                <a:lnTo>
                  <a:pt x="10393263" y="3764758"/>
                </a:lnTo>
                <a:lnTo>
                  <a:pt x="10402593" y="3786987"/>
                </a:lnTo>
                <a:lnTo>
                  <a:pt x="10396051" y="3766928"/>
                </a:lnTo>
                <a:lnTo>
                  <a:pt x="10422869" y="3787789"/>
                </a:lnTo>
                <a:lnTo>
                  <a:pt x="10443373" y="3814196"/>
                </a:lnTo>
                <a:lnTo>
                  <a:pt x="10424293" y="3807784"/>
                </a:lnTo>
                <a:lnTo>
                  <a:pt x="10445169" y="3816507"/>
                </a:lnTo>
                <a:lnTo>
                  <a:pt x="10462265" y="3838527"/>
                </a:lnTo>
                <a:lnTo>
                  <a:pt x="10448721" y="3817992"/>
                </a:lnTo>
                <a:lnTo>
                  <a:pt x="10476763" y="3829710"/>
                </a:lnTo>
                <a:lnTo>
                  <a:pt x="10504987" y="3851665"/>
                </a:lnTo>
                <a:lnTo>
                  <a:pt x="10465881" y="3848473"/>
                </a:lnTo>
                <a:lnTo>
                  <a:pt x="10508273" y="3854222"/>
                </a:lnTo>
                <a:lnTo>
                  <a:pt x="10534593" y="3874695"/>
                </a:lnTo>
                <a:lnTo>
                  <a:pt x="10512273" y="3854764"/>
                </a:lnTo>
                <a:lnTo>
                  <a:pt x="10548459" y="3859671"/>
                </a:lnTo>
                <a:lnTo>
                  <a:pt x="10616867" y="3888258"/>
                </a:lnTo>
                <a:lnTo>
                  <a:pt x="10562287" y="3861546"/>
                </a:lnTo>
                <a:lnTo>
                  <a:pt x="10679251" y="3877407"/>
                </a:lnTo>
                <a:lnTo>
                  <a:pt x="10589771" y="3858460"/>
                </a:lnTo>
                <a:lnTo>
                  <a:pt x="10711121" y="3860906"/>
                </a:lnTo>
                <a:cubicBezTo>
                  <a:pt x="10793621" y="3860906"/>
                  <a:pt x="10876347" y="3858419"/>
                  <a:pt x="10957715" y="3858419"/>
                </a:cubicBezTo>
                <a:lnTo>
                  <a:pt x="12712585" y="3858419"/>
                </a:lnTo>
                <a:lnTo>
                  <a:pt x="13313189" y="3858419"/>
                </a:lnTo>
                <a:lnTo>
                  <a:pt x="13313189" y="3858215"/>
                </a:lnTo>
                <a:lnTo>
                  <a:pt x="14656411" y="3858215"/>
                </a:lnTo>
                <a:lnTo>
                  <a:pt x="14656411" y="5460030"/>
                </a:lnTo>
                <a:lnTo>
                  <a:pt x="13922037" y="5460030"/>
                </a:lnTo>
                <a:lnTo>
                  <a:pt x="13921231" y="5460157"/>
                </a:lnTo>
                <a:cubicBezTo>
                  <a:pt x="13895311" y="5462889"/>
                  <a:pt x="13869389" y="5464287"/>
                  <a:pt x="13843621" y="5464287"/>
                </a:cubicBezTo>
                <a:cubicBezTo>
                  <a:pt x="13836387" y="5464287"/>
                  <a:pt x="13829153" y="5464287"/>
                  <a:pt x="13821921" y="5464287"/>
                </a:cubicBezTo>
                <a:cubicBezTo>
                  <a:pt x="13408745" y="5468808"/>
                  <a:pt x="12995569" y="5464287"/>
                  <a:pt x="12582393" y="5464287"/>
                </a:cubicBezTo>
                <a:lnTo>
                  <a:pt x="10928785" y="5464287"/>
                </a:lnTo>
                <a:cubicBezTo>
                  <a:pt x="10823907" y="5464287"/>
                  <a:pt x="10719031" y="5465192"/>
                  <a:pt x="10614155" y="5464287"/>
                </a:cubicBezTo>
                <a:cubicBezTo>
                  <a:pt x="9957773" y="5457958"/>
                  <a:pt x="9338461" y="5109839"/>
                  <a:pt x="9003943" y="4542903"/>
                </a:cubicBezTo>
                <a:cubicBezTo>
                  <a:pt x="8678465" y="3991337"/>
                  <a:pt x="8747177" y="3337597"/>
                  <a:pt x="8747177" y="2725451"/>
                </a:cubicBezTo>
                <a:lnTo>
                  <a:pt x="8747177" y="1864648"/>
                </a:lnTo>
                <a:cubicBezTo>
                  <a:pt x="8747177" y="1782365"/>
                  <a:pt x="8749663" y="1698952"/>
                  <a:pt x="8749551" y="1615652"/>
                </a:cubicBezTo>
                <a:lnTo>
                  <a:pt x="8746839" y="1492897"/>
                </a:lnTo>
                <a:lnTo>
                  <a:pt x="8765259" y="1580727"/>
                </a:lnTo>
                <a:lnTo>
                  <a:pt x="8748717" y="1458711"/>
                </a:lnTo>
                <a:lnTo>
                  <a:pt x="8777917" y="1517433"/>
                </a:lnTo>
                <a:lnTo>
                  <a:pt x="8746711" y="1443920"/>
                </a:lnTo>
                <a:lnTo>
                  <a:pt x="8742591" y="1413519"/>
                </a:lnTo>
                <a:lnTo>
                  <a:pt x="8762547" y="1436055"/>
                </a:lnTo>
                <a:lnTo>
                  <a:pt x="8742045" y="1409503"/>
                </a:lnTo>
                <a:lnTo>
                  <a:pt x="8736329" y="1367335"/>
                </a:lnTo>
                <a:lnTo>
                  <a:pt x="8739635" y="1406381"/>
                </a:lnTo>
                <a:lnTo>
                  <a:pt x="8719961" y="1380902"/>
                </a:lnTo>
                <a:lnTo>
                  <a:pt x="8707011" y="1350395"/>
                </a:lnTo>
                <a:lnTo>
                  <a:pt x="8727287" y="1363718"/>
                </a:lnTo>
                <a:lnTo>
                  <a:pt x="8705479" y="1346781"/>
                </a:lnTo>
                <a:lnTo>
                  <a:pt x="8696547" y="1325742"/>
                </a:lnTo>
                <a:lnTo>
                  <a:pt x="8702843" y="1344735"/>
                </a:lnTo>
                <a:lnTo>
                  <a:pt x="8675849" y="1323770"/>
                </a:lnTo>
                <a:lnTo>
                  <a:pt x="8655717" y="1297697"/>
                </a:lnTo>
                <a:lnTo>
                  <a:pt x="8674849" y="1304041"/>
                </a:lnTo>
                <a:lnTo>
                  <a:pt x="8653787" y="1295198"/>
                </a:lnTo>
                <a:lnTo>
                  <a:pt x="8636877" y="1273298"/>
                </a:lnTo>
                <a:lnTo>
                  <a:pt x="8650495" y="1293816"/>
                </a:lnTo>
                <a:lnTo>
                  <a:pt x="8621725" y="1281737"/>
                </a:lnTo>
                <a:lnTo>
                  <a:pt x="8595055" y="1261023"/>
                </a:lnTo>
                <a:lnTo>
                  <a:pt x="8633261" y="1264256"/>
                </a:lnTo>
                <a:lnTo>
                  <a:pt x="8592015" y="1258662"/>
                </a:lnTo>
                <a:lnTo>
                  <a:pt x="8565453" y="1238034"/>
                </a:lnTo>
                <a:lnTo>
                  <a:pt x="8587907" y="1258105"/>
                </a:lnTo>
                <a:lnTo>
                  <a:pt x="8554723" y="1253605"/>
                </a:lnTo>
                <a:lnTo>
                  <a:pt x="8483177" y="1223567"/>
                </a:lnTo>
                <a:lnTo>
                  <a:pt x="8539533" y="1251546"/>
                </a:lnTo>
                <a:lnTo>
                  <a:pt x="8419891" y="1235321"/>
                </a:lnTo>
                <a:lnTo>
                  <a:pt x="8512701" y="1254790"/>
                </a:lnTo>
                <a:lnTo>
                  <a:pt x="8415257" y="1252501"/>
                </a:lnTo>
                <a:cubicBezTo>
                  <a:pt x="8342137" y="1252275"/>
                  <a:pt x="8268905" y="1254310"/>
                  <a:pt x="8196577" y="1254310"/>
                </a:cubicBezTo>
                <a:lnTo>
                  <a:pt x="6686721" y="1254310"/>
                </a:lnTo>
                <a:lnTo>
                  <a:pt x="6032148" y="1254310"/>
                </a:lnTo>
                <a:cubicBezTo>
                  <a:pt x="5968860" y="1254310"/>
                  <a:pt x="5904895" y="1252727"/>
                  <a:pt x="5841042" y="1253179"/>
                </a:cubicBezTo>
                <a:lnTo>
                  <a:pt x="5769928" y="1255155"/>
                </a:lnTo>
                <a:lnTo>
                  <a:pt x="5863984" y="1235321"/>
                </a:lnTo>
                <a:lnTo>
                  <a:pt x="5744410" y="1251536"/>
                </a:lnTo>
                <a:lnTo>
                  <a:pt x="5800697" y="1223567"/>
                </a:lnTo>
                <a:lnTo>
                  <a:pt x="5729151" y="1253606"/>
                </a:lnTo>
                <a:lnTo>
                  <a:pt x="5696922" y="1257976"/>
                </a:lnTo>
                <a:lnTo>
                  <a:pt x="5719327" y="1238034"/>
                </a:lnTo>
                <a:lnTo>
                  <a:pt x="5692957" y="1258514"/>
                </a:lnTo>
                <a:lnTo>
                  <a:pt x="5650615" y="1264256"/>
                </a:lnTo>
                <a:lnTo>
                  <a:pt x="5690075" y="1260752"/>
                </a:lnTo>
                <a:lnTo>
                  <a:pt x="5664119" y="1280910"/>
                </a:lnTo>
                <a:lnTo>
                  <a:pt x="5633652" y="1293702"/>
                </a:lnTo>
                <a:lnTo>
                  <a:pt x="5646999" y="1273298"/>
                </a:lnTo>
                <a:lnTo>
                  <a:pt x="5630089" y="1295197"/>
                </a:lnTo>
                <a:lnTo>
                  <a:pt x="5609027" y="1304041"/>
                </a:lnTo>
                <a:lnTo>
                  <a:pt x="5628124" y="1297743"/>
                </a:lnTo>
                <a:lnTo>
                  <a:pt x="5606673" y="1325524"/>
                </a:lnTo>
                <a:lnTo>
                  <a:pt x="5581773" y="1344862"/>
                </a:lnTo>
                <a:lnTo>
                  <a:pt x="5588232" y="1325742"/>
                </a:lnTo>
                <a:lnTo>
                  <a:pt x="5579301" y="1346782"/>
                </a:lnTo>
                <a:lnTo>
                  <a:pt x="5557493" y="1363718"/>
                </a:lnTo>
                <a:lnTo>
                  <a:pt x="5577820" y="1350270"/>
                </a:lnTo>
                <a:lnTo>
                  <a:pt x="5565921" y="1378301"/>
                </a:lnTo>
                <a:lnTo>
                  <a:pt x="5545108" y="1405257"/>
                </a:lnTo>
                <a:lnTo>
                  <a:pt x="5547547" y="1367335"/>
                </a:lnTo>
                <a:lnTo>
                  <a:pt x="5541830" y="1409502"/>
                </a:lnTo>
                <a:lnTo>
                  <a:pt x="5521328" y="1436055"/>
                </a:lnTo>
                <a:lnTo>
                  <a:pt x="5541268" y="1413647"/>
                </a:lnTo>
                <a:lnTo>
                  <a:pt x="5536740" y="1447049"/>
                </a:lnTo>
                <a:lnTo>
                  <a:pt x="5506863" y="1517433"/>
                </a:lnTo>
                <a:lnTo>
                  <a:pt x="5534782" y="1461489"/>
                </a:lnTo>
                <a:lnTo>
                  <a:pt x="5518616" y="1580727"/>
                </a:lnTo>
                <a:lnTo>
                  <a:pt x="5540508" y="1476773"/>
                </a:lnTo>
                <a:lnTo>
                  <a:pt x="5537602" y="1521954"/>
                </a:lnTo>
                <a:cubicBezTo>
                  <a:pt x="5534890" y="1890870"/>
                  <a:pt x="5537602" y="2261594"/>
                  <a:pt x="5537602" y="2631413"/>
                </a:cubicBezTo>
                <a:lnTo>
                  <a:pt x="5537602" y="4372912"/>
                </a:lnTo>
                <a:cubicBezTo>
                  <a:pt x="5537602" y="4915436"/>
                  <a:pt x="5570150" y="5462479"/>
                  <a:pt x="5262754" y="5946228"/>
                </a:cubicBezTo>
                <a:cubicBezTo>
                  <a:pt x="4913769" y="6495082"/>
                  <a:pt x="4320676" y="6832349"/>
                  <a:pt x="3668816" y="6837774"/>
                </a:cubicBezTo>
                <a:cubicBezTo>
                  <a:pt x="3492515" y="6839583"/>
                  <a:pt x="3317119" y="6837774"/>
                  <a:pt x="3140818" y="6837774"/>
                </a:cubicBezTo>
                <a:lnTo>
                  <a:pt x="2262932" y="6837774"/>
                </a:lnTo>
                <a:cubicBezTo>
                  <a:pt x="2129351" y="6837774"/>
                  <a:pt x="1990683" y="6830653"/>
                  <a:pt x="1854559" y="6837011"/>
                </a:cubicBezTo>
                <a:lnTo>
                  <a:pt x="1848199" y="6837559"/>
                </a:lnTo>
                <a:lnTo>
                  <a:pt x="1932933" y="6819690"/>
                </a:lnTo>
                <a:lnTo>
                  <a:pt x="1813567" y="6835877"/>
                </a:lnTo>
                <a:lnTo>
                  <a:pt x="1869646" y="6807935"/>
                </a:lnTo>
                <a:lnTo>
                  <a:pt x="1798100" y="6837975"/>
                </a:lnTo>
                <a:lnTo>
                  <a:pt x="1765867" y="6842346"/>
                </a:lnTo>
                <a:lnTo>
                  <a:pt x="1788276" y="6822402"/>
                </a:lnTo>
                <a:lnTo>
                  <a:pt x="1761905" y="6842883"/>
                </a:lnTo>
                <a:lnTo>
                  <a:pt x="1719565" y="6848626"/>
                </a:lnTo>
                <a:lnTo>
                  <a:pt x="1758866" y="6845243"/>
                </a:lnTo>
                <a:lnTo>
                  <a:pt x="1733068" y="6865279"/>
                </a:lnTo>
                <a:lnTo>
                  <a:pt x="1702601" y="6878070"/>
                </a:lnTo>
                <a:lnTo>
                  <a:pt x="1715948" y="6857668"/>
                </a:lnTo>
                <a:lnTo>
                  <a:pt x="1699080" y="6879549"/>
                </a:lnTo>
                <a:lnTo>
                  <a:pt x="1677975" y="6888410"/>
                </a:lnTo>
                <a:lnTo>
                  <a:pt x="1697115" y="6882098"/>
                </a:lnTo>
                <a:lnTo>
                  <a:pt x="1675789" y="6909762"/>
                </a:lnTo>
                <a:lnTo>
                  <a:pt x="1650816" y="6929157"/>
                </a:lnTo>
                <a:lnTo>
                  <a:pt x="1657181" y="6910111"/>
                </a:lnTo>
                <a:lnTo>
                  <a:pt x="1648250" y="6931150"/>
                </a:lnTo>
                <a:lnTo>
                  <a:pt x="1626441" y="6948087"/>
                </a:lnTo>
                <a:lnTo>
                  <a:pt x="1646747" y="6934692"/>
                </a:lnTo>
                <a:lnTo>
                  <a:pt x="1634706" y="6963057"/>
                </a:lnTo>
                <a:lnTo>
                  <a:pt x="1614331" y="6989489"/>
                </a:lnTo>
                <a:lnTo>
                  <a:pt x="1617400" y="6951704"/>
                </a:lnTo>
                <a:lnTo>
                  <a:pt x="1611839" y="6992721"/>
                </a:lnTo>
                <a:lnTo>
                  <a:pt x="1591181" y="7019519"/>
                </a:lnTo>
                <a:lnTo>
                  <a:pt x="1611270" y="6996924"/>
                </a:lnTo>
                <a:lnTo>
                  <a:pt x="1607018" y="7028286"/>
                </a:lnTo>
                <a:lnTo>
                  <a:pt x="1575811" y="7101802"/>
                </a:lnTo>
                <a:lnTo>
                  <a:pt x="1604973" y="7043368"/>
                </a:lnTo>
                <a:lnTo>
                  <a:pt x="1588469" y="7165096"/>
                </a:lnTo>
                <a:lnTo>
                  <a:pt x="1607548" y="7072981"/>
                </a:lnTo>
                <a:lnTo>
                  <a:pt x="1602737" y="7132192"/>
                </a:lnTo>
                <a:cubicBezTo>
                  <a:pt x="1595363" y="7314403"/>
                  <a:pt x="1606551" y="7500556"/>
                  <a:pt x="1606551" y="7679588"/>
                </a:cubicBezTo>
                <a:lnTo>
                  <a:pt x="1606551" y="10470868"/>
                </a:lnTo>
                <a:lnTo>
                  <a:pt x="1606551" y="13716000"/>
                </a:lnTo>
                <a:lnTo>
                  <a:pt x="0" y="13716000"/>
                </a:lnTo>
                <a:lnTo>
                  <a:pt x="12" y="13691360"/>
                </a:lnTo>
                <a:cubicBezTo>
                  <a:pt x="726" y="12325364"/>
                  <a:pt x="1764" y="11089344"/>
                  <a:pt x="1764" y="10893132"/>
                </a:cubicBezTo>
                <a:lnTo>
                  <a:pt x="1764" y="8638045"/>
                </a:lnTo>
                <a:lnTo>
                  <a:pt x="1764" y="7156959"/>
                </a:lnTo>
                <a:cubicBezTo>
                  <a:pt x="1764" y="6640658"/>
                  <a:pt x="183489" y="6137016"/>
                  <a:pt x="556884" y="5770812"/>
                </a:cubicBezTo>
                <a:cubicBezTo>
                  <a:pt x="687076" y="5643320"/>
                  <a:pt x="840774" y="5523965"/>
                  <a:pt x="1005321" y="5444394"/>
                </a:cubicBezTo>
                <a:cubicBezTo>
                  <a:pt x="1258470" y="5324137"/>
                  <a:pt x="1466415" y="5268075"/>
                  <a:pt x="1743975" y="5239140"/>
                </a:cubicBezTo>
                <a:cubicBezTo>
                  <a:pt x="1837098" y="5230099"/>
                  <a:pt x="1930221" y="5231908"/>
                  <a:pt x="2024249" y="5231908"/>
                </a:cubicBezTo>
                <a:lnTo>
                  <a:pt x="3066681" y="5231908"/>
                </a:lnTo>
                <a:cubicBezTo>
                  <a:pt x="3251798" y="5231908"/>
                  <a:pt x="3443525" y="5244114"/>
                  <a:pt x="3631946" y="5236865"/>
                </a:cubicBezTo>
                <a:lnTo>
                  <a:pt x="3691488" y="5232118"/>
                </a:lnTo>
                <a:lnTo>
                  <a:pt x="3605529" y="5249991"/>
                </a:lnTo>
                <a:lnTo>
                  <a:pt x="3726191" y="5234139"/>
                </a:lnTo>
                <a:lnTo>
                  <a:pt x="3668816" y="5262650"/>
                </a:lnTo>
                <a:lnTo>
                  <a:pt x="3741516" y="5232126"/>
                </a:lnTo>
                <a:lnTo>
                  <a:pt x="3771960" y="5228126"/>
                </a:lnTo>
                <a:lnTo>
                  <a:pt x="3749281" y="5248182"/>
                </a:lnTo>
                <a:lnTo>
                  <a:pt x="3775924" y="5227605"/>
                </a:lnTo>
                <a:lnTo>
                  <a:pt x="3818897" y="5221961"/>
                </a:lnTo>
                <a:lnTo>
                  <a:pt x="3779129" y="5225132"/>
                </a:lnTo>
                <a:lnTo>
                  <a:pt x="3804088" y="5205854"/>
                </a:lnTo>
                <a:lnTo>
                  <a:pt x="3834808" y="5192957"/>
                </a:lnTo>
                <a:lnTo>
                  <a:pt x="3821610" y="5212918"/>
                </a:lnTo>
                <a:lnTo>
                  <a:pt x="3838086" y="5191580"/>
                </a:lnTo>
                <a:lnTo>
                  <a:pt x="3860486" y="5182175"/>
                </a:lnTo>
                <a:lnTo>
                  <a:pt x="3840270" y="5188752"/>
                </a:lnTo>
                <a:lnTo>
                  <a:pt x="3861006" y="5161896"/>
                </a:lnTo>
                <a:lnTo>
                  <a:pt x="3887648" y="5141320"/>
                </a:lnTo>
                <a:lnTo>
                  <a:pt x="3881281" y="5160475"/>
                </a:lnTo>
                <a:lnTo>
                  <a:pt x="3890063" y="5139455"/>
                </a:lnTo>
                <a:lnTo>
                  <a:pt x="3912020" y="5122499"/>
                </a:lnTo>
                <a:lnTo>
                  <a:pt x="3891466" y="5136096"/>
                </a:lnTo>
                <a:lnTo>
                  <a:pt x="3903892" y="5106355"/>
                </a:lnTo>
                <a:lnTo>
                  <a:pt x="3924189" y="5080069"/>
                </a:lnTo>
                <a:lnTo>
                  <a:pt x="3921965" y="5118882"/>
                </a:lnTo>
                <a:lnTo>
                  <a:pt x="3927652" y="5075584"/>
                </a:lnTo>
                <a:lnTo>
                  <a:pt x="3947281" y="5050162"/>
                </a:lnTo>
                <a:lnTo>
                  <a:pt x="3928146" y="5071822"/>
                </a:lnTo>
                <a:lnTo>
                  <a:pt x="3932652" y="5037517"/>
                </a:lnTo>
                <a:lnTo>
                  <a:pt x="3961746" y="4967879"/>
                </a:lnTo>
                <a:lnTo>
                  <a:pt x="3934479" y="5023606"/>
                </a:lnTo>
                <a:lnTo>
                  <a:pt x="3949993" y="4905489"/>
                </a:lnTo>
                <a:lnTo>
                  <a:pt x="3928191" y="5010204"/>
                </a:lnTo>
                <a:lnTo>
                  <a:pt x="3931911" y="4945274"/>
                </a:lnTo>
                <a:cubicBezTo>
                  <a:pt x="3933719" y="4168561"/>
                  <a:pt x="3931911" y="3391850"/>
                  <a:pt x="3931911" y="2615138"/>
                </a:cubicBezTo>
                <a:lnTo>
                  <a:pt x="3931911" y="1593386"/>
                </a:lnTo>
                <a:cubicBezTo>
                  <a:pt x="3931911" y="1375473"/>
                  <a:pt x="3948185" y="1150326"/>
                  <a:pt x="4022321" y="943263"/>
                </a:cubicBezTo>
                <a:cubicBezTo>
                  <a:pt x="4121773" y="664768"/>
                  <a:pt x="4256485" y="426962"/>
                  <a:pt x="4461717" y="211761"/>
                </a:cubicBezTo>
                <a:cubicBezTo>
                  <a:pt x="4513025" y="158413"/>
                  <a:pt x="4566763" y="109812"/>
                  <a:pt x="4622747" y="65280"/>
                </a:cubicBezTo>
                <a:close/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319BD103-3035-164F-9EAD-D9F34EB9C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5795" y="9669913"/>
            <a:ext cx="1834048" cy="2896004"/>
          </a:xfrm>
          <a:custGeom>
            <a:avLst/>
            <a:gdLst>
              <a:gd name="T0" fmla="*/ 1494 w 2987"/>
              <a:gd name="T1" fmla="*/ 2257 h 4712"/>
              <a:gd name="T2" fmla="*/ 1494 w 2987"/>
              <a:gd name="T3" fmla="*/ 2257 h 4712"/>
              <a:gd name="T4" fmla="*/ 639 w 2987"/>
              <a:gd name="T5" fmla="*/ 1401 h 4712"/>
              <a:gd name="T6" fmla="*/ 639 w 2987"/>
              <a:gd name="T7" fmla="*/ 1401 h 4712"/>
              <a:gd name="T8" fmla="*/ 1494 w 2987"/>
              <a:gd name="T9" fmla="*/ 546 h 4712"/>
              <a:gd name="T10" fmla="*/ 1494 w 2987"/>
              <a:gd name="T11" fmla="*/ 546 h 4712"/>
              <a:gd name="T12" fmla="*/ 2348 w 2987"/>
              <a:gd name="T13" fmla="*/ 1401 h 4712"/>
              <a:gd name="T14" fmla="*/ 2348 w 2987"/>
              <a:gd name="T15" fmla="*/ 1401 h 4712"/>
              <a:gd name="T16" fmla="*/ 1494 w 2987"/>
              <a:gd name="T17" fmla="*/ 2257 h 4712"/>
              <a:gd name="T18" fmla="*/ 2986 w 2987"/>
              <a:gd name="T19" fmla="*/ 1506 h 4712"/>
              <a:gd name="T20" fmla="*/ 2986 w 2987"/>
              <a:gd name="T21" fmla="*/ 1506 h 4712"/>
              <a:gd name="T22" fmla="*/ 1467 w 2987"/>
              <a:gd name="T23" fmla="*/ 14 h 4712"/>
              <a:gd name="T24" fmla="*/ 1467 w 2987"/>
              <a:gd name="T25" fmla="*/ 14 h 4712"/>
              <a:gd name="T26" fmla="*/ 2 w 2987"/>
              <a:gd name="T27" fmla="*/ 1491 h 4712"/>
              <a:gd name="T28" fmla="*/ 2 w 2987"/>
              <a:gd name="T29" fmla="*/ 1491 h 4712"/>
              <a:gd name="T30" fmla="*/ 103 w 2987"/>
              <a:gd name="T31" fmla="*/ 2048 h 4712"/>
              <a:gd name="T32" fmla="*/ 103 w 2987"/>
              <a:gd name="T33" fmla="*/ 2048 h 4712"/>
              <a:gd name="T34" fmla="*/ 106 w 2987"/>
              <a:gd name="T35" fmla="*/ 2054 h 4712"/>
              <a:gd name="T36" fmla="*/ 106 w 2987"/>
              <a:gd name="T37" fmla="*/ 2054 h 4712"/>
              <a:gd name="T38" fmla="*/ 176 w 2987"/>
              <a:gd name="T39" fmla="*/ 2208 h 4712"/>
              <a:gd name="T40" fmla="*/ 1223 w 2987"/>
              <a:gd name="T41" fmla="*/ 4479 h 4712"/>
              <a:gd name="T42" fmla="*/ 1223 w 2987"/>
              <a:gd name="T43" fmla="*/ 4479 h 4712"/>
              <a:gd name="T44" fmla="*/ 1764 w 2987"/>
              <a:gd name="T45" fmla="*/ 4479 h 4712"/>
              <a:gd name="T46" fmla="*/ 2811 w 2987"/>
              <a:gd name="T47" fmla="*/ 2208 h 4712"/>
              <a:gd name="T48" fmla="*/ 2811 w 2987"/>
              <a:gd name="T49" fmla="*/ 2208 h 4712"/>
              <a:gd name="T50" fmla="*/ 2882 w 2987"/>
              <a:gd name="T51" fmla="*/ 2054 h 4712"/>
              <a:gd name="T52" fmla="*/ 2884 w 2987"/>
              <a:gd name="T53" fmla="*/ 2048 h 4712"/>
              <a:gd name="T54" fmla="*/ 2884 w 2987"/>
              <a:gd name="T55" fmla="*/ 2048 h 4712"/>
              <a:gd name="T56" fmla="*/ 2884 w 2987"/>
              <a:gd name="T57" fmla="*/ 2048 h 4712"/>
              <a:gd name="T58" fmla="*/ 2986 w 2987"/>
              <a:gd name="T59" fmla="*/ 1506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987" h="4712">
                <a:moveTo>
                  <a:pt x="1494" y="2257"/>
                </a:moveTo>
                <a:lnTo>
                  <a:pt x="1494" y="2257"/>
                </a:lnTo>
                <a:cubicBezTo>
                  <a:pt x="1022" y="2257"/>
                  <a:pt x="639" y="1874"/>
                  <a:pt x="639" y="1401"/>
                </a:cubicBezTo>
                <a:lnTo>
                  <a:pt x="639" y="1401"/>
                </a:lnTo>
                <a:cubicBezTo>
                  <a:pt x="639" y="929"/>
                  <a:pt x="1022" y="546"/>
                  <a:pt x="1494" y="546"/>
                </a:cubicBezTo>
                <a:lnTo>
                  <a:pt x="1494" y="546"/>
                </a:lnTo>
                <a:cubicBezTo>
                  <a:pt x="1965" y="546"/>
                  <a:pt x="2348" y="929"/>
                  <a:pt x="2348" y="1401"/>
                </a:cubicBezTo>
                <a:lnTo>
                  <a:pt x="2348" y="1401"/>
                </a:lnTo>
                <a:cubicBezTo>
                  <a:pt x="2348" y="1874"/>
                  <a:pt x="1965" y="2257"/>
                  <a:pt x="1494" y="2257"/>
                </a:cubicBezTo>
                <a:close/>
                <a:moveTo>
                  <a:pt x="2986" y="1506"/>
                </a:moveTo>
                <a:lnTo>
                  <a:pt x="2986" y="1506"/>
                </a:lnTo>
                <a:cubicBezTo>
                  <a:pt x="2986" y="673"/>
                  <a:pt x="2302" y="0"/>
                  <a:pt x="1467" y="14"/>
                </a:cubicBezTo>
                <a:lnTo>
                  <a:pt x="1467" y="14"/>
                </a:lnTo>
                <a:cubicBezTo>
                  <a:pt x="664" y="29"/>
                  <a:pt x="10" y="688"/>
                  <a:pt x="2" y="1491"/>
                </a:cubicBezTo>
                <a:lnTo>
                  <a:pt x="2" y="1491"/>
                </a:lnTo>
                <a:cubicBezTo>
                  <a:pt x="0" y="1687"/>
                  <a:pt x="36" y="1875"/>
                  <a:pt x="103" y="2048"/>
                </a:cubicBezTo>
                <a:lnTo>
                  <a:pt x="103" y="2048"/>
                </a:lnTo>
                <a:lnTo>
                  <a:pt x="106" y="2054"/>
                </a:lnTo>
                <a:lnTo>
                  <a:pt x="106" y="2054"/>
                </a:lnTo>
                <a:cubicBezTo>
                  <a:pt x="126" y="2107"/>
                  <a:pt x="150" y="2158"/>
                  <a:pt x="176" y="2208"/>
                </a:cubicBezTo>
                <a:lnTo>
                  <a:pt x="1223" y="4479"/>
                </a:lnTo>
                <a:lnTo>
                  <a:pt x="1223" y="4479"/>
                </a:lnTo>
                <a:cubicBezTo>
                  <a:pt x="1329" y="4711"/>
                  <a:pt x="1658" y="4711"/>
                  <a:pt x="1764" y="4479"/>
                </a:cubicBezTo>
                <a:lnTo>
                  <a:pt x="2811" y="2208"/>
                </a:lnTo>
                <a:lnTo>
                  <a:pt x="2811" y="2208"/>
                </a:lnTo>
                <a:cubicBezTo>
                  <a:pt x="2837" y="2158"/>
                  <a:pt x="2860" y="2107"/>
                  <a:pt x="2882" y="2054"/>
                </a:cubicBezTo>
                <a:lnTo>
                  <a:pt x="2884" y="2048"/>
                </a:lnTo>
                <a:lnTo>
                  <a:pt x="2884" y="2048"/>
                </a:lnTo>
                <a:lnTo>
                  <a:pt x="2884" y="2048"/>
                </a:lnTo>
                <a:cubicBezTo>
                  <a:pt x="2949" y="1880"/>
                  <a:pt x="2986" y="1697"/>
                  <a:pt x="2986" y="150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748E7B9-996E-5646-89A2-CFE0CC23E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7258" y="9999888"/>
            <a:ext cx="1051122" cy="614960"/>
          </a:xfrm>
          <a:custGeom>
            <a:avLst/>
            <a:gdLst>
              <a:gd name="T0" fmla="*/ 855 w 1710"/>
              <a:gd name="T1" fmla="*/ 285 h 999"/>
              <a:gd name="T2" fmla="*/ 855 w 1710"/>
              <a:gd name="T3" fmla="*/ 285 h 999"/>
              <a:gd name="T4" fmla="*/ 1697 w 1710"/>
              <a:gd name="T5" fmla="*/ 998 h 999"/>
              <a:gd name="T6" fmla="*/ 1697 w 1710"/>
              <a:gd name="T7" fmla="*/ 998 h 999"/>
              <a:gd name="T8" fmla="*/ 1709 w 1710"/>
              <a:gd name="T9" fmla="*/ 855 h 999"/>
              <a:gd name="T10" fmla="*/ 1709 w 1710"/>
              <a:gd name="T11" fmla="*/ 855 h 999"/>
              <a:gd name="T12" fmla="*/ 855 w 1710"/>
              <a:gd name="T13" fmla="*/ 0 h 999"/>
              <a:gd name="T14" fmla="*/ 855 w 1710"/>
              <a:gd name="T15" fmla="*/ 0 h 999"/>
              <a:gd name="T16" fmla="*/ 0 w 1710"/>
              <a:gd name="T17" fmla="*/ 855 h 999"/>
              <a:gd name="T18" fmla="*/ 0 w 1710"/>
              <a:gd name="T19" fmla="*/ 855 h 999"/>
              <a:gd name="T20" fmla="*/ 12 w 1710"/>
              <a:gd name="T21" fmla="*/ 998 h 999"/>
              <a:gd name="T22" fmla="*/ 12 w 1710"/>
              <a:gd name="T23" fmla="*/ 998 h 999"/>
              <a:gd name="T24" fmla="*/ 855 w 1710"/>
              <a:gd name="T25" fmla="*/ 285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0" h="999">
                <a:moveTo>
                  <a:pt x="855" y="285"/>
                </a:moveTo>
                <a:lnTo>
                  <a:pt x="855" y="285"/>
                </a:lnTo>
                <a:cubicBezTo>
                  <a:pt x="1278" y="285"/>
                  <a:pt x="1629" y="593"/>
                  <a:pt x="1697" y="998"/>
                </a:cubicBezTo>
                <a:lnTo>
                  <a:pt x="1697" y="998"/>
                </a:lnTo>
                <a:cubicBezTo>
                  <a:pt x="1705" y="952"/>
                  <a:pt x="1709" y="904"/>
                  <a:pt x="1709" y="855"/>
                </a:cubicBezTo>
                <a:lnTo>
                  <a:pt x="1709" y="855"/>
                </a:lnTo>
                <a:cubicBezTo>
                  <a:pt x="1709" y="383"/>
                  <a:pt x="1326" y="0"/>
                  <a:pt x="855" y="0"/>
                </a:cubicBezTo>
                <a:lnTo>
                  <a:pt x="855" y="0"/>
                </a:lnTo>
                <a:cubicBezTo>
                  <a:pt x="383" y="0"/>
                  <a:pt x="0" y="383"/>
                  <a:pt x="0" y="855"/>
                </a:cubicBezTo>
                <a:lnTo>
                  <a:pt x="0" y="855"/>
                </a:lnTo>
                <a:cubicBezTo>
                  <a:pt x="0" y="904"/>
                  <a:pt x="4" y="952"/>
                  <a:pt x="12" y="998"/>
                </a:cubicBezTo>
                <a:lnTo>
                  <a:pt x="12" y="998"/>
                </a:lnTo>
                <a:cubicBezTo>
                  <a:pt x="80" y="593"/>
                  <a:pt x="431" y="285"/>
                  <a:pt x="855" y="28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180FD11A-3169-884E-AB45-1B95AA330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50648" y="2254832"/>
            <a:ext cx="1834048" cy="2896004"/>
          </a:xfrm>
          <a:custGeom>
            <a:avLst/>
            <a:gdLst>
              <a:gd name="T0" fmla="*/ 1494 w 2987"/>
              <a:gd name="T1" fmla="*/ 2257 h 4712"/>
              <a:gd name="T2" fmla="*/ 1494 w 2987"/>
              <a:gd name="T3" fmla="*/ 2257 h 4712"/>
              <a:gd name="T4" fmla="*/ 639 w 2987"/>
              <a:gd name="T5" fmla="*/ 1401 h 4712"/>
              <a:gd name="T6" fmla="*/ 639 w 2987"/>
              <a:gd name="T7" fmla="*/ 1401 h 4712"/>
              <a:gd name="T8" fmla="*/ 1494 w 2987"/>
              <a:gd name="T9" fmla="*/ 546 h 4712"/>
              <a:gd name="T10" fmla="*/ 1494 w 2987"/>
              <a:gd name="T11" fmla="*/ 546 h 4712"/>
              <a:gd name="T12" fmla="*/ 2348 w 2987"/>
              <a:gd name="T13" fmla="*/ 1401 h 4712"/>
              <a:gd name="T14" fmla="*/ 2348 w 2987"/>
              <a:gd name="T15" fmla="*/ 1401 h 4712"/>
              <a:gd name="T16" fmla="*/ 1494 w 2987"/>
              <a:gd name="T17" fmla="*/ 2257 h 4712"/>
              <a:gd name="T18" fmla="*/ 2986 w 2987"/>
              <a:gd name="T19" fmla="*/ 1506 h 4712"/>
              <a:gd name="T20" fmla="*/ 2986 w 2987"/>
              <a:gd name="T21" fmla="*/ 1506 h 4712"/>
              <a:gd name="T22" fmla="*/ 1467 w 2987"/>
              <a:gd name="T23" fmla="*/ 14 h 4712"/>
              <a:gd name="T24" fmla="*/ 1467 w 2987"/>
              <a:gd name="T25" fmla="*/ 14 h 4712"/>
              <a:gd name="T26" fmla="*/ 2 w 2987"/>
              <a:gd name="T27" fmla="*/ 1491 h 4712"/>
              <a:gd name="T28" fmla="*/ 2 w 2987"/>
              <a:gd name="T29" fmla="*/ 1491 h 4712"/>
              <a:gd name="T30" fmla="*/ 103 w 2987"/>
              <a:gd name="T31" fmla="*/ 2048 h 4712"/>
              <a:gd name="T32" fmla="*/ 103 w 2987"/>
              <a:gd name="T33" fmla="*/ 2048 h 4712"/>
              <a:gd name="T34" fmla="*/ 106 w 2987"/>
              <a:gd name="T35" fmla="*/ 2054 h 4712"/>
              <a:gd name="T36" fmla="*/ 106 w 2987"/>
              <a:gd name="T37" fmla="*/ 2054 h 4712"/>
              <a:gd name="T38" fmla="*/ 176 w 2987"/>
              <a:gd name="T39" fmla="*/ 2208 h 4712"/>
              <a:gd name="T40" fmla="*/ 1223 w 2987"/>
              <a:gd name="T41" fmla="*/ 4479 h 4712"/>
              <a:gd name="T42" fmla="*/ 1223 w 2987"/>
              <a:gd name="T43" fmla="*/ 4479 h 4712"/>
              <a:gd name="T44" fmla="*/ 1764 w 2987"/>
              <a:gd name="T45" fmla="*/ 4479 h 4712"/>
              <a:gd name="T46" fmla="*/ 2811 w 2987"/>
              <a:gd name="T47" fmla="*/ 2208 h 4712"/>
              <a:gd name="T48" fmla="*/ 2811 w 2987"/>
              <a:gd name="T49" fmla="*/ 2208 h 4712"/>
              <a:gd name="T50" fmla="*/ 2882 w 2987"/>
              <a:gd name="T51" fmla="*/ 2054 h 4712"/>
              <a:gd name="T52" fmla="*/ 2884 w 2987"/>
              <a:gd name="T53" fmla="*/ 2048 h 4712"/>
              <a:gd name="T54" fmla="*/ 2884 w 2987"/>
              <a:gd name="T55" fmla="*/ 2048 h 4712"/>
              <a:gd name="T56" fmla="*/ 2884 w 2987"/>
              <a:gd name="T57" fmla="*/ 2048 h 4712"/>
              <a:gd name="T58" fmla="*/ 2986 w 2987"/>
              <a:gd name="T59" fmla="*/ 1506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987" h="4712">
                <a:moveTo>
                  <a:pt x="1494" y="2257"/>
                </a:moveTo>
                <a:lnTo>
                  <a:pt x="1494" y="2257"/>
                </a:lnTo>
                <a:cubicBezTo>
                  <a:pt x="1022" y="2257"/>
                  <a:pt x="639" y="1874"/>
                  <a:pt x="639" y="1401"/>
                </a:cubicBezTo>
                <a:lnTo>
                  <a:pt x="639" y="1401"/>
                </a:lnTo>
                <a:cubicBezTo>
                  <a:pt x="639" y="929"/>
                  <a:pt x="1022" y="546"/>
                  <a:pt x="1494" y="546"/>
                </a:cubicBezTo>
                <a:lnTo>
                  <a:pt x="1494" y="546"/>
                </a:lnTo>
                <a:cubicBezTo>
                  <a:pt x="1965" y="546"/>
                  <a:pt x="2348" y="929"/>
                  <a:pt x="2348" y="1401"/>
                </a:cubicBezTo>
                <a:lnTo>
                  <a:pt x="2348" y="1401"/>
                </a:lnTo>
                <a:cubicBezTo>
                  <a:pt x="2348" y="1874"/>
                  <a:pt x="1965" y="2257"/>
                  <a:pt x="1494" y="2257"/>
                </a:cubicBezTo>
                <a:close/>
                <a:moveTo>
                  <a:pt x="2986" y="1506"/>
                </a:moveTo>
                <a:lnTo>
                  <a:pt x="2986" y="1506"/>
                </a:lnTo>
                <a:cubicBezTo>
                  <a:pt x="2986" y="673"/>
                  <a:pt x="2302" y="0"/>
                  <a:pt x="1467" y="14"/>
                </a:cubicBezTo>
                <a:lnTo>
                  <a:pt x="1467" y="14"/>
                </a:lnTo>
                <a:cubicBezTo>
                  <a:pt x="664" y="29"/>
                  <a:pt x="10" y="688"/>
                  <a:pt x="2" y="1491"/>
                </a:cubicBezTo>
                <a:lnTo>
                  <a:pt x="2" y="1491"/>
                </a:lnTo>
                <a:cubicBezTo>
                  <a:pt x="0" y="1687"/>
                  <a:pt x="36" y="1875"/>
                  <a:pt x="103" y="2048"/>
                </a:cubicBezTo>
                <a:lnTo>
                  <a:pt x="103" y="2048"/>
                </a:lnTo>
                <a:lnTo>
                  <a:pt x="106" y="2054"/>
                </a:lnTo>
                <a:lnTo>
                  <a:pt x="106" y="2054"/>
                </a:lnTo>
                <a:cubicBezTo>
                  <a:pt x="126" y="2107"/>
                  <a:pt x="150" y="2158"/>
                  <a:pt x="176" y="2208"/>
                </a:cubicBezTo>
                <a:lnTo>
                  <a:pt x="1223" y="4479"/>
                </a:lnTo>
                <a:lnTo>
                  <a:pt x="1223" y="4479"/>
                </a:lnTo>
                <a:cubicBezTo>
                  <a:pt x="1329" y="4711"/>
                  <a:pt x="1658" y="4711"/>
                  <a:pt x="1764" y="4479"/>
                </a:cubicBezTo>
                <a:lnTo>
                  <a:pt x="2811" y="2208"/>
                </a:lnTo>
                <a:lnTo>
                  <a:pt x="2811" y="2208"/>
                </a:lnTo>
                <a:cubicBezTo>
                  <a:pt x="2837" y="2158"/>
                  <a:pt x="2860" y="2107"/>
                  <a:pt x="2882" y="2054"/>
                </a:cubicBezTo>
                <a:lnTo>
                  <a:pt x="2884" y="2048"/>
                </a:lnTo>
                <a:lnTo>
                  <a:pt x="2884" y="2048"/>
                </a:lnTo>
                <a:lnTo>
                  <a:pt x="2884" y="2048"/>
                </a:lnTo>
                <a:cubicBezTo>
                  <a:pt x="2949" y="1880"/>
                  <a:pt x="2986" y="1697"/>
                  <a:pt x="2986" y="15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F04C96B0-21E9-0647-987C-DDAD64B8C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2111" y="2584807"/>
            <a:ext cx="1051122" cy="614960"/>
          </a:xfrm>
          <a:custGeom>
            <a:avLst/>
            <a:gdLst>
              <a:gd name="T0" fmla="*/ 855 w 1710"/>
              <a:gd name="T1" fmla="*/ 285 h 999"/>
              <a:gd name="T2" fmla="*/ 855 w 1710"/>
              <a:gd name="T3" fmla="*/ 285 h 999"/>
              <a:gd name="T4" fmla="*/ 1697 w 1710"/>
              <a:gd name="T5" fmla="*/ 998 h 999"/>
              <a:gd name="T6" fmla="*/ 1697 w 1710"/>
              <a:gd name="T7" fmla="*/ 998 h 999"/>
              <a:gd name="T8" fmla="*/ 1709 w 1710"/>
              <a:gd name="T9" fmla="*/ 855 h 999"/>
              <a:gd name="T10" fmla="*/ 1709 w 1710"/>
              <a:gd name="T11" fmla="*/ 855 h 999"/>
              <a:gd name="T12" fmla="*/ 855 w 1710"/>
              <a:gd name="T13" fmla="*/ 0 h 999"/>
              <a:gd name="T14" fmla="*/ 855 w 1710"/>
              <a:gd name="T15" fmla="*/ 0 h 999"/>
              <a:gd name="T16" fmla="*/ 0 w 1710"/>
              <a:gd name="T17" fmla="*/ 855 h 999"/>
              <a:gd name="T18" fmla="*/ 0 w 1710"/>
              <a:gd name="T19" fmla="*/ 855 h 999"/>
              <a:gd name="T20" fmla="*/ 12 w 1710"/>
              <a:gd name="T21" fmla="*/ 998 h 999"/>
              <a:gd name="T22" fmla="*/ 12 w 1710"/>
              <a:gd name="T23" fmla="*/ 998 h 999"/>
              <a:gd name="T24" fmla="*/ 855 w 1710"/>
              <a:gd name="T25" fmla="*/ 285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0" h="999">
                <a:moveTo>
                  <a:pt x="855" y="285"/>
                </a:moveTo>
                <a:lnTo>
                  <a:pt x="855" y="285"/>
                </a:lnTo>
                <a:cubicBezTo>
                  <a:pt x="1278" y="285"/>
                  <a:pt x="1629" y="593"/>
                  <a:pt x="1697" y="998"/>
                </a:cubicBezTo>
                <a:lnTo>
                  <a:pt x="1697" y="998"/>
                </a:lnTo>
                <a:cubicBezTo>
                  <a:pt x="1705" y="952"/>
                  <a:pt x="1709" y="904"/>
                  <a:pt x="1709" y="855"/>
                </a:cubicBezTo>
                <a:lnTo>
                  <a:pt x="1709" y="855"/>
                </a:lnTo>
                <a:cubicBezTo>
                  <a:pt x="1709" y="383"/>
                  <a:pt x="1326" y="0"/>
                  <a:pt x="855" y="0"/>
                </a:cubicBezTo>
                <a:lnTo>
                  <a:pt x="855" y="0"/>
                </a:lnTo>
                <a:cubicBezTo>
                  <a:pt x="383" y="0"/>
                  <a:pt x="0" y="383"/>
                  <a:pt x="0" y="855"/>
                </a:cubicBezTo>
                <a:lnTo>
                  <a:pt x="0" y="855"/>
                </a:lnTo>
                <a:cubicBezTo>
                  <a:pt x="0" y="904"/>
                  <a:pt x="4" y="952"/>
                  <a:pt x="12" y="998"/>
                </a:cubicBezTo>
                <a:lnTo>
                  <a:pt x="12" y="998"/>
                </a:lnTo>
                <a:cubicBezTo>
                  <a:pt x="80" y="593"/>
                  <a:pt x="431" y="285"/>
                  <a:pt x="855" y="28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92DD5C56-82DD-644E-A619-6E18DBBE2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1896" y="3428777"/>
            <a:ext cx="1834048" cy="2896004"/>
          </a:xfrm>
          <a:custGeom>
            <a:avLst/>
            <a:gdLst>
              <a:gd name="T0" fmla="*/ 1494 w 2987"/>
              <a:gd name="T1" fmla="*/ 2257 h 4712"/>
              <a:gd name="T2" fmla="*/ 1494 w 2987"/>
              <a:gd name="T3" fmla="*/ 2257 h 4712"/>
              <a:gd name="T4" fmla="*/ 639 w 2987"/>
              <a:gd name="T5" fmla="*/ 1401 h 4712"/>
              <a:gd name="T6" fmla="*/ 639 w 2987"/>
              <a:gd name="T7" fmla="*/ 1401 h 4712"/>
              <a:gd name="T8" fmla="*/ 1494 w 2987"/>
              <a:gd name="T9" fmla="*/ 546 h 4712"/>
              <a:gd name="T10" fmla="*/ 1494 w 2987"/>
              <a:gd name="T11" fmla="*/ 546 h 4712"/>
              <a:gd name="T12" fmla="*/ 2348 w 2987"/>
              <a:gd name="T13" fmla="*/ 1401 h 4712"/>
              <a:gd name="T14" fmla="*/ 2348 w 2987"/>
              <a:gd name="T15" fmla="*/ 1401 h 4712"/>
              <a:gd name="T16" fmla="*/ 1494 w 2987"/>
              <a:gd name="T17" fmla="*/ 2257 h 4712"/>
              <a:gd name="T18" fmla="*/ 2986 w 2987"/>
              <a:gd name="T19" fmla="*/ 1506 h 4712"/>
              <a:gd name="T20" fmla="*/ 2986 w 2987"/>
              <a:gd name="T21" fmla="*/ 1506 h 4712"/>
              <a:gd name="T22" fmla="*/ 1467 w 2987"/>
              <a:gd name="T23" fmla="*/ 14 h 4712"/>
              <a:gd name="T24" fmla="*/ 1467 w 2987"/>
              <a:gd name="T25" fmla="*/ 14 h 4712"/>
              <a:gd name="T26" fmla="*/ 2 w 2987"/>
              <a:gd name="T27" fmla="*/ 1491 h 4712"/>
              <a:gd name="T28" fmla="*/ 2 w 2987"/>
              <a:gd name="T29" fmla="*/ 1491 h 4712"/>
              <a:gd name="T30" fmla="*/ 103 w 2987"/>
              <a:gd name="T31" fmla="*/ 2048 h 4712"/>
              <a:gd name="T32" fmla="*/ 103 w 2987"/>
              <a:gd name="T33" fmla="*/ 2048 h 4712"/>
              <a:gd name="T34" fmla="*/ 106 w 2987"/>
              <a:gd name="T35" fmla="*/ 2054 h 4712"/>
              <a:gd name="T36" fmla="*/ 106 w 2987"/>
              <a:gd name="T37" fmla="*/ 2054 h 4712"/>
              <a:gd name="T38" fmla="*/ 176 w 2987"/>
              <a:gd name="T39" fmla="*/ 2208 h 4712"/>
              <a:gd name="T40" fmla="*/ 1223 w 2987"/>
              <a:gd name="T41" fmla="*/ 4479 h 4712"/>
              <a:gd name="T42" fmla="*/ 1223 w 2987"/>
              <a:gd name="T43" fmla="*/ 4479 h 4712"/>
              <a:gd name="T44" fmla="*/ 1764 w 2987"/>
              <a:gd name="T45" fmla="*/ 4479 h 4712"/>
              <a:gd name="T46" fmla="*/ 2811 w 2987"/>
              <a:gd name="T47" fmla="*/ 2208 h 4712"/>
              <a:gd name="T48" fmla="*/ 2811 w 2987"/>
              <a:gd name="T49" fmla="*/ 2208 h 4712"/>
              <a:gd name="T50" fmla="*/ 2882 w 2987"/>
              <a:gd name="T51" fmla="*/ 2054 h 4712"/>
              <a:gd name="T52" fmla="*/ 2884 w 2987"/>
              <a:gd name="T53" fmla="*/ 2048 h 4712"/>
              <a:gd name="T54" fmla="*/ 2884 w 2987"/>
              <a:gd name="T55" fmla="*/ 2048 h 4712"/>
              <a:gd name="T56" fmla="*/ 2884 w 2987"/>
              <a:gd name="T57" fmla="*/ 2048 h 4712"/>
              <a:gd name="T58" fmla="*/ 2986 w 2987"/>
              <a:gd name="T59" fmla="*/ 1506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987" h="4712">
                <a:moveTo>
                  <a:pt x="1494" y="2257"/>
                </a:moveTo>
                <a:lnTo>
                  <a:pt x="1494" y="2257"/>
                </a:lnTo>
                <a:cubicBezTo>
                  <a:pt x="1022" y="2257"/>
                  <a:pt x="639" y="1874"/>
                  <a:pt x="639" y="1401"/>
                </a:cubicBezTo>
                <a:lnTo>
                  <a:pt x="639" y="1401"/>
                </a:lnTo>
                <a:cubicBezTo>
                  <a:pt x="639" y="929"/>
                  <a:pt x="1022" y="546"/>
                  <a:pt x="1494" y="546"/>
                </a:cubicBezTo>
                <a:lnTo>
                  <a:pt x="1494" y="546"/>
                </a:lnTo>
                <a:cubicBezTo>
                  <a:pt x="1965" y="546"/>
                  <a:pt x="2348" y="929"/>
                  <a:pt x="2348" y="1401"/>
                </a:cubicBezTo>
                <a:lnTo>
                  <a:pt x="2348" y="1401"/>
                </a:lnTo>
                <a:cubicBezTo>
                  <a:pt x="2348" y="1874"/>
                  <a:pt x="1965" y="2257"/>
                  <a:pt x="1494" y="2257"/>
                </a:cubicBezTo>
                <a:close/>
                <a:moveTo>
                  <a:pt x="2986" y="1506"/>
                </a:moveTo>
                <a:lnTo>
                  <a:pt x="2986" y="1506"/>
                </a:lnTo>
                <a:cubicBezTo>
                  <a:pt x="2986" y="673"/>
                  <a:pt x="2302" y="0"/>
                  <a:pt x="1467" y="14"/>
                </a:cubicBezTo>
                <a:lnTo>
                  <a:pt x="1467" y="14"/>
                </a:lnTo>
                <a:cubicBezTo>
                  <a:pt x="664" y="29"/>
                  <a:pt x="10" y="688"/>
                  <a:pt x="2" y="1491"/>
                </a:cubicBezTo>
                <a:lnTo>
                  <a:pt x="2" y="1491"/>
                </a:lnTo>
                <a:cubicBezTo>
                  <a:pt x="0" y="1687"/>
                  <a:pt x="36" y="1875"/>
                  <a:pt x="103" y="2048"/>
                </a:cubicBezTo>
                <a:lnTo>
                  <a:pt x="103" y="2048"/>
                </a:lnTo>
                <a:lnTo>
                  <a:pt x="106" y="2054"/>
                </a:lnTo>
                <a:lnTo>
                  <a:pt x="106" y="2054"/>
                </a:lnTo>
                <a:cubicBezTo>
                  <a:pt x="126" y="2107"/>
                  <a:pt x="150" y="2158"/>
                  <a:pt x="176" y="2208"/>
                </a:cubicBezTo>
                <a:lnTo>
                  <a:pt x="1223" y="4479"/>
                </a:lnTo>
                <a:lnTo>
                  <a:pt x="1223" y="4479"/>
                </a:lnTo>
                <a:cubicBezTo>
                  <a:pt x="1329" y="4711"/>
                  <a:pt x="1658" y="4711"/>
                  <a:pt x="1764" y="4479"/>
                </a:cubicBezTo>
                <a:lnTo>
                  <a:pt x="2811" y="2208"/>
                </a:lnTo>
                <a:lnTo>
                  <a:pt x="2811" y="2208"/>
                </a:lnTo>
                <a:cubicBezTo>
                  <a:pt x="2837" y="2158"/>
                  <a:pt x="2860" y="2107"/>
                  <a:pt x="2882" y="2054"/>
                </a:cubicBezTo>
                <a:lnTo>
                  <a:pt x="2884" y="2048"/>
                </a:lnTo>
                <a:lnTo>
                  <a:pt x="2884" y="2048"/>
                </a:lnTo>
                <a:lnTo>
                  <a:pt x="2884" y="2048"/>
                </a:lnTo>
                <a:cubicBezTo>
                  <a:pt x="2949" y="1880"/>
                  <a:pt x="2986" y="1697"/>
                  <a:pt x="2986" y="15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D70EC6F3-FD27-B942-B67E-F030193E8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3359" y="3758752"/>
            <a:ext cx="1051122" cy="614960"/>
          </a:xfrm>
          <a:custGeom>
            <a:avLst/>
            <a:gdLst>
              <a:gd name="T0" fmla="*/ 855 w 1710"/>
              <a:gd name="T1" fmla="*/ 285 h 999"/>
              <a:gd name="T2" fmla="*/ 855 w 1710"/>
              <a:gd name="T3" fmla="*/ 285 h 999"/>
              <a:gd name="T4" fmla="*/ 1697 w 1710"/>
              <a:gd name="T5" fmla="*/ 998 h 999"/>
              <a:gd name="T6" fmla="*/ 1697 w 1710"/>
              <a:gd name="T7" fmla="*/ 998 h 999"/>
              <a:gd name="T8" fmla="*/ 1709 w 1710"/>
              <a:gd name="T9" fmla="*/ 855 h 999"/>
              <a:gd name="T10" fmla="*/ 1709 w 1710"/>
              <a:gd name="T11" fmla="*/ 855 h 999"/>
              <a:gd name="T12" fmla="*/ 855 w 1710"/>
              <a:gd name="T13" fmla="*/ 0 h 999"/>
              <a:gd name="T14" fmla="*/ 855 w 1710"/>
              <a:gd name="T15" fmla="*/ 0 h 999"/>
              <a:gd name="T16" fmla="*/ 0 w 1710"/>
              <a:gd name="T17" fmla="*/ 855 h 999"/>
              <a:gd name="T18" fmla="*/ 0 w 1710"/>
              <a:gd name="T19" fmla="*/ 855 h 999"/>
              <a:gd name="T20" fmla="*/ 12 w 1710"/>
              <a:gd name="T21" fmla="*/ 998 h 999"/>
              <a:gd name="T22" fmla="*/ 12 w 1710"/>
              <a:gd name="T23" fmla="*/ 998 h 999"/>
              <a:gd name="T24" fmla="*/ 855 w 1710"/>
              <a:gd name="T25" fmla="*/ 285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0" h="999">
                <a:moveTo>
                  <a:pt x="855" y="285"/>
                </a:moveTo>
                <a:lnTo>
                  <a:pt x="855" y="285"/>
                </a:lnTo>
                <a:cubicBezTo>
                  <a:pt x="1278" y="285"/>
                  <a:pt x="1629" y="593"/>
                  <a:pt x="1697" y="998"/>
                </a:cubicBezTo>
                <a:lnTo>
                  <a:pt x="1697" y="998"/>
                </a:lnTo>
                <a:cubicBezTo>
                  <a:pt x="1705" y="952"/>
                  <a:pt x="1709" y="904"/>
                  <a:pt x="1709" y="855"/>
                </a:cubicBezTo>
                <a:lnTo>
                  <a:pt x="1709" y="855"/>
                </a:lnTo>
                <a:cubicBezTo>
                  <a:pt x="1709" y="383"/>
                  <a:pt x="1326" y="0"/>
                  <a:pt x="855" y="0"/>
                </a:cubicBezTo>
                <a:lnTo>
                  <a:pt x="855" y="0"/>
                </a:lnTo>
                <a:cubicBezTo>
                  <a:pt x="383" y="0"/>
                  <a:pt x="0" y="383"/>
                  <a:pt x="0" y="855"/>
                </a:cubicBezTo>
                <a:lnTo>
                  <a:pt x="0" y="855"/>
                </a:lnTo>
                <a:cubicBezTo>
                  <a:pt x="0" y="904"/>
                  <a:pt x="4" y="952"/>
                  <a:pt x="12" y="998"/>
                </a:cubicBezTo>
                <a:lnTo>
                  <a:pt x="12" y="998"/>
                </a:lnTo>
                <a:cubicBezTo>
                  <a:pt x="80" y="593"/>
                  <a:pt x="431" y="285"/>
                  <a:pt x="855" y="285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F97B6C5E-3765-1C44-A0E8-67CA6D152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1273" y="2427924"/>
            <a:ext cx="1834048" cy="2896004"/>
          </a:xfrm>
          <a:custGeom>
            <a:avLst/>
            <a:gdLst>
              <a:gd name="T0" fmla="*/ 1494 w 2987"/>
              <a:gd name="T1" fmla="*/ 2257 h 4712"/>
              <a:gd name="T2" fmla="*/ 1494 w 2987"/>
              <a:gd name="T3" fmla="*/ 2257 h 4712"/>
              <a:gd name="T4" fmla="*/ 639 w 2987"/>
              <a:gd name="T5" fmla="*/ 1401 h 4712"/>
              <a:gd name="T6" fmla="*/ 639 w 2987"/>
              <a:gd name="T7" fmla="*/ 1401 h 4712"/>
              <a:gd name="T8" fmla="*/ 1494 w 2987"/>
              <a:gd name="T9" fmla="*/ 546 h 4712"/>
              <a:gd name="T10" fmla="*/ 1494 w 2987"/>
              <a:gd name="T11" fmla="*/ 546 h 4712"/>
              <a:gd name="T12" fmla="*/ 2348 w 2987"/>
              <a:gd name="T13" fmla="*/ 1401 h 4712"/>
              <a:gd name="T14" fmla="*/ 2348 w 2987"/>
              <a:gd name="T15" fmla="*/ 1401 h 4712"/>
              <a:gd name="T16" fmla="*/ 1494 w 2987"/>
              <a:gd name="T17" fmla="*/ 2257 h 4712"/>
              <a:gd name="T18" fmla="*/ 2986 w 2987"/>
              <a:gd name="T19" fmla="*/ 1506 h 4712"/>
              <a:gd name="T20" fmla="*/ 2986 w 2987"/>
              <a:gd name="T21" fmla="*/ 1506 h 4712"/>
              <a:gd name="T22" fmla="*/ 1467 w 2987"/>
              <a:gd name="T23" fmla="*/ 14 h 4712"/>
              <a:gd name="T24" fmla="*/ 1467 w 2987"/>
              <a:gd name="T25" fmla="*/ 14 h 4712"/>
              <a:gd name="T26" fmla="*/ 2 w 2987"/>
              <a:gd name="T27" fmla="*/ 1491 h 4712"/>
              <a:gd name="T28" fmla="*/ 2 w 2987"/>
              <a:gd name="T29" fmla="*/ 1491 h 4712"/>
              <a:gd name="T30" fmla="*/ 103 w 2987"/>
              <a:gd name="T31" fmla="*/ 2048 h 4712"/>
              <a:gd name="T32" fmla="*/ 103 w 2987"/>
              <a:gd name="T33" fmla="*/ 2048 h 4712"/>
              <a:gd name="T34" fmla="*/ 106 w 2987"/>
              <a:gd name="T35" fmla="*/ 2054 h 4712"/>
              <a:gd name="T36" fmla="*/ 106 w 2987"/>
              <a:gd name="T37" fmla="*/ 2054 h 4712"/>
              <a:gd name="T38" fmla="*/ 176 w 2987"/>
              <a:gd name="T39" fmla="*/ 2208 h 4712"/>
              <a:gd name="T40" fmla="*/ 1223 w 2987"/>
              <a:gd name="T41" fmla="*/ 4479 h 4712"/>
              <a:gd name="T42" fmla="*/ 1223 w 2987"/>
              <a:gd name="T43" fmla="*/ 4479 h 4712"/>
              <a:gd name="T44" fmla="*/ 1764 w 2987"/>
              <a:gd name="T45" fmla="*/ 4479 h 4712"/>
              <a:gd name="T46" fmla="*/ 2811 w 2987"/>
              <a:gd name="T47" fmla="*/ 2208 h 4712"/>
              <a:gd name="T48" fmla="*/ 2811 w 2987"/>
              <a:gd name="T49" fmla="*/ 2208 h 4712"/>
              <a:gd name="T50" fmla="*/ 2882 w 2987"/>
              <a:gd name="T51" fmla="*/ 2054 h 4712"/>
              <a:gd name="T52" fmla="*/ 2884 w 2987"/>
              <a:gd name="T53" fmla="*/ 2048 h 4712"/>
              <a:gd name="T54" fmla="*/ 2884 w 2987"/>
              <a:gd name="T55" fmla="*/ 2048 h 4712"/>
              <a:gd name="T56" fmla="*/ 2884 w 2987"/>
              <a:gd name="T57" fmla="*/ 2048 h 4712"/>
              <a:gd name="T58" fmla="*/ 2986 w 2987"/>
              <a:gd name="T59" fmla="*/ 1506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987" h="4712">
                <a:moveTo>
                  <a:pt x="1494" y="2257"/>
                </a:moveTo>
                <a:lnTo>
                  <a:pt x="1494" y="2257"/>
                </a:lnTo>
                <a:cubicBezTo>
                  <a:pt x="1022" y="2257"/>
                  <a:pt x="639" y="1874"/>
                  <a:pt x="639" y="1401"/>
                </a:cubicBezTo>
                <a:lnTo>
                  <a:pt x="639" y="1401"/>
                </a:lnTo>
                <a:cubicBezTo>
                  <a:pt x="639" y="929"/>
                  <a:pt x="1022" y="546"/>
                  <a:pt x="1494" y="546"/>
                </a:cubicBezTo>
                <a:lnTo>
                  <a:pt x="1494" y="546"/>
                </a:lnTo>
                <a:cubicBezTo>
                  <a:pt x="1965" y="546"/>
                  <a:pt x="2348" y="929"/>
                  <a:pt x="2348" y="1401"/>
                </a:cubicBezTo>
                <a:lnTo>
                  <a:pt x="2348" y="1401"/>
                </a:lnTo>
                <a:cubicBezTo>
                  <a:pt x="2348" y="1874"/>
                  <a:pt x="1965" y="2257"/>
                  <a:pt x="1494" y="2257"/>
                </a:cubicBezTo>
                <a:close/>
                <a:moveTo>
                  <a:pt x="2986" y="1506"/>
                </a:moveTo>
                <a:lnTo>
                  <a:pt x="2986" y="1506"/>
                </a:lnTo>
                <a:cubicBezTo>
                  <a:pt x="2986" y="673"/>
                  <a:pt x="2302" y="0"/>
                  <a:pt x="1467" y="14"/>
                </a:cubicBezTo>
                <a:lnTo>
                  <a:pt x="1467" y="14"/>
                </a:lnTo>
                <a:cubicBezTo>
                  <a:pt x="664" y="29"/>
                  <a:pt x="10" y="688"/>
                  <a:pt x="2" y="1491"/>
                </a:cubicBezTo>
                <a:lnTo>
                  <a:pt x="2" y="1491"/>
                </a:lnTo>
                <a:cubicBezTo>
                  <a:pt x="0" y="1687"/>
                  <a:pt x="36" y="1875"/>
                  <a:pt x="103" y="2048"/>
                </a:cubicBezTo>
                <a:lnTo>
                  <a:pt x="103" y="2048"/>
                </a:lnTo>
                <a:lnTo>
                  <a:pt x="106" y="2054"/>
                </a:lnTo>
                <a:lnTo>
                  <a:pt x="106" y="2054"/>
                </a:lnTo>
                <a:cubicBezTo>
                  <a:pt x="126" y="2107"/>
                  <a:pt x="150" y="2158"/>
                  <a:pt x="176" y="2208"/>
                </a:cubicBezTo>
                <a:lnTo>
                  <a:pt x="1223" y="4479"/>
                </a:lnTo>
                <a:lnTo>
                  <a:pt x="1223" y="4479"/>
                </a:lnTo>
                <a:cubicBezTo>
                  <a:pt x="1329" y="4711"/>
                  <a:pt x="1658" y="4711"/>
                  <a:pt x="1764" y="4479"/>
                </a:cubicBezTo>
                <a:lnTo>
                  <a:pt x="2811" y="2208"/>
                </a:lnTo>
                <a:lnTo>
                  <a:pt x="2811" y="2208"/>
                </a:lnTo>
                <a:cubicBezTo>
                  <a:pt x="2837" y="2158"/>
                  <a:pt x="2860" y="2107"/>
                  <a:pt x="2882" y="2054"/>
                </a:cubicBezTo>
                <a:lnTo>
                  <a:pt x="2884" y="2048"/>
                </a:lnTo>
                <a:lnTo>
                  <a:pt x="2884" y="2048"/>
                </a:lnTo>
                <a:lnTo>
                  <a:pt x="2884" y="2048"/>
                </a:lnTo>
                <a:cubicBezTo>
                  <a:pt x="2949" y="1880"/>
                  <a:pt x="2986" y="1697"/>
                  <a:pt x="2986" y="150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BC7249D-F2D9-4844-844C-318B3CBA4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736" y="2757899"/>
            <a:ext cx="1051122" cy="614960"/>
          </a:xfrm>
          <a:custGeom>
            <a:avLst/>
            <a:gdLst>
              <a:gd name="T0" fmla="*/ 855 w 1710"/>
              <a:gd name="T1" fmla="*/ 285 h 999"/>
              <a:gd name="T2" fmla="*/ 855 w 1710"/>
              <a:gd name="T3" fmla="*/ 285 h 999"/>
              <a:gd name="T4" fmla="*/ 1697 w 1710"/>
              <a:gd name="T5" fmla="*/ 998 h 999"/>
              <a:gd name="T6" fmla="*/ 1697 w 1710"/>
              <a:gd name="T7" fmla="*/ 998 h 999"/>
              <a:gd name="T8" fmla="*/ 1709 w 1710"/>
              <a:gd name="T9" fmla="*/ 855 h 999"/>
              <a:gd name="T10" fmla="*/ 1709 w 1710"/>
              <a:gd name="T11" fmla="*/ 855 h 999"/>
              <a:gd name="T12" fmla="*/ 855 w 1710"/>
              <a:gd name="T13" fmla="*/ 0 h 999"/>
              <a:gd name="T14" fmla="*/ 855 w 1710"/>
              <a:gd name="T15" fmla="*/ 0 h 999"/>
              <a:gd name="T16" fmla="*/ 0 w 1710"/>
              <a:gd name="T17" fmla="*/ 855 h 999"/>
              <a:gd name="T18" fmla="*/ 0 w 1710"/>
              <a:gd name="T19" fmla="*/ 855 h 999"/>
              <a:gd name="T20" fmla="*/ 12 w 1710"/>
              <a:gd name="T21" fmla="*/ 998 h 999"/>
              <a:gd name="T22" fmla="*/ 12 w 1710"/>
              <a:gd name="T23" fmla="*/ 998 h 999"/>
              <a:gd name="T24" fmla="*/ 855 w 1710"/>
              <a:gd name="T25" fmla="*/ 285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0" h="999">
                <a:moveTo>
                  <a:pt x="855" y="285"/>
                </a:moveTo>
                <a:lnTo>
                  <a:pt x="855" y="285"/>
                </a:lnTo>
                <a:cubicBezTo>
                  <a:pt x="1278" y="285"/>
                  <a:pt x="1629" y="593"/>
                  <a:pt x="1697" y="998"/>
                </a:cubicBezTo>
                <a:lnTo>
                  <a:pt x="1697" y="998"/>
                </a:lnTo>
                <a:cubicBezTo>
                  <a:pt x="1705" y="952"/>
                  <a:pt x="1709" y="904"/>
                  <a:pt x="1709" y="855"/>
                </a:cubicBezTo>
                <a:lnTo>
                  <a:pt x="1709" y="855"/>
                </a:lnTo>
                <a:cubicBezTo>
                  <a:pt x="1709" y="383"/>
                  <a:pt x="1326" y="0"/>
                  <a:pt x="855" y="0"/>
                </a:cubicBezTo>
                <a:lnTo>
                  <a:pt x="855" y="0"/>
                </a:lnTo>
                <a:cubicBezTo>
                  <a:pt x="383" y="0"/>
                  <a:pt x="0" y="383"/>
                  <a:pt x="0" y="855"/>
                </a:cubicBezTo>
                <a:lnTo>
                  <a:pt x="0" y="855"/>
                </a:lnTo>
                <a:cubicBezTo>
                  <a:pt x="0" y="904"/>
                  <a:pt x="4" y="952"/>
                  <a:pt x="12" y="998"/>
                </a:cubicBezTo>
                <a:lnTo>
                  <a:pt x="12" y="998"/>
                </a:lnTo>
                <a:cubicBezTo>
                  <a:pt x="80" y="593"/>
                  <a:pt x="431" y="285"/>
                  <a:pt x="855" y="28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DB3CE3-D108-FD4A-B152-F0BF3A8AEE6F}"/>
              </a:ext>
            </a:extLst>
          </p:cNvPr>
          <p:cNvSpPr txBox="1"/>
          <p:nvPr/>
        </p:nvSpPr>
        <p:spPr>
          <a:xfrm>
            <a:off x="3161865" y="580812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5E44ED7-A46D-6A4A-A3B3-5643D675EE8C}"/>
              </a:ext>
            </a:extLst>
          </p:cNvPr>
          <p:cNvSpPr txBox="1">
            <a:spLocks/>
          </p:cNvSpPr>
          <p:nvPr/>
        </p:nvSpPr>
        <p:spPr>
          <a:xfrm>
            <a:off x="2089130" y="6464302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71010F-F617-574D-9DAF-4D412485A670}"/>
              </a:ext>
            </a:extLst>
          </p:cNvPr>
          <p:cNvSpPr txBox="1"/>
          <p:nvPr/>
        </p:nvSpPr>
        <p:spPr>
          <a:xfrm>
            <a:off x="20120325" y="580812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B967EEC-64A0-0144-A941-F8DB8E0CF269}"/>
              </a:ext>
            </a:extLst>
          </p:cNvPr>
          <p:cNvSpPr txBox="1">
            <a:spLocks/>
          </p:cNvSpPr>
          <p:nvPr/>
        </p:nvSpPr>
        <p:spPr>
          <a:xfrm>
            <a:off x="19108505" y="6464302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C11417-4CB0-7940-92E4-86DA3534DE6E}"/>
              </a:ext>
            </a:extLst>
          </p:cNvPr>
          <p:cNvSpPr txBox="1"/>
          <p:nvPr/>
        </p:nvSpPr>
        <p:spPr>
          <a:xfrm>
            <a:off x="14003724" y="1024220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A20E5C5-2131-9E4C-B25E-B7564E48643B}"/>
              </a:ext>
            </a:extLst>
          </p:cNvPr>
          <p:cNvSpPr txBox="1">
            <a:spLocks/>
          </p:cNvSpPr>
          <p:nvPr/>
        </p:nvSpPr>
        <p:spPr>
          <a:xfrm>
            <a:off x="14003724" y="10898385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D2BE98-1D1B-7E45-8896-8E46D53CEC6E}"/>
              </a:ext>
            </a:extLst>
          </p:cNvPr>
          <p:cNvSpPr txBox="1"/>
          <p:nvPr/>
        </p:nvSpPr>
        <p:spPr>
          <a:xfrm>
            <a:off x="13894126" y="696020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2145C81-6DDD-3940-BA08-B9EF0122731A}"/>
              </a:ext>
            </a:extLst>
          </p:cNvPr>
          <p:cNvSpPr txBox="1">
            <a:spLocks/>
          </p:cNvSpPr>
          <p:nvPr/>
        </p:nvSpPr>
        <p:spPr>
          <a:xfrm>
            <a:off x="13894126" y="7616383"/>
            <a:ext cx="371833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4156491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EB99AAF-C24B-0A4B-9A1C-AA1CB5EE70E4}"/>
              </a:ext>
            </a:extLst>
          </p:cNvPr>
          <p:cNvGrpSpPr/>
          <p:nvPr/>
        </p:nvGrpSpPr>
        <p:grpSpPr>
          <a:xfrm>
            <a:off x="7376904" y="-123820"/>
            <a:ext cx="9623842" cy="13839820"/>
            <a:chOff x="6451600" y="-123820"/>
            <a:chExt cx="9623842" cy="13839820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F0A9017D-E0AC-5F46-BA50-63C0B12E5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1600" y="-123820"/>
              <a:ext cx="9623842" cy="13839820"/>
            </a:xfrm>
            <a:custGeom>
              <a:avLst/>
              <a:gdLst>
                <a:gd name="T0" fmla="*/ 538 w 13387"/>
                <a:gd name="T1" fmla="*/ 19251 h 19252"/>
                <a:gd name="T2" fmla="*/ 13317 w 13387"/>
                <a:gd name="T3" fmla="*/ 19251 h 19252"/>
                <a:gd name="T4" fmla="*/ 13317 w 13387"/>
                <a:gd name="T5" fmla="*/ 19251 h 19252"/>
                <a:gd name="T6" fmla="*/ 12364 w 13387"/>
                <a:gd name="T7" fmla="*/ 18039 h 19252"/>
                <a:gd name="T8" fmla="*/ 12364 w 13387"/>
                <a:gd name="T9" fmla="*/ 18039 h 19252"/>
                <a:gd name="T10" fmla="*/ 11043 w 13387"/>
                <a:gd name="T11" fmla="*/ 15939 h 19252"/>
                <a:gd name="T12" fmla="*/ 11043 w 13387"/>
                <a:gd name="T13" fmla="*/ 15939 h 19252"/>
                <a:gd name="T14" fmla="*/ 10412 w 13387"/>
                <a:gd name="T15" fmla="*/ 14157 h 19252"/>
                <a:gd name="T16" fmla="*/ 10412 w 13387"/>
                <a:gd name="T17" fmla="*/ 14157 h 19252"/>
                <a:gd name="T18" fmla="*/ 10724 w 13387"/>
                <a:gd name="T19" fmla="*/ 11321 h 19252"/>
                <a:gd name="T20" fmla="*/ 10724 w 13387"/>
                <a:gd name="T21" fmla="*/ 11321 h 19252"/>
                <a:gd name="T22" fmla="*/ 12015 w 13387"/>
                <a:gd name="T23" fmla="*/ 9203 h 19252"/>
                <a:gd name="T24" fmla="*/ 12015 w 13387"/>
                <a:gd name="T25" fmla="*/ 9203 h 19252"/>
                <a:gd name="T26" fmla="*/ 12967 w 13387"/>
                <a:gd name="T27" fmla="*/ 6258 h 19252"/>
                <a:gd name="T28" fmla="*/ 12967 w 13387"/>
                <a:gd name="T29" fmla="*/ 6258 h 19252"/>
                <a:gd name="T30" fmla="*/ 10207 w 13387"/>
                <a:gd name="T31" fmla="*/ 4211 h 19252"/>
                <a:gd name="T32" fmla="*/ 10207 w 13387"/>
                <a:gd name="T33" fmla="*/ 4211 h 19252"/>
                <a:gd name="T34" fmla="*/ 8186 w 13387"/>
                <a:gd name="T35" fmla="*/ 2714 h 19252"/>
                <a:gd name="T36" fmla="*/ 8186 w 13387"/>
                <a:gd name="T37" fmla="*/ 2714 h 19252"/>
                <a:gd name="T38" fmla="*/ 9288 w 13387"/>
                <a:gd name="T39" fmla="*/ 1676 h 19252"/>
                <a:gd name="T40" fmla="*/ 9288 w 13387"/>
                <a:gd name="T41" fmla="*/ 1676 h 19252"/>
                <a:gd name="T42" fmla="*/ 10138 w 13387"/>
                <a:gd name="T43" fmla="*/ 877 h 19252"/>
                <a:gd name="T44" fmla="*/ 10138 w 13387"/>
                <a:gd name="T45" fmla="*/ 877 h 19252"/>
                <a:gd name="T46" fmla="*/ 8733 w 13387"/>
                <a:gd name="T47" fmla="*/ 143 h 19252"/>
                <a:gd name="T48" fmla="*/ 8733 w 13387"/>
                <a:gd name="T49" fmla="*/ 143 h 19252"/>
                <a:gd name="T50" fmla="*/ 5729 w 13387"/>
                <a:gd name="T51" fmla="*/ 0 h 19252"/>
                <a:gd name="T52" fmla="*/ 5729 w 13387"/>
                <a:gd name="T53" fmla="*/ 0 h 19252"/>
                <a:gd name="T54" fmla="*/ 6840 w 13387"/>
                <a:gd name="T55" fmla="*/ 730 h 19252"/>
                <a:gd name="T56" fmla="*/ 6840 w 13387"/>
                <a:gd name="T57" fmla="*/ 730 h 19252"/>
                <a:gd name="T58" fmla="*/ 5542 w 13387"/>
                <a:gd name="T59" fmla="*/ 1525 h 19252"/>
                <a:gd name="T60" fmla="*/ 5542 w 13387"/>
                <a:gd name="T61" fmla="*/ 1525 h 19252"/>
                <a:gd name="T62" fmla="*/ 3850 w 13387"/>
                <a:gd name="T63" fmla="*/ 2561 h 19252"/>
                <a:gd name="T64" fmla="*/ 3850 w 13387"/>
                <a:gd name="T65" fmla="*/ 2561 h 19252"/>
                <a:gd name="T66" fmla="*/ 5230 w 13387"/>
                <a:gd name="T67" fmla="*/ 4070 h 19252"/>
                <a:gd name="T68" fmla="*/ 5230 w 13387"/>
                <a:gd name="T69" fmla="*/ 4070 h 19252"/>
                <a:gd name="T70" fmla="*/ 7131 w 13387"/>
                <a:gd name="T71" fmla="*/ 6150 h 19252"/>
                <a:gd name="T72" fmla="*/ 7131 w 13387"/>
                <a:gd name="T73" fmla="*/ 6150 h 19252"/>
                <a:gd name="T74" fmla="*/ 6510 w 13387"/>
                <a:gd name="T75" fmla="*/ 7490 h 19252"/>
                <a:gd name="T76" fmla="*/ 6510 w 13387"/>
                <a:gd name="T77" fmla="*/ 7490 h 19252"/>
                <a:gd name="T78" fmla="*/ 4606 w 13387"/>
                <a:gd name="T79" fmla="*/ 9171 h 19252"/>
                <a:gd name="T80" fmla="*/ 4606 w 13387"/>
                <a:gd name="T81" fmla="*/ 9171 h 19252"/>
                <a:gd name="T82" fmla="*/ 2110 w 13387"/>
                <a:gd name="T83" fmla="*/ 11374 h 19252"/>
                <a:gd name="T84" fmla="*/ 2110 w 13387"/>
                <a:gd name="T85" fmla="*/ 11374 h 19252"/>
                <a:gd name="T86" fmla="*/ 269 w 13387"/>
                <a:gd name="T87" fmla="*/ 14358 h 19252"/>
                <a:gd name="T88" fmla="*/ 269 w 13387"/>
                <a:gd name="T89" fmla="*/ 14358 h 19252"/>
                <a:gd name="T90" fmla="*/ 6 w 13387"/>
                <a:gd name="T91" fmla="*/ 16254 h 19252"/>
                <a:gd name="T92" fmla="*/ 6 w 13387"/>
                <a:gd name="T93" fmla="*/ 16254 h 19252"/>
                <a:gd name="T94" fmla="*/ 327 w 13387"/>
                <a:gd name="T95" fmla="*/ 18508 h 19252"/>
                <a:gd name="T96" fmla="*/ 327 w 13387"/>
                <a:gd name="T97" fmla="*/ 18508 h 19252"/>
                <a:gd name="T98" fmla="*/ 538 w 13387"/>
                <a:gd name="T99" fmla="*/ 19251 h 19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387" h="19252">
                  <a:moveTo>
                    <a:pt x="538" y="19251"/>
                  </a:moveTo>
                  <a:lnTo>
                    <a:pt x="13317" y="19251"/>
                  </a:lnTo>
                  <a:lnTo>
                    <a:pt x="13317" y="19251"/>
                  </a:lnTo>
                  <a:cubicBezTo>
                    <a:pt x="12974" y="18836"/>
                    <a:pt x="12655" y="18433"/>
                    <a:pt x="12364" y="18039"/>
                  </a:cubicBezTo>
                  <a:lnTo>
                    <a:pt x="12364" y="18039"/>
                  </a:lnTo>
                  <a:cubicBezTo>
                    <a:pt x="11823" y="17306"/>
                    <a:pt x="11376" y="16607"/>
                    <a:pt x="11043" y="15939"/>
                  </a:cubicBezTo>
                  <a:lnTo>
                    <a:pt x="11043" y="15939"/>
                  </a:lnTo>
                  <a:cubicBezTo>
                    <a:pt x="10734" y="15319"/>
                    <a:pt x="10522" y="14723"/>
                    <a:pt x="10412" y="14157"/>
                  </a:cubicBezTo>
                  <a:lnTo>
                    <a:pt x="10412" y="14157"/>
                  </a:lnTo>
                  <a:cubicBezTo>
                    <a:pt x="10211" y="13123"/>
                    <a:pt x="10367" y="12159"/>
                    <a:pt x="10724" y="11321"/>
                  </a:cubicBezTo>
                  <a:lnTo>
                    <a:pt x="10724" y="11321"/>
                  </a:lnTo>
                  <a:cubicBezTo>
                    <a:pt x="11060" y="10535"/>
                    <a:pt x="11555" y="9842"/>
                    <a:pt x="12015" y="9203"/>
                  </a:cubicBezTo>
                  <a:lnTo>
                    <a:pt x="12015" y="9203"/>
                  </a:lnTo>
                  <a:cubicBezTo>
                    <a:pt x="12814" y="8087"/>
                    <a:pt x="13386" y="7057"/>
                    <a:pt x="12967" y="6258"/>
                  </a:cubicBezTo>
                  <a:lnTo>
                    <a:pt x="12967" y="6258"/>
                  </a:lnTo>
                  <a:cubicBezTo>
                    <a:pt x="12532" y="5433"/>
                    <a:pt x="11343" y="4814"/>
                    <a:pt x="10207" y="4211"/>
                  </a:cubicBezTo>
                  <a:lnTo>
                    <a:pt x="10207" y="4211"/>
                  </a:lnTo>
                  <a:cubicBezTo>
                    <a:pt x="9179" y="3667"/>
                    <a:pt x="8281" y="3198"/>
                    <a:pt x="8186" y="2714"/>
                  </a:cubicBezTo>
                  <a:lnTo>
                    <a:pt x="8186" y="2714"/>
                  </a:lnTo>
                  <a:cubicBezTo>
                    <a:pt x="8110" y="2320"/>
                    <a:pt x="8714" y="1971"/>
                    <a:pt x="9288" y="1676"/>
                  </a:cubicBezTo>
                  <a:lnTo>
                    <a:pt x="9288" y="1676"/>
                  </a:lnTo>
                  <a:cubicBezTo>
                    <a:pt x="9814" y="1407"/>
                    <a:pt x="10263" y="1117"/>
                    <a:pt x="10138" y="877"/>
                  </a:cubicBezTo>
                  <a:lnTo>
                    <a:pt x="10138" y="877"/>
                  </a:lnTo>
                  <a:cubicBezTo>
                    <a:pt x="9980" y="578"/>
                    <a:pt x="9356" y="373"/>
                    <a:pt x="8733" y="143"/>
                  </a:cubicBezTo>
                  <a:lnTo>
                    <a:pt x="8733" y="143"/>
                  </a:lnTo>
                  <a:cubicBezTo>
                    <a:pt x="7741" y="95"/>
                    <a:pt x="6739" y="48"/>
                    <a:pt x="5729" y="0"/>
                  </a:cubicBezTo>
                  <a:lnTo>
                    <a:pt x="5729" y="0"/>
                  </a:lnTo>
                  <a:cubicBezTo>
                    <a:pt x="6268" y="229"/>
                    <a:pt x="6825" y="454"/>
                    <a:pt x="6840" y="730"/>
                  </a:cubicBezTo>
                  <a:lnTo>
                    <a:pt x="6840" y="730"/>
                  </a:lnTo>
                  <a:cubicBezTo>
                    <a:pt x="6855" y="1006"/>
                    <a:pt x="6235" y="1257"/>
                    <a:pt x="5542" y="1525"/>
                  </a:cubicBezTo>
                  <a:lnTo>
                    <a:pt x="5542" y="1525"/>
                  </a:lnTo>
                  <a:cubicBezTo>
                    <a:pt x="4785" y="1819"/>
                    <a:pt x="3984" y="2120"/>
                    <a:pt x="3850" y="2561"/>
                  </a:cubicBezTo>
                  <a:lnTo>
                    <a:pt x="3850" y="2561"/>
                  </a:lnTo>
                  <a:cubicBezTo>
                    <a:pt x="3717" y="3000"/>
                    <a:pt x="4418" y="3522"/>
                    <a:pt x="5230" y="4070"/>
                  </a:cubicBezTo>
                  <a:lnTo>
                    <a:pt x="5230" y="4070"/>
                  </a:lnTo>
                  <a:cubicBezTo>
                    <a:pt x="6131" y="4679"/>
                    <a:pt x="7088" y="5353"/>
                    <a:pt x="7131" y="6150"/>
                  </a:cubicBezTo>
                  <a:lnTo>
                    <a:pt x="7131" y="6150"/>
                  </a:lnTo>
                  <a:cubicBezTo>
                    <a:pt x="7153" y="6568"/>
                    <a:pt x="6916" y="7031"/>
                    <a:pt x="6510" y="7490"/>
                  </a:cubicBezTo>
                  <a:lnTo>
                    <a:pt x="6510" y="7490"/>
                  </a:lnTo>
                  <a:cubicBezTo>
                    <a:pt x="6038" y="8024"/>
                    <a:pt x="5360" y="8566"/>
                    <a:pt x="4606" y="9171"/>
                  </a:cubicBezTo>
                  <a:lnTo>
                    <a:pt x="4606" y="9171"/>
                  </a:lnTo>
                  <a:cubicBezTo>
                    <a:pt x="3781" y="9833"/>
                    <a:pt x="2892" y="10546"/>
                    <a:pt x="2110" y="11374"/>
                  </a:cubicBezTo>
                  <a:lnTo>
                    <a:pt x="2110" y="11374"/>
                  </a:lnTo>
                  <a:cubicBezTo>
                    <a:pt x="1293" y="12239"/>
                    <a:pt x="610" y="13236"/>
                    <a:pt x="269" y="14358"/>
                  </a:cubicBezTo>
                  <a:lnTo>
                    <a:pt x="269" y="14358"/>
                  </a:lnTo>
                  <a:cubicBezTo>
                    <a:pt x="89" y="14951"/>
                    <a:pt x="0" y="15587"/>
                    <a:pt x="6" y="16254"/>
                  </a:cubicBezTo>
                  <a:lnTo>
                    <a:pt x="6" y="16254"/>
                  </a:lnTo>
                  <a:cubicBezTo>
                    <a:pt x="12" y="16962"/>
                    <a:pt x="124" y="17715"/>
                    <a:pt x="327" y="18508"/>
                  </a:cubicBezTo>
                  <a:lnTo>
                    <a:pt x="327" y="18508"/>
                  </a:lnTo>
                  <a:cubicBezTo>
                    <a:pt x="389" y="18752"/>
                    <a:pt x="460" y="19000"/>
                    <a:pt x="538" y="19251"/>
                  </a:cubicBezTo>
                </a:path>
              </a:pathLst>
            </a:custGeom>
            <a:solidFill>
              <a:schemeClr val="accent6">
                <a:lumMod val="1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40B5ED53-89C5-7246-B827-BD9384B8F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7281" y="-114310"/>
              <a:ext cx="4951397" cy="13830309"/>
            </a:xfrm>
            <a:custGeom>
              <a:avLst/>
              <a:gdLst>
                <a:gd name="T0" fmla="*/ 446 w 6886"/>
                <a:gd name="T1" fmla="*/ 18455 h 19240"/>
                <a:gd name="T2" fmla="*/ 446 w 6886"/>
                <a:gd name="T3" fmla="*/ 18455 h 19240"/>
                <a:gd name="T4" fmla="*/ 703 w 6886"/>
                <a:gd name="T5" fmla="*/ 19239 h 19240"/>
                <a:gd name="T6" fmla="*/ 1020 w 6886"/>
                <a:gd name="T7" fmla="*/ 19239 h 19240"/>
                <a:gd name="T8" fmla="*/ 1020 w 6886"/>
                <a:gd name="T9" fmla="*/ 19239 h 19240"/>
                <a:gd name="T10" fmla="*/ 749 w 6886"/>
                <a:gd name="T11" fmla="*/ 18444 h 19240"/>
                <a:gd name="T12" fmla="*/ 749 w 6886"/>
                <a:gd name="T13" fmla="*/ 18444 h 19240"/>
                <a:gd name="T14" fmla="*/ 311 w 6886"/>
                <a:gd name="T15" fmla="*/ 16207 h 19240"/>
                <a:gd name="T16" fmla="*/ 311 w 6886"/>
                <a:gd name="T17" fmla="*/ 16207 h 19240"/>
                <a:gd name="T18" fmla="*/ 470 w 6886"/>
                <a:gd name="T19" fmla="*/ 14324 h 19240"/>
                <a:gd name="T20" fmla="*/ 470 w 6886"/>
                <a:gd name="T21" fmla="*/ 14324 h 19240"/>
                <a:gd name="T22" fmla="*/ 2135 w 6886"/>
                <a:gd name="T23" fmla="*/ 11356 h 19240"/>
                <a:gd name="T24" fmla="*/ 2135 w 6886"/>
                <a:gd name="T25" fmla="*/ 11356 h 19240"/>
                <a:gd name="T26" fmla="*/ 4493 w 6886"/>
                <a:gd name="T27" fmla="*/ 9163 h 19240"/>
                <a:gd name="T28" fmla="*/ 4493 w 6886"/>
                <a:gd name="T29" fmla="*/ 9163 h 19240"/>
                <a:gd name="T30" fmla="*/ 6294 w 6886"/>
                <a:gd name="T31" fmla="*/ 7487 h 19240"/>
                <a:gd name="T32" fmla="*/ 6294 w 6886"/>
                <a:gd name="T33" fmla="*/ 7487 h 19240"/>
                <a:gd name="T34" fmla="*/ 6841 w 6886"/>
                <a:gd name="T35" fmla="*/ 6149 h 19240"/>
                <a:gd name="T36" fmla="*/ 6841 w 6886"/>
                <a:gd name="T37" fmla="*/ 6149 h 19240"/>
                <a:gd name="T38" fmla="*/ 4845 w 6886"/>
                <a:gd name="T39" fmla="*/ 4074 h 19240"/>
                <a:gd name="T40" fmla="*/ 4845 w 6886"/>
                <a:gd name="T41" fmla="*/ 4074 h 19240"/>
                <a:gd name="T42" fmla="*/ 3393 w 6886"/>
                <a:gd name="T43" fmla="*/ 2565 h 19240"/>
                <a:gd name="T44" fmla="*/ 3393 w 6886"/>
                <a:gd name="T45" fmla="*/ 2565 h 19240"/>
                <a:gd name="T46" fmla="*/ 5020 w 6886"/>
                <a:gd name="T47" fmla="*/ 1530 h 19240"/>
                <a:gd name="T48" fmla="*/ 5020 w 6886"/>
                <a:gd name="T49" fmla="*/ 1530 h 19240"/>
                <a:gd name="T50" fmla="*/ 6269 w 6886"/>
                <a:gd name="T51" fmla="*/ 734 h 19240"/>
                <a:gd name="T52" fmla="*/ 6269 w 6886"/>
                <a:gd name="T53" fmla="*/ 734 h 19240"/>
                <a:gd name="T54" fmla="*/ 5126 w 6886"/>
                <a:gd name="T55" fmla="*/ 3 h 19240"/>
                <a:gd name="T56" fmla="*/ 5126 w 6886"/>
                <a:gd name="T57" fmla="*/ 3 h 19240"/>
                <a:gd name="T58" fmla="*/ 5052 w 6886"/>
                <a:gd name="T59" fmla="*/ 0 h 19240"/>
                <a:gd name="T60" fmla="*/ 5052 w 6886"/>
                <a:gd name="T61" fmla="*/ 0 h 19240"/>
                <a:gd name="T62" fmla="*/ 6189 w 6886"/>
                <a:gd name="T63" fmla="*/ 731 h 19240"/>
                <a:gd name="T64" fmla="*/ 6189 w 6886"/>
                <a:gd name="T65" fmla="*/ 731 h 19240"/>
                <a:gd name="T66" fmla="*/ 4929 w 6886"/>
                <a:gd name="T67" fmla="*/ 1526 h 19240"/>
                <a:gd name="T68" fmla="*/ 4929 w 6886"/>
                <a:gd name="T69" fmla="*/ 1526 h 19240"/>
                <a:gd name="T70" fmla="*/ 3287 w 6886"/>
                <a:gd name="T71" fmla="*/ 2562 h 19240"/>
                <a:gd name="T72" fmla="*/ 3287 w 6886"/>
                <a:gd name="T73" fmla="*/ 2562 h 19240"/>
                <a:gd name="T74" fmla="*/ 4723 w 6886"/>
                <a:gd name="T75" fmla="*/ 4071 h 19240"/>
                <a:gd name="T76" fmla="*/ 4723 w 6886"/>
                <a:gd name="T77" fmla="*/ 4071 h 19240"/>
                <a:gd name="T78" fmla="*/ 6698 w 6886"/>
                <a:gd name="T79" fmla="*/ 6147 h 19240"/>
                <a:gd name="T80" fmla="*/ 6698 w 6886"/>
                <a:gd name="T81" fmla="*/ 6147 h 19240"/>
                <a:gd name="T82" fmla="*/ 6133 w 6886"/>
                <a:gd name="T83" fmla="*/ 7485 h 19240"/>
                <a:gd name="T84" fmla="*/ 6133 w 6886"/>
                <a:gd name="T85" fmla="*/ 7485 h 19240"/>
                <a:gd name="T86" fmla="*/ 4310 w 6886"/>
                <a:gd name="T87" fmla="*/ 9162 h 19240"/>
                <a:gd name="T88" fmla="*/ 4310 w 6886"/>
                <a:gd name="T89" fmla="*/ 9162 h 19240"/>
                <a:gd name="T90" fmla="*/ 1920 w 6886"/>
                <a:gd name="T91" fmla="*/ 11357 h 19240"/>
                <a:gd name="T92" fmla="*/ 1920 w 6886"/>
                <a:gd name="T93" fmla="*/ 11357 h 19240"/>
                <a:gd name="T94" fmla="*/ 217 w 6886"/>
                <a:gd name="T95" fmla="*/ 14329 h 19240"/>
                <a:gd name="T96" fmla="*/ 217 w 6886"/>
                <a:gd name="T97" fmla="*/ 14329 h 19240"/>
                <a:gd name="T98" fmla="*/ 34 w 6886"/>
                <a:gd name="T99" fmla="*/ 16215 h 19240"/>
                <a:gd name="T100" fmla="*/ 34 w 6886"/>
                <a:gd name="T101" fmla="*/ 16215 h 19240"/>
                <a:gd name="T102" fmla="*/ 446 w 6886"/>
                <a:gd name="T103" fmla="*/ 18455 h 19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886" h="19240">
                  <a:moveTo>
                    <a:pt x="446" y="18455"/>
                  </a:moveTo>
                  <a:lnTo>
                    <a:pt x="446" y="18455"/>
                  </a:lnTo>
                  <a:cubicBezTo>
                    <a:pt x="523" y="18712"/>
                    <a:pt x="609" y="18973"/>
                    <a:pt x="703" y="19239"/>
                  </a:cubicBezTo>
                  <a:lnTo>
                    <a:pt x="1020" y="19239"/>
                  </a:lnTo>
                  <a:lnTo>
                    <a:pt x="1020" y="19239"/>
                  </a:lnTo>
                  <a:cubicBezTo>
                    <a:pt x="921" y="18969"/>
                    <a:pt x="830" y="18704"/>
                    <a:pt x="749" y="18444"/>
                  </a:cubicBezTo>
                  <a:lnTo>
                    <a:pt x="749" y="18444"/>
                  </a:lnTo>
                  <a:cubicBezTo>
                    <a:pt x="507" y="17657"/>
                    <a:pt x="355" y="16911"/>
                    <a:pt x="311" y="16207"/>
                  </a:cubicBezTo>
                  <a:lnTo>
                    <a:pt x="311" y="16207"/>
                  </a:lnTo>
                  <a:cubicBezTo>
                    <a:pt x="270" y="15545"/>
                    <a:pt x="323" y="14914"/>
                    <a:pt x="470" y="14324"/>
                  </a:cubicBezTo>
                  <a:lnTo>
                    <a:pt x="470" y="14324"/>
                  </a:lnTo>
                  <a:cubicBezTo>
                    <a:pt x="747" y="13212"/>
                    <a:pt x="1371" y="12218"/>
                    <a:pt x="2135" y="11356"/>
                  </a:cubicBezTo>
                  <a:lnTo>
                    <a:pt x="2135" y="11356"/>
                  </a:lnTo>
                  <a:cubicBezTo>
                    <a:pt x="2866" y="10532"/>
                    <a:pt x="3710" y="9822"/>
                    <a:pt x="4493" y="9163"/>
                  </a:cubicBezTo>
                  <a:lnTo>
                    <a:pt x="4493" y="9163"/>
                  </a:lnTo>
                  <a:cubicBezTo>
                    <a:pt x="5209" y="8560"/>
                    <a:pt x="5852" y="8018"/>
                    <a:pt x="6294" y="7487"/>
                  </a:cubicBezTo>
                  <a:lnTo>
                    <a:pt x="6294" y="7487"/>
                  </a:lnTo>
                  <a:cubicBezTo>
                    <a:pt x="6674" y="7028"/>
                    <a:pt x="6885" y="6566"/>
                    <a:pt x="6841" y="6149"/>
                  </a:cubicBezTo>
                  <a:lnTo>
                    <a:pt x="6841" y="6149"/>
                  </a:lnTo>
                  <a:cubicBezTo>
                    <a:pt x="6756" y="5349"/>
                    <a:pt x="5770" y="4682"/>
                    <a:pt x="4845" y="4074"/>
                  </a:cubicBezTo>
                  <a:lnTo>
                    <a:pt x="4845" y="4074"/>
                  </a:lnTo>
                  <a:cubicBezTo>
                    <a:pt x="4008" y="3526"/>
                    <a:pt x="3283" y="3010"/>
                    <a:pt x="3393" y="2565"/>
                  </a:cubicBezTo>
                  <a:lnTo>
                    <a:pt x="3393" y="2565"/>
                  </a:lnTo>
                  <a:cubicBezTo>
                    <a:pt x="3502" y="2129"/>
                    <a:pt x="4283" y="1823"/>
                    <a:pt x="5020" y="1530"/>
                  </a:cubicBezTo>
                  <a:lnTo>
                    <a:pt x="5020" y="1530"/>
                  </a:lnTo>
                  <a:cubicBezTo>
                    <a:pt x="5694" y="1262"/>
                    <a:pt x="6297" y="1006"/>
                    <a:pt x="6269" y="734"/>
                  </a:cubicBezTo>
                  <a:lnTo>
                    <a:pt x="6269" y="734"/>
                  </a:lnTo>
                  <a:cubicBezTo>
                    <a:pt x="6239" y="455"/>
                    <a:pt x="5673" y="232"/>
                    <a:pt x="5126" y="3"/>
                  </a:cubicBezTo>
                  <a:lnTo>
                    <a:pt x="5126" y="3"/>
                  </a:lnTo>
                  <a:cubicBezTo>
                    <a:pt x="5101" y="2"/>
                    <a:pt x="5077" y="1"/>
                    <a:pt x="5052" y="0"/>
                  </a:cubicBezTo>
                  <a:lnTo>
                    <a:pt x="5052" y="0"/>
                  </a:lnTo>
                  <a:cubicBezTo>
                    <a:pt x="5598" y="228"/>
                    <a:pt x="6162" y="452"/>
                    <a:pt x="6189" y="731"/>
                  </a:cubicBezTo>
                  <a:lnTo>
                    <a:pt x="6189" y="731"/>
                  </a:lnTo>
                  <a:cubicBezTo>
                    <a:pt x="6214" y="1003"/>
                    <a:pt x="5607" y="1258"/>
                    <a:pt x="4929" y="1526"/>
                  </a:cubicBezTo>
                  <a:lnTo>
                    <a:pt x="4929" y="1526"/>
                  </a:lnTo>
                  <a:cubicBezTo>
                    <a:pt x="4187" y="1820"/>
                    <a:pt x="3401" y="2124"/>
                    <a:pt x="3287" y="2562"/>
                  </a:cubicBezTo>
                  <a:lnTo>
                    <a:pt x="3287" y="2562"/>
                  </a:lnTo>
                  <a:cubicBezTo>
                    <a:pt x="3172" y="3005"/>
                    <a:pt x="3892" y="3522"/>
                    <a:pt x="4723" y="4071"/>
                  </a:cubicBezTo>
                  <a:lnTo>
                    <a:pt x="4723" y="4071"/>
                  </a:lnTo>
                  <a:cubicBezTo>
                    <a:pt x="5644" y="4679"/>
                    <a:pt x="6622" y="5347"/>
                    <a:pt x="6698" y="6147"/>
                  </a:cubicBezTo>
                  <a:lnTo>
                    <a:pt x="6698" y="6147"/>
                  </a:lnTo>
                  <a:cubicBezTo>
                    <a:pt x="6737" y="6564"/>
                    <a:pt x="6520" y="7026"/>
                    <a:pt x="6133" y="7485"/>
                  </a:cubicBezTo>
                  <a:lnTo>
                    <a:pt x="6133" y="7485"/>
                  </a:lnTo>
                  <a:cubicBezTo>
                    <a:pt x="5686" y="8016"/>
                    <a:pt x="5034" y="8559"/>
                    <a:pt x="4310" y="9162"/>
                  </a:cubicBezTo>
                  <a:lnTo>
                    <a:pt x="4310" y="9162"/>
                  </a:lnTo>
                  <a:cubicBezTo>
                    <a:pt x="3517" y="9822"/>
                    <a:pt x="2664" y="10532"/>
                    <a:pt x="1920" y="11357"/>
                  </a:cubicBezTo>
                  <a:lnTo>
                    <a:pt x="1920" y="11357"/>
                  </a:lnTo>
                  <a:cubicBezTo>
                    <a:pt x="1144" y="12220"/>
                    <a:pt x="508" y="13215"/>
                    <a:pt x="217" y="14329"/>
                  </a:cubicBezTo>
                  <a:lnTo>
                    <a:pt x="217" y="14329"/>
                  </a:lnTo>
                  <a:cubicBezTo>
                    <a:pt x="63" y="14919"/>
                    <a:pt x="0" y="15552"/>
                    <a:pt x="34" y="16215"/>
                  </a:cubicBezTo>
                  <a:lnTo>
                    <a:pt x="34" y="16215"/>
                  </a:lnTo>
                  <a:cubicBezTo>
                    <a:pt x="70" y="16919"/>
                    <a:pt x="213" y="17668"/>
                    <a:pt x="446" y="18455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74CDA05D-3E4C-564F-8773-7152ECC43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9201" y="-35064"/>
              <a:ext cx="3727813" cy="13747894"/>
            </a:xfrm>
            <a:custGeom>
              <a:avLst/>
              <a:gdLst>
                <a:gd name="T0" fmla="*/ 2000 w 5188"/>
                <a:gd name="T1" fmla="*/ 4070 h 19127"/>
                <a:gd name="T2" fmla="*/ 2000 w 5188"/>
                <a:gd name="T3" fmla="*/ 4070 h 19127"/>
                <a:gd name="T4" fmla="*/ 4663 w 5188"/>
                <a:gd name="T5" fmla="*/ 6120 h 19127"/>
                <a:gd name="T6" fmla="*/ 4663 w 5188"/>
                <a:gd name="T7" fmla="*/ 6120 h 19127"/>
                <a:gd name="T8" fmla="*/ 3531 w 5188"/>
                <a:gd name="T9" fmla="*/ 9074 h 19127"/>
                <a:gd name="T10" fmla="*/ 3531 w 5188"/>
                <a:gd name="T11" fmla="*/ 9074 h 19127"/>
                <a:gd name="T12" fmla="*/ 2105 w 5188"/>
                <a:gd name="T13" fmla="*/ 11203 h 19127"/>
                <a:gd name="T14" fmla="*/ 2105 w 5188"/>
                <a:gd name="T15" fmla="*/ 11203 h 19127"/>
                <a:gd name="T16" fmla="*/ 1622 w 5188"/>
                <a:gd name="T17" fmla="*/ 14055 h 19127"/>
                <a:gd name="T18" fmla="*/ 1622 w 5188"/>
                <a:gd name="T19" fmla="*/ 14055 h 19127"/>
                <a:gd name="T20" fmla="*/ 2155 w 5188"/>
                <a:gd name="T21" fmla="*/ 15850 h 19127"/>
                <a:gd name="T22" fmla="*/ 2155 w 5188"/>
                <a:gd name="T23" fmla="*/ 15850 h 19127"/>
                <a:gd name="T24" fmla="*/ 3367 w 5188"/>
                <a:gd name="T25" fmla="*/ 17968 h 19127"/>
                <a:gd name="T26" fmla="*/ 3367 w 5188"/>
                <a:gd name="T27" fmla="*/ 17968 h 19127"/>
                <a:gd name="T28" fmla="*/ 4211 w 5188"/>
                <a:gd name="T29" fmla="*/ 19126 h 19127"/>
                <a:gd name="T30" fmla="*/ 4509 w 5188"/>
                <a:gd name="T31" fmla="*/ 19126 h 19127"/>
                <a:gd name="T32" fmla="*/ 4509 w 5188"/>
                <a:gd name="T33" fmla="*/ 19126 h 19127"/>
                <a:gd name="T34" fmla="*/ 3643 w 5188"/>
                <a:gd name="T35" fmla="*/ 17957 h 19127"/>
                <a:gd name="T36" fmla="*/ 3643 w 5188"/>
                <a:gd name="T37" fmla="*/ 17957 h 19127"/>
                <a:gd name="T38" fmla="*/ 2410 w 5188"/>
                <a:gd name="T39" fmla="*/ 15843 h 19127"/>
                <a:gd name="T40" fmla="*/ 2410 w 5188"/>
                <a:gd name="T41" fmla="*/ 15843 h 19127"/>
                <a:gd name="T42" fmla="*/ 1857 w 5188"/>
                <a:gd name="T43" fmla="*/ 14050 h 19127"/>
                <a:gd name="T44" fmla="*/ 1857 w 5188"/>
                <a:gd name="T45" fmla="*/ 14050 h 19127"/>
                <a:gd name="T46" fmla="*/ 2305 w 5188"/>
                <a:gd name="T47" fmla="*/ 11202 h 19127"/>
                <a:gd name="T48" fmla="*/ 2305 w 5188"/>
                <a:gd name="T49" fmla="*/ 11202 h 19127"/>
                <a:gd name="T50" fmla="*/ 3704 w 5188"/>
                <a:gd name="T51" fmla="*/ 9075 h 19127"/>
                <a:gd name="T52" fmla="*/ 3704 w 5188"/>
                <a:gd name="T53" fmla="*/ 9075 h 19127"/>
                <a:gd name="T54" fmla="*/ 4799 w 5188"/>
                <a:gd name="T55" fmla="*/ 6123 h 19127"/>
                <a:gd name="T56" fmla="*/ 4799 w 5188"/>
                <a:gd name="T57" fmla="*/ 6123 h 19127"/>
                <a:gd name="T58" fmla="*/ 2118 w 5188"/>
                <a:gd name="T59" fmla="*/ 4073 h 19127"/>
                <a:gd name="T60" fmla="*/ 2118 w 5188"/>
                <a:gd name="T61" fmla="*/ 4073 h 19127"/>
                <a:gd name="T62" fmla="*/ 157 w 5188"/>
                <a:gd name="T63" fmla="*/ 2574 h 19127"/>
                <a:gd name="T64" fmla="*/ 157 w 5188"/>
                <a:gd name="T65" fmla="*/ 2574 h 19127"/>
                <a:gd name="T66" fmla="*/ 1314 w 5188"/>
                <a:gd name="T67" fmla="*/ 1537 h 19127"/>
                <a:gd name="T68" fmla="*/ 1314 w 5188"/>
                <a:gd name="T69" fmla="*/ 1537 h 19127"/>
                <a:gd name="T70" fmla="*/ 2205 w 5188"/>
                <a:gd name="T71" fmla="*/ 738 h 19127"/>
                <a:gd name="T72" fmla="*/ 2205 w 5188"/>
                <a:gd name="T73" fmla="*/ 738 h 19127"/>
                <a:gd name="T74" fmla="*/ 827 w 5188"/>
                <a:gd name="T75" fmla="*/ 4 h 19127"/>
                <a:gd name="T76" fmla="*/ 827 w 5188"/>
                <a:gd name="T77" fmla="*/ 4 h 19127"/>
                <a:gd name="T78" fmla="*/ 756 w 5188"/>
                <a:gd name="T79" fmla="*/ 0 h 19127"/>
                <a:gd name="T80" fmla="*/ 756 w 5188"/>
                <a:gd name="T81" fmla="*/ 0 h 19127"/>
                <a:gd name="T82" fmla="*/ 2126 w 5188"/>
                <a:gd name="T83" fmla="*/ 735 h 19127"/>
                <a:gd name="T84" fmla="*/ 2126 w 5188"/>
                <a:gd name="T85" fmla="*/ 735 h 19127"/>
                <a:gd name="T86" fmla="*/ 1224 w 5188"/>
                <a:gd name="T87" fmla="*/ 1533 h 19127"/>
                <a:gd name="T88" fmla="*/ 1224 w 5188"/>
                <a:gd name="T89" fmla="*/ 1533 h 19127"/>
                <a:gd name="T90" fmla="*/ 54 w 5188"/>
                <a:gd name="T91" fmla="*/ 2571 h 19127"/>
                <a:gd name="T92" fmla="*/ 54 w 5188"/>
                <a:gd name="T93" fmla="*/ 2571 h 19127"/>
                <a:gd name="T94" fmla="*/ 2000 w 5188"/>
                <a:gd name="T95" fmla="*/ 4070 h 19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88" h="19127">
                  <a:moveTo>
                    <a:pt x="2000" y="4070"/>
                  </a:moveTo>
                  <a:lnTo>
                    <a:pt x="2000" y="4070"/>
                  </a:lnTo>
                  <a:cubicBezTo>
                    <a:pt x="3109" y="4673"/>
                    <a:pt x="4274" y="5297"/>
                    <a:pt x="4663" y="6120"/>
                  </a:cubicBezTo>
                  <a:lnTo>
                    <a:pt x="4663" y="6120"/>
                  </a:lnTo>
                  <a:cubicBezTo>
                    <a:pt x="5041" y="6928"/>
                    <a:pt x="4402" y="7955"/>
                    <a:pt x="3531" y="9074"/>
                  </a:cubicBezTo>
                  <a:lnTo>
                    <a:pt x="3531" y="9074"/>
                  </a:lnTo>
                  <a:cubicBezTo>
                    <a:pt x="3030" y="9716"/>
                    <a:pt x="2490" y="10411"/>
                    <a:pt x="2105" y="11203"/>
                  </a:cubicBezTo>
                  <a:lnTo>
                    <a:pt x="2105" y="11203"/>
                  </a:lnTo>
                  <a:cubicBezTo>
                    <a:pt x="1696" y="12043"/>
                    <a:pt x="1480" y="13011"/>
                    <a:pt x="1622" y="14055"/>
                  </a:cubicBezTo>
                  <a:lnTo>
                    <a:pt x="1622" y="14055"/>
                  </a:lnTo>
                  <a:cubicBezTo>
                    <a:pt x="1700" y="14625"/>
                    <a:pt x="1879" y="15225"/>
                    <a:pt x="2155" y="15850"/>
                  </a:cubicBezTo>
                  <a:lnTo>
                    <a:pt x="2155" y="15850"/>
                  </a:lnTo>
                  <a:cubicBezTo>
                    <a:pt x="2452" y="16523"/>
                    <a:pt x="2862" y="17228"/>
                    <a:pt x="3367" y="17968"/>
                  </a:cubicBezTo>
                  <a:lnTo>
                    <a:pt x="3367" y="17968"/>
                  </a:lnTo>
                  <a:cubicBezTo>
                    <a:pt x="3624" y="18344"/>
                    <a:pt x="3907" y="18731"/>
                    <a:pt x="4211" y="19126"/>
                  </a:cubicBezTo>
                  <a:lnTo>
                    <a:pt x="4509" y="19126"/>
                  </a:lnTo>
                  <a:lnTo>
                    <a:pt x="4509" y="19126"/>
                  </a:lnTo>
                  <a:cubicBezTo>
                    <a:pt x="4197" y="18727"/>
                    <a:pt x="3908" y="18337"/>
                    <a:pt x="3643" y="17957"/>
                  </a:cubicBezTo>
                  <a:lnTo>
                    <a:pt x="3643" y="17957"/>
                  </a:lnTo>
                  <a:cubicBezTo>
                    <a:pt x="3131" y="17219"/>
                    <a:pt x="2714" y="16515"/>
                    <a:pt x="2410" y="15843"/>
                  </a:cubicBezTo>
                  <a:lnTo>
                    <a:pt x="2410" y="15843"/>
                  </a:lnTo>
                  <a:cubicBezTo>
                    <a:pt x="2127" y="15219"/>
                    <a:pt x="1941" y="14619"/>
                    <a:pt x="1857" y="14050"/>
                  </a:cubicBezTo>
                  <a:lnTo>
                    <a:pt x="1857" y="14050"/>
                  </a:lnTo>
                  <a:cubicBezTo>
                    <a:pt x="1703" y="13008"/>
                    <a:pt x="1907" y="12042"/>
                    <a:pt x="2305" y="11202"/>
                  </a:cubicBezTo>
                  <a:lnTo>
                    <a:pt x="2305" y="11202"/>
                  </a:lnTo>
                  <a:cubicBezTo>
                    <a:pt x="2681" y="10411"/>
                    <a:pt x="3212" y="9716"/>
                    <a:pt x="3704" y="9075"/>
                  </a:cubicBezTo>
                  <a:lnTo>
                    <a:pt x="3704" y="9075"/>
                  </a:lnTo>
                  <a:cubicBezTo>
                    <a:pt x="4560" y="7956"/>
                    <a:pt x="5187" y="6929"/>
                    <a:pt x="4799" y="6123"/>
                  </a:cubicBezTo>
                  <a:lnTo>
                    <a:pt x="4799" y="6123"/>
                  </a:lnTo>
                  <a:cubicBezTo>
                    <a:pt x="4402" y="5299"/>
                    <a:pt x="3232" y="4676"/>
                    <a:pt x="2118" y="4073"/>
                  </a:cubicBezTo>
                  <a:lnTo>
                    <a:pt x="2118" y="4073"/>
                  </a:lnTo>
                  <a:cubicBezTo>
                    <a:pt x="1110" y="3528"/>
                    <a:pt x="229" y="3056"/>
                    <a:pt x="157" y="2574"/>
                  </a:cubicBezTo>
                  <a:lnTo>
                    <a:pt x="157" y="2574"/>
                  </a:lnTo>
                  <a:cubicBezTo>
                    <a:pt x="98" y="2176"/>
                    <a:pt x="722" y="1831"/>
                    <a:pt x="1314" y="1537"/>
                  </a:cubicBezTo>
                  <a:lnTo>
                    <a:pt x="1314" y="1537"/>
                  </a:lnTo>
                  <a:cubicBezTo>
                    <a:pt x="1855" y="1268"/>
                    <a:pt x="2322" y="981"/>
                    <a:pt x="2205" y="738"/>
                  </a:cubicBezTo>
                  <a:lnTo>
                    <a:pt x="2205" y="738"/>
                  </a:lnTo>
                  <a:cubicBezTo>
                    <a:pt x="2061" y="441"/>
                    <a:pt x="1442" y="235"/>
                    <a:pt x="827" y="4"/>
                  </a:cubicBezTo>
                  <a:lnTo>
                    <a:pt x="827" y="4"/>
                  </a:lnTo>
                  <a:cubicBezTo>
                    <a:pt x="803" y="3"/>
                    <a:pt x="780" y="2"/>
                    <a:pt x="756" y="0"/>
                  </a:cubicBezTo>
                  <a:lnTo>
                    <a:pt x="756" y="0"/>
                  </a:lnTo>
                  <a:cubicBezTo>
                    <a:pt x="1369" y="231"/>
                    <a:pt x="1986" y="437"/>
                    <a:pt x="2126" y="735"/>
                  </a:cubicBezTo>
                  <a:lnTo>
                    <a:pt x="2126" y="735"/>
                  </a:lnTo>
                  <a:cubicBezTo>
                    <a:pt x="2241" y="978"/>
                    <a:pt x="1770" y="1264"/>
                    <a:pt x="1224" y="1533"/>
                  </a:cubicBezTo>
                  <a:lnTo>
                    <a:pt x="1224" y="1533"/>
                  </a:lnTo>
                  <a:cubicBezTo>
                    <a:pt x="629" y="1827"/>
                    <a:pt x="0" y="2171"/>
                    <a:pt x="54" y="2571"/>
                  </a:cubicBezTo>
                  <a:lnTo>
                    <a:pt x="54" y="2571"/>
                  </a:lnTo>
                  <a:cubicBezTo>
                    <a:pt x="120" y="3051"/>
                    <a:pt x="998" y="3525"/>
                    <a:pt x="2000" y="407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E8F8C56-8974-E549-B373-B93087A80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3530" y="-73104"/>
              <a:ext cx="3497690" cy="12796202"/>
            </a:xfrm>
            <a:custGeom>
              <a:avLst/>
              <a:gdLst>
                <a:gd name="connsiteX0" fmla="*/ 180379 w 3497690"/>
                <a:gd name="connsiteY0" fmla="*/ 10661828 h 12796202"/>
                <a:gd name="connsiteX1" fmla="*/ 806316 w 3497690"/>
                <a:gd name="connsiteY1" fmla="*/ 12789013 h 12796202"/>
                <a:gd name="connsiteX2" fmla="*/ 601503 w 3497690"/>
                <a:gd name="connsiteY2" fmla="*/ 12796202 h 12796202"/>
                <a:gd name="connsiteX3" fmla="*/ 0 w 3497690"/>
                <a:gd name="connsiteY3" fmla="*/ 10666142 h 12796202"/>
                <a:gd name="connsiteX4" fmla="*/ 180379 w 3497690"/>
                <a:gd name="connsiteY4" fmla="*/ 10661828 h 12796202"/>
                <a:gd name="connsiteX5" fmla="*/ 1250437 w 3497690"/>
                <a:gd name="connsiteY5" fmla="*/ 7642506 h 12796202"/>
                <a:gd name="connsiteX6" fmla="*/ 435497 w 3497690"/>
                <a:gd name="connsiteY6" fmla="*/ 8984666 h 12796202"/>
                <a:gd name="connsiteX7" fmla="*/ 275958 w 3497690"/>
                <a:gd name="connsiteY7" fmla="*/ 8986104 h 12796202"/>
                <a:gd name="connsiteX8" fmla="*/ 1108146 w 3497690"/>
                <a:gd name="connsiteY8" fmla="*/ 7643225 h 12796202"/>
                <a:gd name="connsiteX9" fmla="*/ 1250437 w 3497690"/>
                <a:gd name="connsiteY9" fmla="*/ 7642506 h 12796202"/>
                <a:gd name="connsiteX10" fmla="*/ 2937808 w 3497690"/>
                <a:gd name="connsiteY10" fmla="*/ 5661255 h 12796202"/>
                <a:gd name="connsiteX11" fmla="*/ 3053509 w 3497690"/>
                <a:gd name="connsiteY11" fmla="*/ 5661974 h 12796202"/>
                <a:gd name="connsiteX12" fmla="*/ 2238569 w 3497690"/>
                <a:gd name="connsiteY12" fmla="*/ 6556987 h 12796202"/>
                <a:gd name="connsiteX13" fmla="*/ 2110651 w 3497690"/>
                <a:gd name="connsiteY13" fmla="*/ 6556987 h 12796202"/>
                <a:gd name="connsiteX14" fmla="*/ 2937808 w 3497690"/>
                <a:gd name="connsiteY14" fmla="*/ 5661255 h 12796202"/>
                <a:gd name="connsiteX15" fmla="*/ 3301440 w 3497690"/>
                <a:gd name="connsiteY15" fmla="*/ 4253675 h 12796202"/>
                <a:gd name="connsiteX16" fmla="*/ 3400613 w 3497690"/>
                <a:gd name="connsiteY16" fmla="*/ 4255832 h 12796202"/>
                <a:gd name="connsiteX17" fmla="*/ 3468165 w 3497690"/>
                <a:gd name="connsiteY17" fmla="*/ 4907862 h 12796202"/>
                <a:gd name="connsiteX18" fmla="*/ 3361088 w 3497690"/>
                <a:gd name="connsiteY18" fmla="*/ 4906424 h 12796202"/>
                <a:gd name="connsiteX19" fmla="*/ 3301440 w 3497690"/>
                <a:gd name="connsiteY19" fmla="*/ 4253675 h 12796202"/>
                <a:gd name="connsiteX20" fmla="*/ 2079749 w 3497690"/>
                <a:gd name="connsiteY20" fmla="*/ 3162406 h 12796202"/>
                <a:gd name="connsiteX21" fmla="*/ 2167424 w 3497690"/>
                <a:gd name="connsiteY21" fmla="*/ 3164562 h 12796202"/>
                <a:gd name="connsiteX22" fmla="*/ 2911218 w 3497690"/>
                <a:gd name="connsiteY22" fmla="*/ 3680004 h 12796202"/>
                <a:gd name="connsiteX23" fmla="*/ 2817794 w 3497690"/>
                <a:gd name="connsiteY23" fmla="*/ 3677847 h 12796202"/>
                <a:gd name="connsiteX24" fmla="*/ 2465750 w 3497690"/>
                <a:gd name="connsiteY24" fmla="*/ 3412309 h 12796202"/>
                <a:gd name="connsiteX25" fmla="*/ 2391944 w 3497690"/>
                <a:gd name="connsiteY25" fmla="*/ 3363243 h 12796202"/>
                <a:gd name="connsiteX26" fmla="*/ 2275613 w 3497690"/>
                <a:gd name="connsiteY26" fmla="*/ 3285908 h 12796202"/>
                <a:gd name="connsiteX27" fmla="*/ 2079749 w 3497690"/>
                <a:gd name="connsiteY27" fmla="*/ 3162406 h 12796202"/>
                <a:gd name="connsiteX28" fmla="*/ 727266 w 3497690"/>
                <a:gd name="connsiteY28" fmla="*/ 2287521 h 12796202"/>
                <a:gd name="connsiteX29" fmla="*/ 807035 w 3497690"/>
                <a:gd name="connsiteY29" fmla="*/ 2290396 h 12796202"/>
                <a:gd name="connsiteX30" fmla="*/ 1394165 w 3497690"/>
                <a:gd name="connsiteY30" fmla="*/ 2702318 h 12796202"/>
                <a:gd name="connsiteX31" fmla="*/ 1310803 w 3497690"/>
                <a:gd name="connsiteY31" fmla="*/ 2699443 h 12796202"/>
                <a:gd name="connsiteX32" fmla="*/ 727266 w 3497690"/>
                <a:gd name="connsiteY32" fmla="*/ 2287521 h 12796202"/>
                <a:gd name="connsiteX33" fmla="*/ 572758 w 3497690"/>
                <a:gd name="connsiteY33" fmla="*/ 1611049 h 12796202"/>
                <a:gd name="connsiteX34" fmla="*/ 645340 w 3497690"/>
                <a:gd name="connsiteY34" fmla="*/ 1613924 h 12796202"/>
                <a:gd name="connsiteX35" fmla="*/ 545449 w 3497690"/>
                <a:gd name="connsiteY35" fmla="*/ 1928078 h 12796202"/>
                <a:gd name="connsiteX36" fmla="*/ 469992 w 3497690"/>
                <a:gd name="connsiteY36" fmla="*/ 1925921 h 12796202"/>
                <a:gd name="connsiteX37" fmla="*/ 572758 w 3497690"/>
                <a:gd name="connsiteY37" fmla="*/ 1611049 h 12796202"/>
                <a:gd name="connsiteX38" fmla="*/ 1534300 w 3497690"/>
                <a:gd name="connsiteY38" fmla="*/ 1099920 h 12796202"/>
                <a:gd name="connsiteX39" fmla="*/ 645340 w 3497690"/>
                <a:gd name="connsiteY39" fmla="*/ 1613924 h 12796202"/>
                <a:gd name="connsiteX40" fmla="*/ 1534280 w 3497690"/>
                <a:gd name="connsiteY40" fmla="*/ 1099929 h 12796202"/>
                <a:gd name="connsiteX41" fmla="*/ 1470341 w 3497690"/>
                <a:gd name="connsiteY41" fmla="*/ 1097045 h 12796202"/>
                <a:gd name="connsiteX42" fmla="*/ 1534296 w 3497690"/>
                <a:gd name="connsiteY42" fmla="*/ 1099920 h 12796202"/>
                <a:gd name="connsiteX43" fmla="*/ 1534280 w 3497690"/>
                <a:gd name="connsiteY43" fmla="*/ 1099929 h 12796202"/>
                <a:gd name="connsiteX44" fmla="*/ 1275948 w 3497690"/>
                <a:gd name="connsiteY44" fmla="*/ 1216560 h 12796202"/>
                <a:gd name="connsiteX45" fmla="*/ 1026220 w 3497690"/>
                <a:gd name="connsiteY45" fmla="*/ 1340747 h 12796202"/>
                <a:gd name="connsiteX46" fmla="*/ 957950 w 3497690"/>
                <a:gd name="connsiteY46" fmla="*/ 1337872 h 12796202"/>
                <a:gd name="connsiteX47" fmla="*/ 1470341 w 3497690"/>
                <a:gd name="connsiteY47" fmla="*/ 1097045 h 12796202"/>
                <a:gd name="connsiteX48" fmla="*/ 2113412 w 3497690"/>
                <a:gd name="connsiteY48" fmla="*/ 765069 h 12796202"/>
                <a:gd name="connsiteX49" fmla="*/ 2113410 w 3497690"/>
                <a:gd name="connsiteY49" fmla="*/ 765071 h 12796202"/>
                <a:gd name="connsiteX50" fmla="*/ 1534300 w 3497690"/>
                <a:gd name="connsiteY50" fmla="*/ 1099920 h 12796202"/>
                <a:gd name="connsiteX51" fmla="*/ 1534296 w 3497690"/>
                <a:gd name="connsiteY51" fmla="*/ 1099920 h 12796202"/>
                <a:gd name="connsiteX52" fmla="*/ 2266596 w 3497690"/>
                <a:gd name="connsiteY52" fmla="*/ 676496 h 12796202"/>
                <a:gd name="connsiteX53" fmla="*/ 1995668 w 3497690"/>
                <a:gd name="connsiteY53" fmla="*/ 881379 h 12796202"/>
                <a:gd name="connsiteX54" fmla="*/ 1934584 w 3497690"/>
                <a:gd name="connsiteY54" fmla="*/ 879222 h 12796202"/>
                <a:gd name="connsiteX55" fmla="*/ 2096997 w 3497690"/>
                <a:gd name="connsiteY55" fmla="*/ 778578 h 12796202"/>
                <a:gd name="connsiteX56" fmla="*/ 2113410 w 3497690"/>
                <a:gd name="connsiteY56" fmla="*/ 765071 h 12796202"/>
                <a:gd name="connsiteX57" fmla="*/ 2207668 w 3497690"/>
                <a:gd name="connsiteY57" fmla="*/ 673621 h 12796202"/>
                <a:gd name="connsiteX58" fmla="*/ 2266596 w 3497690"/>
                <a:gd name="connsiteY58" fmla="*/ 676496 h 12796202"/>
                <a:gd name="connsiteX59" fmla="*/ 2113412 w 3497690"/>
                <a:gd name="connsiteY59" fmla="*/ 765069 h 12796202"/>
                <a:gd name="connsiteX60" fmla="*/ 2159946 w 3497690"/>
                <a:gd name="connsiteY60" fmla="*/ 726773 h 12796202"/>
                <a:gd name="connsiteX61" fmla="*/ 2207668 w 3497690"/>
                <a:gd name="connsiteY61" fmla="*/ 673621 h 12796202"/>
                <a:gd name="connsiteX62" fmla="*/ 1974828 w 3497690"/>
                <a:gd name="connsiteY62" fmla="*/ 278952 h 12796202"/>
                <a:gd name="connsiteX63" fmla="*/ 2028726 w 3497690"/>
                <a:gd name="connsiteY63" fmla="*/ 281828 h 12796202"/>
                <a:gd name="connsiteX64" fmla="*/ 2273783 w 3497690"/>
                <a:gd name="connsiteY64" fmla="*/ 477365 h 12796202"/>
                <a:gd name="connsiteX65" fmla="*/ 2217728 w 3497690"/>
                <a:gd name="connsiteY65" fmla="*/ 474489 h 12796202"/>
                <a:gd name="connsiteX66" fmla="*/ 1974828 w 3497690"/>
                <a:gd name="connsiteY66" fmla="*/ 278952 h 12796202"/>
                <a:gd name="connsiteX67" fmla="*/ 1337700 w 3497690"/>
                <a:gd name="connsiteY67" fmla="*/ 0 h 12796202"/>
                <a:gd name="connsiteX68" fmla="*/ 1389464 w 3497690"/>
                <a:gd name="connsiteY68" fmla="*/ 2122 h 12796202"/>
                <a:gd name="connsiteX69" fmla="*/ 1615933 w 3497690"/>
                <a:gd name="connsiteY69" fmla="*/ 91222 h 12796202"/>
                <a:gd name="connsiteX70" fmla="*/ 1563450 w 3497690"/>
                <a:gd name="connsiteY70" fmla="*/ 89101 h 12796202"/>
                <a:gd name="connsiteX71" fmla="*/ 1337700 w 3497690"/>
                <a:gd name="connsiteY71" fmla="*/ 0 h 1279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497690" h="12796202">
                  <a:moveTo>
                    <a:pt x="180379" y="10661828"/>
                  </a:moveTo>
                  <a:cubicBezTo>
                    <a:pt x="230684" y="11316734"/>
                    <a:pt x="448432" y="12029150"/>
                    <a:pt x="806316" y="12789013"/>
                  </a:cubicBezTo>
                  <a:cubicBezTo>
                    <a:pt x="738764" y="12791170"/>
                    <a:pt x="669774" y="12794045"/>
                    <a:pt x="601503" y="12796202"/>
                  </a:cubicBezTo>
                  <a:cubicBezTo>
                    <a:pt x="251525" y="12035620"/>
                    <a:pt x="42400" y="11321766"/>
                    <a:pt x="0" y="10666142"/>
                  </a:cubicBezTo>
                  <a:cubicBezTo>
                    <a:pt x="60366" y="10664704"/>
                    <a:pt x="120732" y="10663266"/>
                    <a:pt x="180379" y="10661828"/>
                  </a:cubicBezTo>
                  <a:close/>
                  <a:moveTo>
                    <a:pt x="1250437" y="7642506"/>
                  </a:moveTo>
                  <a:cubicBezTo>
                    <a:pt x="923455" y="8050833"/>
                    <a:pt x="630968" y="8497261"/>
                    <a:pt x="435497" y="8984666"/>
                  </a:cubicBezTo>
                  <a:cubicBezTo>
                    <a:pt x="383036" y="8985385"/>
                    <a:pt x="329138" y="8985385"/>
                    <a:pt x="275958" y="8986104"/>
                  </a:cubicBezTo>
                  <a:cubicBezTo>
                    <a:pt x="477178" y="8497981"/>
                    <a:pt x="775414" y="8052271"/>
                    <a:pt x="1108146" y="7643225"/>
                  </a:cubicBezTo>
                  <a:cubicBezTo>
                    <a:pt x="1155576" y="7643225"/>
                    <a:pt x="1203006" y="7643225"/>
                    <a:pt x="1250437" y="7642506"/>
                  </a:cubicBezTo>
                  <a:close/>
                  <a:moveTo>
                    <a:pt x="2937808" y="5661255"/>
                  </a:moveTo>
                  <a:cubicBezTo>
                    <a:pt x="2976614" y="5661255"/>
                    <a:pt x="3015421" y="5661255"/>
                    <a:pt x="3053509" y="5661974"/>
                  </a:cubicBezTo>
                  <a:cubicBezTo>
                    <a:pt x="2830012" y="5947372"/>
                    <a:pt x="2544710" y="6240677"/>
                    <a:pt x="2238569" y="6556987"/>
                  </a:cubicBezTo>
                  <a:cubicBezTo>
                    <a:pt x="2196169" y="6556987"/>
                    <a:pt x="2153051" y="6556987"/>
                    <a:pt x="2110651" y="6556987"/>
                  </a:cubicBezTo>
                  <a:cubicBezTo>
                    <a:pt x="2421104" y="6240677"/>
                    <a:pt x="2709998" y="5946653"/>
                    <a:pt x="2937808" y="5661255"/>
                  </a:cubicBezTo>
                  <a:close/>
                  <a:moveTo>
                    <a:pt x="3301440" y="4253675"/>
                  </a:moveTo>
                  <a:cubicBezTo>
                    <a:pt x="3334498" y="4254394"/>
                    <a:pt x="3367556" y="4255113"/>
                    <a:pt x="3400613" y="4255832"/>
                  </a:cubicBezTo>
                  <a:cubicBezTo>
                    <a:pt x="3499786" y="4458558"/>
                    <a:pt x="3524219" y="4683569"/>
                    <a:pt x="3468165" y="4907862"/>
                  </a:cubicBezTo>
                  <a:cubicBezTo>
                    <a:pt x="3432952" y="4907143"/>
                    <a:pt x="3397020" y="4906424"/>
                    <a:pt x="3361088" y="4906424"/>
                  </a:cubicBezTo>
                  <a:cubicBezTo>
                    <a:pt x="3420735" y="4681413"/>
                    <a:pt x="3398457" y="4457120"/>
                    <a:pt x="3301440" y="4253675"/>
                  </a:cubicBezTo>
                  <a:close/>
                  <a:moveTo>
                    <a:pt x="2079749" y="3162406"/>
                  </a:moveTo>
                  <a:cubicBezTo>
                    <a:pt x="2108495" y="3163125"/>
                    <a:pt x="2137959" y="3163844"/>
                    <a:pt x="2167424" y="3164562"/>
                  </a:cubicBezTo>
                  <a:cubicBezTo>
                    <a:pt x="2433321" y="3327749"/>
                    <a:pt x="2689876" y="3495969"/>
                    <a:pt x="2911218" y="3680004"/>
                  </a:cubicBezTo>
                  <a:cubicBezTo>
                    <a:pt x="2879598" y="3679285"/>
                    <a:pt x="2848696" y="3678566"/>
                    <a:pt x="2817794" y="3677847"/>
                  </a:cubicBezTo>
                  <a:cubicBezTo>
                    <a:pt x="2708561" y="3585830"/>
                    <a:pt x="2589985" y="3497766"/>
                    <a:pt x="2465750" y="3412309"/>
                  </a:cubicBezTo>
                  <a:lnTo>
                    <a:pt x="2391944" y="3363243"/>
                  </a:lnTo>
                  <a:lnTo>
                    <a:pt x="2275613" y="3285908"/>
                  </a:lnTo>
                  <a:cubicBezTo>
                    <a:pt x="2211126" y="3244314"/>
                    <a:pt x="2145684" y="3203203"/>
                    <a:pt x="2079749" y="3162406"/>
                  </a:cubicBezTo>
                  <a:close/>
                  <a:moveTo>
                    <a:pt x="727266" y="2287521"/>
                  </a:moveTo>
                  <a:cubicBezTo>
                    <a:pt x="753855" y="2288240"/>
                    <a:pt x="780445" y="2288959"/>
                    <a:pt x="807035" y="2290396"/>
                  </a:cubicBezTo>
                  <a:cubicBezTo>
                    <a:pt x="962261" y="2426985"/>
                    <a:pt x="1165637" y="2561417"/>
                    <a:pt x="1394165" y="2702318"/>
                  </a:cubicBezTo>
                  <a:cubicBezTo>
                    <a:pt x="1366857" y="2701600"/>
                    <a:pt x="1338830" y="2700881"/>
                    <a:pt x="1310803" y="2699443"/>
                  </a:cubicBezTo>
                  <a:cubicBezTo>
                    <a:pt x="1082993" y="2559260"/>
                    <a:pt x="881774" y="2424828"/>
                    <a:pt x="727266" y="2287521"/>
                  </a:cubicBezTo>
                  <a:close/>
                  <a:moveTo>
                    <a:pt x="572758" y="1611049"/>
                  </a:moveTo>
                  <a:cubicBezTo>
                    <a:pt x="597191" y="1611768"/>
                    <a:pt x="620906" y="1612486"/>
                    <a:pt x="645340" y="1613924"/>
                  </a:cubicBezTo>
                  <a:cubicBezTo>
                    <a:pt x="560541" y="1708098"/>
                    <a:pt x="521015" y="1819526"/>
                    <a:pt x="545449" y="1928078"/>
                  </a:cubicBezTo>
                  <a:cubicBezTo>
                    <a:pt x="521015" y="1927359"/>
                    <a:pt x="495144" y="1926640"/>
                    <a:pt x="469992" y="1925921"/>
                  </a:cubicBezTo>
                  <a:cubicBezTo>
                    <a:pt x="446995" y="1816650"/>
                    <a:pt x="487958" y="1705223"/>
                    <a:pt x="572758" y="1611049"/>
                  </a:cubicBezTo>
                  <a:close/>
                  <a:moveTo>
                    <a:pt x="1534300" y="1099920"/>
                  </a:moveTo>
                  <a:lnTo>
                    <a:pt x="645340" y="1613924"/>
                  </a:lnTo>
                  <a:lnTo>
                    <a:pt x="1534280" y="1099929"/>
                  </a:lnTo>
                  <a:close/>
                  <a:moveTo>
                    <a:pt x="1470341" y="1097045"/>
                  </a:moveTo>
                  <a:lnTo>
                    <a:pt x="1534296" y="1099920"/>
                  </a:lnTo>
                  <a:lnTo>
                    <a:pt x="1534280" y="1099929"/>
                  </a:lnTo>
                  <a:lnTo>
                    <a:pt x="1275948" y="1216560"/>
                  </a:lnTo>
                  <a:cubicBezTo>
                    <a:pt x="1190610" y="1256278"/>
                    <a:pt x="1106708" y="1297255"/>
                    <a:pt x="1026220" y="1340747"/>
                  </a:cubicBezTo>
                  <a:cubicBezTo>
                    <a:pt x="1003224" y="1340029"/>
                    <a:pt x="980227" y="1338591"/>
                    <a:pt x="957950" y="1337872"/>
                  </a:cubicBezTo>
                  <a:cubicBezTo>
                    <a:pt x="1119644" y="1251606"/>
                    <a:pt x="1295711" y="1173966"/>
                    <a:pt x="1470341" y="1097045"/>
                  </a:cubicBezTo>
                  <a:close/>
                  <a:moveTo>
                    <a:pt x="2113412" y="765069"/>
                  </a:moveTo>
                  <a:lnTo>
                    <a:pt x="2113410" y="765071"/>
                  </a:lnTo>
                  <a:lnTo>
                    <a:pt x="1534300" y="1099920"/>
                  </a:lnTo>
                  <a:lnTo>
                    <a:pt x="1534296" y="1099920"/>
                  </a:lnTo>
                  <a:close/>
                  <a:moveTo>
                    <a:pt x="2266596" y="676496"/>
                  </a:moveTo>
                  <a:cubicBezTo>
                    <a:pt x="2214854" y="748385"/>
                    <a:pt x="2116400" y="815960"/>
                    <a:pt x="1995668" y="881379"/>
                  </a:cubicBezTo>
                  <a:cubicBezTo>
                    <a:pt x="1975546" y="880660"/>
                    <a:pt x="1954706" y="879941"/>
                    <a:pt x="1934584" y="879222"/>
                  </a:cubicBezTo>
                  <a:cubicBezTo>
                    <a:pt x="1995309" y="846154"/>
                    <a:pt x="2050465" y="812725"/>
                    <a:pt x="2096997" y="778578"/>
                  </a:cubicBezTo>
                  <a:lnTo>
                    <a:pt x="2113410" y="765071"/>
                  </a:lnTo>
                  <a:close/>
                  <a:moveTo>
                    <a:pt x="2207668" y="673621"/>
                  </a:moveTo>
                  <a:cubicBezTo>
                    <a:pt x="2227071" y="674340"/>
                    <a:pt x="2246474" y="675778"/>
                    <a:pt x="2266596" y="676496"/>
                  </a:cubicBezTo>
                  <a:lnTo>
                    <a:pt x="2113412" y="765069"/>
                  </a:lnTo>
                  <a:lnTo>
                    <a:pt x="2159946" y="726773"/>
                  </a:lnTo>
                  <a:cubicBezTo>
                    <a:pt x="2178518" y="709296"/>
                    <a:pt x="2194553" y="691593"/>
                    <a:pt x="2207668" y="673621"/>
                  </a:cubicBezTo>
                  <a:close/>
                  <a:moveTo>
                    <a:pt x="1974828" y="278952"/>
                  </a:moveTo>
                  <a:cubicBezTo>
                    <a:pt x="1992794" y="279671"/>
                    <a:pt x="2010760" y="280390"/>
                    <a:pt x="2028726" y="281828"/>
                  </a:cubicBezTo>
                  <a:cubicBezTo>
                    <a:pt x="2138678" y="342933"/>
                    <a:pt x="2229227" y="407633"/>
                    <a:pt x="2273783" y="477365"/>
                  </a:cubicBezTo>
                  <a:cubicBezTo>
                    <a:pt x="2255098" y="475927"/>
                    <a:pt x="2236413" y="475208"/>
                    <a:pt x="2217728" y="474489"/>
                  </a:cubicBezTo>
                  <a:cubicBezTo>
                    <a:pt x="2173173" y="404757"/>
                    <a:pt x="2084061" y="340058"/>
                    <a:pt x="1974828" y="278952"/>
                  </a:cubicBezTo>
                  <a:close/>
                  <a:moveTo>
                    <a:pt x="1337700" y="0"/>
                  </a:moveTo>
                  <a:cubicBezTo>
                    <a:pt x="1354955" y="707"/>
                    <a:pt x="1372210" y="1414"/>
                    <a:pt x="1389464" y="2122"/>
                  </a:cubicBezTo>
                  <a:cubicBezTo>
                    <a:pt x="1464954" y="31822"/>
                    <a:pt x="1541162" y="60815"/>
                    <a:pt x="1615933" y="91222"/>
                  </a:cubicBezTo>
                  <a:cubicBezTo>
                    <a:pt x="1598678" y="90515"/>
                    <a:pt x="1581424" y="89808"/>
                    <a:pt x="1563450" y="89101"/>
                  </a:cubicBezTo>
                  <a:cubicBezTo>
                    <a:pt x="1488679" y="58693"/>
                    <a:pt x="1413190" y="28993"/>
                    <a:pt x="1337700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3D0B239-3D8B-1042-9901-75570F028A99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21A500-4D1C-364E-8972-506FB0D1BE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9EF5C0-FB03-6A49-84ED-79A269E000EC}"/>
              </a:ext>
            </a:extLst>
          </p:cNvPr>
          <p:cNvSpPr txBox="1"/>
          <p:nvPr/>
        </p:nvSpPr>
        <p:spPr>
          <a:xfrm>
            <a:off x="16219245" y="703885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2DF7667-0811-7940-8D6C-23733FBFEC4F}"/>
              </a:ext>
            </a:extLst>
          </p:cNvPr>
          <p:cNvSpPr txBox="1">
            <a:spLocks/>
          </p:cNvSpPr>
          <p:nvPr/>
        </p:nvSpPr>
        <p:spPr>
          <a:xfrm>
            <a:off x="16219245" y="7699597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1B92405-9F49-E94C-9750-9BA28C2C2BD4}"/>
              </a:ext>
            </a:extLst>
          </p:cNvPr>
          <p:cNvGrpSpPr/>
          <p:nvPr/>
        </p:nvGrpSpPr>
        <p:grpSpPr>
          <a:xfrm>
            <a:off x="11077003" y="10085117"/>
            <a:ext cx="1741790" cy="2836078"/>
            <a:chOff x="10783090" y="9040091"/>
            <a:chExt cx="1741790" cy="2836078"/>
          </a:xfrm>
        </p:grpSpPr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E8302362-A46A-924E-9721-59571CD94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090" y="9040091"/>
              <a:ext cx="1741790" cy="2836078"/>
            </a:xfrm>
            <a:custGeom>
              <a:avLst/>
              <a:gdLst>
                <a:gd name="T0" fmla="*/ 593 w 1186"/>
                <a:gd name="T1" fmla="*/ 938 h 1932"/>
                <a:gd name="T2" fmla="*/ 593 w 1186"/>
                <a:gd name="T3" fmla="*/ 938 h 1932"/>
                <a:gd name="T4" fmla="*/ 291 w 1186"/>
                <a:gd name="T5" fmla="*/ 635 h 1932"/>
                <a:gd name="T6" fmla="*/ 291 w 1186"/>
                <a:gd name="T7" fmla="*/ 635 h 1932"/>
                <a:gd name="T8" fmla="*/ 593 w 1186"/>
                <a:gd name="T9" fmla="*/ 333 h 1932"/>
                <a:gd name="T10" fmla="*/ 593 w 1186"/>
                <a:gd name="T11" fmla="*/ 333 h 1932"/>
                <a:gd name="T12" fmla="*/ 896 w 1186"/>
                <a:gd name="T13" fmla="*/ 635 h 1932"/>
                <a:gd name="T14" fmla="*/ 896 w 1186"/>
                <a:gd name="T15" fmla="*/ 635 h 1932"/>
                <a:gd name="T16" fmla="*/ 593 w 1186"/>
                <a:gd name="T17" fmla="*/ 938 h 1932"/>
                <a:gd name="T18" fmla="*/ 593 w 1186"/>
                <a:gd name="T19" fmla="*/ 0 h 1932"/>
                <a:gd name="T20" fmla="*/ 593 w 1186"/>
                <a:gd name="T21" fmla="*/ 0 h 1932"/>
                <a:gd name="T22" fmla="*/ 0 w 1186"/>
                <a:gd name="T23" fmla="*/ 592 h 1932"/>
                <a:gd name="T24" fmla="*/ 0 w 1186"/>
                <a:gd name="T25" fmla="*/ 592 h 1932"/>
                <a:gd name="T26" fmla="*/ 593 w 1186"/>
                <a:gd name="T27" fmla="*/ 1931 h 1932"/>
                <a:gd name="T28" fmla="*/ 593 w 1186"/>
                <a:gd name="T29" fmla="*/ 1931 h 1932"/>
                <a:gd name="T30" fmla="*/ 1185 w 1186"/>
                <a:gd name="T31" fmla="*/ 592 h 1932"/>
                <a:gd name="T32" fmla="*/ 1185 w 1186"/>
                <a:gd name="T33" fmla="*/ 592 h 1932"/>
                <a:gd name="T34" fmla="*/ 593 w 1186"/>
                <a:gd name="T35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6" h="1932">
                  <a:moveTo>
                    <a:pt x="593" y="938"/>
                  </a:moveTo>
                  <a:lnTo>
                    <a:pt x="593" y="938"/>
                  </a:lnTo>
                  <a:cubicBezTo>
                    <a:pt x="425" y="938"/>
                    <a:pt x="291" y="803"/>
                    <a:pt x="291" y="635"/>
                  </a:cubicBezTo>
                  <a:lnTo>
                    <a:pt x="291" y="635"/>
                  </a:lnTo>
                  <a:cubicBezTo>
                    <a:pt x="291" y="468"/>
                    <a:pt x="425" y="333"/>
                    <a:pt x="593" y="333"/>
                  </a:cubicBezTo>
                  <a:lnTo>
                    <a:pt x="593" y="333"/>
                  </a:lnTo>
                  <a:cubicBezTo>
                    <a:pt x="760" y="333"/>
                    <a:pt x="896" y="468"/>
                    <a:pt x="896" y="635"/>
                  </a:cubicBezTo>
                  <a:lnTo>
                    <a:pt x="896" y="635"/>
                  </a:lnTo>
                  <a:cubicBezTo>
                    <a:pt x="896" y="803"/>
                    <a:pt x="760" y="938"/>
                    <a:pt x="593" y="938"/>
                  </a:cubicBezTo>
                  <a:close/>
                  <a:moveTo>
                    <a:pt x="593" y="0"/>
                  </a:moveTo>
                  <a:lnTo>
                    <a:pt x="593" y="0"/>
                  </a:lnTo>
                  <a:cubicBezTo>
                    <a:pt x="266" y="0"/>
                    <a:pt x="0" y="265"/>
                    <a:pt x="0" y="592"/>
                  </a:cubicBezTo>
                  <a:lnTo>
                    <a:pt x="0" y="592"/>
                  </a:lnTo>
                  <a:cubicBezTo>
                    <a:pt x="0" y="919"/>
                    <a:pt x="593" y="1931"/>
                    <a:pt x="593" y="1931"/>
                  </a:cubicBezTo>
                  <a:lnTo>
                    <a:pt x="593" y="1931"/>
                  </a:lnTo>
                  <a:cubicBezTo>
                    <a:pt x="593" y="1931"/>
                    <a:pt x="1185" y="919"/>
                    <a:pt x="1185" y="592"/>
                  </a:cubicBezTo>
                  <a:lnTo>
                    <a:pt x="1185" y="592"/>
                  </a:lnTo>
                  <a:cubicBezTo>
                    <a:pt x="1185" y="265"/>
                    <a:pt x="920" y="0"/>
                    <a:pt x="5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404E7AF-9F58-E941-BB86-5EC5E4A8DC8C}"/>
                </a:ext>
              </a:extLst>
            </p:cNvPr>
            <p:cNvSpPr/>
            <p:nvPr/>
          </p:nvSpPr>
          <p:spPr>
            <a:xfrm>
              <a:off x="10997024" y="9285026"/>
              <a:ext cx="1313922" cy="13139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8707B29-D30A-0545-8BE5-CC198FB62E77}"/>
              </a:ext>
            </a:extLst>
          </p:cNvPr>
          <p:cNvSpPr txBox="1"/>
          <p:nvPr/>
        </p:nvSpPr>
        <p:spPr>
          <a:xfrm>
            <a:off x="5158857" y="1060208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01EEDC44-4A01-4343-BC94-91DC78BC1986}"/>
              </a:ext>
            </a:extLst>
          </p:cNvPr>
          <p:cNvSpPr txBox="1">
            <a:spLocks/>
          </p:cNvSpPr>
          <p:nvPr/>
        </p:nvSpPr>
        <p:spPr>
          <a:xfrm>
            <a:off x="1822652" y="11262826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FB1293F-AB82-BF4D-A5EC-7D7DA73E61A0}"/>
              </a:ext>
            </a:extLst>
          </p:cNvPr>
          <p:cNvGrpSpPr/>
          <p:nvPr/>
        </p:nvGrpSpPr>
        <p:grpSpPr>
          <a:xfrm>
            <a:off x="11122826" y="6628926"/>
            <a:ext cx="1610314" cy="2622002"/>
            <a:chOff x="10783090" y="9040091"/>
            <a:chExt cx="1741790" cy="2836078"/>
          </a:xfrm>
        </p:grpSpPr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6F33C368-1836-BF4D-BDC2-3D3AB809A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090" y="9040091"/>
              <a:ext cx="1741790" cy="2836078"/>
            </a:xfrm>
            <a:custGeom>
              <a:avLst/>
              <a:gdLst>
                <a:gd name="T0" fmla="*/ 593 w 1186"/>
                <a:gd name="T1" fmla="*/ 938 h 1932"/>
                <a:gd name="T2" fmla="*/ 593 w 1186"/>
                <a:gd name="T3" fmla="*/ 938 h 1932"/>
                <a:gd name="T4" fmla="*/ 291 w 1186"/>
                <a:gd name="T5" fmla="*/ 635 h 1932"/>
                <a:gd name="T6" fmla="*/ 291 w 1186"/>
                <a:gd name="T7" fmla="*/ 635 h 1932"/>
                <a:gd name="T8" fmla="*/ 593 w 1186"/>
                <a:gd name="T9" fmla="*/ 333 h 1932"/>
                <a:gd name="T10" fmla="*/ 593 w 1186"/>
                <a:gd name="T11" fmla="*/ 333 h 1932"/>
                <a:gd name="T12" fmla="*/ 896 w 1186"/>
                <a:gd name="T13" fmla="*/ 635 h 1932"/>
                <a:gd name="T14" fmla="*/ 896 w 1186"/>
                <a:gd name="T15" fmla="*/ 635 h 1932"/>
                <a:gd name="T16" fmla="*/ 593 w 1186"/>
                <a:gd name="T17" fmla="*/ 938 h 1932"/>
                <a:gd name="T18" fmla="*/ 593 w 1186"/>
                <a:gd name="T19" fmla="*/ 0 h 1932"/>
                <a:gd name="T20" fmla="*/ 593 w 1186"/>
                <a:gd name="T21" fmla="*/ 0 h 1932"/>
                <a:gd name="T22" fmla="*/ 0 w 1186"/>
                <a:gd name="T23" fmla="*/ 592 h 1932"/>
                <a:gd name="T24" fmla="*/ 0 w 1186"/>
                <a:gd name="T25" fmla="*/ 592 h 1932"/>
                <a:gd name="T26" fmla="*/ 593 w 1186"/>
                <a:gd name="T27" fmla="*/ 1931 h 1932"/>
                <a:gd name="T28" fmla="*/ 593 w 1186"/>
                <a:gd name="T29" fmla="*/ 1931 h 1932"/>
                <a:gd name="T30" fmla="*/ 1185 w 1186"/>
                <a:gd name="T31" fmla="*/ 592 h 1932"/>
                <a:gd name="T32" fmla="*/ 1185 w 1186"/>
                <a:gd name="T33" fmla="*/ 592 h 1932"/>
                <a:gd name="T34" fmla="*/ 593 w 1186"/>
                <a:gd name="T35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6" h="1932">
                  <a:moveTo>
                    <a:pt x="593" y="938"/>
                  </a:moveTo>
                  <a:lnTo>
                    <a:pt x="593" y="938"/>
                  </a:lnTo>
                  <a:cubicBezTo>
                    <a:pt x="425" y="938"/>
                    <a:pt x="291" y="803"/>
                    <a:pt x="291" y="635"/>
                  </a:cubicBezTo>
                  <a:lnTo>
                    <a:pt x="291" y="635"/>
                  </a:lnTo>
                  <a:cubicBezTo>
                    <a:pt x="291" y="468"/>
                    <a:pt x="425" y="333"/>
                    <a:pt x="593" y="333"/>
                  </a:cubicBezTo>
                  <a:lnTo>
                    <a:pt x="593" y="333"/>
                  </a:lnTo>
                  <a:cubicBezTo>
                    <a:pt x="760" y="333"/>
                    <a:pt x="896" y="468"/>
                    <a:pt x="896" y="635"/>
                  </a:cubicBezTo>
                  <a:lnTo>
                    <a:pt x="896" y="635"/>
                  </a:lnTo>
                  <a:cubicBezTo>
                    <a:pt x="896" y="803"/>
                    <a:pt x="760" y="938"/>
                    <a:pt x="593" y="938"/>
                  </a:cubicBezTo>
                  <a:close/>
                  <a:moveTo>
                    <a:pt x="593" y="0"/>
                  </a:moveTo>
                  <a:lnTo>
                    <a:pt x="593" y="0"/>
                  </a:lnTo>
                  <a:cubicBezTo>
                    <a:pt x="266" y="0"/>
                    <a:pt x="0" y="265"/>
                    <a:pt x="0" y="592"/>
                  </a:cubicBezTo>
                  <a:lnTo>
                    <a:pt x="0" y="592"/>
                  </a:lnTo>
                  <a:cubicBezTo>
                    <a:pt x="0" y="919"/>
                    <a:pt x="593" y="1931"/>
                    <a:pt x="593" y="1931"/>
                  </a:cubicBezTo>
                  <a:lnTo>
                    <a:pt x="593" y="1931"/>
                  </a:lnTo>
                  <a:cubicBezTo>
                    <a:pt x="593" y="1931"/>
                    <a:pt x="1185" y="919"/>
                    <a:pt x="1185" y="592"/>
                  </a:cubicBezTo>
                  <a:lnTo>
                    <a:pt x="1185" y="592"/>
                  </a:lnTo>
                  <a:cubicBezTo>
                    <a:pt x="1185" y="265"/>
                    <a:pt x="920" y="0"/>
                    <a:pt x="5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B223772-2681-0441-8FA5-CDF8BDA609B8}"/>
                </a:ext>
              </a:extLst>
            </p:cNvPr>
            <p:cNvSpPr/>
            <p:nvPr/>
          </p:nvSpPr>
          <p:spPr>
            <a:xfrm>
              <a:off x="10997024" y="9285026"/>
              <a:ext cx="1313922" cy="13139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4F74880-79D9-B742-AA43-73FDF383E47B}"/>
              </a:ext>
            </a:extLst>
          </p:cNvPr>
          <p:cNvSpPr txBox="1"/>
          <p:nvPr/>
        </p:nvSpPr>
        <p:spPr>
          <a:xfrm>
            <a:off x="15127754" y="112764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CE01236-063A-6F42-B068-24C4F106E3AD}"/>
              </a:ext>
            </a:extLst>
          </p:cNvPr>
          <p:cNvSpPr txBox="1">
            <a:spLocks/>
          </p:cNvSpPr>
          <p:nvPr/>
        </p:nvSpPr>
        <p:spPr>
          <a:xfrm>
            <a:off x="15127754" y="1788388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5A383F3-52DC-8148-AECB-2B48B417F4CB}"/>
              </a:ext>
            </a:extLst>
          </p:cNvPr>
          <p:cNvGrpSpPr/>
          <p:nvPr/>
        </p:nvGrpSpPr>
        <p:grpSpPr>
          <a:xfrm>
            <a:off x="13469505" y="3805140"/>
            <a:ext cx="1251986" cy="2038552"/>
            <a:chOff x="10783090" y="9040091"/>
            <a:chExt cx="1741790" cy="2836078"/>
          </a:xfrm>
        </p:grpSpPr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FC176B79-6393-F442-B76B-D9F0E56D2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090" y="9040091"/>
              <a:ext cx="1741790" cy="2836078"/>
            </a:xfrm>
            <a:custGeom>
              <a:avLst/>
              <a:gdLst>
                <a:gd name="T0" fmla="*/ 593 w 1186"/>
                <a:gd name="T1" fmla="*/ 938 h 1932"/>
                <a:gd name="T2" fmla="*/ 593 w 1186"/>
                <a:gd name="T3" fmla="*/ 938 h 1932"/>
                <a:gd name="T4" fmla="*/ 291 w 1186"/>
                <a:gd name="T5" fmla="*/ 635 h 1932"/>
                <a:gd name="T6" fmla="*/ 291 w 1186"/>
                <a:gd name="T7" fmla="*/ 635 h 1932"/>
                <a:gd name="T8" fmla="*/ 593 w 1186"/>
                <a:gd name="T9" fmla="*/ 333 h 1932"/>
                <a:gd name="T10" fmla="*/ 593 w 1186"/>
                <a:gd name="T11" fmla="*/ 333 h 1932"/>
                <a:gd name="T12" fmla="*/ 896 w 1186"/>
                <a:gd name="T13" fmla="*/ 635 h 1932"/>
                <a:gd name="T14" fmla="*/ 896 w 1186"/>
                <a:gd name="T15" fmla="*/ 635 h 1932"/>
                <a:gd name="T16" fmla="*/ 593 w 1186"/>
                <a:gd name="T17" fmla="*/ 938 h 1932"/>
                <a:gd name="T18" fmla="*/ 593 w 1186"/>
                <a:gd name="T19" fmla="*/ 0 h 1932"/>
                <a:gd name="T20" fmla="*/ 593 w 1186"/>
                <a:gd name="T21" fmla="*/ 0 h 1932"/>
                <a:gd name="T22" fmla="*/ 0 w 1186"/>
                <a:gd name="T23" fmla="*/ 592 h 1932"/>
                <a:gd name="T24" fmla="*/ 0 w 1186"/>
                <a:gd name="T25" fmla="*/ 592 h 1932"/>
                <a:gd name="T26" fmla="*/ 593 w 1186"/>
                <a:gd name="T27" fmla="*/ 1931 h 1932"/>
                <a:gd name="T28" fmla="*/ 593 w 1186"/>
                <a:gd name="T29" fmla="*/ 1931 h 1932"/>
                <a:gd name="T30" fmla="*/ 1185 w 1186"/>
                <a:gd name="T31" fmla="*/ 592 h 1932"/>
                <a:gd name="T32" fmla="*/ 1185 w 1186"/>
                <a:gd name="T33" fmla="*/ 592 h 1932"/>
                <a:gd name="T34" fmla="*/ 593 w 1186"/>
                <a:gd name="T35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6" h="1932">
                  <a:moveTo>
                    <a:pt x="593" y="938"/>
                  </a:moveTo>
                  <a:lnTo>
                    <a:pt x="593" y="938"/>
                  </a:lnTo>
                  <a:cubicBezTo>
                    <a:pt x="425" y="938"/>
                    <a:pt x="291" y="803"/>
                    <a:pt x="291" y="635"/>
                  </a:cubicBezTo>
                  <a:lnTo>
                    <a:pt x="291" y="635"/>
                  </a:lnTo>
                  <a:cubicBezTo>
                    <a:pt x="291" y="468"/>
                    <a:pt x="425" y="333"/>
                    <a:pt x="593" y="333"/>
                  </a:cubicBezTo>
                  <a:lnTo>
                    <a:pt x="593" y="333"/>
                  </a:lnTo>
                  <a:cubicBezTo>
                    <a:pt x="760" y="333"/>
                    <a:pt x="896" y="468"/>
                    <a:pt x="896" y="635"/>
                  </a:cubicBezTo>
                  <a:lnTo>
                    <a:pt x="896" y="635"/>
                  </a:lnTo>
                  <a:cubicBezTo>
                    <a:pt x="896" y="803"/>
                    <a:pt x="760" y="938"/>
                    <a:pt x="593" y="938"/>
                  </a:cubicBezTo>
                  <a:close/>
                  <a:moveTo>
                    <a:pt x="593" y="0"/>
                  </a:moveTo>
                  <a:lnTo>
                    <a:pt x="593" y="0"/>
                  </a:lnTo>
                  <a:cubicBezTo>
                    <a:pt x="266" y="0"/>
                    <a:pt x="0" y="265"/>
                    <a:pt x="0" y="592"/>
                  </a:cubicBezTo>
                  <a:lnTo>
                    <a:pt x="0" y="592"/>
                  </a:lnTo>
                  <a:cubicBezTo>
                    <a:pt x="0" y="919"/>
                    <a:pt x="593" y="1931"/>
                    <a:pt x="593" y="1931"/>
                  </a:cubicBezTo>
                  <a:lnTo>
                    <a:pt x="593" y="1931"/>
                  </a:lnTo>
                  <a:cubicBezTo>
                    <a:pt x="593" y="1931"/>
                    <a:pt x="1185" y="919"/>
                    <a:pt x="1185" y="592"/>
                  </a:cubicBezTo>
                  <a:lnTo>
                    <a:pt x="1185" y="592"/>
                  </a:lnTo>
                  <a:cubicBezTo>
                    <a:pt x="1185" y="265"/>
                    <a:pt x="920" y="0"/>
                    <a:pt x="5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24B9B59-FBDD-3F4E-80A3-47F45885BC8C}"/>
                </a:ext>
              </a:extLst>
            </p:cNvPr>
            <p:cNvSpPr/>
            <p:nvPr/>
          </p:nvSpPr>
          <p:spPr>
            <a:xfrm>
              <a:off x="10997024" y="9285026"/>
              <a:ext cx="1313922" cy="13139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AFF8B5A-4DFB-624A-BA8F-2BB518DD4AA5}"/>
              </a:ext>
            </a:extLst>
          </p:cNvPr>
          <p:cNvSpPr txBox="1"/>
          <p:nvPr/>
        </p:nvSpPr>
        <p:spPr>
          <a:xfrm>
            <a:off x="9265227" y="392334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6A22C84B-AC5B-C94E-B811-D5FF7CB1CF43}"/>
              </a:ext>
            </a:extLst>
          </p:cNvPr>
          <p:cNvSpPr txBox="1">
            <a:spLocks/>
          </p:cNvSpPr>
          <p:nvPr/>
        </p:nvSpPr>
        <p:spPr>
          <a:xfrm>
            <a:off x="5893756" y="4584086"/>
            <a:ext cx="50309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B0E6E2B-CFAA-5A48-8CA9-B2023785C297}"/>
              </a:ext>
            </a:extLst>
          </p:cNvPr>
          <p:cNvGrpSpPr/>
          <p:nvPr/>
        </p:nvGrpSpPr>
        <p:grpSpPr>
          <a:xfrm>
            <a:off x="12310759" y="1063124"/>
            <a:ext cx="1078906" cy="1756736"/>
            <a:chOff x="10783090" y="9040091"/>
            <a:chExt cx="1741790" cy="2836078"/>
          </a:xfrm>
        </p:grpSpPr>
        <p:sp>
          <p:nvSpPr>
            <p:cNvPr id="34" name="Freeform 10">
              <a:extLst>
                <a:ext uri="{FF2B5EF4-FFF2-40B4-BE49-F238E27FC236}">
                  <a16:creationId xmlns:a16="http://schemas.microsoft.com/office/drawing/2014/main" id="{682BB6B4-7B3E-D141-A258-B3865407F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090" y="9040091"/>
              <a:ext cx="1741790" cy="2836078"/>
            </a:xfrm>
            <a:custGeom>
              <a:avLst/>
              <a:gdLst>
                <a:gd name="T0" fmla="*/ 593 w 1186"/>
                <a:gd name="T1" fmla="*/ 938 h 1932"/>
                <a:gd name="T2" fmla="*/ 593 w 1186"/>
                <a:gd name="T3" fmla="*/ 938 h 1932"/>
                <a:gd name="T4" fmla="*/ 291 w 1186"/>
                <a:gd name="T5" fmla="*/ 635 h 1932"/>
                <a:gd name="T6" fmla="*/ 291 w 1186"/>
                <a:gd name="T7" fmla="*/ 635 h 1932"/>
                <a:gd name="T8" fmla="*/ 593 w 1186"/>
                <a:gd name="T9" fmla="*/ 333 h 1932"/>
                <a:gd name="T10" fmla="*/ 593 w 1186"/>
                <a:gd name="T11" fmla="*/ 333 h 1932"/>
                <a:gd name="T12" fmla="*/ 896 w 1186"/>
                <a:gd name="T13" fmla="*/ 635 h 1932"/>
                <a:gd name="T14" fmla="*/ 896 w 1186"/>
                <a:gd name="T15" fmla="*/ 635 h 1932"/>
                <a:gd name="T16" fmla="*/ 593 w 1186"/>
                <a:gd name="T17" fmla="*/ 938 h 1932"/>
                <a:gd name="T18" fmla="*/ 593 w 1186"/>
                <a:gd name="T19" fmla="*/ 0 h 1932"/>
                <a:gd name="T20" fmla="*/ 593 w 1186"/>
                <a:gd name="T21" fmla="*/ 0 h 1932"/>
                <a:gd name="T22" fmla="*/ 0 w 1186"/>
                <a:gd name="T23" fmla="*/ 592 h 1932"/>
                <a:gd name="T24" fmla="*/ 0 w 1186"/>
                <a:gd name="T25" fmla="*/ 592 h 1932"/>
                <a:gd name="T26" fmla="*/ 593 w 1186"/>
                <a:gd name="T27" fmla="*/ 1931 h 1932"/>
                <a:gd name="T28" fmla="*/ 593 w 1186"/>
                <a:gd name="T29" fmla="*/ 1931 h 1932"/>
                <a:gd name="T30" fmla="*/ 1185 w 1186"/>
                <a:gd name="T31" fmla="*/ 592 h 1932"/>
                <a:gd name="T32" fmla="*/ 1185 w 1186"/>
                <a:gd name="T33" fmla="*/ 592 h 1932"/>
                <a:gd name="T34" fmla="*/ 593 w 1186"/>
                <a:gd name="T35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6" h="1932">
                  <a:moveTo>
                    <a:pt x="593" y="938"/>
                  </a:moveTo>
                  <a:lnTo>
                    <a:pt x="593" y="938"/>
                  </a:lnTo>
                  <a:cubicBezTo>
                    <a:pt x="425" y="938"/>
                    <a:pt x="291" y="803"/>
                    <a:pt x="291" y="635"/>
                  </a:cubicBezTo>
                  <a:lnTo>
                    <a:pt x="291" y="635"/>
                  </a:lnTo>
                  <a:cubicBezTo>
                    <a:pt x="291" y="468"/>
                    <a:pt x="425" y="333"/>
                    <a:pt x="593" y="333"/>
                  </a:cubicBezTo>
                  <a:lnTo>
                    <a:pt x="593" y="333"/>
                  </a:lnTo>
                  <a:cubicBezTo>
                    <a:pt x="760" y="333"/>
                    <a:pt x="896" y="468"/>
                    <a:pt x="896" y="635"/>
                  </a:cubicBezTo>
                  <a:lnTo>
                    <a:pt x="896" y="635"/>
                  </a:lnTo>
                  <a:cubicBezTo>
                    <a:pt x="896" y="803"/>
                    <a:pt x="760" y="938"/>
                    <a:pt x="593" y="938"/>
                  </a:cubicBezTo>
                  <a:close/>
                  <a:moveTo>
                    <a:pt x="593" y="0"/>
                  </a:moveTo>
                  <a:lnTo>
                    <a:pt x="593" y="0"/>
                  </a:lnTo>
                  <a:cubicBezTo>
                    <a:pt x="266" y="0"/>
                    <a:pt x="0" y="265"/>
                    <a:pt x="0" y="592"/>
                  </a:cubicBezTo>
                  <a:lnTo>
                    <a:pt x="0" y="592"/>
                  </a:lnTo>
                  <a:cubicBezTo>
                    <a:pt x="0" y="919"/>
                    <a:pt x="593" y="1931"/>
                    <a:pt x="593" y="1931"/>
                  </a:cubicBezTo>
                  <a:lnTo>
                    <a:pt x="593" y="1931"/>
                  </a:lnTo>
                  <a:cubicBezTo>
                    <a:pt x="593" y="1931"/>
                    <a:pt x="1185" y="919"/>
                    <a:pt x="1185" y="592"/>
                  </a:cubicBezTo>
                  <a:lnTo>
                    <a:pt x="1185" y="592"/>
                  </a:lnTo>
                  <a:cubicBezTo>
                    <a:pt x="1185" y="265"/>
                    <a:pt x="920" y="0"/>
                    <a:pt x="5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BA8D0AD-5998-7341-95DE-979E01818DFD}"/>
                </a:ext>
              </a:extLst>
            </p:cNvPr>
            <p:cNvSpPr/>
            <p:nvPr/>
          </p:nvSpPr>
          <p:spPr>
            <a:xfrm>
              <a:off x="10997024" y="9285026"/>
              <a:ext cx="1313922" cy="13139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6" name="Shape 2530">
            <a:extLst>
              <a:ext uri="{FF2B5EF4-FFF2-40B4-BE49-F238E27FC236}">
                <a16:creationId xmlns:a16="http://schemas.microsoft.com/office/drawing/2014/main" id="{AB1022EF-DC83-0C41-A39D-B100958EE271}"/>
              </a:ext>
            </a:extLst>
          </p:cNvPr>
          <p:cNvSpPr>
            <a:spLocks noChangeAspect="1"/>
          </p:cNvSpPr>
          <p:nvPr/>
        </p:nvSpPr>
        <p:spPr>
          <a:xfrm>
            <a:off x="13887055" y="4198643"/>
            <a:ext cx="416886" cy="509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84">
            <a:extLst>
              <a:ext uri="{FF2B5EF4-FFF2-40B4-BE49-F238E27FC236}">
                <a16:creationId xmlns:a16="http://schemas.microsoft.com/office/drawing/2014/main" id="{737905E8-82CE-6D41-8AE6-44A2920BA344}"/>
              </a:ext>
            </a:extLst>
          </p:cNvPr>
          <p:cNvSpPr>
            <a:spLocks noChangeAspect="1"/>
          </p:cNvSpPr>
          <p:nvPr/>
        </p:nvSpPr>
        <p:spPr>
          <a:xfrm>
            <a:off x="11613038" y="10648639"/>
            <a:ext cx="669720" cy="669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89">
            <a:extLst>
              <a:ext uri="{FF2B5EF4-FFF2-40B4-BE49-F238E27FC236}">
                <a16:creationId xmlns:a16="http://schemas.microsoft.com/office/drawing/2014/main" id="{9E6623F4-6B53-C841-B139-4EDAB873D0DE}"/>
              </a:ext>
            </a:extLst>
          </p:cNvPr>
          <p:cNvSpPr>
            <a:spLocks noChangeAspect="1"/>
          </p:cNvSpPr>
          <p:nvPr/>
        </p:nvSpPr>
        <p:spPr>
          <a:xfrm>
            <a:off x="12641728" y="1426438"/>
            <a:ext cx="425554" cy="3868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25">
            <a:extLst>
              <a:ext uri="{FF2B5EF4-FFF2-40B4-BE49-F238E27FC236}">
                <a16:creationId xmlns:a16="http://schemas.microsoft.com/office/drawing/2014/main" id="{5F24B415-B54E-6E40-BB67-CDDDAF8138DB}"/>
              </a:ext>
            </a:extLst>
          </p:cNvPr>
          <p:cNvSpPr>
            <a:spLocks noChangeAspect="1"/>
          </p:cNvSpPr>
          <p:nvPr/>
        </p:nvSpPr>
        <p:spPr>
          <a:xfrm>
            <a:off x="11599114" y="7193669"/>
            <a:ext cx="657738" cy="538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>
            <a:extLst>
              <a:ext uri="{FF2B5EF4-FFF2-40B4-BE49-F238E27FC236}">
                <a16:creationId xmlns:a16="http://schemas.microsoft.com/office/drawing/2014/main" id="{208AFA7F-1679-9E4D-952B-F52E44B09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441" y="0"/>
            <a:ext cx="11047213" cy="13716000"/>
          </a:xfrm>
          <a:custGeom>
            <a:avLst/>
            <a:gdLst>
              <a:gd name="connsiteX0" fmla="*/ 5352225 w 11047213"/>
              <a:gd name="connsiteY0" fmla="*/ 0 h 13716000"/>
              <a:gd name="connsiteX1" fmla="*/ 6565878 w 11047213"/>
              <a:gd name="connsiteY1" fmla="*/ 0 h 13716000"/>
              <a:gd name="connsiteX2" fmla="*/ 6566402 w 11047213"/>
              <a:gd name="connsiteY2" fmla="*/ 1641407 h 13716000"/>
              <a:gd name="connsiteX3" fmla="*/ 4685360 w 11047213"/>
              <a:gd name="connsiteY3" fmla="*/ 3523636 h 13716000"/>
              <a:gd name="connsiteX4" fmla="*/ 1881845 w 11047213"/>
              <a:gd name="connsiteY4" fmla="*/ 3524438 h 13716000"/>
              <a:gd name="connsiteX5" fmla="*/ 1214457 w 11047213"/>
              <a:gd name="connsiteY5" fmla="*/ 4192480 h 13716000"/>
              <a:gd name="connsiteX6" fmla="*/ 1214457 w 11047213"/>
              <a:gd name="connsiteY6" fmla="*/ 4324004 h 13716000"/>
              <a:gd name="connsiteX7" fmla="*/ 1882647 w 11047213"/>
              <a:gd name="connsiteY7" fmla="*/ 4992047 h 13716000"/>
              <a:gd name="connsiteX8" fmla="*/ 9163764 w 11047213"/>
              <a:gd name="connsiteY8" fmla="*/ 4989641 h 13716000"/>
              <a:gd name="connsiteX9" fmla="*/ 11047213 w 11047213"/>
              <a:gd name="connsiteY9" fmla="*/ 6871067 h 13716000"/>
              <a:gd name="connsiteX10" fmla="*/ 9165369 w 11047213"/>
              <a:gd name="connsiteY10" fmla="*/ 8752494 h 13716000"/>
              <a:gd name="connsiteX11" fmla="*/ 4696590 w 11047213"/>
              <a:gd name="connsiteY11" fmla="*/ 8754098 h 13716000"/>
              <a:gd name="connsiteX12" fmla="*/ 4029201 w 11047213"/>
              <a:gd name="connsiteY12" fmla="*/ 9421338 h 13716000"/>
              <a:gd name="connsiteX13" fmla="*/ 4029201 w 11047213"/>
              <a:gd name="connsiteY13" fmla="*/ 9552862 h 13716000"/>
              <a:gd name="connsiteX14" fmla="*/ 4697393 w 11047213"/>
              <a:gd name="connsiteY14" fmla="*/ 10220905 h 13716000"/>
              <a:gd name="connsiteX15" fmla="*/ 4959695 w 11047213"/>
              <a:gd name="connsiteY15" fmla="*/ 10220905 h 13716000"/>
              <a:gd name="connsiteX16" fmla="*/ 6842342 w 11047213"/>
              <a:gd name="connsiteY16" fmla="*/ 12101529 h 13716000"/>
              <a:gd name="connsiteX17" fmla="*/ 6842342 w 11047213"/>
              <a:gd name="connsiteY17" fmla="*/ 13716000 h 13716000"/>
              <a:gd name="connsiteX18" fmla="*/ 5627887 w 11047213"/>
              <a:gd name="connsiteY18" fmla="*/ 13716000 h 13716000"/>
              <a:gd name="connsiteX19" fmla="*/ 5627887 w 11047213"/>
              <a:gd name="connsiteY19" fmla="*/ 12102331 h 13716000"/>
              <a:gd name="connsiteX20" fmla="*/ 4960497 w 11047213"/>
              <a:gd name="connsiteY20" fmla="*/ 11435090 h 13716000"/>
              <a:gd name="connsiteX21" fmla="*/ 4697393 w 11047213"/>
              <a:gd name="connsiteY21" fmla="*/ 11435090 h 13716000"/>
              <a:gd name="connsiteX22" fmla="*/ 2814746 w 11047213"/>
              <a:gd name="connsiteY22" fmla="*/ 9553664 h 13716000"/>
              <a:gd name="connsiteX23" fmla="*/ 2814746 w 11047213"/>
              <a:gd name="connsiteY23" fmla="*/ 9422140 h 13716000"/>
              <a:gd name="connsiteX24" fmla="*/ 4696590 w 11047213"/>
              <a:gd name="connsiteY24" fmla="*/ 7539912 h 13716000"/>
              <a:gd name="connsiteX25" fmla="*/ 9164566 w 11047213"/>
              <a:gd name="connsiteY25" fmla="*/ 7538308 h 13716000"/>
              <a:gd name="connsiteX26" fmla="*/ 9831955 w 11047213"/>
              <a:gd name="connsiteY26" fmla="*/ 6871067 h 13716000"/>
              <a:gd name="connsiteX27" fmla="*/ 9164566 w 11047213"/>
              <a:gd name="connsiteY27" fmla="*/ 6203827 h 13716000"/>
              <a:gd name="connsiteX28" fmla="*/ 1883450 w 11047213"/>
              <a:gd name="connsiteY28" fmla="*/ 6206232 h 13716000"/>
              <a:gd name="connsiteX29" fmla="*/ 1 w 11047213"/>
              <a:gd name="connsiteY29" fmla="*/ 4324004 h 13716000"/>
              <a:gd name="connsiteX30" fmla="*/ 1 w 11047213"/>
              <a:gd name="connsiteY30" fmla="*/ 4192480 h 13716000"/>
              <a:gd name="connsiteX31" fmla="*/ 1881845 w 11047213"/>
              <a:gd name="connsiteY31" fmla="*/ 2311054 h 13716000"/>
              <a:gd name="connsiteX32" fmla="*/ 4684558 w 11047213"/>
              <a:gd name="connsiteY32" fmla="*/ 2309450 h 13716000"/>
              <a:gd name="connsiteX33" fmla="*/ 5352749 w 11047213"/>
              <a:gd name="connsiteY33" fmla="*/ 1641407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047213" h="13716000">
                <a:moveTo>
                  <a:pt x="5352225" y="0"/>
                </a:moveTo>
                <a:lnTo>
                  <a:pt x="6565878" y="0"/>
                </a:lnTo>
                <a:lnTo>
                  <a:pt x="6566402" y="1641407"/>
                </a:lnTo>
                <a:cubicBezTo>
                  <a:pt x="6566402" y="2679159"/>
                  <a:pt x="5722540" y="3523636"/>
                  <a:pt x="4685360" y="3523636"/>
                </a:cubicBezTo>
                <a:lnTo>
                  <a:pt x="1881845" y="3524438"/>
                </a:lnTo>
                <a:cubicBezTo>
                  <a:pt x="1514461" y="3524438"/>
                  <a:pt x="1214457" y="3824375"/>
                  <a:pt x="1214457" y="4192480"/>
                </a:cubicBezTo>
                <a:lnTo>
                  <a:pt x="1214457" y="4324004"/>
                </a:lnTo>
                <a:cubicBezTo>
                  <a:pt x="1214457" y="4692109"/>
                  <a:pt x="1514461" y="4992047"/>
                  <a:pt x="1882647" y="4992047"/>
                </a:cubicBezTo>
                <a:lnTo>
                  <a:pt x="9163764" y="4989641"/>
                </a:lnTo>
                <a:cubicBezTo>
                  <a:pt x="10202549" y="4989641"/>
                  <a:pt x="11046411" y="5833316"/>
                  <a:pt x="11047213" y="6871067"/>
                </a:cubicBezTo>
                <a:cubicBezTo>
                  <a:pt x="11047213" y="7908017"/>
                  <a:pt x="10203351" y="8752494"/>
                  <a:pt x="9165369" y="8752494"/>
                </a:cubicBezTo>
                <a:lnTo>
                  <a:pt x="4696590" y="8754098"/>
                </a:lnTo>
                <a:cubicBezTo>
                  <a:pt x="4328403" y="8754098"/>
                  <a:pt x="4029201" y="9053233"/>
                  <a:pt x="4029201" y="9421338"/>
                </a:cubicBezTo>
                <a:lnTo>
                  <a:pt x="4029201" y="9552862"/>
                </a:lnTo>
                <a:cubicBezTo>
                  <a:pt x="4029201" y="9920967"/>
                  <a:pt x="4329205" y="10220905"/>
                  <a:pt x="4697393" y="10220905"/>
                </a:cubicBezTo>
                <a:lnTo>
                  <a:pt x="4959695" y="10220905"/>
                </a:lnTo>
                <a:cubicBezTo>
                  <a:pt x="5996875" y="10220103"/>
                  <a:pt x="6841539" y="11064579"/>
                  <a:pt x="6842342" y="12101529"/>
                </a:cubicBezTo>
                <a:lnTo>
                  <a:pt x="6842342" y="13716000"/>
                </a:lnTo>
                <a:lnTo>
                  <a:pt x="5627887" y="13716000"/>
                </a:lnTo>
                <a:lnTo>
                  <a:pt x="5627887" y="12102331"/>
                </a:lnTo>
                <a:cubicBezTo>
                  <a:pt x="5627085" y="11734226"/>
                  <a:pt x="5328685" y="11435090"/>
                  <a:pt x="4960497" y="11435090"/>
                </a:cubicBezTo>
                <a:lnTo>
                  <a:pt x="4697393" y="11435090"/>
                </a:lnTo>
                <a:cubicBezTo>
                  <a:pt x="3659410" y="11435090"/>
                  <a:pt x="2814746" y="10591416"/>
                  <a:pt x="2814746" y="9553664"/>
                </a:cubicBezTo>
                <a:lnTo>
                  <a:pt x="2814746" y="9422140"/>
                </a:lnTo>
                <a:cubicBezTo>
                  <a:pt x="2813944" y="8384388"/>
                  <a:pt x="3658608" y="7539912"/>
                  <a:pt x="4696590" y="7539912"/>
                </a:cubicBezTo>
                <a:lnTo>
                  <a:pt x="9164566" y="7538308"/>
                </a:lnTo>
                <a:cubicBezTo>
                  <a:pt x="9533556" y="7538308"/>
                  <a:pt x="9831955" y="7238370"/>
                  <a:pt x="9831955" y="6871067"/>
                </a:cubicBezTo>
                <a:cubicBezTo>
                  <a:pt x="9831955" y="6502962"/>
                  <a:pt x="9532753" y="6203827"/>
                  <a:pt x="9164566" y="6203827"/>
                </a:cubicBezTo>
                <a:lnTo>
                  <a:pt x="1883450" y="6206232"/>
                </a:lnTo>
                <a:cubicBezTo>
                  <a:pt x="845468" y="6206232"/>
                  <a:pt x="804" y="5362558"/>
                  <a:pt x="1" y="4324004"/>
                </a:cubicBezTo>
                <a:lnTo>
                  <a:pt x="1" y="4192480"/>
                </a:lnTo>
                <a:cubicBezTo>
                  <a:pt x="-801" y="3155530"/>
                  <a:pt x="843864" y="2311054"/>
                  <a:pt x="1881845" y="2311054"/>
                </a:cubicBezTo>
                <a:lnTo>
                  <a:pt x="4684558" y="2309450"/>
                </a:lnTo>
                <a:cubicBezTo>
                  <a:pt x="5053547" y="2309450"/>
                  <a:pt x="5352749" y="2010314"/>
                  <a:pt x="5352749" y="1641407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91030B1C-9BF2-AF42-897B-40A30AE75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6129" y="0"/>
            <a:ext cx="9902105" cy="13716000"/>
          </a:xfrm>
          <a:custGeom>
            <a:avLst/>
            <a:gdLst>
              <a:gd name="connsiteX0" fmla="*/ 5621111 w 9902105"/>
              <a:gd name="connsiteY0" fmla="*/ 13209104 h 13716000"/>
              <a:gd name="connsiteX1" fmla="*/ 5698103 w 9902105"/>
              <a:gd name="connsiteY1" fmla="*/ 13209104 h 13716000"/>
              <a:gd name="connsiteX2" fmla="*/ 5698844 w 9902105"/>
              <a:gd name="connsiteY2" fmla="*/ 13716000 h 13716000"/>
              <a:gd name="connsiteX3" fmla="*/ 5621111 w 9902105"/>
              <a:gd name="connsiteY3" fmla="*/ 13716000 h 13716000"/>
              <a:gd name="connsiteX4" fmla="*/ 5621111 w 9902105"/>
              <a:gd name="connsiteY4" fmla="*/ 12115247 h 13716000"/>
              <a:gd name="connsiteX5" fmla="*/ 5698103 w 9902105"/>
              <a:gd name="connsiteY5" fmla="*/ 12115247 h 13716000"/>
              <a:gd name="connsiteX6" fmla="*/ 5698103 w 9902105"/>
              <a:gd name="connsiteY6" fmla="*/ 12662176 h 13716000"/>
              <a:gd name="connsiteX7" fmla="*/ 5621111 w 9902105"/>
              <a:gd name="connsiteY7" fmla="*/ 12662176 h 13716000"/>
              <a:gd name="connsiteX8" fmla="*/ 5253000 w 9902105"/>
              <a:gd name="connsiteY8" fmla="*/ 11118424 h 13716000"/>
              <a:gd name="connsiteX9" fmla="*/ 5584220 w 9902105"/>
              <a:gd name="connsiteY9" fmla="*/ 11569120 h 13716000"/>
              <a:gd name="connsiteX10" fmla="*/ 5513646 w 9902105"/>
              <a:gd name="connsiteY10" fmla="*/ 11600395 h 13716000"/>
              <a:gd name="connsiteX11" fmla="*/ 5202475 w 9902105"/>
              <a:gd name="connsiteY11" fmla="*/ 11176164 h 13716000"/>
              <a:gd name="connsiteX12" fmla="*/ 4213628 w 9902105"/>
              <a:gd name="connsiteY12" fmla="*/ 10790427 h 13716000"/>
              <a:gd name="connsiteX13" fmla="*/ 4384451 w 9902105"/>
              <a:gd name="connsiteY13" fmla="*/ 10790427 h 13716000"/>
              <a:gd name="connsiteX14" fmla="*/ 4766195 w 9902105"/>
              <a:gd name="connsiteY14" fmla="*/ 10846564 h 13716000"/>
              <a:gd name="connsiteX15" fmla="*/ 4743740 w 9902105"/>
              <a:gd name="connsiteY15" fmla="*/ 10920343 h 13716000"/>
              <a:gd name="connsiteX16" fmla="*/ 4384451 w 9902105"/>
              <a:gd name="connsiteY16" fmla="*/ 10867414 h 13716000"/>
              <a:gd name="connsiteX17" fmla="*/ 4213628 w 9902105"/>
              <a:gd name="connsiteY17" fmla="*/ 10867414 h 13716000"/>
              <a:gd name="connsiteX18" fmla="*/ 3248039 w 9902105"/>
              <a:gd name="connsiteY18" fmla="*/ 10427946 h 13716000"/>
              <a:gd name="connsiteX19" fmla="*/ 3689931 w 9902105"/>
              <a:gd name="connsiteY19" fmla="*/ 10712638 h 13716000"/>
              <a:gd name="connsiteX20" fmla="*/ 3662665 w 9902105"/>
              <a:gd name="connsiteY20" fmla="*/ 10784813 h 13716000"/>
              <a:gd name="connsiteX21" fmla="*/ 3192701 w 9902105"/>
              <a:gd name="connsiteY21" fmla="*/ 10482479 h 13716000"/>
              <a:gd name="connsiteX22" fmla="*/ 2808550 w 9902105"/>
              <a:gd name="connsiteY22" fmla="*/ 9461598 h 13716000"/>
              <a:gd name="connsiteX23" fmla="*/ 2885541 w 9902105"/>
              <a:gd name="connsiteY23" fmla="*/ 9461598 h 13716000"/>
              <a:gd name="connsiteX24" fmla="*/ 2885541 w 9902105"/>
              <a:gd name="connsiteY24" fmla="*/ 9553821 h 13716000"/>
              <a:gd name="connsiteX25" fmla="*/ 2905190 w 9902105"/>
              <a:gd name="connsiteY25" fmla="*/ 9774157 h 13716000"/>
              <a:gd name="connsiteX26" fmla="*/ 2909262 w 9902105"/>
              <a:gd name="connsiteY26" fmla="*/ 9792089 h 13716000"/>
              <a:gd name="connsiteX27" fmla="*/ 2929525 w 9902105"/>
              <a:gd name="connsiteY27" fmla="*/ 9881317 h 13716000"/>
              <a:gd name="connsiteX28" fmla="*/ 2963334 w 9902105"/>
              <a:gd name="connsiteY28" fmla="*/ 9986073 h 13716000"/>
              <a:gd name="connsiteX29" fmla="*/ 2890353 w 9902105"/>
              <a:gd name="connsiteY29" fmla="*/ 10013340 h 13716000"/>
              <a:gd name="connsiteX30" fmla="*/ 2808550 w 9902105"/>
              <a:gd name="connsiteY30" fmla="*/ 9553821 h 13716000"/>
              <a:gd name="connsiteX31" fmla="*/ 3231999 w 9902105"/>
              <a:gd name="connsiteY31" fmla="*/ 8456756 h 13716000"/>
              <a:gd name="connsiteX32" fmla="*/ 3284127 w 9902105"/>
              <a:gd name="connsiteY32" fmla="*/ 8512892 h 13716000"/>
              <a:gd name="connsiteX33" fmla="*/ 2981780 w 9902105"/>
              <a:gd name="connsiteY33" fmla="*/ 8943539 h 13716000"/>
              <a:gd name="connsiteX34" fmla="*/ 2910403 w 9902105"/>
              <a:gd name="connsiteY34" fmla="*/ 8913866 h 13716000"/>
              <a:gd name="connsiteX35" fmla="*/ 3231999 w 9902105"/>
              <a:gd name="connsiteY35" fmla="*/ 8456756 h 13716000"/>
              <a:gd name="connsiteX36" fmla="*/ 4121399 w 9902105"/>
              <a:gd name="connsiteY36" fmla="*/ 8109512 h 13716000"/>
              <a:gd name="connsiteX37" fmla="*/ 4265757 w 9902105"/>
              <a:gd name="connsiteY37" fmla="*/ 8109512 h 13716000"/>
              <a:gd name="connsiteX38" fmla="*/ 4265757 w 9902105"/>
              <a:gd name="connsiteY38" fmla="*/ 8186499 h 13716000"/>
              <a:gd name="connsiteX39" fmla="*/ 4121399 w 9902105"/>
              <a:gd name="connsiteY39" fmla="*/ 8186499 h 13716000"/>
              <a:gd name="connsiteX40" fmla="*/ 3738051 w 9902105"/>
              <a:gd name="connsiteY40" fmla="*/ 8247447 h 13716000"/>
              <a:gd name="connsiteX41" fmla="*/ 3713991 w 9902105"/>
              <a:gd name="connsiteY41" fmla="*/ 8173668 h 13716000"/>
              <a:gd name="connsiteX42" fmla="*/ 4121399 w 9902105"/>
              <a:gd name="connsiteY42" fmla="*/ 8109512 h 13716000"/>
              <a:gd name="connsiteX43" fmla="*/ 5905014 w 9902105"/>
              <a:gd name="connsiteY43" fmla="*/ 8108710 h 13716000"/>
              <a:gd name="connsiteX44" fmla="*/ 6451968 w 9902105"/>
              <a:gd name="connsiteY44" fmla="*/ 8108710 h 13716000"/>
              <a:gd name="connsiteX45" fmla="*/ 6451968 w 9902105"/>
              <a:gd name="connsiteY45" fmla="*/ 8185697 h 13716000"/>
              <a:gd name="connsiteX46" fmla="*/ 5905014 w 9902105"/>
              <a:gd name="connsiteY46" fmla="*/ 8185697 h 13716000"/>
              <a:gd name="connsiteX47" fmla="*/ 5358060 w 9902105"/>
              <a:gd name="connsiteY47" fmla="*/ 8108710 h 13716000"/>
              <a:gd name="connsiteX48" fmla="*/ 5358060 w 9902105"/>
              <a:gd name="connsiteY48" fmla="*/ 8185697 h 13716000"/>
              <a:gd name="connsiteX49" fmla="*/ 4812711 w 9902105"/>
              <a:gd name="connsiteY49" fmla="*/ 8186499 h 13716000"/>
              <a:gd name="connsiteX50" fmla="*/ 4812711 w 9902105"/>
              <a:gd name="connsiteY50" fmla="*/ 8109512 h 13716000"/>
              <a:gd name="connsiteX51" fmla="*/ 6998921 w 9902105"/>
              <a:gd name="connsiteY51" fmla="*/ 8107908 h 13716000"/>
              <a:gd name="connsiteX52" fmla="*/ 7545874 w 9902105"/>
              <a:gd name="connsiteY52" fmla="*/ 8107908 h 13716000"/>
              <a:gd name="connsiteX53" fmla="*/ 7545874 w 9902105"/>
              <a:gd name="connsiteY53" fmla="*/ 8185697 h 13716000"/>
              <a:gd name="connsiteX54" fmla="*/ 6998921 w 9902105"/>
              <a:gd name="connsiteY54" fmla="*/ 8185697 h 13716000"/>
              <a:gd name="connsiteX55" fmla="*/ 8637376 w 9902105"/>
              <a:gd name="connsiteY55" fmla="*/ 8106304 h 13716000"/>
              <a:gd name="connsiteX56" fmla="*/ 8640583 w 9902105"/>
              <a:gd name="connsiteY56" fmla="*/ 8184094 h 13716000"/>
              <a:gd name="connsiteX57" fmla="*/ 8588455 w 9902105"/>
              <a:gd name="connsiteY57" fmla="*/ 8184896 h 13716000"/>
              <a:gd name="connsiteX58" fmla="*/ 8092027 w 9902105"/>
              <a:gd name="connsiteY58" fmla="*/ 8185697 h 13716000"/>
              <a:gd name="connsiteX59" fmla="*/ 8092027 w 9902105"/>
              <a:gd name="connsiteY59" fmla="*/ 8107908 h 13716000"/>
              <a:gd name="connsiteX60" fmla="*/ 8588455 w 9902105"/>
              <a:gd name="connsiteY60" fmla="*/ 8107908 h 13716000"/>
              <a:gd name="connsiteX61" fmla="*/ 8637376 w 9902105"/>
              <a:gd name="connsiteY61" fmla="*/ 8106304 h 13716000"/>
              <a:gd name="connsiteX62" fmla="*/ 9554845 w 9902105"/>
              <a:gd name="connsiteY62" fmla="*/ 7642778 h 13716000"/>
              <a:gd name="connsiteX63" fmla="*/ 9614997 w 9902105"/>
              <a:gd name="connsiteY63" fmla="*/ 7690895 h 13716000"/>
              <a:gd name="connsiteX64" fmla="*/ 9181924 w 9902105"/>
              <a:gd name="connsiteY64" fmla="*/ 8043752 h 13716000"/>
              <a:gd name="connsiteX65" fmla="*/ 9146637 w 9902105"/>
              <a:gd name="connsiteY65" fmla="*/ 7974784 h 13716000"/>
              <a:gd name="connsiteX66" fmla="*/ 9334351 w 9902105"/>
              <a:gd name="connsiteY66" fmla="*/ 7852732 h 13716000"/>
              <a:gd name="connsiteX67" fmla="*/ 9368184 w 9902105"/>
              <a:gd name="connsiteY67" fmla="*/ 7830734 h 13716000"/>
              <a:gd name="connsiteX68" fmla="*/ 9554845 w 9902105"/>
              <a:gd name="connsiteY68" fmla="*/ 7642778 h 13716000"/>
              <a:gd name="connsiteX69" fmla="*/ 9880453 w 9902105"/>
              <a:gd name="connsiteY69" fmla="*/ 6632324 h 13716000"/>
              <a:gd name="connsiteX70" fmla="*/ 9902105 w 9902105"/>
              <a:gd name="connsiteY70" fmla="*/ 6872105 h 13716000"/>
              <a:gd name="connsiteX71" fmla="*/ 9862809 w 9902105"/>
              <a:gd name="connsiteY71" fmla="*/ 7190479 h 13716000"/>
              <a:gd name="connsiteX72" fmla="*/ 9788225 w 9902105"/>
              <a:gd name="connsiteY72" fmla="*/ 7171232 h 13716000"/>
              <a:gd name="connsiteX73" fmla="*/ 9824313 w 9902105"/>
              <a:gd name="connsiteY73" fmla="*/ 6872105 h 13716000"/>
              <a:gd name="connsiteX74" fmla="*/ 9804265 w 9902105"/>
              <a:gd name="connsiteY74" fmla="*/ 6646758 h 13716000"/>
              <a:gd name="connsiteX75" fmla="*/ 9251697 w 9902105"/>
              <a:gd name="connsiteY75" fmla="*/ 5738952 h 13716000"/>
              <a:gd name="connsiteX76" fmla="*/ 9663113 w 9902105"/>
              <a:gd name="connsiteY76" fmla="*/ 6116670 h 13716000"/>
              <a:gd name="connsiteX77" fmla="*/ 9599757 w 9902105"/>
              <a:gd name="connsiteY77" fmla="*/ 6161579 h 13716000"/>
              <a:gd name="connsiteX78" fmla="*/ 9213202 w 9902105"/>
              <a:gd name="connsiteY78" fmla="*/ 5805514 h 13716000"/>
              <a:gd name="connsiteX79" fmla="*/ 2703490 w 9902105"/>
              <a:gd name="connsiteY79" fmla="*/ 5560918 h 13716000"/>
              <a:gd name="connsiteX80" fmla="*/ 3249642 w 9902105"/>
              <a:gd name="connsiteY80" fmla="*/ 5560918 h 13716000"/>
              <a:gd name="connsiteX81" fmla="*/ 3249642 w 9902105"/>
              <a:gd name="connsiteY81" fmla="*/ 5637906 h 13716000"/>
              <a:gd name="connsiteX82" fmla="*/ 2703490 w 9902105"/>
              <a:gd name="connsiteY82" fmla="*/ 5637906 h 13716000"/>
              <a:gd name="connsiteX83" fmla="*/ 2157339 w 9902105"/>
              <a:gd name="connsiteY83" fmla="*/ 5560918 h 13716000"/>
              <a:gd name="connsiteX84" fmla="*/ 2157339 w 9902105"/>
              <a:gd name="connsiteY84" fmla="*/ 5637906 h 13716000"/>
              <a:gd name="connsiteX85" fmla="*/ 1609584 w 9902105"/>
              <a:gd name="connsiteY85" fmla="*/ 5638708 h 13716000"/>
              <a:gd name="connsiteX86" fmla="*/ 1609584 w 9902105"/>
              <a:gd name="connsiteY86" fmla="*/ 5561720 h 13716000"/>
              <a:gd name="connsiteX87" fmla="*/ 5982806 w 9902105"/>
              <a:gd name="connsiteY87" fmla="*/ 5560117 h 13716000"/>
              <a:gd name="connsiteX88" fmla="*/ 6529760 w 9902105"/>
              <a:gd name="connsiteY88" fmla="*/ 5560117 h 13716000"/>
              <a:gd name="connsiteX89" fmla="*/ 6529760 w 9902105"/>
              <a:gd name="connsiteY89" fmla="*/ 5637104 h 13716000"/>
              <a:gd name="connsiteX90" fmla="*/ 5982806 w 9902105"/>
              <a:gd name="connsiteY90" fmla="*/ 5637104 h 13716000"/>
              <a:gd name="connsiteX91" fmla="*/ 4890503 w 9902105"/>
              <a:gd name="connsiteY91" fmla="*/ 5560117 h 13716000"/>
              <a:gd name="connsiteX92" fmla="*/ 5436655 w 9902105"/>
              <a:gd name="connsiteY92" fmla="*/ 5560117 h 13716000"/>
              <a:gd name="connsiteX93" fmla="*/ 5436655 w 9902105"/>
              <a:gd name="connsiteY93" fmla="*/ 5637104 h 13716000"/>
              <a:gd name="connsiteX94" fmla="*/ 4890503 w 9902105"/>
              <a:gd name="connsiteY94" fmla="*/ 5637104 h 13716000"/>
              <a:gd name="connsiteX95" fmla="*/ 3797398 w 9902105"/>
              <a:gd name="connsiteY95" fmla="*/ 5560117 h 13716000"/>
              <a:gd name="connsiteX96" fmla="*/ 4343549 w 9902105"/>
              <a:gd name="connsiteY96" fmla="*/ 5560117 h 13716000"/>
              <a:gd name="connsiteX97" fmla="*/ 4343549 w 9902105"/>
              <a:gd name="connsiteY97" fmla="*/ 5637104 h 13716000"/>
              <a:gd name="connsiteX98" fmla="*/ 3797398 w 9902105"/>
              <a:gd name="connsiteY98" fmla="*/ 5637104 h 13716000"/>
              <a:gd name="connsiteX99" fmla="*/ 8170620 w 9902105"/>
              <a:gd name="connsiteY99" fmla="*/ 5559315 h 13716000"/>
              <a:gd name="connsiteX100" fmla="*/ 8588455 w 9902105"/>
              <a:gd name="connsiteY100" fmla="*/ 5559315 h 13716000"/>
              <a:gd name="connsiteX101" fmla="*/ 8720783 w 9902105"/>
              <a:gd name="connsiteY101" fmla="*/ 5565731 h 13716000"/>
              <a:gd name="connsiteX102" fmla="*/ 8712762 w 9902105"/>
              <a:gd name="connsiteY102" fmla="*/ 5642718 h 13716000"/>
              <a:gd name="connsiteX103" fmla="*/ 8588455 w 9902105"/>
              <a:gd name="connsiteY103" fmla="*/ 5636303 h 13716000"/>
              <a:gd name="connsiteX104" fmla="*/ 8170620 w 9902105"/>
              <a:gd name="connsiteY104" fmla="*/ 5636303 h 13716000"/>
              <a:gd name="connsiteX105" fmla="*/ 7076714 w 9902105"/>
              <a:gd name="connsiteY105" fmla="*/ 5559315 h 13716000"/>
              <a:gd name="connsiteX106" fmla="*/ 7623667 w 9902105"/>
              <a:gd name="connsiteY106" fmla="*/ 5559315 h 13716000"/>
              <a:gd name="connsiteX107" fmla="*/ 7623667 w 9902105"/>
              <a:gd name="connsiteY107" fmla="*/ 5636303 h 13716000"/>
              <a:gd name="connsiteX108" fmla="*/ 7076714 w 9902105"/>
              <a:gd name="connsiteY108" fmla="*/ 5636303 h 13716000"/>
              <a:gd name="connsiteX109" fmla="*/ 588657 w 9902105"/>
              <a:gd name="connsiteY109" fmla="*/ 5330760 h 13716000"/>
              <a:gd name="connsiteX110" fmla="*/ 1072254 w 9902105"/>
              <a:gd name="connsiteY110" fmla="*/ 5538465 h 13716000"/>
              <a:gd name="connsiteX111" fmla="*/ 1057017 w 9902105"/>
              <a:gd name="connsiteY111" fmla="*/ 5614649 h 13716000"/>
              <a:gd name="connsiteX112" fmla="*/ 543746 w 9902105"/>
              <a:gd name="connsiteY112" fmla="*/ 5393312 h 13716000"/>
              <a:gd name="connsiteX113" fmla="*/ 76990 w 9902105"/>
              <a:gd name="connsiteY113" fmla="*/ 4439795 h 13716000"/>
              <a:gd name="connsiteX114" fmla="*/ 235784 w 9902105"/>
              <a:gd name="connsiteY114" fmla="*/ 4941013 h 13716000"/>
              <a:gd name="connsiteX115" fmla="*/ 168417 w 9902105"/>
              <a:gd name="connsiteY115" fmla="*/ 4979507 h 13716000"/>
              <a:gd name="connsiteX116" fmla="*/ 0 w 9902105"/>
              <a:gd name="connsiteY116" fmla="*/ 4446211 h 13716000"/>
              <a:gd name="connsiteX117" fmla="*/ 271071 w 9902105"/>
              <a:gd name="connsiteY117" fmla="*/ 3386836 h 13716000"/>
              <a:gd name="connsiteX118" fmla="*/ 332824 w 9902105"/>
              <a:gd name="connsiteY118" fmla="*/ 3434151 h 13716000"/>
              <a:gd name="connsiteX119" fmla="*/ 104259 w 9902105"/>
              <a:gd name="connsiteY119" fmla="*/ 3908102 h 13716000"/>
              <a:gd name="connsiteX120" fmla="*/ 29674 w 9902105"/>
              <a:gd name="connsiteY120" fmla="*/ 3890461 h 13716000"/>
              <a:gd name="connsiteX121" fmla="*/ 271071 w 9902105"/>
              <a:gd name="connsiteY121" fmla="*/ 3386836 h 13716000"/>
              <a:gd name="connsiteX122" fmla="*/ 1240671 w 9902105"/>
              <a:gd name="connsiteY122" fmla="*/ 2881609 h 13716000"/>
              <a:gd name="connsiteX123" fmla="*/ 1243878 w 9902105"/>
              <a:gd name="connsiteY123" fmla="*/ 2958595 h 13716000"/>
              <a:gd name="connsiteX124" fmla="*/ 737024 w 9902105"/>
              <a:gd name="connsiteY124" fmla="*/ 3096531 h 13716000"/>
              <a:gd name="connsiteX125" fmla="*/ 700934 w 9902105"/>
              <a:gd name="connsiteY125" fmla="*/ 3028365 h 13716000"/>
              <a:gd name="connsiteX126" fmla="*/ 1240671 w 9902105"/>
              <a:gd name="connsiteY126" fmla="*/ 2881609 h 13716000"/>
              <a:gd name="connsiteX127" fmla="*/ 2882333 w 9902105"/>
              <a:gd name="connsiteY127" fmla="*/ 2880004 h 13716000"/>
              <a:gd name="connsiteX128" fmla="*/ 3429287 w 9902105"/>
              <a:gd name="connsiteY128" fmla="*/ 2880004 h 13716000"/>
              <a:gd name="connsiteX129" fmla="*/ 3429287 w 9902105"/>
              <a:gd name="connsiteY129" fmla="*/ 2956991 h 13716000"/>
              <a:gd name="connsiteX130" fmla="*/ 2882333 w 9902105"/>
              <a:gd name="connsiteY130" fmla="*/ 2956991 h 13716000"/>
              <a:gd name="connsiteX131" fmla="*/ 1789229 w 9902105"/>
              <a:gd name="connsiteY131" fmla="*/ 2880004 h 13716000"/>
              <a:gd name="connsiteX132" fmla="*/ 2335379 w 9902105"/>
              <a:gd name="connsiteY132" fmla="*/ 2880004 h 13716000"/>
              <a:gd name="connsiteX133" fmla="*/ 2335379 w 9902105"/>
              <a:gd name="connsiteY133" fmla="*/ 2956991 h 13716000"/>
              <a:gd name="connsiteX134" fmla="*/ 1789229 w 9902105"/>
              <a:gd name="connsiteY134" fmla="*/ 2957793 h 13716000"/>
              <a:gd name="connsiteX135" fmla="*/ 4503145 w 9902105"/>
              <a:gd name="connsiteY135" fmla="*/ 2815046 h 13716000"/>
              <a:gd name="connsiteX136" fmla="*/ 4527204 w 9902105"/>
              <a:gd name="connsiteY136" fmla="*/ 2888827 h 13716000"/>
              <a:gd name="connsiteX137" fmla="*/ 4110171 w 9902105"/>
              <a:gd name="connsiteY137" fmla="*/ 2956190 h 13716000"/>
              <a:gd name="connsiteX138" fmla="*/ 3976241 w 9902105"/>
              <a:gd name="connsiteY138" fmla="*/ 2956190 h 13716000"/>
              <a:gd name="connsiteX139" fmla="*/ 3976241 w 9902105"/>
              <a:gd name="connsiteY139" fmla="*/ 2879202 h 13716000"/>
              <a:gd name="connsiteX140" fmla="*/ 4109370 w 9902105"/>
              <a:gd name="connsiteY140" fmla="*/ 2879202 h 13716000"/>
              <a:gd name="connsiteX141" fmla="*/ 4110171 w 9902105"/>
              <a:gd name="connsiteY141" fmla="*/ 2879202 h 13716000"/>
              <a:gd name="connsiteX142" fmla="*/ 4503145 w 9902105"/>
              <a:gd name="connsiteY142" fmla="*/ 2815046 h 13716000"/>
              <a:gd name="connsiteX143" fmla="*/ 5252198 w 9902105"/>
              <a:gd name="connsiteY143" fmla="*/ 2112539 h 13716000"/>
              <a:gd name="connsiteX144" fmla="*/ 5324377 w 9902105"/>
              <a:gd name="connsiteY144" fmla="*/ 2142212 h 13716000"/>
              <a:gd name="connsiteX145" fmla="*/ 5006791 w 9902105"/>
              <a:gd name="connsiteY145" fmla="*/ 2601728 h 13716000"/>
              <a:gd name="connsiteX146" fmla="*/ 4954662 w 9902105"/>
              <a:gd name="connsiteY146" fmla="*/ 2545591 h 13716000"/>
              <a:gd name="connsiteX147" fmla="*/ 5252198 w 9902105"/>
              <a:gd name="connsiteY147" fmla="*/ 2112539 h 13716000"/>
              <a:gd name="connsiteX148" fmla="*/ 5345228 w 9902105"/>
              <a:gd name="connsiteY148" fmla="*/ 1046749 h 13716000"/>
              <a:gd name="connsiteX149" fmla="*/ 5422218 w 9902105"/>
              <a:gd name="connsiteY149" fmla="*/ 1046749 h 13716000"/>
              <a:gd name="connsiteX150" fmla="*/ 5422218 w 9902105"/>
              <a:gd name="connsiteY150" fmla="*/ 1592877 h 13716000"/>
              <a:gd name="connsiteX151" fmla="*/ 5345228 w 9902105"/>
              <a:gd name="connsiteY151" fmla="*/ 1592877 h 13716000"/>
              <a:gd name="connsiteX152" fmla="*/ 5344427 w 9902105"/>
              <a:gd name="connsiteY152" fmla="*/ 0 h 13716000"/>
              <a:gd name="connsiteX153" fmla="*/ 5421486 w 9902105"/>
              <a:gd name="connsiteY153" fmla="*/ 0 h 13716000"/>
              <a:gd name="connsiteX154" fmla="*/ 5422218 w 9902105"/>
              <a:gd name="connsiteY154" fmla="*/ 499820 h 13716000"/>
              <a:gd name="connsiteX155" fmla="*/ 5344427 w 9902105"/>
              <a:gd name="connsiteY155" fmla="*/ 49982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9902105" h="13716000">
                <a:moveTo>
                  <a:pt x="5621111" y="13209104"/>
                </a:moveTo>
                <a:lnTo>
                  <a:pt x="5698103" y="13209104"/>
                </a:lnTo>
                <a:lnTo>
                  <a:pt x="5698844" y="13716000"/>
                </a:lnTo>
                <a:lnTo>
                  <a:pt x="5621111" y="13716000"/>
                </a:lnTo>
                <a:close/>
                <a:moveTo>
                  <a:pt x="5621111" y="12115247"/>
                </a:moveTo>
                <a:lnTo>
                  <a:pt x="5698103" y="12115247"/>
                </a:lnTo>
                <a:lnTo>
                  <a:pt x="5698103" y="12662176"/>
                </a:lnTo>
                <a:lnTo>
                  <a:pt x="5621111" y="12662176"/>
                </a:lnTo>
                <a:close/>
                <a:moveTo>
                  <a:pt x="5253000" y="11118424"/>
                </a:moveTo>
                <a:cubicBezTo>
                  <a:pt x="5394149" y="11241924"/>
                  <a:pt x="5508032" y="11398304"/>
                  <a:pt x="5584220" y="11569120"/>
                </a:cubicBezTo>
                <a:lnTo>
                  <a:pt x="5513646" y="11600395"/>
                </a:lnTo>
                <a:cubicBezTo>
                  <a:pt x="5442269" y="11440005"/>
                  <a:pt x="5334000" y="11293249"/>
                  <a:pt x="5202475" y="11176164"/>
                </a:cubicBezTo>
                <a:close/>
                <a:moveTo>
                  <a:pt x="4213628" y="10790427"/>
                </a:moveTo>
                <a:lnTo>
                  <a:pt x="4384451" y="10790427"/>
                </a:lnTo>
                <a:cubicBezTo>
                  <a:pt x="4514373" y="10790427"/>
                  <a:pt x="4642689" y="10808872"/>
                  <a:pt x="4766195" y="10846564"/>
                </a:cubicBezTo>
                <a:lnTo>
                  <a:pt x="4743740" y="10920343"/>
                </a:lnTo>
                <a:cubicBezTo>
                  <a:pt x="4627452" y="10885058"/>
                  <a:pt x="4507155" y="10867414"/>
                  <a:pt x="4384451" y="10867414"/>
                </a:cubicBezTo>
                <a:lnTo>
                  <a:pt x="4213628" y="10867414"/>
                </a:lnTo>
                <a:close/>
                <a:moveTo>
                  <a:pt x="3248039" y="10427946"/>
                </a:moveTo>
                <a:cubicBezTo>
                  <a:pt x="3372346" y="10553050"/>
                  <a:pt x="3525525" y="10650888"/>
                  <a:pt x="3689931" y="10712638"/>
                </a:cubicBezTo>
                <a:lnTo>
                  <a:pt x="3662665" y="10784813"/>
                </a:lnTo>
                <a:cubicBezTo>
                  <a:pt x="3488634" y="10719856"/>
                  <a:pt x="3325830" y="10615602"/>
                  <a:pt x="3192701" y="10482479"/>
                </a:cubicBezTo>
                <a:close/>
                <a:moveTo>
                  <a:pt x="2808550" y="9461598"/>
                </a:moveTo>
                <a:lnTo>
                  <a:pt x="2885541" y="9461598"/>
                </a:lnTo>
                <a:lnTo>
                  <a:pt x="2885541" y="9553821"/>
                </a:lnTo>
                <a:cubicBezTo>
                  <a:pt x="2885541" y="9628403"/>
                  <a:pt x="2892157" y="9701982"/>
                  <a:pt x="2905190" y="9774157"/>
                </a:cubicBezTo>
                <a:lnTo>
                  <a:pt x="2909262" y="9792089"/>
                </a:lnTo>
                <a:lnTo>
                  <a:pt x="2929525" y="9881317"/>
                </a:lnTo>
                <a:cubicBezTo>
                  <a:pt x="2939224" y="9916654"/>
                  <a:pt x="2950503" y="9951589"/>
                  <a:pt x="2963334" y="9986073"/>
                </a:cubicBezTo>
                <a:lnTo>
                  <a:pt x="2890353" y="10013340"/>
                </a:lnTo>
                <a:cubicBezTo>
                  <a:pt x="2835818" y="9866582"/>
                  <a:pt x="2808550" y="9711807"/>
                  <a:pt x="2808550" y="9553821"/>
                </a:cubicBezTo>
                <a:close/>
                <a:moveTo>
                  <a:pt x="3231999" y="8456756"/>
                </a:moveTo>
                <a:lnTo>
                  <a:pt x="3284127" y="8512892"/>
                </a:lnTo>
                <a:cubicBezTo>
                  <a:pt x="3154207" y="8633185"/>
                  <a:pt x="3049949" y="8781544"/>
                  <a:pt x="2981780" y="8943539"/>
                </a:cubicBezTo>
                <a:lnTo>
                  <a:pt x="2910403" y="8913866"/>
                </a:lnTo>
                <a:cubicBezTo>
                  <a:pt x="2983383" y="8741448"/>
                  <a:pt x="3094057" y="8583464"/>
                  <a:pt x="3231999" y="8456756"/>
                </a:cubicBezTo>
                <a:close/>
                <a:moveTo>
                  <a:pt x="4121399" y="8109512"/>
                </a:moveTo>
                <a:lnTo>
                  <a:pt x="4265757" y="8109512"/>
                </a:lnTo>
                <a:lnTo>
                  <a:pt x="4265757" y="8186499"/>
                </a:lnTo>
                <a:lnTo>
                  <a:pt x="4121399" y="8186499"/>
                </a:lnTo>
                <a:cubicBezTo>
                  <a:pt x="3990676" y="8186499"/>
                  <a:pt x="3861557" y="8206547"/>
                  <a:pt x="3738051" y="8247447"/>
                </a:cubicBezTo>
                <a:lnTo>
                  <a:pt x="3713991" y="8173668"/>
                </a:lnTo>
                <a:cubicBezTo>
                  <a:pt x="3844715" y="8130363"/>
                  <a:pt x="3981855" y="8109512"/>
                  <a:pt x="4121399" y="8109512"/>
                </a:cubicBezTo>
                <a:close/>
                <a:moveTo>
                  <a:pt x="5905014" y="8108710"/>
                </a:moveTo>
                <a:lnTo>
                  <a:pt x="6451968" y="8108710"/>
                </a:lnTo>
                <a:lnTo>
                  <a:pt x="6451968" y="8185697"/>
                </a:lnTo>
                <a:lnTo>
                  <a:pt x="5905014" y="8185697"/>
                </a:lnTo>
                <a:close/>
                <a:moveTo>
                  <a:pt x="5358060" y="8108710"/>
                </a:moveTo>
                <a:lnTo>
                  <a:pt x="5358060" y="8185697"/>
                </a:lnTo>
                <a:lnTo>
                  <a:pt x="4812711" y="8186499"/>
                </a:lnTo>
                <a:lnTo>
                  <a:pt x="4812711" y="8109512"/>
                </a:lnTo>
                <a:close/>
                <a:moveTo>
                  <a:pt x="6998921" y="8107908"/>
                </a:moveTo>
                <a:lnTo>
                  <a:pt x="7545874" y="8107908"/>
                </a:lnTo>
                <a:lnTo>
                  <a:pt x="7545874" y="8185697"/>
                </a:lnTo>
                <a:lnTo>
                  <a:pt x="6998921" y="8185697"/>
                </a:lnTo>
                <a:close/>
                <a:moveTo>
                  <a:pt x="8637376" y="8106304"/>
                </a:moveTo>
                <a:lnTo>
                  <a:pt x="8640583" y="8184094"/>
                </a:lnTo>
                <a:cubicBezTo>
                  <a:pt x="8623742" y="8184896"/>
                  <a:pt x="8606098" y="8184896"/>
                  <a:pt x="8588455" y="8184896"/>
                </a:cubicBezTo>
                <a:lnTo>
                  <a:pt x="8092027" y="8185697"/>
                </a:lnTo>
                <a:lnTo>
                  <a:pt x="8092027" y="8107908"/>
                </a:lnTo>
                <a:lnTo>
                  <a:pt x="8588455" y="8107908"/>
                </a:lnTo>
                <a:cubicBezTo>
                  <a:pt x="8605297" y="8107908"/>
                  <a:pt x="8621337" y="8107908"/>
                  <a:pt x="8637376" y="8106304"/>
                </a:cubicBezTo>
                <a:close/>
                <a:moveTo>
                  <a:pt x="9554845" y="7642778"/>
                </a:moveTo>
                <a:lnTo>
                  <a:pt x="9614997" y="7690895"/>
                </a:lnTo>
                <a:cubicBezTo>
                  <a:pt x="9497905" y="7837651"/>
                  <a:pt x="9348736" y="7959547"/>
                  <a:pt x="9181924" y="8043752"/>
                </a:cubicBezTo>
                <a:lnTo>
                  <a:pt x="9146637" y="7974784"/>
                </a:lnTo>
                <a:lnTo>
                  <a:pt x="9334351" y="7852732"/>
                </a:lnTo>
                <a:lnTo>
                  <a:pt x="9368184" y="7830734"/>
                </a:lnTo>
                <a:cubicBezTo>
                  <a:pt x="9436754" y="7774899"/>
                  <a:pt x="9499509" y="7711745"/>
                  <a:pt x="9554845" y="7642778"/>
                </a:cubicBezTo>
                <a:close/>
                <a:moveTo>
                  <a:pt x="9880453" y="6632324"/>
                </a:moveTo>
                <a:cubicBezTo>
                  <a:pt x="9894085" y="6710914"/>
                  <a:pt x="9902105" y="6791109"/>
                  <a:pt x="9902105" y="6872105"/>
                </a:cubicBezTo>
                <a:cubicBezTo>
                  <a:pt x="9902105" y="6979566"/>
                  <a:pt x="9888471" y="7087028"/>
                  <a:pt x="9862809" y="7190479"/>
                </a:cubicBezTo>
                <a:lnTo>
                  <a:pt x="9788225" y="7171232"/>
                </a:lnTo>
                <a:cubicBezTo>
                  <a:pt x="9812285" y="7073394"/>
                  <a:pt x="9824313" y="6973151"/>
                  <a:pt x="9824313" y="6872105"/>
                </a:cubicBezTo>
                <a:cubicBezTo>
                  <a:pt x="9824313" y="6795920"/>
                  <a:pt x="9817897" y="6720537"/>
                  <a:pt x="9804265" y="6646758"/>
                </a:cubicBezTo>
                <a:close/>
                <a:moveTo>
                  <a:pt x="9251697" y="5738952"/>
                </a:moveTo>
                <a:cubicBezTo>
                  <a:pt x="9413697" y="5833582"/>
                  <a:pt x="9555649" y="5964300"/>
                  <a:pt x="9663113" y="6116670"/>
                </a:cubicBezTo>
                <a:lnTo>
                  <a:pt x="9599757" y="6161579"/>
                </a:lnTo>
                <a:cubicBezTo>
                  <a:pt x="9498708" y="6018030"/>
                  <a:pt x="9364776" y="5894530"/>
                  <a:pt x="9213202" y="5805514"/>
                </a:cubicBezTo>
                <a:close/>
                <a:moveTo>
                  <a:pt x="2703490" y="5560918"/>
                </a:moveTo>
                <a:lnTo>
                  <a:pt x="3249642" y="5560918"/>
                </a:lnTo>
                <a:lnTo>
                  <a:pt x="3249642" y="5637906"/>
                </a:lnTo>
                <a:lnTo>
                  <a:pt x="2703490" y="5637906"/>
                </a:lnTo>
                <a:close/>
                <a:moveTo>
                  <a:pt x="2157339" y="5560918"/>
                </a:moveTo>
                <a:lnTo>
                  <a:pt x="2157339" y="5637906"/>
                </a:lnTo>
                <a:lnTo>
                  <a:pt x="1609584" y="5638708"/>
                </a:lnTo>
                <a:lnTo>
                  <a:pt x="1609584" y="5561720"/>
                </a:lnTo>
                <a:close/>
                <a:moveTo>
                  <a:pt x="5982806" y="5560117"/>
                </a:moveTo>
                <a:lnTo>
                  <a:pt x="6529760" y="5560117"/>
                </a:lnTo>
                <a:lnTo>
                  <a:pt x="6529760" y="5637104"/>
                </a:lnTo>
                <a:lnTo>
                  <a:pt x="5982806" y="5637104"/>
                </a:lnTo>
                <a:close/>
                <a:moveTo>
                  <a:pt x="4890503" y="5560117"/>
                </a:moveTo>
                <a:lnTo>
                  <a:pt x="5436655" y="5560117"/>
                </a:lnTo>
                <a:lnTo>
                  <a:pt x="5436655" y="5637104"/>
                </a:lnTo>
                <a:lnTo>
                  <a:pt x="4890503" y="5637104"/>
                </a:lnTo>
                <a:close/>
                <a:moveTo>
                  <a:pt x="3797398" y="5560117"/>
                </a:moveTo>
                <a:lnTo>
                  <a:pt x="4343549" y="5560117"/>
                </a:lnTo>
                <a:lnTo>
                  <a:pt x="4343549" y="5637104"/>
                </a:lnTo>
                <a:lnTo>
                  <a:pt x="3797398" y="5637104"/>
                </a:lnTo>
                <a:close/>
                <a:moveTo>
                  <a:pt x="8170620" y="5559315"/>
                </a:moveTo>
                <a:lnTo>
                  <a:pt x="8588455" y="5559315"/>
                </a:lnTo>
                <a:cubicBezTo>
                  <a:pt x="8632565" y="5559315"/>
                  <a:pt x="8676674" y="5561720"/>
                  <a:pt x="8720783" y="5565731"/>
                </a:cubicBezTo>
                <a:lnTo>
                  <a:pt x="8712762" y="5642718"/>
                </a:lnTo>
                <a:cubicBezTo>
                  <a:pt x="8671860" y="5638708"/>
                  <a:pt x="8629356" y="5636303"/>
                  <a:pt x="8588455" y="5636303"/>
                </a:cubicBezTo>
                <a:lnTo>
                  <a:pt x="8170620" y="5636303"/>
                </a:lnTo>
                <a:close/>
                <a:moveTo>
                  <a:pt x="7076714" y="5559315"/>
                </a:moveTo>
                <a:lnTo>
                  <a:pt x="7623667" y="5559315"/>
                </a:lnTo>
                <a:lnTo>
                  <a:pt x="7623667" y="5636303"/>
                </a:lnTo>
                <a:lnTo>
                  <a:pt x="7076714" y="5636303"/>
                </a:lnTo>
                <a:close/>
                <a:moveTo>
                  <a:pt x="588657" y="5330760"/>
                </a:moveTo>
                <a:cubicBezTo>
                  <a:pt x="734618" y="5435014"/>
                  <a:pt x="896619" y="5504783"/>
                  <a:pt x="1072254" y="5538465"/>
                </a:cubicBezTo>
                <a:lnTo>
                  <a:pt x="1057017" y="5614649"/>
                </a:lnTo>
                <a:cubicBezTo>
                  <a:pt x="871758" y="5578563"/>
                  <a:pt x="698529" y="5503981"/>
                  <a:pt x="543746" y="5393312"/>
                </a:cubicBezTo>
                <a:close/>
                <a:moveTo>
                  <a:pt x="76990" y="4439795"/>
                </a:moveTo>
                <a:cubicBezTo>
                  <a:pt x="93030" y="4617827"/>
                  <a:pt x="146764" y="4786237"/>
                  <a:pt x="235784" y="4941013"/>
                </a:cubicBezTo>
                <a:lnTo>
                  <a:pt x="168417" y="4979507"/>
                </a:lnTo>
                <a:cubicBezTo>
                  <a:pt x="73783" y="4815107"/>
                  <a:pt x="17645" y="4635471"/>
                  <a:pt x="0" y="4446211"/>
                </a:cubicBezTo>
                <a:close/>
                <a:moveTo>
                  <a:pt x="271071" y="3386836"/>
                </a:moveTo>
                <a:lnTo>
                  <a:pt x="332824" y="3434151"/>
                </a:lnTo>
                <a:cubicBezTo>
                  <a:pt x="222151" y="3575294"/>
                  <a:pt x="145961" y="3734881"/>
                  <a:pt x="104259" y="3908102"/>
                </a:cubicBezTo>
                <a:lnTo>
                  <a:pt x="29674" y="3890461"/>
                </a:lnTo>
                <a:cubicBezTo>
                  <a:pt x="72982" y="3706013"/>
                  <a:pt x="154784" y="3536801"/>
                  <a:pt x="271071" y="3386836"/>
                </a:cubicBezTo>
                <a:close/>
                <a:moveTo>
                  <a:pt x="1240671" y="2881609"/>
                </a:moveTo>
                <a:lnTo>
                  <a:pt x="1243878" y="2958595"/>
                </a:lnTo>
                <a:cubicBezTo>
                  <a:pt x="1065035" y="2968218"/>
                  <a:pt x="894214" y="3014732"/>
                  <a:pt x="737024" y="3096531"/>
                </a:cubicBezTo>
                <a:lnTo>
                  <a:pt x="700934" y="3028365"/>
                </a:lnTo>
                <a:cubicBezTo>
                  <a:pt x="868551" y="2940953"/>
                  <a:pt x="1050600" y="2891232"/>
                  <a:pt x="1240671" y="2881609"/>
                </a:cubicBezTo>
                <a:close/>
                <a:moveTo>
                  <a:pt x="2882333" y="2880004"/>
                </a:moveTo>
                <a:lnTo>
                  <a:pt x="3429287" y="2880004"/>
                </a:lnTo>
                <a:lnTo>
                  <a:pt x="3429287" y="2956991"/>
                </a:lnTo>
                <a:lnTo>
                  <a:pt x="2882333" y="2956991"/>
                </a:lnTo>
                <a:close/>
                <a:moveTo>
                  <a:pt x="1789229" y="2880004"/>
                </a:moveTo>
                <a:lnTo>
                  <a:pt x="2335379" y="2880004"/>
                </a:lnTo>
                <a:lnTo>
                  <a:pt x="2335379" y="2956991"/>
                </a:lnTo>
                <a:lnTo>
                  <a:pt x="1789229" y="2957793"/>
                </a:lnTo>
                <a:close/>
                <a:moveTo>
                  <a:pt x="4503145" y="2815046"/>
                </a:moveTo>
                <a:lnTo>
                  <a:pt x="4527204" y="2888827"/>
                </a:lnTo>
                <a:cubicBezTo>
                  <a:pt x="4393273" y="2933735"/>
                  <a:pt x="4252926" y="2956190"/>
                  <a:pt x="4110171" y="2956190"/>
                </a:cubicBezTo>
                <a:lnTo>
                  <a:pt x="3976241" y="2956190"/>
                </a:lnTo>
                <a:lnTo>
                  <a:pt x="3976241" y="2879202"/>
                </a:lnTo>
                <a:lnTo>
                  <a:pt x="4109370" y="2879202"/>
                </a:lnTo>
                <a:lnTo>
                  <a:pt x="4110171" y="2879202"/>
                </a:lnTo>
                <a:cubicBezTo>
                  <a:pt x="4244103" y="2879202"/>
                  <a:pt x="4376431" y="2857550"/>
                  <a:pt x="4503145" y="2815046"/>
                </a:cubicBezTo>
                <a:close/>
                <a:moveTo>
                  <a:pt x="5252198" y="2112539"/>
                </a:moveTo>
                <a:lnTo>
                  <a:pt x="5324377" y="2142212"/>
                </a:lnTo>
                <a:cubicBezTo>
                  <a:pt x="5253000" y="2314630"/>
                  <a:pt x="5143129" y="2474219"/>
                  <a:pt x="5006791" y="2601728"/>
                </a:cubicBezTo>
                <a:lnTo>
                  <a:pt x="4954662" y="2545591"/>
                </a:lnTo>
                <a:cubicBezTo>
                  <a:pt x="5082178" y="2425299"/>
                  <a:pt x="5186435" y="2274533"/>
                  <a:pt x="5252198" y="2112539"/>
                </a:cubicBezTo>
                <a:close/>
                <a:moveTo>
                  <a:pt x="5345228" y="1046749"/>
                </a:moveTo>
                <a:lnTo>
                  <a:pt x="5422218" y="1046749"/>
                </a:lnTo>
                <a:lnTo>
                  <a:pt x="5422218" y="1592877"/>
                </a:lnTo>
                <a:lnTo>
                  <a:pt x="5345228" y="1592877"/>
                </a:lnTo>
                <a:close/>
                <a:moveTo>
                  <a:pt x="5344427" y="0"/>
                </a:moveTo>
                <a:lnTo>
                  <a:pt x="5421486" y="0"/>
                </a:lnTo>
                <a:lnTo>
                  <a:pt x="5422218" y="499820"/>
                </a:lnTo>
                <a:lnTo>
                  <a:pt x="5344427" y="49982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24F7B084-ABA8-474A-8961-BB0B91F80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1886" y="0"/>
            <a:ext cx="9873811" cy="13716000"/>
          </a:xfrm>
          <a:custGeom>
            <a:avLst/>
            <a:gdLst>
              <a:gd name="connsiteX0" fmla="*/ 5349762 w 9873811"/>
              <a:gd name="connsiteY0" fmla="*/ 0 h 13716000"/>
              <a:gd name="connsiteX1" fmla="*/ 5393867 w 9873811"/>
              <a:gd name="connsiteY1" fmla="*/ 0 h 13716000"/>
              <a:gd name="connsiteX2" fmla="*/ 5394391 w 9873811"/>
              <a:gd name="connsiteY2" fmla="*/ 1641407 h 13716000"/>
              <a:gd name="connsiteX3" fmla="*/ 3602141 w 9873811"/>
              <a:gd name="connsiteY3" fmla="*/ 3435419 h 13716000"/>
              <a:gd name="connsiteX4" fmla="*/ 799496 w 9873811"/>
              <a:gd name="connsiteY4" fmla="*/ 3436221 h 13716000"/>
              <a:gd name="connsiteX5" fmla="*/ 44105 w 9873811"/>
              <a:gd name="connsiteY5" fmla="*/ 4192480 h 13716000"/>
              <a:gd name="connsiteX6" fmla="*/ 44105 w 9873811"/>
              <a:gd name="connsiteY6" fmla="*/ 4324004 h 13716000"/>
              <a:gd name="connsiteX7" fmla="*/ 800297 w 9873811"/>
              <a:gd name="connsiteY7" fmla="*/ 5079461 h 13716000"/>
              <a:gd name="connsiteX8" fmla="*/ 8079156 w 9873811"/>
              <a:gd name="connsiteY8" fmla="*/ 5077858 h 13716000"/>
              <a:gd name="connsiteX9" fmla="*/ 9873811 w 9873811"/>
              <a:gd name="connsiteY9" fmla="*/ 6871067 h 13716000"/>
              <a:gd name="connsiteX10" fmla="*/ 8080759 w 9873811"/>
              <a:gd name="connsiteY10" fmla="*/ 8664277 h 13716000"/>
              <a:gd name="connsiteX11" fmla="*/ 3613367 w 9873811"/>
              <a:gd name="connsiteY11" fmla="*/ 8665881 h 13716000"/>
              <a:gd name="connsiteX12" fmla="*/ 2857976 w 9873811"/>
              <a:gd name="connsiteY12" fmla="*/ 9421338 h 13716000"/>
              <a:gd name="connsiteX13" fmla="*/ 2857976 w 9873811"/>
              <a:gd name="connsiteY13" fmla="*/ 9552862 h 13716000"/>
              <a:gd name="connsiteX14" fmla="*/ 3614169 w 9873811"/>
              <a:gd name="connsiteY14" fmla="*/ 10309122 h 13716000"/>
              <a:gd name="connsiteX15" fmla="*/ 3876391 w 9873811"/>
              <a:gd name="connsiteY15" fmla="*/ 10309122 h 13716000"/>
              <a:gd name="connsiteX16" fmla="*/ 5669443 w 9873811"/>
              <a:gd name="connsiteY16" fmla="*/ 12101529 h 13716000"/>
              <a:gd name="connsiteX17" fmla="*/ 5670486 w 9873811"/>
              <a:gd name="connsiteY17" fmla="*/ 13716000 h 13716000"/>
              <a:gd name="connsiteX18" fmla="*/ 5626381 w 9873811"/>
              <a:gd name="connsiteY18" fmla="*/ 13716000 h 13716000"/>
              <a:gd name="connsiteX19" fmla="*/ 5625338 w 9873811"/>
              <a:gd name="connsiteY19" fmla="*/ 12101529 h 13716000"/>
              <a:gd name="connsiteX20" fmla="*/ 3876391 w 9873811"/>
              <a:gd name="connsiteY20" fmla="*/ 10353230 h 13716000"/>
              <a:gd name="connsiteX21" fmla="*/ 3614169 w 9873811"/>
              <a:gd name="connsiteY21" fmla="*/ 10353230 h 13716000"/>
              <a:gd name="connsiteX22" fmla="*/ 2813872 w 9873811"/>
              <a:gd name="connsiteY22" fmla="*/ 9552862 h 13716000"/>
              <a:gd name="connsiteX23" fmla="*/ 2813872 w 9873811"/>
              <a:gd name="connsiteY23" fmla="*/ 9421338 h 13716000"/>
              <a:gd name="connsiteX24" fmla="*/ 3613367 w 9873811"/>
              <a:gd name="connsiteY24" fmla="*/ 8621772 h 13716000"/>
              <a:gd name="connsiteX25" fmla="*/ 8080759 w 9873811"/>
              <a:gd name="connsiteY25" fmla="*/ 8620168 h 13716000"/>
              <a:gd name="connsiteX26" fmla="*/ 9829707 w 9873811"/>
              <a:gd name="connsiteY26" fmla="*/ 6871067 h 13716000"/>
              <a:gd name="connsiteX27" fmla="*/ 8079958 w 9873811"/>
              <a:gd name="connsiteY27" fmla="*/ 5121966 h 13716000"/>
              <a:gd name="connsiteX28" fmla="*/ 800297 w 9873811"/>
              <a:gd name="connsiteY28" fmla="*/ 5123570 h 13716000"/>
              <a:gd name="connsiteX29" fmla="*/ 0 w 9873811"/>
              <a:gd name="connsiteY29" fmla="*/ 4324004 h 13716000"/>
              <a:gd name="connsiteX30" fmla="*/ 0 w 9873811"/>
              <a:gd name="connsiteY30" fmla="*/ 4192480 h 13716000"/>
              <a:gd name="connsiteX31" fmla="*/ 799496 w 9873811"/>
              <a:gd name="connsiteY31" fmla="*/ 3392914 h 13716000"/>
              <a:gd name="connsiteX32" fmla="*/ 3602141 w 9873811"/>
              <a:gd name="connsiteY32" fmla="*/ 3391310 h 13716000"/>
              <a:gd name="connsiteX33" fmla="*/ 5350285 w 9873811"/>
              <a:gd name="connsiteY33" fmla="*/ 1641407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873811" h="13716000">
                <a:moveTo>
                  <a:pt x="5349762" y="0"/>
                </a:moveTo>
                <a:lnTo>
                  <a:pt x="5393867" y="0"/>
                </a:lnTo>
                <a:lnTo>
                  <a:pt x="5394391" y="1641407"/>
                </a:lnTo>
                <a:cubicBezTo>
                  <a:pt x="5394391" y="2630239"/>
                  <a:pt x="4590083" y="3435419"/>
                  <a:pt x="3602141" y="3435419"/>
                </a:cubicBezTo>
                <a:lnTo>
                  <a:pt x="799496" y="3436221"/>
                </a:lnTo>
                <a:cubicBezTo>
                  <a:pt x="383309" y="3437023"/>
                  <a:pt x="44105" y="3776257"/>
                  <a:pt x="44105" y="4192480"/>
                </a:cubicBezTo>
                <a:lnTo>
                  <a:pt x="44105" y="4324004"/>
                </a:lnTo>
                <a:cubicBezTo>
                  <a:pt x="44105" y="4741030"/>
                  <a:pt x="383309" y="5079461"/>
                  <a:pt x="800297" y="5079461"/>
                </a:cubicBezTo>
                <a:lnTo>
                  <a:pt x="8079156" y="5077858"/>
                </a:lnTo>
                <a:cubicBezTo>
                  <a:pt x="9068703" y="5077056"/>
                  <a:pt x="9873009" y="5882236"/>
                  <a:pt x="9873811" y="6871067"/>
                </a:cubicBezTo>
                <a:cubicBezTo>
                  <a:pt x="9873811" y="7859097"/>
                  <a:pt x="9069503" y="8664277"/>
                  <a:pt x="8080759" y="8664277"/>
                </a:cubicBezTo>
                <a:lnTo>
                  <a:pt x="3613367" y="8665881"/>
                </a:lnTo>
                <a:cubicBezTo>
                  <a:pt x="3196379" y="8665881"/>
                  <a:pt x="2857175" y="9005115"/>
                  <a:pt x="2857976" y="9421338"/>
                </a:cubicBezTo>
                <a:lnTo>
                  <a:pt x="2857976" y="9552862"/>
                </a:lnTo>
                <a:cubicBezTo>
                  <a:pt x="2857976" y="9969887"/>
                  <a:pt x="3197181" y="10309122"/>
                  <a:pt x="3614169" y="10309122"/>
                </a:cubicBezTo>
                <a:lnTo>
                  <a:pt x="3876391" y="10309122"/>
                </a:lnTo>
                <a:cubicBezTo>
                  <a:pt x="4865135" y="10309122"/>
                  <a:pt x="5669443" y="11112698"/>
                  <a:pt x="5669443" y="12101529"/>
                </a:cubicBezTo>
                <a:lnTo>
                  <a:pt x="5670486" y="13716000"/>
                </a:lnTo>
                <a:lnTo>
                  <a:pt x="5626381" y="13716000"/>
                </a:lnTo>
                <a:lnTo>
                  <a:pt x="5625338" y="12101529"/>
                </a:lnTo>
                <a:cubicBezTo>
                  <a:pt x="5625338" y="11137559"/>
                  <a:pt x="4840277" y="10352428"/>
                  <a:pt x="3876391" y="10353230"/>
                </a:cubicBezTo>
                <a:lnTo>
                  <a:pt x="3614169" y="10353230"/>
                </a:lnTo>
                <a:cubicBezTo>
                  <a:pt x="3172322" y="10353230"/>
                  <a:pt x="2813872" y="9994748"/>
                  <a:pt x="2813872" y="9552862"/>
                </a:cubicBezTo>
                <a:lnTo>
                  <a:pt x="2813872" y="9421338"/>
                </a:lnTo>
                <a:cubicBezTo>
                  <a:pt x="2813872" y="8980254"/>
                  <a:pt x="3172322" y="8621772"/>
                  <a:pt x="3613367" y="8621772"/>
                </a:cubicBezTo>
                <a:lnTo>
                  <a:pt x="8080759" y="8620168"/>
                </a:lnTo>
                <a:cubicBezTo>
                  <a:pt x="9045447" y="8620168"/>
                  <a:pt x="9829707" y="7835038"/>
                  <a:pt x="9829707" y="6871067"/>
                </a:cubicBezTo>
                <a:cubicBezTo>
                  <a:pt x="9828905" y="5906295"/>
                  <a:pt x="9044645" y="5121966"/>
                  <a:pt x="8079958" y="5121966"/>
                </a:cubicBezTo>
                <a:lnTo>
                  <a:pt x="800297" y="5123570"/>
                </a:lnTo>
                <a:cubicBezTo>
                  <a:pt x="359252" y="5123570"/>
                  <a:pt x="0" y="4765088"/>
                  <a:pt x="0" y="4324004"/>
                </a:cubicBezTo>
                <a:lnTo>
                  <a:pt x="0" y="4192480"/>
                </a:lnTo>
                <a:cubicBezTo>
                  <a:pt x="0" y="3751396"/>
                  <a:pt x="358450" y="3392914"/>
                  <a:pt x="799496" y="3392914"/>
                </a:cubicBezTo>
                <a:lnTo>
                  <a:pt x="3602141" y="3391310"/>
                </a:lnTo>
                <a:cubicBezTo>
                  <a:pt x="4566026" y="3391310"/>
                  <a:pt x="5350285" y="2606180"/>
                  <a:pt x="5350285" y="164140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F1854890-2753-854B-8DCB-5D7790CD3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058" y="0"/>
            <a:ext cx="9873810" cy="13716000"/>
          </a:xfrm>
          <a:custGeom>
            <a:avLst/>
            <a:gdLst>
              <a:gd name="connsiteX0" fmla="*/ 5350563 w 9873810"/>
              <a:gd name="connsiteY0" fmla="*/ 0 h 13716000"/>
              <a:gd name="connsiteX1" fmla="*/ 5394667 w 9873810"/>
              <a:gd name="connsiteY1" fmla="*/ 0 h 13716000"/>
              <a:gd name="connsiteX2" fmla="*/ 5395191 w 9873810"/>
              <a:gd name="connsiteY2" fmla="*/ 1641407 h 13716000"/>
              <a:gd name="connsiteX3" fmla="*/ 4594893 w 9873810"/>
              <a:gd name="connsiteY3" fmla="*/ 2441775 h 13716000"/>
              <a:gd name="connsiteX4" fmla="*/ 1793050 w 9873810"/>
              <a:gd name="connsiteY4" fmla="*/ 2442577 h 13716000"/>
              <a:gd name="connsiteX5" fmla="*/ 44104 w 9873810"/>
              <a:gd name="connsiteY5" fmla="*/ 4192480 h 13716000"/>
              <a:gd name="connsiteX6" fmla="*/ 44104 w 9873810"/>
              <a:gd name="connsiteY6" fmla="*/ 4324004 h 13716000"/>
              <a:gd name="connsiteX7" fmla="*/ 1794654 w 9873810"/>
              <a:gd name="connsiteY7" fmla="*/ 6073907 h 13716000"/>
              <a:gd name="connsiteX8" fmla="*/ 9073513 w 9873810"/>
              <a:gd name="connsiteY8" fmla="*/ 6071501 h 13716000"/>
              <a:gd name="connsiteX9" fmla="*/ 9873810 w 9873810"/>
              <a:gd name="connsiteY9" fmla="*/ 6871067 h 13716000"/>
              <a:gd name="connsiteX10" fmla="*/ 9073513 w 9873810"/>
              <a:gd name="connsiteY10" fmla="*/ 7671435 h 13716000"/>
              <a:gd name="connsiteX11" fmla="*/ 4606922 w 9873810"/>
              <a:gd name="connsiteY11" fmla="*/ 7672237 h 13716000"/>
              <a:gd name="connsiteX12" fmla="*/ 2857975 w 9873810"/>
              <a:gd name="connsiteY12" fmla="*/ 9421338 h 13716000"/>
              <a:gd name="connsiteX13" fmla="*/ 2857975 w 9873810"/>
              <a:gd name="connsiteY13" fmla="*/ 9552862 h 13716000"/>
              <a:gd name="connsiteX14" fmla="*/ 4607724 w 9873810"/>
              <a:gd name="connsiteY14" fmla="*/ 11302765 h 13716000"/>
              <a:gd name="connsiteX15" fmla="*/ 4870747 w 9873810"/>
              <a:gd name="connsiteY15" fmla="*/ 11302765 h 13716000"/>
              <a:gd name="connsiteX16" fmla="*/ 5670243 w 9873810"/>
              <a:gd name="connsiteY16" fmla="*/ 12102331 h 13716000"/>
              <a:gd name="connsiteX17" fmla="*/ 5670243 w 9873810"/>
              <a:gd name="connsiteY17" fmla="*/ 13716000 h 13716000"/>
              <a:gd name="connsiteX18" fmla="*/ 5626660 w 9873810"/>
              <a:gd name="connsiteY18" fmla="*/ 13716000 h 13716000"/>
              <a:gd name="connsiteX19" fmla="*/ 5626139 w 9873810"/>
              <a:gd name="connsiteY19" fmla="*/ 12102331 h 13716000"/>
              <a:gd name="connsiteX20" fmla="*/ 4870747 w 9873810"/>
              <a:gd name="connsiteY20" fmla="*/ 11346072 h 13716000"/>
              <a:gd name="connsiteX21" fmla="*/ 4607724 w 9873810"/>
              <a:gd name="connsiteY21" fmla="*/ 11346072 h 13716000"/>
              <a:gd name="connsiteX22" fmla="*/ 2813871 w 9873810"/>
              <a:gd name="connsiteY22" fmla="*/ 9553664 h 13716000"/>
              <a:gd name="connsiteX23" fmla="*/ 2813871 w 9873810"/>
              <a:gd name="connsiteY23" fmla="*/ 9421338 h 13716000"/>
              <a:gd name="connsiteX24" fmla="*/ 4606922 w 9873810"/>
              <a:gd name="connsiteY24" fmla="*/ 7627327 h 13716000"/>
              <a:gd name="connsiteX25" fmla="*/ 9073513 w 9873810"/>
              <a:gd name="connsiteY25" fmla="*/ 7626525 h 13716000"/>
              <a:gd name="connsiteX26" fmla="*/ 9828904 w 9873810"/>
              <a:gd name="connsiteY26" fmla="*/ 6871067 h 13716000"/>
              <a:gd name="connsiteX27" fmla="*/ 9073513 w 9873810"/>
              <a:gd name="connsiteY27" fmla="*/ 6115609 h 13716000"/>
              <a:gd name="connsiteX28" fmla="*/ 1794654 w 9873810"/>
              <a:gd name="connsiteY28" fmla="*/ 6117213 h 13716000"/>
              <a:gd name="connsiteX29" fmla="*/ 0 w 9873810"/>
              <a:gd name="connsiteY29" fmla="*/ 4324004 h 13716000"/>
              <a:gd name="connsiteX30" fmla="*/ 0 w 9873810"/>
              <a:gd name="connsiteY30" fmla="*/ 4192480 h 13716000"/>
              <a:gd name="connsiteX31" fmla="*/ 1793050 w 9873810"/>
              <a:gd name="connsiteY31" fmla="*/ 2398469 h 13716000"/>
              <a:gd name="connsiteX32" fmla="*/ 4594893 w 9873810"/>
              <a:gd name="connsiteY32" fmla="*/ 2398469 h 13716000"/>
              <a:gd name="connsiteX33" fmla="*/ 5351087 w 9873810"/>
              <a:gd name="connsiteY33" fmla="*/ 1641407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873810" h="13716000">
                <a:moveTo>
                  <a:pt x="5350563" y="0"/>
                </a:moveTo>
                <a:lnTo>
                  <a:pt x="5394667" y="0"/>
                </a:lnTo>
                <a:lnTo>
                  <a:pt x="5395191" y="1641407"/>
                </a:lnTo>
                <a:cubicBezTo>
                  <a:pt x="5395191" y="2083294"/>
                  <a:pt x="5036741" y="2441775"/>
                  <a:pt x="4594893" y="2441775"/>
                </a:cubicBezTo>
                <a:lnTo>
                  <a:pt x="1793050" y="2442577"/>
                </a:lnTo>
                <a:cubicBezTo>
                  <a:pt x="828364" y="2443379"/>
                  <a:pt x="44104" y="3228510"/>
                  <a:pt x="44104" y="4192480"/>
                </a:cubicBezTo>
                <a:lnTo>
                  <a:pt x="44104" y="4324004"/>
                </a:lnTo>
                <a:cubicBezTo>
                  <a:pt x="44906" y="5288777"/>
                  <a:pt x="829967" y="6073907"/>
                  <a:pt x="1794654" y="6073907"/>
                </a:cubicBezTo>
                <a:lnTo>
                  <a:pt x="9073513" y="6071501"/>
                </a:lnTo>
                <a:cubicBezTo>
                  <a:pt x="9514558" y="6071501"/>
                  <a:pt x="9873810" y="6429983"/>
                  <a:pt x="9873810" y="6871067"/>
                </a:cubicBezTo>
                <a:cubicBezTo>
                  <a:pt x="9873810" y="7311350"/>
                  <a:pt x="9515360" y="7670633"/>
                  <a:pt x="9073513" y="7671435"/>
                </a:cubicBezTo>
                <a:lnTo>
                  <a:pt x="4606922" y="7672237"/>
                </a:lnTo>
                <a:cubicBezTo>
                  <a:pt x="3642235" y="7672237"/>
                  <a:pt x="2857975" y="8457368"/>
                  <a:pt x="2857975" y="9421338"/>
                </a:cubicBezTo>
                <a:lnTo>
                  <a:pt x="2857975" y="9552862"/>
                </a:lnTo>
                <a:cubicBezTo>
                  <a:pt x="2857975" y="10518436"/>
                  <a:pt x="3643037" y="11302765"/>
                  <a:pt x="4607724" y="11302765"/>
                </a:cubicBezTo>
                <a:lnTo>
                  <a:pt x="4870747" y="11302765"/>
                </a:lnTo>
                <a:cubicBezTo>
                  <a:pt x="5311793" y="11301963"/>
                  <a:pt x="5670243" y="11661247"/>
                  <a:pt x="5670243" y="12102331"/>
                </a:cubicBezTo>
                <a:lnTo>
                  <a:pt x="5670243" y="13716000"/>
                </a:lnTo>
                <a:lnTo>
                  <a:pt x="5626660" y="13716000"/>
                </a:lnTo>
                <a:lnTo>
                  <a:pt x="5626139" y="12102331"/>
                </a:lnTo>
                <a:cubicBezTo>
                  <a:pt x="5626139" y="11685306"/>
                  <a:pt x="5287737" y="11346072"/>
                  <a:pt x="4870747" y="11346072"/>
                </a:cubicBezTo>
                <a:lnTo>
                  <a:pt x="4607724" y="11346072"/>
                </a:lnTo>
                <a:cubicBezTo>
                  <a:pt x="3618980" y="11346873"/>
                  <a:pt x="2813871" y="10542495"/>
                  <a:pt x="2813871" y="9553664"/>
                </a:cubicBezTo>
                <a:lnTo>
                  <a:pt x="2813871" y="9421338"/>
                </a:lnTo>
                <a:cubicBezTo>
                  <a:pt x="2813871" y="8433309"/>
                  <a:pt x="3618178" y="7628129"/>
                  <a:pt x="4606922" y="7627327"/>
                </a:cubicBezTo>
                <a:lnTo>
                  <a:pt x="9073513" y="7626525"/>
                </a:lnTo>
                <a:cubicBezTo>
                  <a:pt x="9490501" y="7626525"/>
                  <a:pt x="9829706" y="7287291"/>
                  <a:pt x="9828904" y="6871067"/>
                </a:cubicBezTo>
                <a:cubicBezTo>
                  <a:pt x="9828904" y="6454042"/>
                  <a:pt x="9489699" y="6115609"/>
                  <a:pt x="9073513" y="6115609"/>
                </a:cubicBezTo>
                <a:lnTo>
                  <a:pt x="1794654" y="6117213"/>
                </a:lnTo>
                <a:cubicBezTo>
                  <a:pt x="805108" y="6118015"/>
                  <a:pt x="0" y="5313638"/>
                  <a:pt x="0" y="4324004"/>
                </a:cubicBezTo>
                <a:lnTo>
                  <a:pt x="0" y="4192480"/>
                </a:lnTo>
                <a:cubicBezTo>
                  <a:pt x="0" y="3204451"/>
                  <a:pt x="804307" y="2399271"/>
                  <a:pt x="1793050" y="2398469"/>
                </a:cubicBezTo>
                <a:lnTo>
                  <a:pt x="4594893" y="2398469"/>
                </a:lnTo>
                <a:cubicBezTo>
                  <a:pt x="5011883" y="2397667"/>
                  <a:pt x="5351087" y="2058433"/>
                  <a:pt x="5351087" y="164140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C07C40A-5F1D-584D-9C7D-9E38B3C62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951" y="3631111"/>
            <a:ext cx="1223717" cy="1220180"/>
          </a:xfrm>
          <a:custGeom>
            <a:avLst/>
            <a:gdLst>
              <a:gd name="T0" fmla="*/ 1523 w 1524"/>
              <a:gd name="T1" fmla="*/ 761 h 1523"/>
              <a:gd name="T2" fmla="*/ 1523 w 1524"/>
              <a:gd name="T3" fmla="*/ 761 h 1523"/>
              <a:gd name="T4" fmla="*/ 762 w 1524"/>
              <a:gd name="T5" fmla="*/ 1522 h 1523"/>
              <a:gd name="T6" fmla="*/ 762 w 1524"/>
              <a:gd name="T7" fmla="*/ 1522 h 1523"/>
              <a:gd name="T8" fmla="*/ 0 w 1524"/>
              <a:gd name="T9" fmla="*/ 761 h 1523"/>
              <a:gd name="T10" fmla="*/ 0 w 1524"/>
              <a:gd name="T11" fmla="*/ 761 h 1523"/>
              <a:gd name="T12" fmla="*/ 762 w 1524"/>
              <a:gd name="T13" fmla="*/ 0 h 1523"/>
              <a:gd name="T14" fmla="*/ 762 w 1524"/>
              <a:gd name="T15" fmla="*/ 0 h 1523"/>
              <a:gd name="T16" fmla="*/ 1523 w 1524"/>
              <a:gd name="T17" fmla="*/ 761 h 1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4" h="1523">
                <a:moveTo>
                  <a:pt x="1523" y="761"/>
                </a:moveTo>
                <a:lnTo>
                  <a:pt x="1523" y="761"/>
                </a:lnTo>
                <a:cubicBezTo>
                  <a:pt x="1523" y="1181"/>
                  <a:pt x="1183" y="1522"/>
                  <a:pt x="762" y="1522"/>
                </a:cubicBezTo>
                <a:lnTo>
                  <a:pt x="762" y="1522"/>
                </a:lnTo>
                <a:cubicBezTo>
                  <a:pt x="342" y="1522"/>
                  <a:pt x="0" y="1181"/>
                  <a:pt x="0" y="761"/>
                </a:cubicBezTo>
                <a:lnTo>
                  <a:pt x="0" y="761"/>
                </a:lnTo>
                <a:cubicBezTo>
                  <a:pt x="0" y="340"/>
                  <a:pt x="342" y="0"/>
                  <a:pt x="762" y="0"/>
                </a:cubicBezTo>
                <a:lnTo>
                  <a:pt x="762" y="0"/>
                </a:lnTo>
                <a:cubicBezTo>
                  <a:pt x="1183" y="0"/>
                  <a:pt x="1523" y="340"/>
                  <a:pt x="1523" y="76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1C35541-8282-E54F-BF1C-819AE34F4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3547" y="6269529"/>
            <a:ext cx="1223717" cy="1220180"/>
          </a:xfrm>
          <a:custGeom>
            <a:avLst/>
            <a:gdLst>
              <a:gd name="T0" fmla="*/ 1523 w 1524"/>
              <a:gd name="T1" fmla="*/ 761 h 1523"/>
              <a:gd name="T2" fmla="*/ 1523 w 1524"/>
              <a:gd name="T3" fmla="*/ 761 h 1523"/>
              <a:gd name="T4" fmla="*/ 761 w 1524"/>
              <a:gd name="T5" fmla="*/ 1522 h 1523"/>
              <a:gd name="T6" fmla="*/ 761 w 1524"/>
              <a:gd name="T7" fmla="*/ 1522 h 1523"/>
              <a:gd name="T8" fmla="*/ 0 w 1524"/>
              <a:gd name="T9" fmla="*/ 761 h 1523"/>
              <a:gd name="T10" fmla="*/ 0 w 1524"/>
              <a:gd name="T11" fmla="*/ 761 h 1523"/>
              <a:gd name="T12" fmla="*/ 761 w 1524"/>
              <a:gd name="T13" fmla="*/ 0 h 1523"/>
              <a:gd name="T14" fmla="*/ 761 w 1524"/>
              <a:gd name="T15" fmla="*/ 0 h 1523"/>
              <a:gd name="T16" fmla="*/ 1523 w 1524"/>
              <a:gd name="T17" fmla="*/ 761 h 1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4" h="1523">
                <a:moveTo>
                  <a:pt x="1523" y="761"/>
                </a:moveTo>
                <a:lnTo>
                  <a:pt x="1523" y="761"/>
                </a:lnTo>
                <a:cubicBezTo>
                  <a:pt x="1523" y="1181"/>
                  <a:pt x="1181" y="1522"/>
                  <a:pt x="761" y="1522"/>
                </a:cubicBezTo>
                <a:lnTo>
                  <a:pt x="761" y="1522"/>
                </a:lnTo>
                <a:cubicBezTo>
                  <a:pt x="340" y="1522"/>
                  <a:pt x="0" y="1181"/>
                  <a:pt x="0" y="761"/>
                </a:cubicBezTo>
                <a:lnTo>
                  <a:pt x="0" y="761"/>
                </a:lnTo>
                <a:cubicBezTo>
                  <a:pt x="0" y="341"/>
                  <a:pt x="340" y="0"/>
                  <a:pt x="761" y="0"/>
                </a:cubicBezTo>
                <a:lnTo>
                  <a:pt x="761" y="0"/>
                </a:lnTo>
                <a:cubicBezTo>
                  <a:pt x="1181" y="0"/>
                  <a:pt x="1523" y="341"/>
                  <a:pt x="1523" y="76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CF5D8D8-2F21-3841-AC3B-FD0301842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5809" y="11712593"/>
            <a:ext cx="1220181" cy="1220178"/>
          </a:xfrm>
          <a:custGeom>
            <a:avLst/>
            <a:gdLst>
              <a:gd name="T0" fmla="*/ 1522 w 1523"/>
              <a:gd name="T1" fmla="*/ 761 h 1523"/>
              <a:gd name="T2" fmla="*/ 1522 w 1523"/>
              <a:gd name="T3" fmla="*/ 761 h 1523"/>
              <a:gd name="T4" fmla="*/ 761 w 1523"/>
              <a:gd name="T5" fmla="*/ 1522 h 1523"/>
              <a:gd name="T6" fmla="*/ 761 w 1523"/>
              <a:gd name="T7" fmla="*/ 1522 h 1523"/>
              <a:gd name="T8" fmla="*/ 0 w 1523"/>
              <a:gd name="T9" fmla="*/ 761 h 1523"/>
              <a:gd name="T10" fmla="*/ 0 w 1523"/>
              <a:gd name="T11" fmla="*/ 761 h 1523"/>
              <a:gd name="T12" fmla="*/ 761 w 1523"/>
              <a:gd name="T13" fmla="*/ 0 h 1523"/>
              <a:gd name="T14" fmla="*/ 761 w 1523"/>
              <a:gd name="T15" fmla="*/ 0 h 1523"/>
              <a:gd name="T16" fmla="*/ 1522 w 1523"/>
              <a:gd name="T17" fmla="*/ 761 h 1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3" h="1523">
                <a:moveTo>
                  <a:pt x="1522" y="761"/>
                </a:moveTo>
                <a:lnTo>
                  <a:pt x="1522" y="761"/>
                </a:lnTo>
                <a:cubicBezTo>
                  <a:pt x="1522" y="1182"/>
                  <a:pt x="1182" y="1522"/>
                  <a:pt x="761" y="1522"/>
                </a:cubicBezTo>
                <a:lnTo>
                  <a:pt x="761" y="1522"/>
                </a:lnTo>
                <a:cubicBezTo>
                  <a:pt x="341" y="1522"/>
                  <a:pt x="0" y="1182"/>
                  <a:pt x="0" y="761"/>
                </a:cubicBezTo>
                <a:lnTo>
                  <a:pt x="0" y="761"/>
                </a:lnTo>
                <a:cubicBezTo>
                  <a:pt x="0" y="341"/>
                  <a:pt x="341" y="0"/>
                  <a:pt x="761" y="0"/>
                </a:cubicBezTo>
                <a:lnTo>
                  <a:pt x="761" y="0"/>
                </a:lnTo>
                <a:cubicBezTo>
                  <a:pt x="1182" y="0"/>
                  <a:pt x="1522" y="341"/>
                  <a:pt x="1522" y="76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58E664E-BD3C-FE45-9F05-CDFD93291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8376" y="8865505"/>
            <a:ext cx="1223717" cy="1223717"/>
          </a:xfrm>
          <a:custGeom>
            <a:avLst/>
            <a:gdLst>
              <a:gd name="T0" fmla="*/ 1523 w 1524"/>
              <a:gd name="T1" fmla="*/ 762 h 1524"/>
              <a:gd name="T2" fmla="*/ 1523 w 1524"/>
              <a:gd name="T3" fmla="*/ 762 h 1524"/>
              <a:gd name="T4" fmla="*/ 762 w 1524"/>
              <a:gd name="T5" fmla="*/ 1523 h 1524"/>
              <a:gd name="T6" fmla="*/ 762 w 1524"/>
              <a:gd name="T7" fmla="*/ 1523 h 1524"/>
              <a:gd name="T8" fmla="*/ 0 w 1524"/>
              <a:gd name="T9" fmla="*/ 762 h 1524"/>
              <a:gd name="T10" fmla="*/ 0 w 1524"/>
              <a:gd name="T11" fmla="*/ 762 h 1524"/>
              <a:gd name="T12" fmla="*/ 762 w 1524"/>
              <a:gd name="T13" fmla="*/ 0 h 1524"/>
              <a:gd name="T14" fmla="*/ 762 w 1524"/>
              <a:gd name="T15" fmla="*/ 0 h 1524"/>
              <a:gd name="T16" fmla="*/ 1523 w 1524"/>
              <a:gd name="T17" fmla="*/ 762 h 1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4" h="1524">
                <a:moveTo>
                  <a:pt x="1523" y="762"/>
                </a:moveTo>
                <a:lnTo>
                  <a:pt x="1523" y="762"/>
                </a:lnTo>
                <a:cubicBezTo>
                  <a:pt x="1523" y="1182"/>
                  <a:pt x="1182" y="1523"/>
                  <a:pt x="762" y="1523"/>
                </a:cubicBezTo>
                <a:lnTo>
                  <a:pt x="762" y="1523"/>
                </a:lnTo>
                <a:cubicBezTo>
                  <a:pt x="341" y="1523"/>
                  <a:pt x="0" y="1182"/>
                  <a:pt x="0" y="762"/>
                </a:cubicBezTo>
                <a:lnTo>
                  <a:pt x="0" y="762"/>
                </a:lnTo>
                <a:cubicBezTo>
                  <a:pt x="0" y="341"/>
                  <a:pt x="341" y="0"/>
                  <a:pt x="762" y="0"/>
                </a:cubicBezTo>
                <a:lnTo>
                  <a:pt x="762" y="0"/>
                </a:lnTo>
                <a:cubicBezTo>
                  <a:pt x="1182" y="0"/>
                  <a:pt x="1523" y="341"/>
                  <a:pt x="1523" y="76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2F7DF16D-71A5-E846-870D-D4CB8EC6F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8695" y="4097964"/>
            <a:ext cx="321845" cy="389042"/>
          </a:xfrm>
          <a:custGeom>
            <a:avLst/>
            <a:gdLst>
              <a:gd name="T0" fmla="*/ 400 w 401"/>
              <a:gd name="T1" fmla="*/ 270 h 485"/>
              <a:gd name="T2" fmla="*/ 0 w 401"/>
              <a:gd name="T3" fmla="*/ 0 h 485"/>
              <a:gd name="T4" fmla="*/ 4 w 401"/>
              <a:gd name="T5" fmla="*/ 242 h 485"/>
              <a:gd name="T6" fmla="*/ 8 w 401"/>
              <a:gd name="T7" fmla="*/ 484 h 485"/>
              <a:gd name="T8" fmla="*/ 400 w 401"/>
              <a:gd name="T9" fmla="*/ 27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" h="485">
                <a:moveTo>
                  <a:pt x="400" y="270"/>
                </a:moveTo>
                <a:lnTo>
                  <a:pt x="0" y="0"/>
                </a:lnTo>
                <a:lnTo>
                  <a:pt x="4" y="242"/>
                </a:lnTo>
                <a:lnTo>
                  <a:pt x="8" y="484"/>
                </a:lnTo>
                <a:lnTo>
                  <a:pt x="400" y="27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1283F3E5-F081-A64B-A4C6-04536B60068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733076" y="12094561"/>
            <a:ext cx="357213" cy="346602"/>
          </a:xfrm>
          <a:custGeom>
            <a:avLst/>
            <a:gdLst>
              <a:gd name="T0" fmla="*/ 0 w 447"/>
              <a:gd name="T1" fmla="*/ 0 h 430"/>
              <a:gd name="T2" fmla="*/ 219 w 447"/>
              <a:gd name="T3" fmla="*/ 429 h 430"/>
              <a:gd name="T4" fmla="*/ 333 w 447"/>
              <a:gd name="T5" fmla="*/ 215 h 430"/>
              <a:gd name="T6" fmla="*/ 446 w 447"/>
              <a:gd name="T7" fmla="*/ 2 h 430"/>
              <a:gd name="T8" fmla="*/ 0 w 447"/>
              <a:gd name="T9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430">
                <a:moveTo>
                  <a:pt x="0" y="0"/>
                </a:moveTo>
                <a:lnTo>
                  <a:pt x="219" y="429"/>
                </a:lnTo>
                <a:lnTo>
                  <a:pt x="333" y="215"/>
                </a:lnTo>
                <a:lnTo>
                  <a:pt x="446" y="2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4623C6-0442-514C-8697-D4798A33D124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329C67F-A32A-1C43-9C89-7ECA20F729A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A24C5D-2F23-1E4F-9C37-C05905CD1A5A}"/>
              </a:ext>
            </a:extLst>
          </p:cNvPr>
          <p:cNvSpPr txBox="1"/>
          <p:nvPr/>
        </p:nvSpPr>
        <p:spPr>
          <a:xfrm>
            <a:off x="11636516" y="366560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7AB2D75-4D4F-7B47-967C-01A7913494EF}"/>
              </a:ext>
            </a:extLst>
          </p:cNvPr>
          <p:cNvSpPr txBox="1">
            <a:spLocks/>
          </p:cNvSpPr>
          <p:nvPr/>
        </p:nvSpPr>
        <p:spPr>
          <a:xfrm>
            <a:off x="11636516" y="4243217"/>
            <a:ext cx="7670138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9665F6A-B68D-C240-BE65-D193B4918BDC}"/>
              </a:ext>
            </a:extLst>
          </p:cNvPr>
          <p:cNvSpPr txBox="1"/>
          <p:nvPr/>
        </p:nvSpPr>
        <p:spPr>
          <a:xfrm>
            <a:off x="14489170" y="889966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D58696C2-7F40-4246-8056-45A81958A2C7}"/>
              </a:ext>
            </a:extLst>
          </p:cNvPr>
          <p:cNvSpPr txBox="1">
            <a:spLocks/>
          </p:cNvSpPr>
          <p:nvPr/>
        </p:nvSpPr>
        <p:spPr>
          <a:xfrm>
            <a:off x="14489170" y="9477285"/>
            <a:ext cx="7670138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1AC25D0-7F6C-1D41-952C-0C7986A2994C}"/>
              </a:ext>
            </a:extLst>
          </p:cNvPr>
          <p:cNvSpPr txBox="1"/>
          <p:nvPr/>
        </p:nvSpPr>
        <p:spPr>
          <a:xfrm>
            <a:off x="8479570" y="11731052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840B63B-3C90-F94B-B531-BFD3686DABAC}"/>
              </a:ext>
            </a:extLst>
          </p:cNvPr>
          <p:cNvSpPr txBox="1">
            <a:spLocks/>
          </p:cNvSpPr>
          <p:nvPr/>
        </p:nvSpPr>
        <p:spPr>
          <a:xfrm>
            <a:off x="2455746" y="12308668"/>
            <a:ext cx="7718520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09BFF2A-CE2D-2543-BF19-C0F7102F84A4}"/>
              </a:ext>
            </a:extLst>
          </p:cNvPr>
          <p:cNvSpPr txBox="1"/>
          <p:nvPr/>
        </p:nvSpPr>
        <p:spPr>
          <a:xfrm>
            <a:off x="12541072" y="627167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534CFAC-51C6-154D-9B7D-2B9FCD2FFCA3}"/>
              </a:ext>
            </a:extLst>
          </p:cNvPr>
          <p:cNvSpPr txBox="1">
            <a:spLocks/>
          </p:cNvSpPr>
          <p:nvPr/>
        </p:nvSpPr>
        <p:spPr>
          <a:xfrm>
            <a:off x="6481982" y="6849295"/>
            <a:ext cx="7718520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hape 2798">
            <a:extLst>
              <a:ext uri="{FF2B5EF4-FFF2-40B4-BE49-F238E27FC236}">
                <a16:creationId xmlns:a16="http://schemas.microsoft.com/office/drawing/2014/main" id="{1EAFBE87-D878-DA4C-99EB-9DEC47E6EF06}"/>
              </a:ext>
            </a:extLst>
          </p:cNvPr>
          <p:cNvSpPr>
            <a:spLocks noChangeAspect="1"/>
          </p:cNvSpPr>
          <p:nvPr/>
        </p:nvSpPr>
        <p:spPr>
          <a:xfrm>
            <a:off x="9417481" y="4088840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837">
            <a:extLst>
              <a:ext uri="{FF2B5EF4-FFF2-40B4-BE49-F238E27FC236}">
                <a16:creationId xmlns:a16="http://schemas.microsoft.com/office/drawing/2014/main" id="{3A0EED2C-6C4C-1D4C-A3B3-9C72C20FA456}"/>
              </a:ext>
            </a:extLst>
          </p:cNvPr>
          <p:cNvSpPr>
            <a:spLocks noChangeAspect="1"/>
          </p:cNvSpPr>
          <p:nvPr/>
        </p:nvSpPr>
        <p:spPr>
          <a:xfrm>
            <a:off x="15826077" y="6658359"/>
            <a:ext cx="558655" cy="43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850">
            <a:extLst>
              <a:ext uri="{FF2B5EF4-FFF2-40B4-BE49-F238E27FC236}">
                <a16:creationId xmlns:a16="http://schemas.microsoft.com/office/drawing/2014/main" id="{E88B9CEB-3B20-EA48-A9D8-3EAAC922C981}"/>
              </a:ext>
            </a:extLst>
          </p:cNvPr>
          <p:cNvSpPr>
            <a:spLocks noChangeAspect="1"/>
          </p:cNvSpPr>
          <p:nvPr/>
        </p:nvSpPr>
        <p:spPr>
          <a:xfrm>
            <a:off x="12261744" y="91782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857">
            <a:extLst>
              <a:ext uri="{FF2B5EF4-FFF2-40B4-BE49-F238E27FC236}">
                <a16:creationId xmlns:a16="http://schemas.microsoft.com/office/drawing/2014/main" id="{71D2FA86-EAD5-624E-A561-CFBBFF182A97}"/>
              </a:ext>
            </a:extLst>
          </p:cNvPr>
          <p:cNvSpPr>
            <a:spLocks noChangeAspect="1"/>
          </p:cNvSpPr>
          <p:nvPr/>
        </p:nvSpPr>
        <p:spPr>
          <a:xfrm>
            <a:off x="12096571" y="1204335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6664EB81-0DEE-864B-9BC7-6E4FF360361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682503" y="9303984"/>
            <a:ext cx="357213" cy="346602"/>
          </a:xfrm>
          <a:custGeom>
            <a:avLst/>
            <a:gdLst>
              <a:gd name="T0" fmla="*/ 0 w 447"/>
              <a:gd name="T1" fmla="*/ 0 h 430"/>
              <a:gd name="T2" fmla="*/ 219 w 447"/>
              <a:gd name="T3" fmla="*/ 429 h 430"/>
              <a:gd name="T4" fmla="*/ 333 w 447"/>
              <a:gd name="T5" fmla="*/ 215 h 430"/>
              <a:gd name="T6" fmla="*/ 446 w 447"/>
              <a:gd name="T7" fmla="*/ 2 h 430"/>
              <a:gd name="T8" fmla="*/ 0 w 447"/>
              <a:gd name="T9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430">
                <a:moveTo>
                  <a:pt x="0" y="0"/>
                </a:moveTo>
                <a:lnTo>
                  <a:pt x="219" y="429"/>
                </a:lnTo>
                <a:lnTo>
                  <a:pt x="333" y="215"/>
                </a:lnTo>
                <a:lnTo>
                  <a:pt x="446" y="2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9EA76DEE-3BF2-6047-9FD4-F8F6F262E45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4766744" y="6679682"/>
            <a:ext cx="321845" cy="389042"/>
          </a:xfrm>
          <a:custGeom>
            <a:avLst/>
            <a:gdLst>
              <a:gd name="T0" fmla="*/ 400 w 401"/>
              <a:gd name="T1" fmla="*/ 270 h 485"/>
              <a:gd name="T2" fmla="*/ 0 w 401"/>
              <a:gd name="T3" fmla="*/ 0 h 485"/>
              <a:gd name="T4" fmla="*/ 4 w 401"/>
              <a:gd name="T5" fmla="*/ 242 h 485"/>
              <a:gd name="T6" fmla="*/ 8 w 401"/>
              <a:gd name="T7" fmla="*/ 484 h 485"/>
              <a:gd name="T8" fmla="*/ 400 w 401"/>
              <a:gd name="T9" fmla="*/ 270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" h="485">
                <a:moveTo>
                  <a:pt x="400" y="270"/>
                </a:moveTo>
                <a:lnTo>
                  <a:pt x="0" y="0"/>
                </a:lnTo>
                <a:lnTo>
                  <a:pt x="4" y="242"/>
                </a:lnTo>
                <a:lnTo>
                  <a:pt x="8" y="484"/>
                </a:lnTo>
                <a:lnTo>
                  <a:pt x="400" y="27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727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7320A8-570F-0C4E-9152-2B42BF5A5661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AC26B6-92BB-1A42-9566-8F95F70794A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8C134F08-CD8A-0845-A79B-90B973FC3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83280"/>
            <a:ext cx="20720048" cy="10332720"/>
          </a:xfrm>
          <a:custGeom>
            <a:avLst/>
            <a:gdLst>
              <a:gd name="T0" fmla="*/ 0 w 19577"/>
              <a:gd name="T1" fmla="*/ 0 h 17083"/>
              <a:gd name="T2" fmla="*/ 338 w 19577"/>
              <a:gd name="T3" fmla="*/ 5 h 17083"/>
              <a:gd name="T4" fmla="*/ 338 w 19577"/>
              <a:gd name="T5" fmla="*/ 5 h 17083"/>
              <a:gd name="T6" fmla="*/ 3994 w 19577"/>
              <a:gd name="T7" fmla="*/ 264 h 17083"/>
              <a:gd name="T8" fmla="*/ 7047 w 19577"/>
              <a:gd name="T9" fmla="*/ 776 h 17083"/>
              <a:gd name="T10" fmla="*/ 7047 w 19577"/>
              <a:gd name="T11" fmla="*/ 776 h 17083"/>
              <a:gd name="T12" fmla="*/ 9326 w 19577"/>
              <a:gd name="T13" fmla="*/ 1909 h 17083"/>
              <a:gd name="T14" fmla="*/ 9488 w 19577"/>
              <a:gd name="T15" fmla="*/ 3077 h 17083"/>
              <a:gd name="T16" fmla="*/ 9488 w 19577"/>
              <a:gd name="T17" fmla="*/ 3077 h 17083"/>
              <a:gd name="T18" fmla="*/ 7284 w 19577"/>
              <a:gd name="T19" fmla="*/ 4434 h 17083"/>
              <a:gd name="T20" fmla="*/ 5397 w 19577"/>
              <a:gd name="T21" fmla="*/ 4981 h 17083"/>
              <a:gd name="T22" fmla="*/ 5397 w 19577"/>
              <a:gd name="T23" fmla="*/ 4981 h 17083"/>
              <a:gd name="T24" fmla="*/ 4996 w 19577"/>
              <a:gd name="T25" fmla="*/ 5191 h 17083"/>
              <a:gd name="T26" fmla="*/ 4738 w 19577"/>
              <a:gd name="T27" fmla="*/ 5435 h 17083"/>
              <a:gd name="T28" fmla="*/ 4738 w 19577"/>
              <a:gd name="T29" fmla="*/ 5435 h 17083"/>
              <a:gd name="T30" fmla="*/ 4659 w 19577"/>
              <a:gd name="T31" fmla="*/ 5847 h 17083"/>
              <a:gd name="T32" fmla="*/ 4885 w 19577"/>
              <a:gd name="T33" fmla="*/ 6215 h 17083"/>
              <a:gd name="T34" fmla="*/ 4885 w 19577"/>
              <a:gd name="T35" fmla="*/ 6215 h 17083"/>
              <a:gd name="T36" fmla="*/ 7970 w 19577"/>
              <a:gd name="T37" fmla="*/ 6687 h 17083"/>
              <a:gd name="T38" fmla="*/ 8411 w 19577"/>
              <a:gd name="T39" fmla="*/ 6687 h 17083"/>
              <a:gd name="T40" fmla="*/ 8411 w 19577"/>
              <a:gd name="T41" fmla="*/ 6687 h 17083"/>
              <a:gd name="T42" fmla="*/ 9592 w 19577"/>
              <a:gd name="T43" fmla="*/ 6669 h 17083"/>
              <a:gd name="T44" fmla="*/ 11333 w 19577"/>
              <a:gd name="T45" fmla="*/ 6669 h 17083"/>
              <a:gd name="T46" fmla="*/ 11333 w 19577"/>
              <a:gd name="T47" fmla="*/ 6669 h 17083"/>
              <a:gd name="T48" fmla="*/ 19576 w 19577"/>
              <a:gd name="T49" fmla="*/ 10538 h 17083"/>
              <a:gd name="T50" fmla="*/ 9551 w 19577"/>
              <a:gd name="T51" fmla="*/ 17082 h 17083"/>
              <a:gd name="T52" fmla="*/ 13148 w 19577"/>
              <a:gd name="T53" fmla="*/ 11051 h 17083"/>
              <a:gd name="T54" fmla="*/ 13148 w 19577"/>
              <a:gd name="T55" fmla="*/ 11051 h 17083"/>
              <a:gd name="T56" fmla="*/ 10028 w 19577"/>
              <a:gd name="T57" fmla="*/ 9159 h 17083"/>
              <a:gd name="T58" fmla="*/ 5491 w 19577"/>
              <a:gd name="T59" fmla="*/ 8828 h 17083"/>
              <a:gd name="T60" fmla="*/ 5491 w 19577"/>
              <a:gd name="T61" fmla="*/ 8828 h 17083"/>
              <a:gd name="T62" fmla="*/ 760 w 19577"/>
              <a:gd name="T63" fmla="*/ 6667 h 17083"/>
              <a:gd name="T64" fmla="*/ 728 w 19577"/>
              <a:gd name="T65" fmla="*/ 5890 h 17083"/>
              <a:gd name="T66" fmla="*/ 728 w 19577"/>
              <a:gd name="T67" fmla="*/ 5890 h 17083"/>
              <a:gd name="T68" fmla="*/ 882 w 19577"/>
              <a:gd name="T69" fmla="*/ 5471 h 17083"/>
              <a:gd name="T70" fmla="*/ 1147 w 19577"/>
              <a:gd name="T71" fmla="*/ 5106 h 17083"/>
              <a:gd name="T72" fmla="*/ 1147 w 19577"/>
              <a:gd name="T73" fmla="*/ 5106 h 17083"/>
              <a:gd name="T74" fmla="*/ 5263 w 19577"/>
              <a:gd name="T75" fmla="*/ 3283 h 17083"/>
              <a:gd name="T76" fmla="*/ 5787 w 19577"/>
              <a:gd name="T77" fmla="*/ 3093 h 17083"/>
              <a:gd name="T78" fmla="*/ 5787 w 19577"/>
              <a:gd name="T79" fmla="*/ 3093 h 17083"/>
              <a:gd name="T80" fmla="*/ 6493 w 19577"/>
              <a:gd name="T81" fmla="*/ 2349 h 17083"/>
              <a:gd name="T82" fmla="*/ 4488 w 19577"/>
              <a:gd name="T83" fmla="*/ 1530 h 17083"/>
              <a:gd name="T84" fmla="*/ 4488 w 19577"/>
              <a:gd name="T85" fmla="*/ 1530 h 17083"/>
              <a:gd name="T86" fmla="*/ 4108 w 19577"/>
              <a:gd name="T87" fmla="*/ 1501 h 17083"/>
              <a:gd name="T88" fmla="*/ 2175 w 19577"/>
              <a:gd name="T89" fmla="*/ 1373 h 17083"/>
              <a:gd name="T90" fmla="*/ 2175 w 19577"/>
              <a:gd name="T91" fmla="*/ 1373 h 17083"/>
              <a:gd name="T92" fmla="*/ 1756 w 19577"/>
              <a:gd name="T93" fmla="*/ 1348 h 17083"/>
              <a:gd name="T94" fmla="*/ 80 w 19577"/>
              <a:gd name="T95" fmla="*/ 1210 h 17083"/>
              <a:gd name="T96" fmla="*/ 80 w 19577"/>
              <a:gd name="T97" fmla="*/ 1210 h 17083"/>
              <a:gd name="T98" fmla="*/ 0 w 19577"/>
              <a:gd name="T99" fmla="*/ 1199 h 17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7" h="17083">
                <a:moveTo>
                  <a:pt x="0" y="1199"/>
                </a:moveTo>
                <a:lnTo>
                  <a:pt x="0" y="0"/>
                </a:lnTo>
                <a:lnTo>
                  <a:pt x="0" y="0"/>
                </a:lnTo>
                <a:cubicBezTo>
                  <a:pt x="113" y="1"/>
                  <a:pt x="226" y="2"/>
                  <a:pt x="338" y="5"/>
                </a:cubicBezTo>
                <a:lnTo>
                  <a:pt x="338" y="5"/>
                </a:lnTo>
                <a:lnTo>
                  <a:pt x="338" y="5"/>
                </a:lnTo>
                <a:cubicBezTo>
                  <a:pt x="1562" y="36"/>
                  <a:pt x="2778" y="132"/>
                  <a:pt x="3994" y="264"/>
                </a:cubicBezTo>
                <a:lnTo>
                  <a:pt x="3994" y="264"/>
                </a:lnTo>
                <a:lnTo>
                  <a:pt x="3994" y="264"/>
                </a:lnTo>
                <a:cubicBezTo>
                  <a:pt x="5020" y="375"/>
                  <a:pt x="6048" y="517"/>
                  <a:pt x="7047" y="776"/>
                </a:cubicBezTo>
                <a:lnTo>
                  <a:pt x="7047" y="776"/>
                </a:lnTo>
                <a:lnTo>
                  <a:pt x="7047" y="776"/>
                </a:lnTo>
                <a:cubicBezTo>
                  <a:pt x="7827" y="977"/>
                  <a:pt x="8797" y="1250"/>
                  <a:pt x="9326" y="1909"/>
                </a:cubicBezTo>
                <a:lnTo>
                  <a:pt x="9326" y="1909"/>
                </a:lnTo>
                <a:lnTo>
                  <a:pt x="9326" y="1909"/>
                </a:lnTo>
                <a:cubicBezTo>
                  <a:pt x="9600" y="2251"/>
                  <a:pt x="9647" y="2672"/>
                  <a:pt x="9488" y="3077"/>
                </a:cubicBezTo>
                <a:lnTo>
                  <a:pt x="9488" y="3077"/>
                </a:lnTo>
                <a:lnTo>
                  <a:pt x="9488" y="3077"/>
                </a:lnTo>
                <a:cubicBezTo>
                  <a:pt x="9188" y="3842"/>
                  <a:pt x="8222" y="4200"/>
                  <a:pt x="7284" y="4434"/>
                </a:cubicBezTo>
                <a:lnTo>
                  <a:pt x="7284" y="4434"/>
                </a:lnTo>
                <a:lnTo>
                  <a:pt x="7284" y="4434"/>
                </a:lnTo>
                <a:cubicBezTo>
                  <a:pt x="6835" y="4546"/>
                  <a:pt x="6002" y="4722"/>
                  <a:pt x="5397" y="4981"/>
                </a:cubicBezTo>
                <a:lnTo>
                  <a:pt x="5397" y="4981"/>
                </a:lnTo>
                <a:lnTo>
                  <a:pt x="5397" y="4981"/>
                </a:lnTo>
                <a:cubicBezTo>
                  <a:pt x="5246" y="5046"/>
                  <a:pt x="5109" y="5116"/>
                  <a:pt x="4996" y="5191"/>
                </a:cubicBezTo>
                <a:lnTo>
                  <a:pt x="4996" y="5191"/>
                </a:lnTo>
                <a:lnTo>
                  <a:pt x="4996" y="5191"/>
                </a:lnTo>
                <a:cubicBezTo>
                  <a:pt x="4883" y="5267"/>
                  <a:pt x="4794" y="5348"/>
                  <a:pt x="4738" y="5435"/>
                </a:cubicBezTo>
                <a:lnTo>
                  <a:pt x="4738" y="5435"/>
                </a:lnTo>
                <a:lnTo>
                  <a:pt x="4738" y="5435"/>
                </a:lnTo>
                <a:cubicBezTo>
                  <a:pt x="4654" y="5564"/>
                  <a:pt x="4632" y="5709"/>
                  <a:pt x="4659" y="5847"/>
                </a:cubicBezTo>
                <a:lnTo>
                  <a:pt x="4659" y="5847"/>
                </a:lnTo>
                <a:lnTo>
                  <a:pt x="4659" y="5847"/>
                </a:lnTo>
                <a:cubicBezTo>
                  <a:pt x="4687" y="5984"/>
                  <a:pt x="4765" y="6115"/>
                  <a:pt x="4885" y="6215"/>
                </a:cubicBezTo>
                <a:lnTo>
                  <a:pt x="4885" y="6215"/>
                </a:lnTo>
                <a:lnTo>
                  <a:pt x="4885" y="6215"/>
                </a:lnTo>
                <a:cubicBezTo>
                  <a:pt x="5460" y="6696"/>
                  <a:pt x="6963" y="6691"/>
                  <a:pt x="7970" y="6687"/>
                </a:cubicBezTo>
                <a:lnTo>
                  <a:pt x="7970" y="6687"/>
                </a:lnTo>
                <a:lnTo>
                  <a:pt x="7970" y="6687"/>
                </a:lnTo>
                <a:cubicBezTo>
                  <a:pt x="8132" y="6686"/>
                  <a:pt x="8281" y="6685"/>
                  <a:pt x="8411" y="6687"/>
                </a:cubicBezTo>
                <a:lnTo>
                  <a:pt x="8411" y="6687"/>
                </a:lnTo>
                <a:lnTo>
                  <a:pt x="8411" y="6687"/>
                </a:lnTo>
                <a:cubicBezTo>
                  <a:pt x="8802" y="6690"/>
                  <a:pt x="9197" y="6680"/>
                  <a:pt x="9592" y="6669"/>
                </a:cubicBezTo>
                <a:lnTo>
                  <a:pt x="9592" y="6669"/>
                </a:lnTo>
                <a:lnTo>
                  <a:pt x="9592" y="6669"/>
                </a:lnTo>
                <a:cubicBezTo>
                  <a:pt x="10175" y="6654"/>
                  <a:pt x="10760" y="6638"/>
                  <a:pt x="11333" y="6669"/>
                </a:cubicBezTo>
                <a:lnTo>
                  <a:pt x="11333" y="6669"/>
                </a:lnTo>
                <a:lnTo>
                  <a:pt x="11333" y="6669"/>
                </a:lnTo>
                <a:cubicBezTo>
                  <a:pt x="14877" y="6861"/>
                  <a:pt x="17924" y="8345"/>
                  <a:pt x="19576" y="10538"/>
                </a:cubicBezTo>
                <a:lnTo>
                  <a:pt x="19576" y="10538"/>
                </a:lnTo>
                <a:lnTo>
                  <a:pt x="19576" y="17082"/>
                </a:lnTo>
                <a:lnTo>
                  <a:pt x="9551" y="17082"/>
                </a:lnTo>
                <a:lnTo>
                  <a:pt x="9551" y="17082"/>
                </a:lnTo>
                <a:cubicBezTo>
                  <a:pt x="10416" y="16064"/>
                  <a:pt x="14167" y="13265"/>
                  <a:pt x="13148" y="11051"/>
                </a:cubicBezTo>
                <a:lnTo>
                  <a:pt x="13148" y="11051"/>
                </a:lnTo>
                <a:lnTo>
                  <a:pt x="13148" y="11051"/>
                </a:lnTo>
                <a:cubicBezTo>
                  <a:pt x="12589" y="9834"/>
                  <a:pt x="11641" y="9345"/>
                  <a:pt x="10028" y="9159"/>
                </a:cubicBezTo>
                <a:lnTo>
                  <a:pt x="10028" y="9159"/>
                </a:lnTo>
                <a:lnTo>
                  <a:pt x="10028" y="9159"/>
                </a:lnTo>
                <a:cubicBezTo>
                  <a:pt x="8533" y="8986"/>
                  <a:pt x="6990" y="9014"/>
                  <a:pt x="5491" y="8828"/>
                </a:cubicBezTo>
                <a:lnTo>
                  <a:pt x="5491" y="8828"/>
                </a:lnTo>
                <a:lnTo>
                  <a:pt x="5491" y="8828"/>
                </a:lnTo>
                <a:cubicBezTo>
                  <a:pt x="3776" y="8615"/>
                  <a:pt x="1227" y="8174"/>
                  <a:pt x="760" y="6667"/>
                </a:cubicBezTo>
                <a:lnTo>
                  <a:pt x="760" y="6667"/>
                </a:lnTo>
                <a:lnTo>
                  <a:pt x="760" y="6667"/>
                </a:lnTo>
                <a:cubicBezTo>
                  <a:pt x="675" y="6395"/>
                  <a:pt x="670" y="6135"/>
                  <a:pt x="728" y="5890"/>
                </a:cubicBezTo>
                <a:lnTo>
                  <a:pt x="728" y="5890"/>
                </a:lnTo>
                <a:lnTo>
                  <a:pt x="728" y="5890"/>
                </a:lnTo>
                <a:cubicBezTo>
                  <a:pt x="764" y="5742"/>
                  <a:pt x="815" y="5603"/>
                  <a:pt x="882" y="5471"/>
                </a:cubicBezTo>
                <a:lnTo>
                  <a:pt x="882" y="5471"/>
                </a:lnTo>
                <a:lnTo>
                  <a:pt x="882" y="5471"/>
                </a:lnTo>
                <a:cubicBezTo>
                  <a:pt x="963" y="5339"/>
                  <a:pt x="1052" y="5218"/>
                  <a:pt x="1147" y="5106"/>
                </a:cubicBezTo>
                <a:lnTo>
                  <a:pt x="1147" y="5106"/>
                </a:lnTo>
                <a:lnTo>
                  <a:pt x="1147" y="5106"/>
                </a:lnTo>
                <a:cubicBezTo>
                  <a:pt x="2191" y="3895"/>
                  <a:pt x="3831" y="3728"/>
                  <a:pt x="5263" y="3283"/>
                </a:cubicBezTo>
                <a:lnTo>
                  <a:pt x="5263" y="3283"/>
                </a:lnTo>
                <a:lnTo>
                  <a:pt x="5263" y="3283"/>
                </a:lnTo>
                <a:cubicBezTo>
                  <a:pt x="5448" y="3226"/>
                  <a:pt x="5626" y="3162"/>
                  <a:pt x="5787" y="3093"/>
                </a:cubicBezTo>
                <a:lnTo>
                  <a:pt x="5787" y="3093"/>
                </a:lnTo>
                <a:lnTo>
                  <a:pt x="5787" y="3093"/>
                </a:lnTo>
                <a:cubicBezTo>
                  <a:pt x="6269" y="2887"/>
                  <a:pt x="6599" y="2638"/>
                  <a:pt x="6493" y="2349"/>
                </a:cubicBezTo>
                <a:lnTo>
                  <a:pt x="6493" y="2349"/>
                </a:lnTo>
                <a:lnTo>
                  <a:pt x="6493" y="2349"/>
                </a:lnTo>
                <a:cubicBezTo>
                  <a:pt x="6261" y="1719"/>
                  <a:pt x="5206" y="1588"/>
                  <a:pt x="4488" y="1530"/>
                </a:cubicBezTo>
                <a:lnTo>
                  <a:pt x="4488" y="1530"/>
                </a:lnTo>
                <a:lnTo>
                  <a:pt x="4488" y="1530"/>
                </a:lnTo>
                <a:cubicBezTo>
                  <a:pt x="4345" y="1518"/>
                  <a:pt x="4215" y="1510"/>
                  <a:pt x="4108" y="1501"/>
                </a:cubicBezTo>
                <a:lnTo>
                  <a:pt x="4108" y="1501"/>
                </a:lnTo>
                <a:lnTo>
                  <a:pt x="4108" y="1501"/>
                </a:lnTo>
                <a:cubicBezTo>
                  <a:pt x="3475" y="1472"/>
                  <a:pt x="2809" y="1400"/>
                  <a:pt x="2175" y="1373"/>
                </a:cubicBezTo>
                <a:lnTo>
                  <a:pt x="2175" y="1373"/>
                </a:lnTo>
                <a:lnTo>
                  <a:pt x="2175" y="1373"/>
                </a:lnTo>
                <a:cubicBezTo>
                  <a:pt x="2036" y="1365"/>
                  <a:pt x="1896" y="1357"/>
                  <a:pt x="1756" y="1348"/>
                </a:cubicBezTo>
                <a:lnTo>
                  <a:pt x="1756" y="1348"/>
                </a:lnTo>
                <a:lnTo>
                  <a:pt x="1756" y="1348"/>
                </a:lnTo>
                <a:cubicBezTo>
                  <a:pt x="1196" y="1313"/>
                  <a:pt x="637" y="1272"/>
                  <a:pt x="80" y="1210"/>
                </a:cubicBezTo>
                <a:lnTo>
                  <a:pt x="80" y="1210"/>
                </a:lnTo>
                <a:lnTo>
                  <a:pt x="80" y="1210"/>
                </a:lnTo>
                <a:cubicBezTo>
                  <a:pt x="55" y="1207"/>
                  <a:pt x="27" y="1203"/>
                  <a:pt x="0" y="1199"/>
                </a:cubicBezTo>
                <a:lnTo>
                  <a:pt x="0" y="1199"/>
                </a:lnTo>
              </a:path>
            </a:pathLst>
          </a:custGeom>
          <a:solidFill>
            <a:srgbClr val="2529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4341BD0-BCCA-534A-8210-C4DE7B68D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83280"/>
            <a:ext cx="20720048" cy="10332720"/>
          </a:xfrm>
          <a:custGeom>
            <a:avLst/>
            <a:gdLst>
              <a:gd name="T0" fmla="*/ 0 w 19577"/>
              <a:gd name="T1" fmla="*/ 0 h 17083"/>
              <a:gd name="T2" fmla="*/ 338 w 19577"/>
              <a:gd name="T3" fmla="*/ 5 h 17083"/>
              <a:gd name="T4" fmla="*/ 338 w 19577"/>
              <a:gd name="T5" fmla="*/ 5 h 17083"/>
              <a:gd name="T6" fmla="*/ 3994 w 19577"/>
              <a:gd name="T7" fmla="*/ 264 h 17083"/>
              <a:gd name="T8" fmla="*/ 7047 w 19577"/>
              <a:gd name="T9" fmla="*/ 776 h 17083"/>
              <a:gd name="T10" fmla="*/ 7047 w 19577"/>
              <a:gd name="T11" fmla="*/ 776 h 17083"/>
              <a:gd name="T12" fmla="*/ 9326 w 19577"/>
              <a:gd name="T13" fmla="*/ 1909 h 17083"/>
              <a:gd name="T14" fmla="*/ 9488 w 19577"/>
              <a:gd name="T15" fmla="*/ 3077 h 17083"/>
              <a:gd name="T16" fmla="*/ 9488 w 19577"/>
              <a:gd name="T17" fmla="*/ 3077 h 17083"/>
              <a:gd name="T18" fmla="*/ 7284 w 19577"/>
              <a:gd name="T19" fmla="*/ 4434 h 17083"/>
              <a:gd name="T20" fmla="*/ 5397 w 19577"/>
              <a:gd name="T21" fmla="*/ 4981 h 17083"/>
              <a:gd name="T22" fmla="*/ 5397 w 19577"/>
              <a:gd name="T23" fmla="*/ 4981 h 17083"/>
              <a:gd name="T24" fmla="*/ 4996 w 19577"/>
              <a:gd name="T25" fmla="*/ 5191 h 17083"/>
              <a:gd name="T26" fmla="*/ 4738 w 19577"/>
              <a:gd name="T27" fmla="*/ 5435 h 17083"/>
              <a:gd name="T28" fmla="*/ 4738 w 19577"/>
              <a:gd name="T29" fmla="*/ 5435 h 17083"/>
              <a:gd name="T30" fmla="*/ 4659 w 19577"/>
              <a:gd name="T31" fmla="*/ 5847 h 17083"/>
              <a:gd name="T32" fmla="*/ 4885 w 19577"/>
              <a:gd name="T33" fmla="*/ 6215 h 17083"/>
              <a:gd name="T34" fmla="*/ 4885 w 19577"/>
              <a:gd name="T35" fmla="*/ 6215 h 17083"/>
              <a:gd name="T36" fmla="*/ 7970 w 19577"/>
              <a:gd name="T37" fmla="*/ 6687 h 17083"/>
              <a:gd name="T38" fmla="*/ 8411 w 19577"/>
              <a:gd name="T39" fmla="*/ 6687 h 17083"/>
              <a:gd name="T40" fmla="*/ 8411 w 19577"/>
              <a:gd name="T41" fmla="*/ 6687 h 17083"/>
              <a:gd name="T42" fmla="*/ 9592 w 19577"/>
              <a:gd name="T43" fmla="*/ 6669 h 17083"/>
              <a:gd name="T44" fmla="*/ 11333 w 19577"/>
              <a:gd name="T45" fmla="*/ 6669 h 17083"/>
              <a:gd name="T46" fmla="*/ 11333 w 19577"/>
              <a:gd name="T47" fmla="*/ 6669 h 17083"/>
              <a:gd name="T48" fmla="*/ 19576 w 19577"/>
              <a:gd name="T49" fmla="*/ 10538 h 17083"/>
              <a:gd name="T50" fmla="*/ 9551 w 19577"/>
              <a:gd name="T51" fmla="*/ 17082 h 17083"/>
              <a:gd name="T52" fmla="*/ 13148 w 19577"/>
              <a:gd name="T53" fmla="*/ 11051 h 17083"/>
              <a:gd name="T54" fmla="*/ 13148 w 19577"/>
              <a:gd name="T55" fmla="*/ 11051 h 17083"/>
              <a:gd name="T56" fmla="*/ 10028 w 19577"/>
              <a:gd name="T57" fmla="*/ 9159 h 17083"/>
              <a:gd name="T58" fmla="*/ 5491 w 19577"/>
              <a:gd name="T59" fmla="*/ 8828 h 17083"/>
              <a:gd name="T60" fmla="*/ 5491 w 19577"/>
              <a:gd name="T61" fmla="*/ 8828 h 17083"/>
              <a:gd name="T62" fmla="*/ 760 w 19577"/>
              <a:gd name="T63" fmla="*/ 6667 h 17083"/>
              <a:gd name="T64" fmla="*/ 728 w 19577"/>
              <a:gd name="T65" fmla="*/ 5890 h 17083"/>
              <a:gd name="T66" fmla="*/ 728 w 19577"/>
              <a:gd name="T67" fmla="*/ 5890 h 17083"/>
              <a:gd name="T68" fmla="*/ 882 w 19577"/>
              <a:gd name="T69" fmla="*/ 5471 h 17083"/>
              <a:gd name="T70" fmla="*/ 1147 w 19577"/>
              <a:gd name="T71" fmla="*/ 5106 h 17083"/>
              <a:gd name="T72" fmla="*/ 1147 w 19577"/>
              <a:gd name="T73" fmla="*/ 5106 h 17083"/>
              <a:gd name="T74" fmla="*/ 5263 w 19577"/>
              <a:gd name="T75" fmla="*/ 3283 h 17083"/>
              <a:gd name="T76" fmla="*/ 5787 w 19577"/>
              <a:gd name="T77" fmla="*/ 3093 h 17083"/>
              <a:gd name="T78" fmla="*/ 5787 w 19577"/>
              <a:gd name="T79" fmla="*/ 3093 h 17083"/>
              <a:gd name="T80" fmla="*/ 6493 w 19577"/>
              <a:gd name="T81" fmla="*/ 2349 h 17083"/>
              <a:gd name="T82" fmla="*/ 4488 w 19577"/>
              <a:gd name="T83" fmla="*/ 1530 h 17083"/>
              <a:gd name="T84" fmla="*/ 4488 w 19577"/>
              <a:gd name="T85" fmla="*/ 1530 h 17083"/>
              <a:gd name="T86" fmla="*/ 4108 w 19577"/>
              <a:gd name="T87" fmla="*/ 1501 h 17083"/>
              <a:gd name="T88" fmla="*/ 2175 w 19577"/>
              <a:gd name="T89" fmla="*/ 1373 h 17083"/>
              <a:gd name="T90" fmla="*/ 2175 w 19577"/>
              <a:gd name="T91" fmla="*/ 1373 h 17083"/>
              <a:gd name="T92" fmla="*/ 1756 w 19577"/>
              <a:gd name="T93" fmla="*/ 1348 h 17083"/>
              <a:gd name="T94" fmla="*/ 80 w 19577"/>
              <a:gd name="T95" fmla="*/ 1210 h 17083"/>
              <a:gd name="T96" fmla="*/ 80 w 19577"/>
              <a:gd name="T97" fmla="*/ 1210 h 17083"/>
              <a:gd name="T98" fmla="*/ 0 w 19577"/>
              <a:gd name="T99" fmla="*/ 1199 h 17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7" h="17083">
                <a:moveTo>
                  <a:pt x="0" y="1199"/>
                </a:moveTo>
                <a:lnTo>
                  <a:pt x="0" y="0"/>
                </a:lnTo>
                <a:lnTo>
                  <a:pt x="0" y="0"/>
                </a:lnTo>
                <a:cubicBezTo>
                  <a:pt x="113" y="1"/>
                  <a:pt x="226" y="2"/>
                  <a:pt x="338" y="5"/>
                </a:cubicBezTo>
                <a:lnTo>
                  <a:pt x="338" y="5"/>
                </a:lnTo>
                <a:lnTo>
                  <a:pt x="338" y="5"/>
                </a:lnTo>
                <a:cubicBezTo>
                  <a:pt x="1562" y="36"/>
                  <a:pt x="2778" y="132"/>
                  <a:pt x="3994" y="264"/>
                </a:cubicBezTo>
                <a:lnTo>
                  <a:pt x="3994" y="264"/>
                </a:lnTo>
                <a:lnTo>
                  <a:pt x="3994" y="264"/>
                </a:lnTo>
                <a:cubicBezTo>
                  <a:pt x="5020" y="375"/>
                  <a:pt x="6048" y="517"/>
                  <a:pt x="7047" y="776"/>
                </a:cubicBezTo>
                <a:lnTo>
                  <a:pt x="7047" y="776"/>
                </a:lnTo>
                <a:lnTo>
                  <a:pt x="7047" y="776"/>
                </a:lnTo>
                <a:cubicBezTo>
                  <a:pt x="7827" y="977"/>
                  <a:pt x="8797" y="1250"/>
                  <a:pt x="9326" y="1909"/>
                </a:cubicBezTo>
                <a:lnTo>
                  <a:pt x="9326" y="1909"/>
                </a:lnTo>
                <a:lnTo>
                  <a:pt x="9326" y="1909"/>
                </a:lnTo>
                <a:cubicBezTo>
                  <a:pt x="9600" y="2251"/>
                  <a:pt x="9647" y="2672"/>
                  <a:pt x="9488" y="3077"/>
                </a:cubicBezTo>
                <a:lnTo>
                  <a:pt x="9488" y="3077"/>
                </a:lnTo>
                <a:lnTo>
                  <a:pt x="9488" y="3077"/>
                </a:lnTo>
                <a:cubicBezTo>
                  <a:pt x="9188" y="3842"/>
                  <a:pt x="8222" y="4200"/>
                  <a:pt x="7284" y="4434"/>
                </a:cubicBezTo>
                <a:lnTo>
                  <a:pt x="7284" y="4434"/>
                </a:lnTo>
                <a:lnTo>
                  <a:pt x="7284" y="4434"/>
                </a:lnTo>
                <a:cubicBezTo>
                  <a:pt x="6835" y="4546"/>
                  <a:pt x="6002" y="4722"/>
                  <a:pt x="5397" y="4981"/>
                </a:cubicBezTo>
                <a:lnTo>
                  <a:pt x="5397" y="4981"/>
                </a:lnTo>
                <a:lnTo>
                  <a:pt x="5397" y="4981"/>
                </a:lnTo>
                <a:cubicBezTo>
                  <a:pt x="5246" y="5046"/>
                  <a:pt x="5109" y="5116"/>
                  <a:pt x="4996" y="5191"/>
                </a:cubicBezTo>
                <a:lnTo>
                  <a:pt x="4996" y="5191"/>
                </a:lnTo>
                <a:lnTo>
                  <a:pt x="4996" y="5191"/>
                </a:lnTo>
                <a:cubicBezTo>
                  <a:pt x="4883" y="5267"/>
                  <a:pt x="4794" y="5348"/>
                  <a:pt x="4738" y="5435"/>
                </a:cubicBezTo>
                <a:lnTo>
                  <a:pt x="4738" y="5435"/>
                </a:lnTo>
                <a:lnTo>
                  <a:pt x="4738" y="5435"/>
                </a:lnTo>
                <a:cubicBezTo>
                  <a:pt x="4654" y="5564"/>
                  <a:pt x="4632" y="5709"/>
                  <a:pt x="4659" y="5847"/>
                </a:cubicBezTo>
                <a:lnTo>
                  <a:pt x="4659" y="5847"/>
                </a:lnTo>
                <a:lnTo>
                  <a:pt x="4659" y="5847"/>
                </a:lnTo>
                <a:cubicBezTo>
                  <a:pt x="4687" y="5984"/>
                  <a:pt x="4765" y="6115"/>
                  <a:pt x="4885" y="6215"/>
                </a:cubicBezTo>
                <a:lnTo>
                  <a:pt x="4885" y="6215"/>
                </a:lnTo>
                <a:lnTo>
                  <a:pt x="4885" y="6215"/>
                </a:lnTo>
                <a:cubicBezTo>
                  <a:pt x="5460" y="6696"/>
                  <a:pt x="6963" y="6691"/>
                  <a:pt x="7970" y="6687"/>
                </a:cubicBezTo>
                <a:lnTo>
                  <a:pt x="7970" y="6687"/>
                </a:lnTo>
                <a:lnTo>
                  <a:pt x="7970" y="6687"/>
                </a:lnTo>
                <a:cubicBezTo>
                  <a:pt x="8132" y="6686"/>
                  <a:pt x="8281" y="6685"/>
                  <a:pt x="8411" y="6687"/>
                </a:cubicBezTo>
                <a:lnTo>
                  <a:pt x="8411" y="6687"/>
                </a:lnTo>
                <a:lnTo>
                  <a:pt x="8411" y="6687"/>
                </a:lnTo>
                <a:cubicBezTo>
                  <a:pt x="8802" y="6690"/>
                  <a:pt x="9197" y="6680"/>
                  <a:pt x="9592" y="6669"/>
                </a:cubicBezTo>
                <a:lnTo>
                  <a:pt x="9592" y="6669"/>
                </a:lnTo>
                <a:lnTo>
                  <a:pt x="9592" y="6669"/>
                </a:lnTo>
                <a:cubicBezTo>
                  <a:pt x="10175" y="6654"/>
                  <a:pt x="10760" y="6638"/>
                  <a:pt x="11333" y="6669"/>
                </a:cubicBezTo>
                <a:lnTo>
                  <a:pt x="11333" y="6669"/>
                </a:lnTo>
                <a:lnTo>
                  <a:pt x="11333" y="6669"/>
                </a:lnTo>
                <a:cubicBezTo>
                  <a:pt x="14877" y="6861"/>
                  <a:pt x="17924" y="8345"/>
                  <a:pt x="19576" y="10538"/>
                </a:cubicBezTo>
                <a:lnTo>
                  <a:pt x="19576" y="10538"/>
                </a:lnTo>
                <a:lnTo>
                  <a:pt x="19576" y="17082"/>
                </a:lnTo>
                <a:lnTo>
                  <a:pt x="9551" y="17082"/>
                </a:lnTo>
                <a:lnTo>
                  <a:pt x="9551" y="17082"/>
                </a:lnTo>
                <a:cubicBezTo>
                  <a:pt x="10416" y="16064"/>
                  <a:pt x="14167" y="13265"/>
                  <a:pt x="13148" y="11051"/>
                </a:cubicBezTo>
                <a:lnTo>
                  <a:pt x="13148" y="11051"/>
                </a:lnTo>
                <a:lnTo>
                  <a:pt x="13148" y="11051"/>
                </a:lnTo>
                <a:cubicBezTo>
                  <a:pt x="12589" y="9834"/>
                  <a:pt x="11641" y="9345"/>
                  <a:pt x="10028" y="9159"/>
                </a:cubicBezTo>
                <a:lnTo>
                  <a:pt x="10028" y="9159"/>
                </a:lnTo>
                <a:lnTo>
                  <a:pt x="10028" y="9159"/>
                </a:lnTo>
                <a:cubicBezTo>
                  <a:pt x="8533" y="8986"/>
                  <a:pt x="6990" y="9014"/>
                  <a:pt x="5491" y="8828"/>
                </a:cubicBezTo>
                <a:lnTo>
                  <a:pt x="5491" y="8828"/>
                </a:lnTo>
                <a:lnTo>
                  <a:pt x="5491" y="8828"/>
                </a:lnTo>
                <a:cubicBezTo>
                  <a:pt x="3776" y="8615"/>
                  <a:pt x="1227" y="8174"/>
                  <a:pt x="760" y="6667"/>
                </a:cubicBezTo>
                <a:lnTo>
                  <a:pt x="760" y="6667"/>
                </a:lnTo>
                <a:lnTo>
                  <a:pt x="760" y="6667"/>
                </a:lnTo>
                <a:cubicBezTo>
                  <a:pt x="675" y="6395"/>
                  <a:pt x="670" y="6135"/>
                  <a:pt x="728" y="5890"/>
                </a:cubicBezTo>
                <a:lnTo>
                  <a:pt x="728" y="5890"/>
                </a:lnTo>
                <a:lnTo>
                  <a:pt x="728" y="5890"/>
                </a:lnTo>
                <a:cubicBezTo>
                  <a:pt x="764" y="5742"/>
                  <a:pt x="815" y="5603"/>
                  <a:pt x="882" y="5471"/>
                </a:cubicBezTo>
                <a:lnTo>
                  <a:pt x="882" y="5471"/>
                </a:lnTo>
                <a:lnTo>
                  <a:pt x="882" y="5471"/>
                </a:lnTo>
                <a:cubicBezTo>
                  <a:pt x="963" y="5339"/>
                  <a:pt x="1052" y="5218"/>
                  <a:pt x="1147" y="5106"/>
                </a:cubicBezTo>
                <a:lnTo>
                  <a:pt x="1147" y="5106"/>
                </a:lnTo>
                <a:lnTo>
                  <a:pt x="1147" y="5106"/>
                </a:lnTo>
                <a:cubicBezTo>
                  <a:pt x="2191" y="3895"/>
                  <a:pt x="3831" y="3728"/>
                  <a:pt x="5263" y="3283"/>
                </a:cubicBezTo>
                <a:lnTo>
                  <a:pt x="5263" y="3283"/>
                </a:lnTo>
                <a:lnTo>
                  <a:pt x="5263" y="3283"/>
                </a:lnTo>
                <a:cubicBezTo>
                  <a:pt x="5448" y="3226"/>
                  <a:pt x="5626" y="3162"/>
                  <a:pt x="5787" y="3093"/>
                </a:cubicBezTo>
                <a:lnTo>
                  <a:pt x="5787" y="3093"/>
                </a:lnTo>
                <a:lnTo>
                  <a:pt x="5787" y="3093"/>
                </a:lnTo>
                <a:cubicBezTo>
                  <a:pt x="6269" y="2887"/>
                  <a:pt x="6599" y="2638"/>
                  <a:pt x="6493" y="2349"/>
                </a:cubicBezTo>
                <a:lnTo>
                  <a:pt x="6493" y="2349"/>
                </a:lnTo>
                <a:lnTo>
                  <a:pt x="6493" y="2349"/>
                </a:lnTo>
                <a:cubicBezTo>
                  <a:pt x="6261" y="1719"/>
                  <a:pt x="5206" y="1588"/>
                  <a:pt x="4488" y="1530"/>
                </a:cubicBezTo>
                <a:lnTo>
                  <a:pt x="4488" y="1530"/>
                </a:lnTo>
                <a:lnTo>
                  <a:pt x="4488" y="1530"/>
                </a:lnTo>
                <a:cubicBezTo>
                  <a:pt x="4345" y="1518"/>
                  <a:pt x="4215" y="1510"/>
                  <a:pt x="4108" y="1501"/>
                </a:cubicBezTo>
                <a:lnTo>
                  <a:pt x="4108" y="1501"/>
                </a:lnTo>
                <a:lnTo>
                  <a:pt x="4108" y="1501"/>
                </a:lnTo>
                <a:cubicBezTo>
                  <a:pt x="3475" y="1472"/>
                  <a:pt x="2809" y="1400"/>
                  <a:pt x="2175" y="1373"/>
                </a:cubicBezTo>
                <a:lnTo>
                  <a:pt x="2175" y="1373"/>
                </a:lnTo>
                <a:lnTo>
                  <a:pt x="2175" y="1373"/>
                </a:lnTo>
                <a:cubicBezTo>
                  <a:pt x="2036" y="1365"/>
                  <a:pt x="1896" y="1357"/>
                  <a:pt x="1756" y="1348"/>
                </a:cubicBezTo>
                <a:lnTo>
                  <a:pt x="1756" y="1348"/>
                </a:lnTo>
                <a:lnTo>
                  <a:pt x="1756" y="1348"/>
                </a:lnTo>
                <a:cubicBezTo>
                  <a:pt x="1196" y="1313"/>
                  <a:pt x="637" y="1272"/>
                  <a:pt x="80" y="1210"/>
                </a:cubicBezTo>
                <a:lnTo>
                  <a:pt x="80" y="1210"/>
                </a:lnTo>
                <a:lnTo>
                  <a:pt x="80" y="1210"/>
                </a:lnTo>
                <a:cubicBezTo>
                  <a:pt x="55" y="1207"/>
                  <a:pt x="27" y="1203"/>
                  <a:pt x="0" y="1199"/>
                </a:cubicBezTo>
                <a:lnTo>
                  <a:pt x="0" y="1199"/>
                </a:lnTo>
              </a:path>
            </a:pathLst>
          </a:custGeom>
          <a:solidFill>
            <a:srgbClr val="2529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EF72443D-3AF8-A845-8FB6-B9D47E1EB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83280"/>
            <a:ext cx="20720048" cy="10332720"/>
          </a:xfrm>
          <a:custGeom>
            <a:avLst/>
            <a:gdLst>
              <a:gd name="T0" fmla="*/ 0 w 19577"/>
              <a:gd name="T1" fmla="*/ 0 h 17083"/>
              <a:gd name="T2" fmla="*/ 338 w 19577"/>
              <a:gd name="T3" fmla="*/ 5 h 17083"/>
              <a:gd name="T4" fmla="*/ 338 w 19577"/>
              <a:gd name="T5" fmla="*/ 5 h 17083"/>
              <a:gd name="T6" fmla="*/ 3994 w 19577"/>
              <a:gd name="T7" fmla="*/ 264 h 17083"/>
              <a:gd name="T8" fmla="*/ 7047 w 19577"/>
              <a:gd name="T9" fmla="*/ 776 h 17083"/>
              <a:gd name="T10" fmla="*/ 7047 w 19577"/>
              <a:gd name="T11" fmla="*/ 776 h 17083"/>
              <a:gd name="T12" fmla="*/ 9326 w 19577"/>
              <a:gd name="T13" fmla="*/ 1909 h 17083"/>
              <a:gd name="T14" fmla="*/ 9488 w 19577"/>
              <a:gd name="T15" fmla="*/ 3077 h 17083"/>
              <a:gd name="T16" fmla="*/ 9488 w 19577"/>
              <a:gd name="T17" fmla="*/ 3077 h 17083"/>
              <a:gd name="T18" fmla="*/ 7284 w 19577"/>
              <a:gd name="T19" fmla="*/ 4434 h 17083"/>
              <a:gd name="T20" fmla="*/ 5397 w 19577"/>
              <a:gd name="T21" fmla="*/ 4981 h 17083"/>
              <a:gd name="T22" fmla="*/ 5397 w 19577"/>
              <a:gd name="T23" fmla="*/ 4981 h 17083"/>
              <a:gd name="T24" fmla="*/ 4996 w 19577"/>
              <a:gd name="T25" fmla="*/ 5191 h 17083"/>
              <a:gd name="T26" fmla="*/ 4738 w 19577"/>
              <a:gd name="T27" fmla="*/ 5435 h 17083"/>
              <a:gd name="T28" fmla="*/ 4738 w 19577"/>
              <a:gd name="T29" fmla="*/ 5435 h 17083"/>
              <a:gd name="T30" fmla="*/ 4659 w 19577"/>
              <a:gd name="T31" fmla="*/ 5847 h 17083"/>
              <a:gd name="T32" fmla="*/ 4885 w 19577"/>
              <a:gd name="T33" fmla="*/ 6215 h 17083"/>
              <a:gd name="T34" fmla="*/ 4885 w 19577"/>
              <a:gd name="T35" fmla="*/ 6215 h 17083"/>
              <a:gd name="T36" fmla="*/ 7970 w 19577"/>
              <a:gd name="T37" fmla="*/ 6687 h 17083"/>
              <a:gd name="T38" fmla="*/ 8411 w 19577"/>
              <a:gd name="T39" fmla="*/ 6687 h 17083"/>
              <a:gd name="T40" fmla="*/ 8411 w 19577"/>
              <a:gd name="T41" fmla="*/ 6687 h 17083"/>
              <a:gd name="T42" fmla="*/ 9592 w 19577"/>
              <a:gd name="T43" fmla="*/ 6669 h 17083"/>
              <a:gd name="T44" fmla="*/ 11333 w 19577"/>
              <a:gd name="T45" fmla="*/ 6669 h 17083"/>
              <a:gd name="T46" fmla="*/ 11333 w 19577"/>
              <a:gd name="T47" fmla="*/ 6669 h 17083"/>
              <a:gd name="T48" fmla="*/ 19576 w 19577"/>
              <a:gd name="T49" fmla="*/ 10538 h 17083"/>
              <a:gd name="T50" fmla="*/ 9551 w 19577"/>
              <a:gd name="T51" fmla="*/ 17082 h 17083"/>
              <a:gd name="T52" fmla="*/ 13148 w 19577"/>
              <a:gd name="T53" fmla="*/ 11051 h 17083"/>
              <a:gd name="T54" fmla="*/ 13148 w 19577"/>
              <a:gd name="T55" fmla="*/ 11051 h 17083"/>
              <a:gd name="T56" fmla="*/ 10028 w 19577"/>
              <a:gd name="T57" fmla="*/ 9159 h 17083"/>
              <a:gd name="T58" fmla="*/ 5491 w 19577"/>
              <a:gd name="T59" fmla="*/ 8828 h 17083"/>
              <a:gd name="T60" fmla="*/ 5491 w 19577"/>
              <a:gd name="T61" fmla="*/ 8828 h 17083"/>
              <a:gd name="T62" fmla="*/ 760 w 19577"/>
              <a:gd name="T63" fmla="*/ 6667 h 17083"/>
              <a:gd name="T64" fmla="*/ 728 w 19577"/>
              <a:gd name="T65" fmla="*/ 5890 h 17083"/>
              <a:gd name="T66" fmla="*/ 728 w 19577"/>
              <a:gd name="T67" fmla="*/ 5890 h 17083"/>
              <a:gd name="T68" fmla="*/ 882 w 19577"/>
              <a:gd name="T69" fmla="*/ 5471 h 17083"/>
              <a:gd name="T70" fmla="*/ 1147 w 19577"/>
              <a:gd name="T71" fmla="*/ 5106 h 17083"/>
              <a:gd name="T72" fmla="*/ 1147 w 19577"/>
              <a:gd name="T73" fmla="*/ 5106 h 17083"/>
              <a:gd name="T74" fmla="*/ 5263 w 19577"/>
              <a:gd name="T75" fmla="*/ 3283 h 17083"/>
              <a:gd name="T76" fmla="*/ 5787 w 19577"/>
              <a:gd name="T77" fmla="*/ 3093 h 17083"/>
              <a:gd name="T78" fmla="*/ 5787 w 19577"/>
              <a:gd name="T79" fmla="*/ 3093 h 17083"/>
              <a:gd name="T80" fmla="*/ 6493 w 19577"/>
              <a:gd name="T81" fmla="*/ 2349 h 17083"/>
              <a:gd name="T82" fmla="*/ 4488 w 19577"/>
              <a:gd name="T83" fmla="*/ 1530 h 17083"/>
              <a:gd name="T84" fmla="*/ 4488 w 19577"/>
              <a:gd name="T85" fmla="*/ 1530 h 17083"/>
              <a:gd name="T86" fmla="*/ 4108 w 19577"/>
              <a:gd name="T87" fmla="*/ 1501 h 17083"/>
              <a:gd name="T88" fmla="*/ 2175 w 19577"/>
              <a:gd name="T89" fmla="*/ 1373 h 17083"/>
              <a:gd name="T90" fmla="*/ 2175 w 19577"/>
              <a:gd name="T91" fmla="*/ 1373 h 17083"/>
              <a:gd name="T92" fmla="*/ 1756 w 19577"/>
              <a:gd name="T93" fmla="*/ 1348 h 17083"/>
              <a:gd name="T94" fmla="*/ 80 w 19577"/>
              <a:gd name="T95" fmla="*/ 1210 h 17083"/>
              <a:gd name="T96" fmla="*/ 80 w 19577"/>
              <a:gd name="T97" fmla="*/ 1210 h 17083"/>
              <a:gd name="T98" fmla="*/ 0 w 19577"/>
              <a:gd name="T99" fmla="*/ 1199 h 17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577" h="17083">
                <a:moveTo>
                  <a:pt x="0" y="1199"/>
                </a:moveTo>
                <a:lnTo>
                  <a:pt x="0" y="0"/>
                </a:lnTo>
                <a:lnTo>
                  <a:pt x="0" y="0"/>
                </a:lnTo>
                <a:cubicBezTo>
                  <a:pt x="113" y="1"/>
                  <a:pt x="226" y="2"/>
                  <a:pt x="338" y="5"/>
                </a:cubicBezTo>
                <a:lnTo>
                  <a:pt x="338" y="5"/>
                </a:lnTo>
                <a:lnTo>
                  <a:pt x="338" y="5"/>
                </a:lnTo>
                <a:cubicBezTo>
                  <a:pt x="1562" y="36"/>
                  <a:pt x="2778" y="132"/>
                  <a:pt x="3994" y="264"/>
                </a:cubicBezTo>
                <a:lnTo>
                  <a:pt x="3994" y="264"/>
                </a:lnTo>
                <a:lnTo>
                  <a:pt x="3994" y="264"/>
                </a:lnTo>
                <a:cubicBezTo>
                  <a:pt x="5020" y="375"/>
                  <a:pt x="6048" y="517"/>
                  <a:pt x="7047" y="776"/>
                </a:cubicBezTo>
                <a:lnTo>
                  <a:pt x="7047" y="776"/>
                </a:lnTo>
                <a:lnTo>
                  <a:pt x="7047" y="776"/>
                </a:lnTo>
                <a:cubicBezTo>
                  <a:pt x="7827" y="977"/>
                  <a:pt x="8797" y="1250"/>
                  <a:pt x="9326" y="1909"/>
                </a:cubicBezTo>
                <a:lnTo>
                  <a:pt x="9326" y="1909"/>
                </a:lnTo>
                <a:lnTo>
                  <a:pt x="9326" y="1909"/>
                </a:lnTo>
                <a:cubicBezTo>
                  <a:pt x="9600" y="2251"/>
                  <a:pt x="9647" y="2672"/>
                  <a:pt x="9488" y="3077"/>
                </a:cubicBezTo>
                <a:lnTo>
                  <a:pt x="9488" y="3077"/>
                </a:lnTo>
                <a:lnTo>
                  <a:pt x="9488" y="3077"/>
                </a:lnTo>
                <a:cubicBezTo>
                  <a:pt x="9188" y="3842"/>
                  <a:pt x="8222" y="4200"/>
                  <a:pt x="7284" y="4434"/>
                </a:cubicBezTo>
                <a:lnTo>
                  <a:pt x="7284" y="4434"/>
                </a:lnTo>
                <a:lnTo>
                  <a:pt x="7284" y="4434"/>
                </a:lnTo>
                <a:cubicBezTo>
                  <a:pt x="6835" y="4546"/>
                  <a:pt x="6002" y="4722"/>
                  <a:pt x="5397" y="4981"/>
                </a:cubicBezTo>
                <a:lnTo>
                  <a:pt x="5397" y="4981"/>
                </a:lnTo>
                <a:lnTo>
                  <a:pt x="5397" y="4981"/>
                </a:lnTo>
                <a:cubicBezTo>
                  <a:pt x="5246" y="5046"/>
                  <a:pt x="5109" y="5116"/>
                  <a:pt x="4996" y="5191"/>
                </a:cubicBezTo>
                <a:lnTo>
                  <a:pt x="4996" y="5191"/>
                </a:lnTo>
                <a:lnTo>
                  <a:pt x="4996" y="5191"/>
                </a:lnTo>
                <a:cubicBezTo>
                  <a:pt x="4883" y="5267"/>
                  <a:pt x="4794" y="5348"/>
                  <a:pt x="4738" y="5435"/>
                </a:cubicBezTo>
                <a:lnTo>
                  <a:pt x="4738" y="5435"/>
                </a:lnTo>
                <a:lnTo>
                  <a:pt x="4738" y="5435"/>
                </a:lnTo>
                <a:cubicBezTo>
                  <a:pt x="4654" y="5564"/>
                  <a:pt x="4632" y="5709"/>
                  <a:pt x="4659" y="5847"/>
                </a:cubicBezTo>
                <a:lnTo>
                  <a:pt x="4659" y="5847"/>
                </a:lnTo>
                <a:lnTo>
                  <a:pt x="4659" y="5847"/>
                </a:lnTo>
                <a:cubicBezTo>
                  <a:pt x="4687" y="5984"/>
                  <a:pt x="4765" y="6115"/>
                  <a:pt x="4885" y="6215"/>
                </a:cubicBezTo>
                <a:lnTo>
                  <a:pt x="4885" y="6215"/>
                </a:lnTo>
                <a:lnTo>
                  <a:pt x="4885" y="6215"/>
                </a:lnTo>
                <a:cubicBezTo>
                  <a:pt x="5460" y="6696"/>
                  <a:pt x="6963" y="6691"/>
                  <a:pt x="7970" y="6687"/>
                </a:cubicBezTo>
                <a:lnTo>
                  <a:pt x="7970" y="6687"/>
                </a:lnTo>
                <a:lnTo>
                  <a:pt x="7970" y="6687"/>
                </a:lnTo>
                <a:cubicBezTo>
                  <a:pt x="8132" y="6686"/>
                  <a:pt x="8281" y="6685"/>
                  <a:pt x="8411" y="6687"/>
                </a:cubicBezTo>
                <a:lnTo>
                  <a:pt x="8411" y="6687"/>
                </a:lnTo>
                <a:lnTo>
                  <a:pt x="8411" y="6687"/>
                </a:lnTo>
                <a:cubicBezTo>
                  <a:pt x="8802" y="6690"/>
                  <a:pt x="9197" y="6680"/>
                  <a:pt x="9592" y="6669"/>
                </a:cubicBezTo>
                <a:lnTo>
                  <a:pt x="9592" y="6669"/>
                </a:lnTo>
                <a:lnTo>
                  <a:pt x="9592" y="6669"/>
                </a:lnTo>
                <a:cubicBezTo>
                  <a:pt x="10175" y="6654"/>
                  <a:pt x="10760" y="6638"/>
                  <a:pt x="11333" y="6669"/>
                </a:cubicBezTo>
                <a:lnTo>
                  <a:pt x="11333" y="6669"/>
                </a:lnTo>
                <a:lnTo>
                  <a:pt x="11333" y="6669"/>
                </a:lnTo>
                <a:cubicBezTo>
                  <a:pt x="14877" y="6861"/>
                  <a:pt x="17924" y="8345"/>
                  <a:pt x="19576" y="10538"/>
                </a:cubicBezTo>
                <a:lnTo>
                  <a:pt x="19576" y="10538"/>
                </a:lnTo>
                <a:lnTo>
                  <a:pt x="19576" y="17082"/>
                </a:lnTo>
                <a:lnTo>
                  <a:pt x="9551" y="17082"/>
                </a:lnTo>
                <a:lnTo>
                  <a:pt x="9551" y="17082"/>
                </a:lnTo>
                <a:cubicBezTo>
                  <a:pt x="10416" y="16064"/>
                  <a:pt x="14167" y="13265"/>
                  <a:pt x="13148" y="11051"/>
                </a:cubicBezTo>
                <a:lnTo>
                  <a:pt x="13148" y="11051"/>
                </a:lnTo>
                <a:lnTo>
                  <a:pt x="13148" y="11051"/>
                </a:lnTo>
                <a:cubicBezTo>
                  <a:pt x="12589" y="9834"/>
                  <a:pt x="11641" y="9345"/>
                  <a:pt x="10028" y="9159"/>
                </a:cubicBezTo>
                <a:lnTo>
                  <a:pt x="10028" y="9159"/>
                </a:lnTo>
                <a:lnTo>
                  <a:pt x="10028" y="9159"/>
                </a:lnTo>
                <a:cubicBezTo>
                  <a:pt x="8533" y="8986"/>
                  <a:pt x="6990" y="9014"/>
                  <a:pt x="5491" y="8828"/>
                </a:cubicBezTo>
                <a:lnTo>
                  <a:pt x="5491" y="8828"/>
                </a:lnTo>
                <a:lnTo>
                  <a:pt x="5491" y="8828"/>
                </a:lnTo>
                <a:cubicBezTo>
                  <a:pt x="3776" y="8615"/>
                  <a:pt x="1227" y="8174"/>
                  <a:pt x="760" y="6667"/>
                </a:cubicBezTo>
                <a:lnTo>
                  <a:pt x="760" y="6667"/>
                </a:lnTo>
                <a:lnTo>
                  <a:pt x="760" y="6667"/>
                </a:lnTo>
                <a:cubicBezTo>
                  <a:pt x="675" y="6395"/>
                  <a:pt x="670" y="6135"/>
                  <a:pt x="728" y="5890"/>
                </a:cubicBezTo>
                <a:lnTo>
                  <a:pt x="728" y="5890"/>
                </a:lnTo>
                <a:lnTo>
                  <a:pt x="728" y="5890"/>
                </a:lnTo>
                <a:cubicBezTo>
                  <a:pt x="764" y="5742"/>
                  <a:pt x="815" y="5603"/>
                  <a:pt x="882" y="5471"/>
                </a:cubicBezTo>
                <a:lnTo>
                  <a:pt x="882" y="5471"/>
                </a:lnTo>
                <a:lnTo>
                  <a:pt x="882" y="5471"/>
                </a:lnTo>
                <a:cubicBezTo>
                  <a:pt x="963" y="5339"/>
                  <a:pt x="1052" y="5218"/>
                  <a:pt x="1147" y="5106"/>
                </a:cubicBezTo>
                <a:lnTo>
                  <a:pt x="1147" y="5106"/>
                </a:lnTo>
                <a:lnTo>
                  <a:pt x="1147" y="5106"/>
                </a:lnTo>
                <a:cubicBezTo>
                  <a:pt x="2191" y="3895"/>
                  <a:pt x="3831" y="3728"/>
                  <a:pt x="5263" y="3283"/>
                </a:cubicBezTo>
                <a:lnTo>
                  <a:pt x="5263" y="3283"/>
                </a:lnTo>
                <a:lnTo>
                  <a:pt x="5263" y="3283"/>
                </a:lnTo>
                <a:cubicBezTo>
                  <a:pt x="5448" y="3226"/>
                  <a:pt x="5626" y="3162"/>
                  <a:pt x="5787" y="3093"/>
                </a:cubicBezTo>
                <a:lnTo>
                  <a:pt x="5787" y="3093"/>
                </a:lnTo>
                <a:lnTo>
                  <a:pt x="5787" y="3093"/>
                </a:lnTo>
                <a:cubicBezTo>
                  <a:pt x="6269" y="2887"/>
                  <a:pt x="6599" y="2638"/>
                  <a:pt x="6493" y="2349"/>
                </a:cubicBezTo>
                <a:lnTo>
                  <a:pt x="6493" y="2349"/>
                </a:lnTo>
                <a:lnTo>
                  <a:pt x="6493" y="2349"/>
                </a:lnTo>
                <a:cubicBezTo>
                  <a:pt x="6261" y="1719"/>
                  <a:pt x="5206" y="1588"/>
                  <a:pt x="4488" y="1530"/>
                </a:cubicBezTo>
                <a:lnTo>
                  <a:pt x="4488" y="1530"/>
                </a:lnTo>
                <a:lnTo>
                  <a:pt x="4488" y="1530"/>
                </a:lnTo>
                <a:cubicBezTo>
                  <a:pt x="4345" y="1518"/>
                  <a:pt x="4215" y="1510"/>
                  <a:pt x="4108" y="1501"/>
                </a:cubicBezTo>
                <a:lnTo>
                  <a:pt x="4108" y="1501"/>
                </a:lnTo>
                <a:lnTo>
                  <a:pt x="4108" y="1501"/>
                </a:lnTo>
                <a:cubicBezTo>
                  <a:pt x="3475" y="1472"/>
                  <a:pt x="2809" y="1400"/>
                  <a:pt x="2175" y="1373"/>
                </a:cubicBezTo>
                <a:lnTo>
                  <a:pt x="2175" y="1373"/>
                </a:lnTo>
                <a:lnTo>
                  <a:pt x="2175" y="1373"/>
                </a:lnTo>
                <a:cubicBezTo>
                  <a:pt x="2036" y="1365"/>
                  <a:pt x="1896" y="1357"/>
                  <a:pt x="1756" y="1348"/>
                </a:cubicBezTo>
                <a:lnTo>
                  <a:pt x="1756" y="1348"/>
                </a:lnTo>
                <a:lnTo>
                  <a:pt x="1756" y="1348"/>
                </a:lnTo>
                <a:cubicBezTo>
                  <a:pt x="1196" y="1313"/>
                  <a:pt x="637" y="1272"/>
                  <a:pt x="80" y="1210"/>
                </a:cubicBezTo>
                <a:lnTo>
                  <a:pt x="80" y="1210"/>
                </a:lnTo>
                <a:lnTo>
                  <a:pt x="80" y="1210"/>
                </a:lnTo>
                <a:cubicBezTo>
                  <a:pt x="55" y="1207"/>
                  <a:pt x="27" y="1203"/>
                  <a:pt x="0" y="1199"/>
                </a:cubicBezTo>
                <a:lnTo>
                  <a:pt x="0" y="1199"/>
                </a:lnTo>
              </a:path>
            </a:pathLst>
          </a:custGeom>
          <a:solidFill>
            <a:srgbClr val="2529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F1AE3C4-A33A-4A41-9788-A29C4F796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2" y="3385949"/>
            <a:ext cx="20720048" cy="10330051"/>
          </a:xfrm>
          <a:custGeom>
            <a:avLst/>
            <a:gdLst>
              <a:gd name="connsiteX0" fmla="*/ 0 w 12788543"/>
              <a:gd name="connsiteY0" fmla="*/ 0 h 11155409"/>
              <a:gd name="connsiteX1" fmla="*/ 221669 w 12788543"/>
              <a:gd name="connsiteY1" fmla="*/ 0 h 11155409"/>
              <a:gd name="connsiteX2" fmla="*/ 2609760 w 12788543"/>
              <a:gd name="connsiteY2" fmla="*/ 169172 h 11155409"/>
              <a:gd name="connsiteX3" fmla="*/ 4603972 w 12788543"/>
              <a:gd name="connsiteY3" fmla="*/ 503595 h 11155409"/>
              <a:gd name="connsiteX4" fmla="*/ 6092609 w 12788543"/>
              <a:gd name="connsiteY4" fmla="*/ 1243639 h 11155409"/>
              <a:gd name="connsiteX5" fmla="*/ 6198427 w 12788543"/>
              <a:gd name="connsiteY5" fmla="*/ 2006544 h 11155409"/>
              <a:gd name="connsiteX6" fmla="*/ 4758780 w 12788543"/>
              <a:gd name="connsiteY6" fmla="*/ 2892898 h 11155409"/>
              <a:gd name="connsiteX7" fmla="*/ 3526195 w 12788543"/>
              <a:gd name="connsiteY7" fmla="*/ 3250182 h 11155409"/>
              <a:gd name="connsiteX8" fmla="*/ 3264263 w 12788543"/>
              <a:gd name="connsiteY8" fmla="*/ 3387348 h 11155409"/>
              <a:gd name="connsiteX9" fmla="*/ 3095738 w 12788543"/>
              <a:gd name="connsiteY9" fmla="*/ 3546722 h 11155409"/>
              <a:gd name="connsiteX10" fmla="*/ 3044136 w 12788543"/>
              <a:gd name="connsiteY10" fmla="*/ 3815829 h 11155409"/>
              <a:gd name="connsiteX11" fmla="*/ 3191758 w 12788543"/>
              <a:gd name="connsiteY11" fmla="*/ 4056196 h 11155409"/>
              <a:gd name="connsiteX12" fmla="*/ 5494933 w 12788543"/>
              <a:gd name="connsiteY12" fmla="*/ 4364493 h 11155409"/>
              <a:gd name="connsiteX13" fmla="*/ 7403577 w 12788543"/>
              <a:gd name="connsiteY13" fmla="*/ 4352736 h 11155409"/>
              <a:gd name="connsiteX14" fmla="*/ 12773659 w 12788543"/>
              <a:gd name="connsiteY14" fmla="*/ 6861038 h 11155409"/>
              <a:gd name="connsiteX15" fmla="*/ 12788543 w 12788543"/>
              <a:gd name="connsiteY15" fmla="*/ 6881572 h 11155409"/>
              <a:gd name="connsiteX16" fmla="*/ 12788543 w 12788543"/>
              <a:gd name="connsiteY16" fmla="*/ 11155409 h 11155409"/>
              <a:gd name="connsiteX17" fmla="*/ 6237981 w 12788543"/>
              <a:gd name="connsiteY17" fmla="*/ 11155409 h 11155409"/>
              <a:gd name="connsiteX18" fmla="*/ 6238897 w 12788543"/>
              <a:gd name="connsiteY18" fmla="*/ 11154262 h 11155409"/>
              <a:gd name="connsiteX19" fmla="*/ 8589132 w 12788543"/>
              <a:gd name="connsiteY19" fmla="*/ 7214934 h 11155409"/>
              <a:gd name="connsiteX20" fmla="*/ 6551155 w 12788543"/>
              <a:gd name="connsiteY20" fmla="*/ 5979133 h 11155409"/>
              <a:gd name="connsiteX21" fmla="*/ 3587596 w 12788543"/>
              <a:gd name="connsiteY21" fmla="*/ 5762934 h 11155409"/>
              <a:gd name="connsiteX22" fmla="*/ 497317 w 12788543"/>
              <a:gd name="connsiteY22" fmla="*/ 4351430 h 11155409"/>
              <a:gd name="connsiteX23" fmla="*/ 476415 w 12788543"/>
              <a:gd name="connsiteY23" fmla="*/ 3843915 h 11155409"/>
              <a:gd name="connsiteX24" fmla="*/ 577008 w 12788543"/>
              <a:gd name="connsiteY24" fmla="*/ 3570236 h 11155409"/>
              <a:gd name="connsiteX25" fmla="*/ 750106 w 12788543"/>
              <a:gd name="connsiteY25" fmla="*/ 3331829 h 11155409"/>
              <a:gd name="connsiteX26" fmla="*/ 3438667 w 12788543"/>
              <a:gd name="connsiteY26" fmla="*/ 2141097 h 11155409"/>
              <a:gd name="connsiteX27" fmla="*/ 3780943 w 12788543"/>
              <a:gd name="connsiteY27" fmla="*/ 2016994 h 11155409"/>
              <a:gd name="connsiteX28" fmla="*/ 4242101 w 12788543"/>
              <a:gd name="connsiteY28" fmla="*/ 1531035 h 11155409"/>
              <a:gd name="connsiteX29" fmla="*/ 2932440 w 12788543"/>
              <a:gd name="connsiteY29" fmla="*/ 996087 h 11155409"/>
              <a:gd name="connsiteX30" fmla="*/ 2684224 w 12788543"/>
              <a:gd name="connsiteY30" fmla="*/ 977145 h 11155409"/>
              <a:gd name="connsiteX31" fmla="*/ 1421592 w 12788543"/>
              <a:gd name="connsiteY31" fmla="*/ 893539 h 11155409"/>
              <a:gd name="connsiteX32" fmla="*/ 1147902 w 12788543"/>
              <a:gd name="connsiteY32" fmla="*/ 877210 h 11155409"/>
              <a:gd name="connsiteX33" fmla="*/ 53143 w 12788543"/>
              <a:gd name="connsiteY33" fmla="*/ 787072 h 11155409"/>
              <a:gd name="connsiteX34" fmla="*/ 0 w 12788543"/>
              <a:gd name="connsiteY34" fmla="*/ 779360 h 11155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2788543" h="11155409">
                <a:moveTo>
                  <a:pt x="0" y="0"/>
                </a:moveTo>
                <a:lnTo>
                  <a:pt x="221669" y="0"/>
                </a:lnTo>
                <a:cubicBezTo>
                  <a:pt x="1021183" y="20249"/>
                  <a:pt x="1815471" y="82953"/>
                  <a:pt x="2609760" y="169172"/>
                </a:cubicBezTo>
                <a:cubicBezTo>
                  <a:pt x="3279940" y="241674"/>
                  <a:pt x="3951427" y="334424"/>
                  <a:pt x="4603972" y="503595"/>
                </a:cubicBezTo>
                <a:cubicBezTo>
                  <a:pt x="5113466" y="634883"/>
                  <a:pt x="5747068" y="813199"/>
                  <a:pt x="6092609" y="1243639"/>
                </a:cubicBezTo>
                <a:cubicBezTo>
                  <a:pt x="6271586" y="1467024"/>
                  <a:pt x="6302286" y="1742009"/>
                  <a:pt x="6198427" y="2006544"/>
                </a:cubicBezTo>
                <a:cubicBezTo>
                  <a:pt x="6002469" y="2506220"/>
                  <a:pt x="5371479" y="2740055"/>
                  <a:pt x="4758780" y="2892898"/>
                </a:cubicBezTo>
                <a:cubicBezTo>
                  <a:pt x="4465494" y="2966053"/>
                  <a:pt x="3921380" y="3081011"/>
                  <a:pt x="3526195" y="3250182"/>
                </a:cubicBezTo>
                <a:cubicBezTo>
                  <a:pt x="3427563" y="3292639"/>
                  <a:pt x="3338075" y="3338361"/>
                  <a:pt x="3264263" y="3387348"/>
                </a:cubicBezTo>
                <a:cubicBezTo>
                  <a:pt x="3190453" y="3436989"/>
                  <a:pt x="3132317" y="3489896"/>
                  <a:pt x="3095738" y="3546722"/>
                </a:cubicBezTo>
                <a:cubicBezTo>
                  <a:pt x="3040870" y="3630981"/>
                  <a:pt x="3026499" y="3725691"/>
                  <a:pt x="3044136" y="3815829"/>
                </a:cubicBezTo>
                <a:cubicBezTo>
                  <a:pt x="3062425" y="3905313"/>
                  <a:pt x="3113375" y="3990879"/>
                  <a:pt x="3191758" y="4056196"/>
                </a:cubicBezTo>
                <a:cubicBezTo>
                  <a:pt x="3627441" y="4420666"/>
                  <a:pt x="4880275" y="4357961"/>
                  <a:pt x="5494933" y="4364493"/>
                </a:cubicBezTo>
                <a:cubicBezTo>
                  <a:pt x="6127229" y="4370372"/>
                  <a:pt x="6775201" y="4318771"/>
                  <a:pt x="7403577" y="4352736"/>
                </a:cubicBezTo>
                <a:cubicBezTo>
                  <a:pt x="9708549" y="4477165"/>
                  <a:pt x="11691291" y="5438920"/>
                  <a:pt x="12773659" y="6861038"/>
                </a:cubicBezTo>
                <a:lnTo>
                  <a:pt x="12788543" y="6881572"/>
                </a:lnTo>
                <a:lnTo>
                  <a:pt x="12788543" y="11155409"/>
                </a:lnTo>
                <a:lnTo>
                  <a:pt x="6237981" y="11155409"/>
                </a:lnTo>
                <a:lnTo>
                  <a:pt x="6238897" y="11154262"/>
                </a:lnTo>
                <a:cubicBezTo>
                  <a:pt x="6803146" y="10490003"/>
                  <a:pt x="9255394" y="8661301"/>
                  <a:pt x="8589132" y="7214934"/>
                </a:cubicBezTo>
                <a:cubicBezTo>
                  <a:pt x="8223994" y="6420024"/>
                  <a:pt x="7604763" y="6100623"/>
                  <a:pt x="6551155" y="5979133"/>
                </a:cubicBezTo>
                <a:cubicBezTo>
                  <a:pt x="5574624" y="5866135"/>
                  <a:pt x="4566739" y="5884424"/>
                  <a:pt x="3587596" y="5762934"/>
                </a:cubicBezTo>
                <a:cubicBezTo>
                  <a:pt x="2467363" y="5623808"/>
                  <a:pt x="802361" y="5335759"/>
                  <a:pt x="497317" y="4351430"/>
                </a:cubicBezTo>
                <a:cubicBezTo>
                  <a:pt x="441796" y="4173768"/>
                  <a:pt x="438530" y="4003942"/>
                  <a:pt x="476415" y="3843915"/>
                </a:cubicBezTo>
                <a:cubicBezTo>
                  <a:pt x="499930" y="3747246"/>
                  <a:pt x="533243" y="3656455"/>
                  <a:pt x="577008" y="3570236"/>
                </a:cubicBezTo>
                <a:cubicBezTo>
                  <a:pt x="629917" y="3484018"/>
                  <a:pt x="688051" y="3404984"/>
                  <a:pt x="750106" y="3331829"/>
                </a:cubicBezTo>
                <a:cubicBezTo>
                  <a:pt x="1432044" y="2540838"/>
                  <a:pt x="2503289" y="2431758"/>
                  <a:pt x="3438667" y="2141097"/>
                </a:cubicBezTo>
                <a:cubicBezTo>
                  <a:pt x="3559509" y="2103866"/>
                  <a:pt x="3675778" y="2062063"/>
                  <a:pt x="3780943" y="2016994"/>
                </a:cubicBezTo>
                <a:cubicBezTo>
                  <a:pt x="4095784" y="1882441"/>
                  <a:pt x="4311339" y="1719801"/>
                  <a:pt x="4242101" y="1531035"/>
                </a:cubicBezTo>
                <a:cubicBezTo>
                  <a:pt x="4090559" y="1119536"/>
                  <a:pt x="3401435" y="1033971"/>
                  <a:pt x="2932440" y="996087"/>
                </a:cubicBezTo>
                <a:cubicBezTo>
                  <a:pt x="2839032" y="988249"/>
                  <a:pt x="2754116" y="983024"/>
                  <a:pt x="2684224" y="977145"/>
                </a:cubicBezTo>
                <a:cubicBezTo>
                  <a:pt x="2270749" y="958203"/>
                  <a:pt x="1835720" y="911175"/>
                  <a:pt x="1421592" y="893539"/>
                </a:cubicBezTo>
                <a:cubicBezTo>
                  <a:pt x="1330798" y="888314"/>
                  <a:pt x="1239350" y="883088"/>
                  <a:pt x="1147902" y="877210"/>
                </a:cubicBezTo>
                <a:cubicBezTo>
                  <a:pt x="782112" y="854349"/>
                  <a:pt x="416975" y="827569"/>
                  <a:pt x="53143" y="787072"/>
                </a:cubicBezTo>
                <a:lnTo>
                  <a:pt x="0" y="779360"/>
                </a:ln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0A196DB3-52B8-6947-BB1D-1778E7203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503305"/>
            <a:ext cx="20720048" cy="6555969"/>
          </a:xfrm>
          <a:custGeom>
            <a:avLst/>
            <a:gdLst>
              <a:gd name="T0" fmla="*/ 1299 w 19577"/>
              <a:gd name="T1" fmla="*/ 3 h 10839"/>
              <a:gd name="T2" fmla="*/ 4667 w 19577"/>
              <a:gd name="T3" fmla="*/ 312 h 10839"/>
              <a:gd name="T4" fmla="*/ 6509 w 19577"/>
              <a:gd name="T5" fmla="*/ 579 h 10839"/>
              <a:gd name="T6" fmla="*/ 6675 w 19577"/>
              <a:gd name="T7" fmla="*/ 615 h 10839"/>
              <a:gd name="T8" fmla="*/ 7978 w 19577"/>
              <a:gd name="T9" fmla="*/ 985 h 10839"/>
              <a:gd name="T10" fmla="*/ 9103 w 19577"/>
              <a:gd name="T11" fmla="*/ 1726 h 10839"/>
              <a:gd name="T12" fmla="*/ 9304 w 19577"/>
              <a:gd name="T13" fmla="*/ 2761 h 10839"/>
              <a:gd name="T14" fmla="*/ 9243 w 19577"/>
              <a:gd name="T15" fmla="*/ 2903 h 10839"/>
              <a:gd name="T16" fmla="*/ 9100 w 19577"/>
              <a:gd name="T17" fmla="*/ 3119 h 10839"/>
              <a:gd name="T18" fmla="*/ 7689 w 19577"/>
              <a:gd name="T19" fmla="*/ 3906 h 10839"/>
              <a:gd name="T20" fmla="*/ 6902 w 19577"/>
              <a:gd name="T21" fmla="*/ 4112 h 10839"/>
              <a:gd name="T22" fmla="*/ 5353 w 19577"/>
              <a:gd name="T23" fmla="*/ 4575 h 10839"/>
              <a:gd name="T24" fmla="*/ 4674 w 19577"/>
              <a:gd name="T25" fmla="*/ 4987 h 10839"/>
              <a:gd name="T26" fmla="*/ 4509 w 19577"/>
              <a:gd name="T27" fmla="*/ 5228 h 10839"/>
              <a:gd name="T28" fmla="*/ 4464 w 19577"/>
              <a:gd name="T29" fmla="*/ 5703 h 10839"/>
              <a:gd name="T30" fmla="*/ 4666 w 19577"/>
              <a:gd name="T31" fmla="*/ 6087 h 10839"/>
              <a:gd name="T32" fmla="*/ 4813 w 19577"/>
              <a:gd name="T33" fmla="*/ 6218 h 10839"/>
              <a:gd name="T34" fmla="*/ 4937 w 19577"/>
              <a:gd name="T35" fmla="*/ 6298 h 10839"/>
              <a:gd name="T36" fmla="*/ 5692 w 19577"/>
              <a:gd name="T37" fmla="*/ 6556 h 10839"/>
              <a:gd name="T38" fmla="*/ 7300 w 19577"/>
              <a:gd name="T39" fmla="*/ 6687 h 10839"/>
              <a:gd name="T40" fmla="*/ 8581 w 19577"/>
              <a:gd name="T41" fmla="*/ 6688 h 10839"/>
              <a:gd name="T42" fmla="*/ 11358 w 19577"/>
              <a:gd name="T43" fmla="*/ 6668 h 10839"/>
              <a:gd name="T44" fmla="*/ 13770 w 19577"/>
              <a:gd name="T45" fmla="*/ 7019 h 10839"/>
              <a:gd name="T46" fmla="*/ 16796 w 19577"/>
              <a:gd name="T47" fmla="*/ 8197 h 10839"/>
              <a:gd name="T48" fmla="*/ 18744 w 19577"/>
              <a:gd name="T49" fmla="*/ 9667 h 10839"/>
              <a:gd name="T50" fmla="*/ 19415 w 19577"/>
              <a:gd name="T51" fmla="*/ 10436 h 10839"/>
              <a:gd name="T52" fmla="*/ 19576 w 19577"/>
              <a:gd name="T53" fmla="*/ 10838 h 10839"/>
              <a:gd name="T54" fmla="*/ 19453 w 19577"/>
              <a:gd name="T55" fmla="*/ 10659 h 10839"/>
              <a:gd name="T56" fmla="*/ 18673 w 19577"/>
              <a:gd name="T57" fmla="*/ 9737 h 10839"/>
              <a:gd name="T58" fmla="*/ 17434 w 19577"/>
              <a:gd name="T59" fmla="*/ 8708 h 10839"/>
              <a:gd name="T60" fmla="*/ 15292 w 19577"/>
              <a:gd name="T61" fmla="*/ 7585 h 10839"/>
              <a:gd name="T62" fmla="*/ 11353 w 19577"/>
              <a:gd name="T63" fmla="*/ 6749 h 10839"/>
              <a:gd name="T64" fmla="*/ 8619 w 19577"/>
              <a:gd name="T65" fmla="*/ 6762 h 10839"/>
              <a:gd name="T66" fmla="*/ 8111 w 19577"/>
              <a:gd name="T67" fmla="*/ 6760 h 10839"/>
              <a:gd name="T68" fmla="*/ 6487 w 19577"/>
              <a:gd name="T69" fmla="*/ 6726 h 10839"/>
              <a:gd name="T70" fmla="*/ 4905 w 19577"/>
              <a:gd name="T71" fmla="*/ 6355 h 10839"/>
              <a:gd name="T72" fmla="*/ 4816 w 19577"/>
              <a:gd name="T73" fmla="*/ 6300 h 10839"/>
              <a:gd name="T74" fmla="*/ 4654 w 19577"/>
              <a:gd name="T75" fmla="*/ 6169 h 10839"/>
              <a:gd name="T76" fmla="*/ 4583 w 19577"/>
              <a:gd name="T77" fmla="*/ 6092 h 10839"/>
              <a:gd name="T78" fmla="*/ 4452 w 19577"/>
              <a:gd name="T79" fmla="*/ 5201 h 10839"/>
              <a:gd name="T80" fmla="*/ 4630 w 19577"/>
              <a:gd name="T81" fmla="*/ 4943 h 10839"/>
              <a:gd name="T82" fmla="*/ 4962 w 19577"/>
              <a:gd name="T83" fmla="*/ 4697 h 10839"/>
              <a:gd name="T84" fmla="*/ 6101 w 19577"/>
              <a:gd name="T85" fmla="*/ 4258 h 10839"/>
              <a:gd name="T86" fmla="*/ 7673 w 19577"/>
              <a:gd name="T87" fmla="*/ 3853 h 10839"/>
              <a:gd name="T88" fmla="*/ 8768 w 19577"/>
              <a:gd name="T89" fmla="*/ 3356 h 10839"/>
              <a:gd name="T90" fmla="*/ 9174 w 19577"/>
              <a:gd name="T91" fmla="*/ 2923 h 10839"/>
              <a:gd name="T92" fmla="*/ 9239 w 19577"/>
              <a:gd name="T93" fmla="*/ 2790 h 10839"/>
              <a:gd name="T94" fmla="*/ 9065 w 19577"/>
              <a:gd name="T95" fmla="*/ 1755 h 10839"/>
              <a:gd name="T96" fmla="*/ 7962 w 19577"/>
              <a:gd name="T97" fmla="*/ 1026 h 10839"/>
              <a:gd name="T98" fmla="*/ 6664 w 19577"/>
              <a:gd name="T99" fmla="*/ 655 h 10839"/>
              <a:gd name="T100" fmla="*/ 6501 w 19577"/>
              <a:gd name="T101" fmla="*/ 619 h 10839"/>
              <a:gd name="T102" fmla="*/ 4663 w 19577"/>
              <a:gd name="T103" fmla="*/ 349 h 10839"/>
              <a:gd name="T104" fmla="*/ 1299 w 19577"/>
              <a:gd name="T105" fmla="*/ 32 h 10839"/>
              <a:gd name="T106" fmla="*/ 792 w 19577"/>
              <a:gd name="T107" fmla="*/ 28 h 10839"/>
              <a:gd name="T108" fmla="*/ 0 w 19577"/>
              <a:gd name="T109" fmla="*/ 51 h 10839"/>
              <a:gd name="T110" fmla="*/ 1130 w 19577"/>
              <a:gd name="T111" fmla="*/ 0 h 10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9577" h="10839">
                <a:moveTo>
                  <a:pt x="1130" y="0"/>
                </a:moveTo>
                <a:cubicBezTo>
                  <a:pt x="1132" y="0"/>
                  <a:pt x="1135" y="0"/>
                  <a:pt x="1138" y="0"/>
                </a:cubicBezTo>
                <a:lnTo>
                  <a:pt x="1138" y="0"/>
                </a:lnTo>
                <a:lnTo>
                  <a:pt x="1138" y="0"/>
                </a:lnTo>
                <a:cubicBezTo>
                  <a:pt x="1192" y="0"/>
                  <a:pt x="1246" y="2"/>
                  <a:pt x="1299" y="3"/>
                </a:cubicBezTo>
                <a:lnTo>
                  <a:pt x="1299" y="3"/>
                </a:lnTo>
                <a:lnTo>
                  <a:pt x="1299" y="3"/>
                </a:lnTo>
                <a:cubicBezTo>
                  <a:pt x="1525" y="10"/>
                  <a:pt x="1750" y="21"/>
                  <a:pt x="1975" y="35"/>
                </a:cubicBezTo>
                <a:lnTo>
                  <a:pt x="1975" y="35"/>
                </a:lnTo>
                <a:lnTo>
                  <a:pt x="1975" y="35"/>
                </a:lnTo>
                <a:cubicBezTo>
                  <a:pt x="2426" y="64"/>
                  <a:pt x="2875" y="107"/>
                  <a:pt x="3323" y="156"/>
                </a:cubicBezTo>
                <a:lnTo>
                  <a:pt x="3323" y="156"/>
                </a:lnTo>
                <a:lnTo>
                  <a:pt x="4667" y="312"/>
                </a:lnTo>
                <a:lnTo>
                  <a:pt x="4667" y="312"/>
                </a:lnTo>
                <a:cubicBezTo>
                  <a:pt x="5115" y="364"/>
                  <a:pt x="5562" y="420"/>
                  <a:pt x="6008" y="492"/>
                </a:cubicBezTo>
                <a:lnTo>
                  <a:pt x="6008" y="492"/>
                </a:lnTo>
                <a:lnTo>
                  <a:pt x="6008" y="492"/>
                </a:lnTo>
                <a:cubicBezTo>
                  <a:pt x="6120" y="510"/>
                  <a:pt x="6231" y="528"/>
                  <a:pt x="6342" y="548"/>
                </a:cubicBezTo>
                <a:lnTo>
                  <a:pt x="6342" y="548"/>
                </a:lnTo>
                <a:lnTo>
                  <a:pt x="6342" y="548"/>
                </a:lnTo>
                <a:cubicBezTo>
                  <a:pt x="6398" y="558"/>
                  <a:pt x="6453" y="568"/>
                  <a:pt x="6509" y="579"/>
                </a:cubicBezTo>
                <a:lnTo>
                  <a:pt x="6509" y="579"/>
                </a:lnTo>
                <a:lnTo>
                  <a:pt x="6592" y="595"/>
                </a:lnTo>
                <a:lnTo>
                  <a:pt x="6592" y="595"/>
                </a:lnTo>
                <a:cubicBezTo>
                  <a:pt x="6599" y="596"/>
                  <a:pt x="6604" y="597"/>
                  <a:pt x="6614" y="599"/>
                </a:cubicBezTo>
                <a:lnTo>
                  <a:pt x="6614" y="599"/>
                </a:lnTo>
                <a:lnTo>
                  <a:pt x="6634" y="605"/>
                </a:lnTo>
                <a:lnTo>
                  <a:pt x="6675" y="615"/>
                </a:lnTo>
                <a:lnTo>
                  <a:pt x="7002" y="700"/>
                </a:lnTo>
                <a:lnTo>
                  <a:pt x="7002" y="700"/>
                </a:lnTo>
                <a:cubicBezTo>
                  <a:pt x="7111" y="727"/>
                  <a:pt x="7221" y="755"/>
                  <a:pt x="7330" y="784"/>
                </a:cubicBezTo>
                <a:lnTo>
                  <a:pt x="7330" y="784"/>
                </a:lnTo>
                <a:lnTo>
                  <a:pt x="7330" y="784"/>
                </a:lnTo>
                <a:cubicBezTo>
                  <a:pt x="7548" y="843"/>
                  <a:pt x="7766" y="907"/>
                  <a:pt x="7978" y="985"/>
                </a:cubicBezTo>
                <a:lnTo>
                  <a:pt x="7978" y="985"/>
                </a:lnTo>
                <a:lnTo>
                  <a:pt x="7978" y="985"/>
                </a:lnTo>
                <a:cubicBezTo>
                  <a:pt x="8190" y="1063"/>
                  <a:pt x="8399" y="1156"/>
                  <a:pt x="8592" y="1275"/>
                </a:cubicBezTo>
                <a:lnTo>
                  <a:pt x="8592" y="1275"/>
                </a:lnTo>
                <a:lnTo>
                  <a:pt x="8592" y="1275"/>
                </a:lnTo>
                <a:cubicBezTo>
                  <a:pt x="8786" y="1394"/>
                  <a:pt x="8965" y="1543"/>
                  <a:pt x="9103" y="1726"/>
                </a:cubicBezTo>
                <a:lnTo>
                  <a:pt x="9103" y="1726"/>
                </a:lnTo>
                <a:lnTo>
                  <a:pt x="9103" y="1726"/>
                </a:lnTo>
                <a:cubicBezTo>
                  <a:pt x="9241" y="1909"/>
                  <a:pt x="9334" y="2126"/>
                  <a:pt x="9375" y="2351"/>
                </a:cubicBezTo>
                <a:lnTo>
                  <a:pt x="9375" y="2351"/>
                </a:lnTo>
                <a:lnTo>
                  <a:pt x="9375" y="2353"/>
                </a:lnTo>
                <a:lnTo>
                  <a:pt x="9375" y="2355"/>
                </a:lnTo>
                <a:lnTo>
                  <a:pt x="9375" y="2355"/>
                </a:lnTo>
                <a:cubicBezTo>
                  <a:pt x="9379" y="2494"/>
                  <a:pt x="9351" y="2631"/>
                  <a:pt x="9304" y="2761"/>
                </a:cubicBezTo>
                <a:lnTo>
                  <a:pt x="9304" y="2761"/>
                </a:lnTo>
                <a:lnTo>
                  <a:pt x="9304" y="2761"/>
                </a:lnTo>
                <a:cubicBezTo>
                  <a:pt x="9298" y="2777"/>
                  <a:pt x="9293" y="2793"/>
                  <a:pt x="9286" y="2810"/>
                </a:cubicBezTo>
                <a:lnTo>
                  <a:pt x="9286" y="2810"/>
                </a:lnTo>
                <a:lnTo>
                  <a:pt x="9266" y="2857"/>
                </a:lnTo>
                <a:lnTo>
                  <a:pt x="9266" y="2857"/>
                </a:lnTo>
                <a:cubicBezTo>
                  <a:pt x="9259" y="2872"/>
                  <a:pt x="9250" y="2888"/>
                  <a:pt x="9243" y="2903"/>
                </a:cubicBezTo>
                <a:lnTo>
                  <a:pt x="9243" y="2903"/>
                </a:lnTo>
                <a:lnTo>
                  <a:pt x="9243" y="2903"/>
                </a:lnTo>
                <a:cubicBezTo>
                  <a:pt x="9235" y="2919"/>
                  <a:pt x="9227" y="2934"/>
                  <a:pt x="9218" y="2949"/>
                </a:cubicBezTo>
                <a:lnTo>
                  <a:pt x="9218" y="2949"/>
                </a:lnTo>
                <a:lnTo>
                  <a:pt x="9218" y="2949"/>
                </a:lnTo>
                <a:cubicBezTo>
                  <a:pt x="9184" y="3009"/>
                  <a:pt x="9143" y="3065"/>
                  <a:pt x="9100" y="3119"/>
                </a:cubicBezTo>
                <a:lnTo>
                  <a:pt x="9100" y="3119"/>
                </a:lnTo>
                <a:lnTo>
                  <a:pt x="9100" y="3119"/>
                </a:lnTo>
                <a:cubicBezTo>
                  <a:pt x="9012" y="3226"/>
                  <a:pt x="8909" y="3317"/>
                  <a:pt x="8799" y="3399"/>
                </a:cubicBezTo>
                <a:lnTo>
                  <a:pt x="8799" y="3399"/>
                </a:lnTo>
                <a:lnTo>
                  <a:pt x="8799" y="3399"/>
                </a:lnTo>
                <a:cubicBezTo>
                  <a:pt x="8688" y="3479"/>
                  <a:pt x="8569" y="3549"/>
                  <a:pt x="8448" y="3611"/>
                </a:cubicBezTo>
                <a:lnTo>
                  <a:pt x="8448" y="3611"/>
                </a:lnTo>
                <a:lnTo>
                  <a:pt x="8448" y="3611"/>
                </a:lnTo>
                <a:cubicBezTo>
                  <a:pt x="8205" y="3733"/>
                  <a:pt x="7948" y="3827"/>
                  <a:pt x="7689" y="3906"/>
                </a:cubicBezTo>
                <a:lnTo>
                  <a:pt x="7689" y="3906"/>
                </a:lnTo>
                <a:lnTo>
                  <a:pt x="7689" y="3906"/>
                </a:lnTo>
                <a:cubicBezTo>
                  <a:pt x="7559" y="3945"/>
                  <a:pt x="7428" y="3981"/>
                  <a:pt x="7296" y="4015"/>
                </a:cubicBezTo>
                <a:lnTo>
                  <a:pt x="7296" y="4015"/>
                </a:lnTo>
                <a:lnTo>
                  <a:pt x="7296" y="4015"/>
                </a:lnTo>
                <a:cubicBezTo>
                  <a:pt x="7165" y="4048"/>
                  <a:pt x="7034" y="4079"/>
                  <a:pt x="6902" y="4112"/>
                </a:cubicBezTo>
                <a:lnTo>
                  <a:pt x="6902" y="4112"/>
                </a:lnTo>
                <a:lnTo>
                  <a:pt x="6902" y="4112"/>
                </a:lnTo>
                <a:cubicBezTo>
                  <a:pt x="6639" y="4175"/>
                  <a:pt x="6377" y="4240"/>
                  <a:pt x="6118" y="4314"/>
                </a:cubicBezTo>
                <a:lnTo>
                  <a:pt x="6118" y="4314"/>
                </a:lnTo>
                <a:lnTo>
                  <a:pt x="6118" y="4314"/>
                </a:lnTo>
                <a:cubicBezTo>
                  <a:pt x="5859" y="4389"/>
                  <a:pt x="5601" y="4472"/>
                  <a:pt x="5353" y="4575"/>
                </a:cubicBezTo>
                <a:lnTo>
                  <a:pt x="5353" y="4575"/>
                </a:lnTo>
                <a:lnTo>
                  <a:pt x="5353" y="4575"/>
                </a:lnTo>
                <a:cubicBezTo>
                  <a:pt x="5229" y="4627"/>
                  <a:pt x="5108" y="4684"/>
                  <a:pt x="4993" y="4751"/>
                </a:cubicBezTo>
                <a:lnTo>
                  <a:pt x="4993" y="4751"/>
                </a:lnTo>
                <a:lnTo>
                  <a:pt x="4993" y="4751"/>
                </a:lnTo>
                <a:cubicBezTo>
                  <a:pt x="4935" y="4784"/>
                  <a:pt x="4879" y="4820"/>
                  <a:pt x="4825" y="4859"/>
                </a:cubicBezTo>
                <a:lnTo>
                  <a:pt x="4825" y="4859"/>
                </a:lnTo>
                <a:lnTo>
                  <a:pt x="4825" y="4859"/>
                </a:lnTo>
                <a:cubicBezTo>
                  <a:pt x="4772" y="4899"/>
                  <a:pt x="4721" y="4940"/>
                  <a:pt x="4674" y="4987"/>
                </a:cubicBezTo>
                <a:lnTo>
                  <a:pt x="4674" y="4987"/>
                </a:lnTo>
                <a:lnTo>
                  <a:pt x="4674" y="4987"/>
                </a:lnTo>
                <a:cubicBezTo>
                  <a:pt x="4629" y="5034"/>
                  <a:pt x="4588" y="5086"/>
                  <a:pt x="4555" y="5140"/>
                </a:cubicBezTo>
                <a:lnTo>
                  <a:pt x="4555" y="5140"/>
                </a:lnTo>
                <a:lnTo>
                  <a:pt x="4529" y="5184"/>
                </a:lnTo>
                <a:lnTo>
                  <a:pt x="4529" y="5184"/>
                </a:lnTo>
                <a:cubicBezTo>
                  <a:pt x="4522" y="5199"/>
                  <a:pt x="4516" y="5213"/>
                  <a:pt x="4509" y="5228"/>
                </a:cubicBezTo>
                <a:lnTo>
                  <a:pt x="4509" y="5228"/>
                </a:lnTo>
                <a:lnTo>
                  <a:pt x="4509" y="5228"/>
                </a:lnTo>
                <a:cubicBezTo>
                  <a:pt x="4495" y="5256"/>
                  <a:pt x="4487" y="5288"/>
                  <a:pt x="4475" y="5318"/>
                </a:cubicBezTo>
                <a:lnTo>
                  <a:pt x="4475" y="5318"/>
                </a:lnTo>
                <a:lnTo>
                  <a:pt x="4475" y="5318"/>
                </a:lnTo>
                <a:cubicBezTo>
                  <a:pt x="4439" y="5443"/>
                  <a:pt x="4434" y="5576"/>
                  <a:pt x="4464" y="5703"/>
                </a:cubicBezTo>
                <a:lnTo>
                  <a:pt x="4464" y="5703"/>
                </a:lnTo>
                <a:lnTo>
                  <a:pt x="4464" y="5703"/>
                </a:lnTo>
                <a:cubicBezTo>
                  <a:pt x="4491" y="5830"/>
                  <a:pt x="4552" y="5949"/>
                  <a:pt x="4634" y="6050"/>
                </a:cubicBezTo>
                <a:lnTo>
                  <a:pt x="4634" y="6050"/>
                </a:lnTo>
                <a:lnTo>
                  <a:pt x="4634" y="6050"/>
                </a:lnTo>
                <a:cubicBezTo>
                  <a:pt x="4643" y="6063"/>
                  <a:pt x="4655" y="6075"/>
                  <a:pt x="4666" y="6087"/>
                </a:cubicBezTo>
                <a:lnTo>
                  <a:pt x="4666" y="6087"/>
                </a:lnTo>
                <a:lnTo>
                  <a:pt x="4666" y="6087"/>
                </a:lnTo>
                <a:cubicBezTo>
                  <a:pt x="4677" y="6099"/>
                  <a:pt x="4688" y="6112"/>
                  <a:pt x="4700" y="6123"/>
                </a:cubicBezTo>
                <a:lnTo>
                  <a:pt x="4700" y="6123"/>
                </a:lnTo>
                <a:lnTo>
                  <a:pt x="4736" y="6155"/>
                </a:lnTo>
                <a:lnTo>
                  <a:pt x="4753" y="6171"/>
                </a:lnTo>
                <a:lnTo>
                  <a:pt x="4773" y="6187"/>
                </a:lnTo>
                <a:lnTo>
                  <a:pt x="4773" y="6187"/>
                </a:lnTo>
                <a:cubicBezTo>
                  <a:pt x="4787" y="6197"/>
                  <a:pt x="4800" y="6208"/>
                  <a:pt x="4813" y="6218"/>
                </a:cubicBezTo>
                <a:lnTo>
                  <a:pt x="4813" y="6218"/>
                </a:lnTo>
                <a:lnTo>
                  <a:pt x="4853" y="6245"/>
                </a:lnTo>
                <a:lnTo>
                  <a:pt x="4853" y="6245"/>
                </a:lnTo>
                <a:cubicBezTo>
                  <a:pt x="4866" y="6255"/>
                  <a:pt x="4881" y="6263"/>
                  <a:pt x="4895" y="6272"/>
                </a:cubicBezTo>
                <a:lnTo>
                  <a:pt x="4895" y="6272"/>
                </a:lnTo>
                <a:lnTo>
                  <a:pt x="4895" y="6272"/>
                </a:lnTo>
                <a:cubicBezTo>
                  <a:pt x="4909" y="6281"/>
                  <a:pt x="4923" y="6290"/>
                  <a:pt x="4937" y="6298"/>
                </a:cubicBezTo>
                <a:lnTo>
                  <a:pt x="4937" y="6298"/>
                </a:lnTo>
                <a:lnTo>
                  <a:pt x="4937" y="6298"/>
                </a:lnTo>
                <a:cubicBezTo>
                  <a:pt x="5053" y="6363"/>
                  <a:pt x="5176" y="6414"/>
                  <a:pt x="5303" y="6455"/>
                </a:cubicBezTo>
                <a:lnTo>
                  <a:pt x="5303" y="6455"/>
                </a:lnTo>
                <a:lnTo>
                  <a:pt x="5303" y="6455"/>
                </a:lnTo>
                <a:cubicBezTo>
                  <a:pt x="5430" y="6497"/>
                  <a:pt x="5560" y="6529"/>
                  <a:pt x="5692" y="6556"/>
                </a:cubicBezTo>
                <a:lnTo>
                  <a:pt x="5692" y="6556"/>
                </a:lnTo>
                <a:lnTo>
                  <a:pt x="5692" y="6556"/>
                </a:lnTo>
                <a:cubicBezTo>
                  <a:pt x="5955" y="6607"/>
                  <a:pt x="6223" y="6637"/>
                  <a:pt x="6492" y="6656"/>
                </a:cubicBezTo>
                <a:lnTo>
                  <a:pt x="6492" y="6656"/>
                </a:lnTo>
                <a:lnTo>
                  <a:pt x="6492" y="6656"/>
                </a:lnTo>
                <a:cubicBezTo>
                  <a:pt x="6760" y="6675"/>
                  <a:pt x="7031" y="6684"/>
                  <a:pt x="7300" y="6687"/>
                </a:cubicBezTo>
                <a:lnTo>
                  <a:pt x="7300" y="6687"/>
                </a:lnTo>
                <a:lnTo>
                  <a:pt x="7300" y="6687"/>
                </a:lnTo>
                <a:cubicBezTo>
                  <a:pt x="7570" y="6691"/>
                  <a:pt x="7841" y="6688"/>
                  <a:pt x="8111" y="6687"/>
                </a:cubicBezTo>
                <a:lnTo>
                  <a:pt x="8111" y="6687"/>
                </a:lnTo>
                <a:lnTo>
                  <a:pt x="8111" y="6687"/>
                </a:lnTo>
                <a:cubicBezTo>
                  <a:pt x="8246" y="6687"/>
                  <a:pt x="8382" y="6687"/>
                  <a:pt x="8517" y="6688"/>
                </a:cubicBezTo>
                <a:lnTo>
                  <a:pt x="8517" y="6688"/>
                </a:lnTo>
                <a:lnTo>
                  <a:pt x="8568" y="6688"/>
                </a:lnTo>
                <a:lnTo>
                  <a:pt x="8581" y="6688"/>
                </a:lnTo>
                <a:lnTo>
                  <a:pt x="8592" y="6688"/>
                </a:lnTo>
                <a:lnTo>
                  <a:pt x="8618" y="6687"/>
                </a:lnTo>
                <a:lnTo>
                  <a:pt x="8719" y="6685"/>
                </a:lnTo>
                <a:lnTo>
                  <a:pt x="8923" y="6681"/>
                </a:lnTo>
                <a:lnTo>
                  <a:pt x="10544" y="6651"/>
                </a:lnTo>
                <a:lnTo>
                  <a:pt x="10544" y="6651"/>
                </a:lnTo>
                <a:cubicBezTo>
                  <a:pt x="10816" y="6648"/>
                  <a:pt x="11086" y="6653"/>
                  <a:pt x="11358" y="6668"/>
                </a:cubicBezTo>
                <a:lnTo>
                  <a:pt x="11358" y="6668"/>
                </a:lnTo>
                <a:lnTo>
                  <a:pt x="11358" y="6668"/>
                </a:lnTo>
                <a:cubicBezTo>
                  <a:pt x="11627" y="6683"/>
                  <a:pt x="11899" y="6706"/>
                  <a:pt x="12168" y="6737"/>
                </a:cubicBezTo>
                <a:lnTo>
                  <a:pt x="12168" y="6737"/>
                </a:lnTo>
                <a:lnTo>
                  <a:pt x="12168" y="6737"/>
                </a:lnTo>
                <a:cubicBezTo>
                  <a:pt x="12707" y="6798"/>
                  <a:pt x="13243" y="6892"/>
                  <a:pt x="13770" y="7019"/>
                </a:cubicBezTo>
                <a:lnTo>
                  <a:pt x="13770" y="7019"/>
                </a:lnTo>
                <a:lnTo>
                  <a:pt x="13770" y="7019"/>
                </a:lnTo>
                <a:cubicBezTo>
                  <a:pt x="14298" y="7145"/>
                  <a:pt x="14817" y="7306"/>
                  <a:pt x="15324" y="7501"/>
                </a:cubicBezTo>
                <a:lnTo>
                  <a:pt x="15324" y="7501"/>
                </a:lnTo>
                <a:lnTo>
                  <a:pt x="15324" y="7501"/>
                </a:lnTo>
                <a:cubicBezTo>
                  <a:pt x="15831" y="7696"/>
                  <a:pt x="16324" y="7928"/>
                  <a:pt x="16796" y="8197"/>
                </a:cubicBezTo>
                <a:lnTo>
                  <a:pt x="16796" y="8197"/>
                </a:lnTo>
                <a:lnTo>
                  <a:pt x="16796" y="8197"/>
                </a:lnTo>
                <a:cubicBezTo>
                  <a:pt x="17032" y="8332"/>
                  <a:pt x="17263" y="8476"/>
                  <a:pt x="17487" y="8629"/>
                </a:cubicBezTo>
                <a:lnTo>
                  <a:pt x="17487" y="8629"/>
                </a:lnTo>
                <a:lnTo>
                  <a:pt x="17487" y="8629"/>
                </a:lnTo>
                <a:cubicBezTo>
                  <a:pt x="17712" y="8782"/>
                  <a:pt x="17930" y="8946"/>
                  <a:pt x="18139" y="9118"/>
                </a:cubicBezTo>
                <a:lnTo>
                  <a:pt x="18139" y="9118"/>
                </a:lnTo>
                <a:lnTo>
                  <a:pt x="18139" y="9118"/>
                </a:lnTo>
                <a:cubicBezTo>
                  <a:pt x="18350" y="9292"/>
                  <a:pt x="18552" y="9474"/>
                  <a:pt x="18744" y="9667"/>
                </a:cubicBezTo>
                <a:lnTo>
                  <a:pt x="18744" y="9667"/>
                </a:lnTo>
                <a:lnTo>
                  <a:pt x="18744" y="9667"/>
                </a:lnTo>
                <a:cubicBezTo>
                  <a:pt x="18936" y="9859"/>
                  <a:pt x="19118" y="10062"/>
                  <a:pt x="19289" y="10274"/>
                </a:cubicBezTo>
                <a:lnTo>
                  <a:pt x="19289" y="10274"/>
                </a:lnTo>
                <a:lnTo>
                  <a:pt x="19289" y="10274"/>
                </a:lnTo>
                <a:cubicBezTo>
                  <a:pt x="19331" y="10327"/>
                  <a:pt x="19373" y="10380"/>
                  <a:pt x="19415" y="10436"/>
                </a:cubicBezTo>
                <a:lnTo>
                  <a:pt x="19415" y="10436"/>
                </a:lnTo>
                <a:lnTo>
                  <a:pt x="19415" y="10436"/>
                </a:lnTo>
                <a:cubicBezTo>
                  <a:pt x="19456" y="10490"/>
                  <a:pt x="19497" y="10543"/>
                  <a:pt x="19535" y="10599"/>
                </a:cubicBezTo>
                <a:lnTo>
                  <a:pt x="19535" y="10599"/>
                </a:lnTo>
                <a:lnTo>
                  <a:pt x="19535" y="10599"/>
                </a:lnTo>
                <a:cubicBezTo>
                  <a:pt x="19549" y="10618"/>
                  <a:pt x="19562" y="10637"/>
                  <a:pt x="19576" y="10657"/>
                </a:cubicBezTo>
                <a:lnTo>
                  <a:pt x="19576" y="10657"/>
                </a:lnTo>
                <a:lnTo>
                  <a:pt x="19576" y="10838"/>
                </a:lnTo>
                <a:lnTo>
                  <a:pt x="19576" y="10838"/>
                </a:lnTo>
                <a:cubicBezTo>
                  <a:pt x="19573" y="10834"/>
                  <a:pt x="19570" y="10829"/>
                  <a:pt x="19567" y="10825"/>
                </a:cubicBezTo>
                <a:lnTo>
                  <a:pt x="19567" y="10825"/>
                </a:lnTo>
                <a:lnTo>
                  <a:pt x="19567" y="10825"/>
                </a:lnTo>
                <a:cubicBezTo>
                  <a:pt x="19530" y="10769"/>
                  <a:pt x="19492" y="10714"/>
                  <a:pt x="19453" y="10659"/>
                </a:cubicBezTo>
                <a:lnTo>
                  <a:pt x="19453" y="10659"/>
                </a:lnTo>
                <a:lnTo>
                  <a:pt x="19453" y="10659"/>
                </a:lnTo>
                <a:cubicBezTo>
                  <a:pt x="19416" y="10604"/>
                  <a:pt x="19373" y="10551"/>
                  <a:pt x="19333" y="10496"/>
                </a:cubicBezTo>
                <a:lnTo>
                  <a:pt x="19333" y="10496"/>
                </a:lnTo>
                <a:lnTo>
                  <a:pt x="19333" y="10496"/>
                </a:lnTo>
                <a:cubicBezTo>
                  <a:pt x="19293" y="10444"/>
                  <a:pt x="19252" y="10390"/>
                  <a:pt x="19210" y="10337"/>
                </a:cubicBezTo>
                <a:lnTo>
                  <a:pt x="19210" y="10337"/>
                </a:lnTo>
                <a:lnTo>
                  <a:pt x="19210" y="10337"/>
                </a:lnTo>
                <a:cubicBezTo>
                  <a:pt x="19042" y="10128"/>
                  <a:pt x="18862" y="9928"/>
                  <a:pt x="18673" y="9737"/>
                </a:cubicBezTo>
                <a:lnTo>
                  <a:pt x="18673" y="9737"/>
                </a:lnTo>
                <a:lnTo>
                  <a:pt x="18673" y="9737"/>
                </a:lnTo>
                <a:cubicBezTo>
                  <a:pt x="18484" y="9546"/>
                  <a:pt x="18285" y="9365"/>
                  <a:pt x="18078" y="9193"/>
                </a:cubicBezTo>
                <a:lnTo>
                  <a:pt x="18078" y="9193"/>
                </a:lnTo>
                <a:lnTo>
                  <a:pt x="18078" y="9193"/>
                </a:lnTo>
                <a:cubicBezTo>
                  <a:pt x="17870" y="9022"/>
                  <a:pt x="17656" y="8860"/>
                  <a:pt x="17434" y="8708"/>
                </a:cubicBezTo>
                <a:lnTo>
                  <a:pt x="17434" y="8708"/>
                </a:lnTo>
                <a:lnTo>
                  <a:pt x="17434" y="8708"/>
                </a:lnTo>
                <a:cubicBezTo>
                  <a:pt x="17211" y="8555"/>
                  <a:pt x="16983" y="8412"/>
                  <a:pt x="16750" y="8279"/>
                </a:cubicBezTo>
                <a:lnTo>
                  <a:pt x="16750" y="8279"/>
                </a:lnTo>
                <a:lnTo>
                  <a:pt x="16750" y="8279"/>
                </a:lnTo>
                <a:cubicBezTo>
                  <a:pt x="16282" y="8011"/>
                  <a:pt x="15794" y="7780"/>
                  <a:pt x="15292" y="7585"/>
                </a:cubicBezTo>
                <a:lnTo>
                  <a:pt x="15292" y="7585"/>
                </a:lnTo>
                <a:lnTo>
                  <a:pt x="15292" y="7585"/>
                </a:lnTo>
                <a:cubicBezTo>
                  <a:pt x="14790" y="7390"/>
                  <a:pt x="14274" y="7229"/>
                  <a:pt x="13750" y="7102"/>
                </a:cubicBezTo>
                <a:lnTo>
                  <a:pt x="13750" y="7102"/>
                </a:lnTo>
                <a:lnTo>
                  <a:pt x="13750" y="7102"/>
                </a:lnTo>
                <a:cubicBezTo>
                  <a:pt x="13226" y="6975"/>
                  <a:pt x="12694" y="6882"/>
                  <a:pt x="12159" y="6819"/>
                </a:cubicBezTo>
                <a:lnTo>
                  <a:pt x="12159" y="6819"/>
                </a:lnTo>
                <a:lnTo>
                  <a:pt x="12159" y="6819"/>
                </a:lnTo>
                <a:cubicBezTo>
                  <a:pt x="11890" y="6788"/>
                  <a:pt x="11623" y="6765"/>
                  <a:pt x="11353" y="6749"/>
                </a:cubicBezTo>
                <a:lnTo>
                  <a:pt x="11353" y="6749"/>
                </a:lnTo>
                <a:lnTo>
                  <a:pt x="11353" y="6749"/>
                </a:lnTo>
                <a:cubicBezTo>
                  <a:pt x="11085" y="6733"/>
                  <a:pt x="10814" y="6727"/>
                  <a:pt x="10545" y="6729"/>
                </a:cubicBezTo>
                <a:lnTo>
                  <a:pt x="10545" y="6729"/>
                </a:lnTo>
                <a:lnTo>
                  <a:pt x="8923" y="6756"/>
                </a:lnTo>
                <a:lnTo>
                  <a:pt x="8720" y="6760"/>
                </a:lnTo>
                <a:lnTo>
                  <a:pt x="8619" y="6762"/>
                </a:lnTo>
                <a:lnTo>
                  <a:pt x="8594" y="6762"/>
                </a:lnTo>
                <a:lnTo>
                  <a:pt x="8580" y="6762"/>
                </a:lnTo>
                <a:lnTo>
                  <a:pt x="8568" y="6762"/>
                </a:lnTo>
                <a:lnTo>
                  <a:pt x="8517" y="6762"/>
                </a:lnTo>
                <a:lnTo>
                  <a:pt x="8517" y="6762"/>
                </a:lnTo>
                <a:cubicBezTo>
                  <a:pt x="8382" y="6761"/>
                  <a:pt x="8246" y="6760"/>
                  <a:pt x="8111" y="6760"/>
                </a:cubicBezTo>
                <a:lnTo>
                  <a:pt x="8111" y="6760"/>
                </a:lnTo>
                <a:lnTo>
                  <a:pt x="8111" y="6760"/>
                </a:lnTo>
                <a:cubicBezTo>
                  <a:pt x="7841" y="6761"/>
                  <a:pt x="7570" y="6763"/>
                  <a:pt x="7300" y="6759"/>
                </a:cubicBezTo>
                <a:lnTo>
                  <a:pt x="7300" y="6759"/>
                </a:lnTo>
                <a:lnTo>
                  <a:pt x="7300" y="6759"/>
                </a:lnTo>
                <a:cubicBezTo>
                  <a:pt x="7028" y="6755"/>
                  <a:pt x="6758" y="6746"/>
                  <a:pt x="6487" y="6726"/>
                </a:cubicBezTo>
                <a:lnTo>
                  <a:pt x="6487" y="6726"/>
                </a:lnTo>
                <a:lnTo>
                  <a:pt x="6487" y="6726"/>
                </a:lnTo>
                <a:cubicBezTo>
                  <a:pt x="6216" y="6705"/>
                  <a:pt x="5946" y="6675"/>
                  <a:pt x="5678" y="6622"/>
                </a:cubicBezTo>
                <a:lnTo>
                  <a:pt x="5678" y="6622"/>
                </a:lnTo>
                <a:lnTo>
                  <a:pt x="5678" y="6622"/>
                </a:lnTo>
                <a:cubicBezTo>
                  <a:pt x="5545" y="6595"/>
                  <a:pt x="5412" y="6561"/>
                  <a:pt x="5282" y="6518"/>
                </a:cubicBezTo>
                <a:lnTo>
                  <a:pt x="5282" y="6518"/>
                </a:lnTo>
                <a:lnTo>
                  <a:pt x="5282" y="6518"/>
                </a:lnTo>
                <a:cubicBezTo>
                  <a:pt x="5152" y="6476"/>
                  <a:pt x="5025" y="6424"/>
                  <a:pt x="4905" y="6355"/>
                </a:cubicBezTo>
                <a:lnTo>
                  <a:pt x="4905" y="6355"/>
                </a:lnTo>
                <a:lnTo>
                  <a:pt x="4905" y="6355"/>
                </a:lnTo>
                <a:cubicBezTo>
                  <a:pt x="4889" y="6346"/>
                  <a:pt x="4875" y="6337"/>
                  <a:pt x="4860" y="6328"/>
                </a:cubicBezTo>
                <a:lnTo>
                  <a:pt x="4860" y="6328"/>
                </a:lnTo>
                <a:lnTo>
                  <a:pt x="4860" y="6328"/>
                </a:lnTo>
                <a:cubicBezTo>
                  <a:pt x="4845" y="6319"/>
                  <a:pt x="4831" y="6311"/>
                  <a:pt x="4816" y="6300"/>
                </a:cubicBezTo>
                <a:lnTo>
                  <a:pt x="4816" y="6300"/>
                </a:lnTo>
                <a:lnTo>
                  <a:pt x="4773" y="6270"/>
                </a:lnTo>
                <a:lnTo>
                  <a:pt x="4773" y="6270"/>
                </a:lnTo>
                <a:cubicBezTo>
                  <a:pt x="4758" y="6260"/>
                  <a:pt x="4746" y="6249"/>
                  <a:pt x="4733" y="6238"/>
                </a:cubicBezTo>
                <a:lnTo>
                  <a:pt x="4733" y="6238"/>
                </a:lnTo>
                <a:lnTo>
                  <a:pt x="4713" y="6223"/>
                </a:lnTo>
                <a:lnTo>
                  <a:pt x="4693" y="6204"/>
                </a:lnTo>
                <a:lnTo>
                  <a:pt x="4654" y="6169"/>
                </a:lnTo>
                <a:lnTo>
                  <a:pt x="4654" y="6169"/>
                </a:lnTo>
                <a:cubicBezTo>
                  <a:pt x="4642" y="6157"/>
                  <a:pt x="4630" y="6144"/>
                  <a:pt x="4618" y="6131"/>
                </a:cubicBezTo>
                <a:lnTo>
                  <a:pt x="4618" y="6131"/>
                </a:lnTo>
                <a:lnTo>
                  <a:pt x="4618" y="6131"/>
                </a:lnTo>
                <a:cubicBezTo>
                  <a:pt x="4606" y="6118"/>
                  <a:pt x="4594" y="6106"/>
                  <a:pt x="4583" y="6092"/>
                </a:cubicBezTo>
                <a:lnTo>
                  <a:pt x="4583" y="6092"/>
                </a:lnTo>
                <a:lnTo>
                  <a:pt x="4583" y="6092"/>
                </a:lnTo>
                <a:cubicBezTo>
                  <a:pt x="4495" y="5983"/>
                  <a:pt x="4429" y="5855"/>
                  <a:pt x="4401" y="5717"/>
                </a:cubicBezTo>
                <a:lnTo>
                  <a:pt x="4401" y="5717"/>
                </a:lnTo>
                <a:lnTo>
                  <a:pt x="4401" y="5717"/>
                </a:lnTo>
                <a:cubicBezTo>
                  <a:pt x="4368" y="5580"/>
                  <a:pt x="4376" y="5435"/>
                  <a:pt x="4415" y="5300"/>
                </a:cubicBezTo>
                <a:lnTo>
                  <a:pt x="4415" y="5300"/>
                </a:lnTo>
                <a:lnTo>
                  <a:pt x="4415" y="5300"/>
                </a:lnTo>
                <a:cubicBezTo>
                  <a:pt x="4427" y="5267"/>
                  <a:pt x="4436" y="5233"/>
                  <a:pt x="4452" y="5201"/>
                </a:cubicBezTo>
                <a:lnTo>
                  <a:pt x="4452" y="5201"/>
                </a:lnTo>
                <a:lnTo>
                  <a:pt x="4452" y="5201"/>
                </a:lnTo>
                <a:cubicBezTo>
                  <a:pt x="4460" y="5185"/>
                  <a:pt x="4467" y="5168"/>
                  <a:pt x="4475" y="5152"/>
                </a:cubicBezTo>
                <a:lnTo>
                  <a:pt x="4475" y="5152"/>
                </a:lnTo>
                <a:lnTo>
                  <a:pt x="4501" y="5108"/>
                </a:lnTo>
                <a:lnTo>
                  <a:pt x="4501" y="5108"/>
                </a:lnTo>
                <a:cubicBezTo>
                  <a:pt x="4537" y="5047"/>
                  <a:pt x="4582" y="4993"/>
                  <a:pt x="4630" y="4943"/>
                </a:cubicBezTo>
                <a:lnTo>
                  <a:pt x="4630" y="4943"/>
                </a:lnTo>
                <a:lnTo>
                  <a:pt x="4630" y="4943"/>
                </a:lnTo>
                <a:cubicBezTo>
                  <a:pt x="4679" y="4894"/>
                  <a:pt x="4733" y="4850"/>
                  <a:pt x="4788" y="4809"/>
                </a:cubicBezTo>
                <a:lnTo>
                  <a:pt x="4788" y="4809"/>
                </a:lnTo>
                <a:lnTo>
                  <a:pt x="4788" y="4809"/>
                </a:lnTo>
                <a:cubicBezTo>
                  <a:pt x="4845" y="4769"/>
                  <a:pt x="4902" y="4731"/>
                  <a:pt x="4962" y="4697"/>
                </a:cubicBezTo>
                <a:lnTo>
                  <a:pt x="4962" y="4697"/>
                </a:lnTo>
                <a:lnTo>
                  <a:pt x="4962" y="4697"/>
                </a:lnTo>
                <a:cubicBezTo>
                  <a:pt x="5080" y="4628"/>
                  <a:pt x="5205" y="4571"/>
                  <a:pt x="5330" y="4519"/>
                </a:cubicBezTo>
                <a:lnTo>
                  <a:pt x="5330" y="4519"/>
                </a:lnTo>
                <a:lnTo>
                  <a:pt x="5330" y="4519"/>
                </a:lnTo>
                <a:cubicBezTo>
                  <a:pt x="5582" y="4415"/>
                  <a:pt x="5841" y="4332"/>
                  <a:pt x="6101" y="4258"/>
                </a:cubicBezTo>
                <a:lnTo>
                  <a:pt x="6101" y="4258"/>
                </a:lnTo>
                <a:lnTo>
                  <a:pt x="6101" y="4258"/>
                </a:lnTo>
                <a:cubicBezTo>
                  <a:pt x="6362" y="4184"/>
                  <a:pt x="6625" y="4119"/>
                  <a:pt x="6889" y="4056"/>
                </a:cubicBezTo>
                <a:lnTo>
                  <a:pt x="6889" y="4056"/>
                </a:lnTo>
                <a:lnTo>
                  <a:pt x="6889" y="4056"/>
                </a:lnTo>
                <a:cubicBezTo>
                  <a:pt x="7020" y="4025"/>
                  <a:pt x="7152" y="3994"/>
                  <a:pt x="7283" y="3961"/>
                </a:cubicBezTo>
                <a:lnTo>
                  <a:pt x="7283" y="3961"/>
                </a:lnTo>
                <a:lnTo>
                  <a:pt x="7283" y="3961"/>
                </a:lnTo>
                <a:cubicBezTo>
                  <a:pt x="7414" y="3928"/>
                  <a:pt x="7544" y="3892"/>
                  <a:pt x="7673" y="3853"/>
                </a:cubicBezTo>
                <a:lnTo>
                  <a:pt x="7673" y="3853"/>
                </a:lnTo>
                <a:lnTo>
                  <a:pt x="7673" y="3853"/>
                </a:lnTo>
                <a:cubicBezTo>
                  <a:pt x="7930" y="3775"/>
                  <a:pt x="8184" y="3683"/>
                  <a:pt x="8424" y="3563"/>
                </a:cubicBezTo>
                <a:lnTo>
                  <a:pt x="8424" y="3563"/>
                </a:lnTo>
                <a:lnTo>
                  <a:pt x="8424" y="3563"/>
                </a:lnTo>
                <a:cubicBezTo>
                  <a:pt x="8544" y="3502"/>
                  <a:pt x="8659" y="3435"/>
                  <a:pt x="8768" y="3356"/>
                </a:cubicBezTo>
                <a:lnTo>
                  <a:pt x="8768" y="3356"/>
                </a:lnTo>
                <a:lnTo>
                  <a:pt x="8768" y="3356"/>
                </a:lnTo>
                <a:cubicBezTo>
                  <a:pt x="8875" y="3278"/>
                  <a:pt x="8976" y="3189"/>
                  <a:pt x="9061" y="3086"/>
                </a:cubicBezTo>
                <a:lnTo>
                  <a:pt x="9061" y="3086"/>
                </a:lnTo>
                <a:lnTo>
                  <a:pt x="9061" y="3086"/>
                </a:lnTo>
                <a:cubicBezTo>
                  <a:pt x="9102" y="3035"/>
                  <a:pt x="9142" y="2982"/>
                  <a:pt x="9174" y="2923"/>
                </a:cubicBezTo>
                <a:lnTo>
                  <a:pt x="9174" y="2923"/>
                </a:lnTo>
                <a:lnTo>
                  <a:pt x="9174" y="2923"/>
                </a:lnTo>
                <a:cubicBezTo>
                  <a:pt x="9183" y="2909"/>
                  <a:pt x="9190" y="2895"/>
                  <a:pt x="9197" y="2881"/>
                </a:cubicBezTo>
                <a:lnTo>
                  <a:pt x="9197" y="2881"/>
                </a:lnTo>
                <a:lnTo>
                  <a:pt x="9197" y="2881"/>
                </a:lnTo>
                <a:cubicBezTo>
                  <a:pt x="9205" y="2866"/>
                  <a:pt x="9213" y="2852"/>
                  <a:pt x="9219" y="2837"/>
                </a:cubicBezTo>
                <a:lnTo>
                  <a:pt x="9219" y="2837"/>
                </a:lnTo>
                <a:lnTo>
                  <a:pt x="9239" y="2790"/>
                </a:lnTo>
                <a:lnTo>
                  <a:pt x="9239" y="2790"/>
                </a:lnTo>
                <a:cubicBezTo>
                  <a:pt x="9246" y="2775"/>
                  <a:pt x="9251" y="2759"/>
                  <a:pt x="9257" y="2744"/>
                </a:cubicBezTo>
                <a:lnTo>
                  <a:pt x="9257" y="2744"/>
                </a:lnTo>
                <a:lnTo>
                  <a:pt x="9257" y="2744"/>
                </a:lnTo>
                <a:cubicBezTo>
                  <a:pt x="9302" y="2620"/>
                  <a:pt x="9329" y="2489"/>
                  <a:pt x="9326" y="2358"/>
                </a:cubicBezTo>
                <a:lnTo>
                  <a:pt x="9326" y="2358"/>
                </a:lnTo>
                <a:lnTo>
                  <a:pt x="9326" y="2358"/>
                </a:lnTo>
                <a:cubicBezTo>
                  <a:pt x="9286" y="2140"/>
                  <a:pt x="9198" y="1931"/>
                  <a:pt x="9065" y="1755"/>
                </a:cubicBezTo>
                <a:lnTo>
                  <a:pt x="9065" y="1755"/>
                </a:lnTo>
                <a:lnTo>
                  <a:pt x="9065" y="1755"/>
                </a:lnTo>
                <a:cubicBezTo>
                  <a:pt x="8932" y="1577"/>
                  <a:pt x="8758" y="1432"/>
                  <a:pt x="8568" y="1315"/>
                </a:cubicBezTo>
                <a:lnTo>
                  <a:pt x="8568" y="1315"/>
                </a:lnTo>
                <a:lnTo>
                  <a:pt x="8568" y="1315"/>
                </a:lnTo>
                <a:cubicBezTo>
                  <a:pt x="8378" y="1197"/>
                  <a:pt x="8173" y="1105"/>
                  <a:pt x="7962" y="1026"/>
                </a:cubicBezTo>
                <a:lnTo>
                  <a:pt x="7962" y="1026"/>
                </a:lnTo>
                <a:lnTo>
                  <a:pt x="7962" y="1026"/>
                </a:lnTo>
                <a:cubicBezTo>
                  <a:pt x="7752" y="948"/>
                  <a:pt x="7536" y="884"/>
                  <a:pt x="7319" y="826"/>
                </a:cubicBezTo>
                <a:lnTo>
                  <a:pt x="7319" y="826"/>
                </a:lnTo>
                <a:lnTo>
                  <a:pt x="7319" y="826"/>
                </a:lnTo>
                <a:cubicBezTo>
                  <a:pt x="7210" y="797"/>
                  <a:pt x="7101" y="768"/>
                  <a:pt x="6992" y="740"/>
                </a:cubicBezTo>
                <a:lnTo>
                  <a:pt x="6992" y="740"/>
                </a:lnTo>
                <a:lnTo>
                  <a:pt x="6664" y="655"/>
                </a:lnTo>
                <a:lnTo>
                  <a:pt x="6624" y="644"/>
                </a:lnTo>
                <a:lnTo>
                  <a:pt x="6603" y="639"/>
                </a:lnTo>
                <a:lnTo>
                  <a:pt x="6603" y="639"/>
                </a:lnTo>
                <a:cubicBezTo>
                  <a:pt x="6599" y="638"/>
                  <a:pt x="6590" y="637"/>
                  <a:pt x="6584" y="635"/>
                </a:cubicBezTo>
                <a:lnTo>
                  <a:pt x="6584" y="635"/>
                </a:lnTo>
                <a:lnTo>
                  <a:pt x="6501" y="619"/>
                </a:lnTo>
                <a:lnTo>
                  <a:pt x="6501" y="619"/>
                </a:lnTo>
                <a:cubicBezTo>
                  <a:pt x="6446" y="608"/>
                  <a:pt x="6390" y="598"/>
                  <a:pt x="6335" y="588"/>
                </a:cubicBezTo>
                <a:lnTo>
                  <a:pt x="6335" y="588"/>
                </a:lnTo>
                <a:lnTo>
                  <a:pt x="6335" y="588"/>
                </a:lnTo>
                <a:cubicBezTo>
                  <a:pt x="6224" y="568"/>
                  <a:pt x="6113" y="549"/>
                  <a:pt x="6002" y="531"/>
                </a:cubicBezTo>
                <a:lnTo>
                  <a:pt x="6002" y="531"/>
                </a:lnTo>
                <a:lnTo>
                  <a:pt x="6002" y="531"/>
                </a:lnTo>
                <a:cubicBezTo>
                  <a:pt x="5557" y="459"/>
                  <a:pt x="5110" y="402"/>
                  <a:pt x="4663" y="349"/>
                </a:cubicBezTo>
                <a:lnTo>
                  <a:pt x="4663" y="349"/>
                </a:lnTo>
                <a:lnTo>
                  <a:pt x="3319" y="191"/>
                </a:lnTo>
                <a:lnTo>
                  <a:pt x="3319" y="191"/>
                </a:lnTo>
                <a:cubicBezTo>
                  <a:pt x="2871" y="139"/>
                  <a:pt x="2423" y="95"/>
                  <a:pt x="1973" y="65"/>
                </a:cubicBezTo>
                <a:lnTo>
                  <a:pt x="1973" y="65"/>
                </a:lnTo>
                <a:lnTo>
                  <a:pt x="1973" y="65"/>
                </a:lnTo>
                <a:cubicBezTo>
                  <a:pt x="1748" y="51"/>
                  <a:pt x="1523" y="39"/>
                  <a:pt x="1299" y="32"/>
                </a:cubicBezTo>
                <a:lnTo>
                  <a:pt x="1299" y="32"/>
                </a:lnTo>
                <a:lnTo>
                  <a:pt x="1299" y="32"/>
                </a:lnTo>
                <a:cubicBezTo>
                  <a:pt x="1242" y="31"/>
                  <a:pt x="1185" y="28"/>
                  <a:pt x="1130" y="28"/>
                </a:cubicBezTo>
                <a:lnTo>
                  <a:pt x="1130" y="28"/>
                </a:lnTo>
                <a:lnTo>
                  <a:pt x="961" y="28"/>
                </a:lnTo>
                <a:lnTo>
                  <a:pt x="792" y="28"/>
                </a:lnTo>
                <a:lnTo>
                  <a:pt x="792" y="28"/>
                </a:lnTo>
                <a:cubicBezTo>
                  <a:pt x="736" y="28"/>
                  <a:pt x="680" y="31"/>
                  <a:pt x="623" y="32"/>
                </a:cubicBezTo>
                <a:lnTo>
                  <a:pt x="623" y="32"/>
                </a:lnTo>
                <a:lnTo>
                  <a:pt x="623" y="32"/>
                </a:lnTo>
                <a:cubicBezTo>
                  <a:pt x="415" y="40"/>
                  <a:pt x="207" y="54"/>
                  <a:pt x="0" y="77"/>
                </a:cubicBezTo>
                <a:lnTo>
                  <a:pt x="0" y="77"/>
                </a:lnTo>
                <a:lnTo>
                  <a:pt x="0" y="51"/>
                </a:lnTo>
                <a:lnTo>
                  <a:pt x="0" y="51"/>
                </a:lnTo>
                <a:cubicBezTo>
                  <a:pt x="207" y="27"/>
                  <a:pt x="415" y="13"/>
                  <a:pt x="622" y="4"/>
                </a:cubicBezTo>
                <a:lnTo>
                  <a:pt x="622" y="4"/>
                </a:lnTo>
                <a:lnTo>
                  <a:pt x="622" y="4"/>
                </a:lnTo>
                <a:cubicBezTo>
                  <a:pt x="679" y="3"/>
                  <a:pt x="735" y="0"/>
                  <a:pt x="792" y="0"/>
                </a:cubicBezTo>
                <a:lnTo>
                  <a:pt x="792" y="0"/>
                </a:lnTo>
                <a:lnTo>
                  <a:pt x="961" y="0"/>
                </a:lnTo>
                <a:lnTo>
                  <a:pt x="1130" y="0"/>
                </a:lnTo>
              </a:path>
            </a:pathLst>
          </a:custGeom>
          <a:solidFill>
            <a:schemeClr val="bg1">
              <a:lumMod val="65000"/>
            </a:schemeClr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914F5D5-5C9B-7B41-9045-FE8B3A68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2" y="4020740"/>
            <a:ext cx="14574035" cy="9695259"/>
          </a:xfrm>
          <a:custGeom>
            <a:avLst/>
            <a:gdLst>
              <a:gd name="T0" fmla="*/ 4209 w 13770"/>
              <a:gd name="T1" fmla="*/ 201 h 16031"/>
              <a:gd name="T2" fmla="*/ 6072 w 13770"/>
              <a:gd name="T3" fmla="*/ 550 h 16031"/>
              <a:gd name="T4" fmla="*/ 6718 w 13770"/>
              <a:gd name="T5" fmla="*/ 1166 h 16031"/>
              <a:gd name="T6" fmla="*/ 6710 w 13770"/>
              <a:gd name="T7" fmla="*/ 1655 h 16031"/>
              <a:gd name="T8" fmla="*/ 6368 w 13770"/>
              <a:gd name="T9" fmla="*/ 2014 h 16031"/>
              <a:gd name="T10" fmla="*/ 3601 w 13770"/>
              <a:gd name="T11" fmla="*/ 2907 h 16031"/>
              <a:gd name="T12" fmla="*/ 1797 w 13770"/>
              <a:gd name="T13" fmla="*/ 3767 h 16031"/>
              <a:gd name="T14" fmla="*/ 1379 w 13770"/>
              <a:gd name="T15" fmla="*/ 4159 h 16031"/>
              <a:gd name="T16" fmla="*/ 1172 w 13770"/>
              <a:gd name="T17" fmla="*/ 4449 h 16031"/>
              <a:gd name="T18" fmla="*/ 1026 w 13770"/>
              <a:gd name="T19" fmla="*/ 4772 h 16031"/>
              <a:gd name="T20" fmla="*/ 1016 w 13770"/>
              <a:gd name="T21" fmla="*/ 5537 h 16031"/>
              <a:gd name="T22" fmla="*/ 1129 w 13770"/>
              <a:gd name="T23" fmla="*/ 5797 h 16031"/>
              <a:gd name="T24" fmla="*/ 1652 w 13770"/>
              <a:gd name="T25" fmla="*/ 6371 h 16031"/>
              <a:gd name="T26" fmla="*/ 4325 w 13770"/>
              <a:gd name="T27" fmla="*/ 7325 h 16031"/>
              <a:gd name="T28" fmla="*/ 8769 w 13770"/>
              <a:gd name="T29" fmla="*/ 7722 h 16031"/>
              <a:gd name="T30" fmla="*/ 11889 w 13770"/>
              <a:gd name="T31" fmla="*/ 8268 h 16031"/>
              <a:gd name="T32" fmla="*/ 12343 w 13770"/>
              <a:gd name="T33" fmla="*/ 8510 h 16031"/>
              <a:gd name="T34" fmla="*/ 12658 w 13770"/>
              <a:gd name="T35" fmla="*/ 8723 h 16031"/>
              <a:gd name="T36" fmla="*/ 12950 w 13770"/>
              <a:gd name="T37" fmla="*/ 8962 h 16031"/>
              <a:gd name="T38" fmla="*/ 13211 w 13770"/>
              <a:gd name="T39" fmla="*/ 9231 h 16031"/>
              <a:gd name="T40" fmla="*/ 13430 w 13770"/>
              <a:gd name="T41" fmla="*/ 9531 h 16031"/>
              <a:gd name="T42" fmla="*/ 13599 w 13770"/>
              <a:gd name="T43" fmla="*/ 9858 h 16031"/>
              <a:gd name="T44" fmla="*/ 13723 w 13770"/>
              <a:gd name="T45" fmla="*/ 10263 h 16031"/>
              <a:gd name="T46" fmla="*/ 13767 w 13770"/>
              <a:gd name="T47" fmla="*/ 10679 h 16031"/>
              <a:gd name="T48" fmla="*/ 13735 w 13770"/>
              <a:gd name="T49" fmla="*/ 11146 h 16031"/>
              <a:gd name="T50" fmla="*/ 13637 w 13770"/>
              <a:gd name="T51" fmla="*/ 11594 h 16031"/>
              <a:gd name="T52" fmla="*/ 13530 w 13770"/>
              <a:gd name="T53" fmla="*/ 11914 h 16031"/>
              <a:gd name="T54" fmla="*/ 12555 w 13770"/>
              <a:gd name="T55" fmla="*/ 13660 h 16031"/>
              <a:gd name="T56" fmla="*/ 10588 w 13770"/>
              <a:gd name="T57" fmla="*/ 16030 h 16031"/>
              <a:gd name="T58" fmla="*/ 12469 w 13770"/>
              <a:gd name="T59" fmla="*/ 13600 h 16031"/>
              <a:gd name="T60" fmla="*/ 13397 w 13770"/>
              <a:gd name="T61" fmla="*/ 11981 h 16031"/>
              <a:gd name="T62" fmla="*/ 13542 w 13770"/>
              <a:gd name="T63" fmla="*/ 11567 h 16031"/>
              <a:gd name="T64" fmla="*/ 13621 w 13770"/>
              <a:gd name="T65" fmla="*/ 11242 h 16031"/>
              <a:gd name="T66" fmla="*/ 13671 w 13770"/>
              <a:gd name="T67" fmla="*/ 10681 h 16031"/>
              <a:gd name="T68" fmla="*/ 13630 w 13770"/>
              <a:gd name="T69" fmla="*/ 10282 h 16031"/>
              <a:gd name="T70" fmla="*/ 13554 w 13770"/>
              <a:gd name="T71" fmla="*/ 10003 h 16031"/>
              <a:gd name="T72" fmla="*/ 13351 w 13770"/>
              <a:gd name="T73" fmla="*/ 9580 h 16031"/>
              <a:gd name="T74" fmla="*/ 13140 w 13770"/>
              <a:gd name="T75" fmla="*/ 9291 h 16031"/>
              <a:gd name="T76" fmla="*/ 12888 w 13770"/>
              <a:gd name="T77" fmla="*/ 9029 h 16031"/>
              <a:gd name="T78" fmla="*/ 12604 w 13770"/>
              <a:gd name="T79" fmla="*/ 8795 h 16031"/>
              <a:gd name="T80" fmla="*/ 12295 w 13770"/>
              <a:gd name="T81" fmla="*/ 8586 h 16031"/>
              <a:gd name="T82" fmla="*/ 11967 w 13770"/>
              <a:gd name="T83" fmla="*/ 8402 h 16031"/>
              <a:gd name="T84" fmla="*/ 9835 w 13770"/>
              <a:gd name="T85" fmla="*/ 7890 h 16031"/>
              <a:gd name="T86" fmla="*/ 5438 w 13770"/>
              <a:gd name="T87" fmla="*/ 7566 h 16031"/>
              <a:gd name="T88" fmla="*/ 2644 w 13770"/>
              <a:gd name="T89" fmla="*/ 6957 h 16031"/>
              <a:gd name="T90" fmla="*/ 1153 w 13770"/>
              <a:gd name="T91" fmla="*/ 5952 h 16031"/>
              <a:gd name="T92" fmla="*/ 996 w 13770"/>
              <a:gd name="T93" fmla="*/ 5660 h 16031"/>
              <a:gd name="T94" fmla="*/ 928 w 13770"/>
              <a:gd name="T95" fmla="*/ 4896 h 16031"/>
              <a:gd name="T96" fmla="*/ 1022 w 13770"/>
              <a:gd name="T97" fmla="*/ 4616 h 16031"/>
              <a:gd name="T98" fmla="*/ 1200 w 13770"/>
              <a:gd name="T99" fmla="*/ 4296 h 16031"/>
              <a:gd name="T100" fmla="*/ 1649 w 13770"/>
              <a:gd name="T101" fmla="*/ 3814 h 16031"/>
              <a:gd name="T102" fmla="*/ 2507 w 13770"/>
              <a:gd name="T103" fmla="*/ 3270 h 16031"/>
              <a:gd name="T104" fmla="*/ 5789 w 13770"/>
              <a:gd name="T105" fmla="*/ 2274 h 16031"/>
              <a:gd name="T106" fmla="*/ 6728 w 13770"/>
              <a:gd name="T107" fmla="*/ 1376 h 16031"/>
              <a:gd name="T108" fmla="*/ 6651 w 13770"/>
              <a:gd name="T109" fmla="*/ 1119 h 16031"/>
              <a:gd name="T110" fmla="*/ 6055 w 13770"/>
              <a:gd name="T111" fmla="*/ 585 h 16031"/>
              <a:gd name="T112" fmla="*/ 4207 w 13770"/>
              <a:gd name="T113" fmla="*/ 235 h 16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3770" h="16031">
                <a:moveTo>
                  <a:pt x="0" y="25"/>
                </a:moveTo>
                <a:lnTo>
                  <a:pt x="0" y="0"/>
                </a:lnTo>
                <a:lnTo>
                  <a:pt x="0" y="0"/>
                </a:lnTo>
                <a:cubicBezTo>
                  <a:pt x="364" y="12"/>
                  <a:pt x="735" y="26"/>
                  <a:pt x="1111" y="42"/>
                </a:cubicBezTo>
                <a:lnTo>
                  <a:pt x="1111" y="42"/>
                </a:lnTo>
                <a:lnTo>
                  <a:pt x="1111" y="42"/>
                </a:lnTo>
                <a:cubicBezTo>
                  <a:pt x="1775" y="72"/>
                  <a:pt x="2457" y="103"/>
                  <a:pt x="3154" y="134"/>
                </a:cubicBezTo>
                <a:lnTo>
                  <a:pt x="3154" y="134"/>
                </a:lnTo>
                <a:lnTo>
                  <a:pt x="3154" y="134"/>
                </a:lnTo>
                <a:cubicBezTo>
                  <a:pt x="3502" y="150"/>
                  <a:pt x="3854" y="171"/>
                  <a:pt x="4209" y="201"/>
                </a:cubicBezTo>
                <a:lnTo>
                  <a:pt x="4209" y="201"/>
                </a:lnTo>
                <a:lnTo>
                  <a:pt x="4209" y="201"/>
                </a:lnTo>
                <a:cubicBezTo>
                  <a:pt x="4564" y="227"/>
                  <a:pt x="4924" y="251"/>
                  <a:pt x="5282" y="316"/>
                </a:cubicBezTo>
                <a:lnTo>
                  <a:pt x="5282" y="316"/>
                </a:lnTo>
                <a:lnTo>
                  <a:pt x="5282" y="316"/>
                </a:lnTo>
                <a:cubicBezTo>
                  <a:pt x="5461" y="348"/>
                  <a:pt x="5640" y="389"/>
                  <a:pt x="5814" y="448"/>
                </a:cubicBezTo>
                <a:lnTo>
                  <a:pt x="5814" y="448"/>
                </a:lnTo>
                <a:lnTo>
                  <a:pt x="5814" y="448"/>
                </a:lnTo>
                <a:cubicBezTo>
                  <a:pt x="5902" y="476"/>
                  <a:pt x="5988" y="511"/>
                  <a:pt x="6072" y="550"/>
                </a:cubicBezTo>
                <a:lnTo>
                  <a:pt x="6072" y="550"/>
                </a:lnTo>
                <a:lnTo>
                  <a:pt x="6072" y="550"/>
                </a:lnTo>
                <a:cubicBezTo>
                  <a:pt x="6155" y="589"/>
                  <a:pt x="6237" y="634"/>
                  <a:pt x="6314" y="688"/>
                </a:cubicBezTo>
                <a:lnTo>
                  <a:pt x="6314" y="688"/>
                </a:lnTo>
                <a:lnTo>
                  <a:pt x="6314" y="688"/>
                </a:lnTo>
                <a:cubicBezTo>
                  <a:pt x="6467" y="793"/>
                  <a:pt x="6603" y="930"/>
                  <a:pt x="6688" y="1102"/>
                </a:cubicBezTo>
                <a:lnTo>
                  <a:pt x="6688" y="1102"/>
                </a:lnTo>
                <a:lnTo>
                  <a:pt x="6688" y="1102"/>
                </a:lnTo>
                <a:cubicBezTo>
                  <a:pt x="6694" y="1112"/>
                  <a:pt x="6699" y="1123"/>
                  <a:pt x="6705" y="1134"/>
                </a:cubicBezTo>
                <a:lnTo>
                  <a:pt x="6705" y="1134"/>
                </a:lnTo>
                <a:lnTo>
                  <a:pt x="6718" y="1166"/>
                </a:lnTo>
                <a:lnTo>
                  <a:pt x="6731" y="1198"/>
                </a:lnTo>
                <a:lnTo>
                  <a:pt x="6731" y="1198"/>
                </a:lnTo>
                <a:cubicBezTo>
                  <a:pt x="6734" y="1202"/>
                  <a:pt x="6737" y="1209"/>
                  <a:pt x="6738" y="1215"/>
                </a:cubicBezTo>
                <a:lnTo>
                  <a:pt x="6738" y="1215"/>
                </a:lnTo>
                <a:lnTo>
                  <a:pt x="6744" y="1232"/>
                </a:lnTo>
                <a:lnTo>
                  <a:pt x="6744" y="1232"/>
                </a:lnTo>
                <a:cubicBezTo>
                  <a:pt x="6759" y="1278"/>
                  <a:pt x="6768" y="1326"/>
                  <a:pt x="6770" y="1374"/>
                </a:cubicBezTo>
                <a:lnTo>
                  <a:pt x="6770" y="1374"/>
                </a:lnTo>
                <a:lnTo>
                  <a:pt x="6770" y="1374"/>
                </a:lnTo>
                <a:cubicBezTo>
                  <a:pt x="6776" y="1471"/>
                  <a:pt x="6754" y="1568"/>
                  <a:pt x="6710" y="1655"/>
                </a:cubicBezTo>
                <a:lnTo>
                  <a:pt x="6710" y="1655"/>
                </a:lnTo>
                <a:lnTo>
                  <a:pt x="6710" y="1655"/>
                </a:lnTo>
                <a:cubicBezTo>
                  <a:pt x="6668" y="1741"/>
                  <a:pt x="6604" y="1816"/>
                  <a:pt x="6534" y="1880"/>
                </a:cubicBezTo>
                <a:lnTo>
                  <a:pt x="6534" y="1880"/>
                </a:lnTo>
                <a:lnTo>
                  <a:pt x="6534" y="1880"/>
                </a:lnTo>
                <a:cubicBezTo>
                  <a:pt x="6499" y="1912"/>
                  <a:pt x="6462" y="1941"/>
                  <a:pt x="6425" y="1971"/>
                </a:cubicBezTo>
                <a:lnTo>
                  <a:pt x="6425" y="1971"/>
                </a:lnTo>
                <a:lnTo>
                  <a:pt x="6425" y="1971"/>
                </a:lnTo>
                <a:cubicBezTo>
                  <a:pt x="6408" y="1987"/>
                  <a:pt x="6388" y="2000"/>
                  <a:pt x="6368" y="2014"/>
                </a:cubicBezTo>
                <a:lnTo>
                  <a:pt x="6368" y="2014"/>
                </a:lnTo>
                <a:lnTo>
                  <a:pt x="6311" y="2055"/>
                </a:lnTo>
                <a:lnTo>
                  <a:pt x="6311" y="2055"/>
                </a:lnTo>
                <a:cubicBezTo>
                  <a:pt x="6153" y="2162"/>
                  <a:pt x="5982" y="2247"/>
                  <a:pt x="5806" y="2316"/>
                </a:cubicBezTo>
                <a:lnTo>
                  <a:pt x="5806" y="2316"/>
                </a:lnTo>
                <a:lnTo>
                  <a:pt x="5806" y="2316"/>
                </a:lnTo>
                <a:cubicBezTo>
                  <a:pt x="5452" y="2455"/>
                  <a:pt x="5078" y="2534"/>
                  <a:pt x="4708" y="2618"/>
                </a:cubicBezTo>
                <a:lnTo>
                  <a:pt x="4708" y="2618"/>
                </a:lnTo>
                <a:lnTo>
                  <a:pt x="4708" y="2618"/>
                </a:lnTo>
                <a:cubicBezTo>
                  <a:pt x="4337" y="2703"/>
                  <a:pt x="3967" y="2796"/>
                  <a:pt x="3601" y="2907"/>
                </a:cubicBezTo>
                <a:lnTo>
                  <a:pt x="3601" y="2907"/>
                </a:lnTo>
                <a:lnTo>
                  <a:pt x="3601" y="2907"/>
                </a:lnTo>
                <a:cubicBezTo>
                  <a:pt x="3235" y="3018"/>
                  <a:pt x="2875" y="3150"/>
                  <a:pt x="2530" y="3318"/>
                </a:cubicBezTo>
                <a:lnTo>
                  <a:pt x="2530" y="3318"/>
                </a:lnTo>
                <a:lnTo>
                  <a:pt x="2530" y="3318"/>
                </a:lnTo>
                <a:cubicBezTo>
                  <a:pt x="2444" y="3359"/>
                  <a:pt x="2359" y="3405"/>
                  <a:pt x="2276" y="3451"/>
                </a:cubicBezTo>
                <a:lnTo>
                  <a:pt x="2276" y="3451"/>
                </a:lnTo>
                <a:lnTo>
                  <a:pt x="2152" y="3523"/>
                </a:lnTo>
                <a:lnTo>
                  <a:pt x="2030" y="3600"/>
                </a:lnTo>
                <a:lnTo>
                  <a:pt x="2030" y="3600"/>
                </a:lnTo>
                <a:cubicBezTo>
                  <a:pt x="1951" y="3653"/>
                  <a:pt x="1872" y="3708"/>
                  <a:pt x="1797" y="3767"/>
                </a:cubicBezTo>
                <a:lnTo>
                  <a:pt x="1797" y="3767"/>
                </a:lnTo>
                <a:lnTo>
                  <a:pt x="1797" y="3767"/>
                </a:lnTo>
                <a:cubicBezTo>
                  <a:pt x="1758" y="3795"/>
                  <a:pt x="1722" y="3827"/>
                  <a:pt x="1684" y="3857"/>
                </a:cubicBezTo>
                <a:lnTo>
                  <a:pt x="1684" y="3857"/>
                </a:lnTo>
                <a:lnTo>
                  <a:pt x="1684" y="3857"/>
                </a:lnTo>
                <a:cubicBezTo>
                  <a:pt x="1649" y="3889"/>
                  <a:pt x="1612" y="3919"/>
                  <a:pt x="1577" y="3952"/>
                </a:cubicBezTo>
                <a:lnTo>
                  <a:pt x="1577" y="3952"/>
                </a:lnTo>
                <a:lnTo>
                  <a:pt x="1577" y="3952"/>
                </a:lnTo>
                <a:cubicBezTo>
                  <a:pt x="1507" y="4017"/>
                  <a:pt x="1442" y="4087"/>
                  <a:pt x="1379" y="4159"/>
                </a:cubicBezTo>
                <a:lnTo>
                  <a:pt x="1379" y="4159"/>
                </a:lnTo>
                <a:lnTo>
                  <a:pt x="1334" y="4214"/>
                </a:lnTo>
                <a:lnTo>
                  <a:pt x="1311" y="4242"/>
                </a:lnTo>
                <a:lnTo>
                  <a:pt x="1290" y="4271"/>
                </a:lnTo>
                <a:lnTo>
                  <a:pt x="1248" y="4329"/>
                </a:lnTo>
                <a:lnTo>
                  <a:pt x="1209" y="4389"/>
                </a:lnTo>
                <a:lnTo>
                  <a:pt x="1209" y="4389"/>
                </a:lnTo>
                <a:cubicBezTo>
                  <a:pt x="1203" y="4398"/>
                  <a:pt x="1196" y="4408"/>
                  <a:pt x="1190" y="4418"/>
                </a:cubicBezTo>
                <a:lnTo>
                  <a:pt x="1190" y="4418"/>
                </a:lnTo>
                <a:lnTo>
                  <a:pt x="1172" y="4449"/>
                </a:lnTo>
                <a:lnTo>
                  <a:pt x="1172" y="4449"/>
                </a:lnTo>
                <a:cubicBezTo>
                  <a:pt x="1160" y="4470"/>
                  <a:pt x="1148" y="4490"/>
                  <a:pt x="1137" y="4511"/>
                </a:cubicBezTo>
                <a:lnTo>
                  <a:pt x="1137" y="4511"/>
                </a:lnTo>
                <a:lnTo>
                  <a:pt x="1137" y="4511"/>
                </a:lnTo>
                <a:cubicBezTo>
                  <a:pt x="1116" y="4554"/>
                  <a:pt x="1093" y="4595"/>
                  <a:pt x="1076" y="4640"/>
                </a:cubicBezTo>
                <a:lnTo>
                  <a:pt x="1076" y="4640"/>
                </a:lnTo>
                <a:lnTo>
                  <a:pt x="1076" y="4640"/>
                </a:lnTo>
                <a:cubicBezTo>
                  <a:pt x="1067" y="4662"/>
                  <a:pt x="1057" y="4683"/>
                  <a:pt x="1048" y="4706"/>
                </a:cubicBezTo>
                <a:lnTo>
                  <a:pt x="1048" y="4706"/>
                </a:lnTo>
                <a:lnTo>
                  <a:pt x="1026" y="4772"/>
                </a:lnTo>
                <a:lnTo>
                  <a:pt x="1026" y="4772"/>
                </a:lnTo>
                <a:cubicBezTo>
                  <a:pt x="1017" y="4794"/>
                  <a:pt x="1011" y="4817"/>
                  <a:pt x="1005" y="4841"/>
                </a:cubicBezTo>
                <a:lnTo>
                  <a:pt x="1005" y="4841"/>
                </a:lnTo>
                <a:lnTo>
                  <a:pt x="1005" y="4841"/>
                </a:lnTo>
                <a:cubicBezTo>
                  <a:pt x="998" y="4864"/>
                  <a:pt x="991" y="4888"/>
                  <a:pt x="986" y="4909"/>
                </a:cubicBezTo>
                <a:lnTo>
                  <a:pt x="986" y="4909"/>
                </a:lnTo>
                <a:lnTo>
                  <a:pt x="986" y="4909"/>
                </a:lnTo>
                <a:cubicBezTo>
                  <a:pt x="944" y="5093"/>
                  <a:pt x="950" y="5287"/>
                  <a:pt x="997" y="5469"/>
                </a:cubicBezTo>
                <a:lnTo>
                  <a:pt x="997" y="5469"/>
                </a:lnTo>
                <a:lnTo>
                  <a:pt x="997" y="5469"/>
                </a:lnTo>
                <a:cubicBezTo>
                  <a:pt x="1003" y="5492"/>
                  <a:pt x="1009" y="5515"/>
                  <a:pt x="1016" y="5537"/>
                </a:cubicBezTo>
                <a:lnTo>
                  <a:pt x="1016" y="5537"/>
                </a:lnTo>
                <a:lnTo>
                  <a:pt x="1041" y="5604"/>
                </a:lnTo>
                <a:lnTo>
                  <a:pt x="1052" y="5637"/>
                </a:lnTo>
                <a:lnTo>
                  <a:pt x="1052" y="5637"/>
                </a:lnTo>
                <a:cubicBezTo>
                  <a:pt x="1057" y="5649"/>
                  <a:pt x="1061" y="5659"/>
                  <a:pt x="1066" y="5670"/>
                </a:cubicBezTo>
                <a:lnTo>
                  <a:pt x="1066" y="5670"/>
                </a:lnTo>
                <a:lnTo>
                  <a:pt x="1097" y="5734"/>
                </a:lnTo>
                <a:lnTo>
                  <a:pt x="1112" y="5766"/>
                </a:lnTo>
                <a:lnTo>
                  <a:pt x="1112" y="5766"/>
                </a:lnTo>
                <a:cubicBezTo>
                  <a:pt x="1117" y="5777"/>
                  <a:pt x="1124" y="5787"/>
                  <a:pt x="1129" y="5797"/>
                </a:cubicBezTo>
                <a:lnTo>
                  <a:pt x="1129" y="5797"/>
                </a:lnTo>
                <a:lnTo>
                  <a:pt x="1165" y="5858"/>
                </a:lnTo>
                <a:lnTo>
                  <a:pt x="1165" y="5858"/>
                </a:lnTo>
                <a:cubicBezTo>
                  <a:pt x="1177" y="5879"/>
                  <a:pt x="1190" y="5898"/>
                  <a:pt x="1204" y="5917"/>
                </a:cubicBezTo>
                <a:lnTo>
                  <a:pt x="1204" y="5917"/>
                </a:lnTo>
                <a:lnTo>
                  <a:pt x="1245" y="5976"/>
                </a:lnTo>
                <a:lnTo>
                  <a:pt x="1245" y="5976"/>
                </a:lnTo>
                <a:cubicBezTo>
                  <a:pt x="1359" y="6127"/>
                  <a:pt x="1500" y="6257"/>
                  <a:pt x="1652" y="6371"/>
                </a:cubicBezTo>
                <a:lnTo>
                  <a:pt x="1652" y="6371"/>
                </a:lnTo>
                <a:lnTo>
                  <a:pt x="1652" y="6371"/>
                </a:lnTo>
                <a:cubicBezTo>
                  <a:pt x="1805" y="6485"/>
                  <a:pt x="1970" y="6583"/>
                  <a:pt x="2141" y="6669"/>
                </a:cubicBezTo>
                <a:lnTo>
                  <a:pt x="2141" y="6669"/>
                </a:lnTo>
                <a:lnTo>
                  <a:pt x="2141" y="6669"/>
                </a:lnTo>
                <a:cubicBezTo>
                  <a:pt x="2311" y="6755"/>
                  <a:pt x="2488" y="6828"/>
                  <a:pt x="2667" y="6895"/>
                </a:cubicBezTo>
                <a:lnTo>
                  <a:pt x="2667" y="6895"/>
                </a:lnTo>
                <a:lnTo>
                  <a:pt x="2667" y="6895"/>
                </a:lnTo>
                <a:cubicBezTo>
                  <a:pt x="2846" y="6962"/>
                  <a:pt x="3028" y="7020"/>
                  <a:pt x="3212" y="7072"/>
                </a:cubicBezTo>
                <a:lnTo>
                  <a:pt x="3212" y="7072"/>
                </a:lnTo>
                <a:lnTo>
                  <a:pt x="3212" y="7072"/>
                </a:lnTo>
                <a:cubicBezTo>
                  <a:pt x="3579" y="7176"/>
                  <a:pt x="3952" y="7257"/>
                  <a:pt x="4325" y="7325"/>
                </a:cubicBezTo>
                <a:lnTo>
                  <a:pt x="4325" y="7325"/>
                </a:lnTo>
                <a:lnTo>
                  <a:pt x="4325" y="7325"/>
                </a:lnTo>
                <a:cubicBezTo>
                  <a:pt x="4699" y="7392"/>
                  <a:pt x="5073" y="7447"/>
                  <a:pt x="5447" y="7494"/>
                </a:cubicBezTo>
                <a:lnTo>
                  <a:pt x="5447" y="7494"/>
                </a:lnTo>
                <a:lnTo>
                  <a:pt x="5447" y="7494"/>
                </a:lnTo>
                <a:cubicBezTo>
                  <a:pt x="5820" y="7541"/>
                  <a:pt x="6193" y="7575"/>
                  <a:pt x="6565" y="7601"/>
                </a:cubicBezTo>
                <a:lnTo>
                  <a:pt x="6565" y="7601"/>
                </a:lnTo>
                <a:lnTo>
                  <a:pt x="6565" y="7601"/>
                </a:lnTo>
                <a:cubicBezTo>
                  <a:pt x="7308" y="7654"/>
                  <a:pt x="8044" y="7678"/>
                  <a:pt x="8769" y="7722"/>
                </a:cubicBezTo>
                <a:lnTo>
                  <a:pt x="8769" y="7722"/>
                </a:lnTo>
                <a:lnTo>
                  <a:pt x="8769" y="7722"/>
                </a:lnTo>
                <a:cubicBezTo>
                  <a:pt x="9131" y="7743"/>
                  <a:pt x="9490" y="7770"/>
                  <a:pt x="9844" y="7806"/>
                </a:cubicBezTo>
                <a:lnTo>
                  <a:pt x="9844" y="7806"/>
                </a:lnTo>
                <a:lnTo>
                  <a:pt x="9844" y="7806"/>
                </a:lnTo>
                <a:cubicBezTo>
                  <a:pt x="10198" y="7842"/>
                  <a:pt x="10550" y="7889"/>
                  <a:pt x="10894" y="7960"/>
                </a:cubicBezTo>
                <a:lnTo>
                  <a:pt x="10894" y="7960"/>
                </a:lnTo>
                <a:lnTo>
                  <a:pt x="10894" y="7960"/>
                </a:lnTo>
                <a:cubicBezTo>
                  <a:pt x="11237" y="8032"/>
                  <a:pt x="11574" y="8128"/>
                  <a:pt x="11889" y="8268"/>
                </a:cubicBezTo>
                <a:lnTo>
                  <a:pt x="11889" y="8268"/>
                </a:lnTo>
                <a:lnTo>
                  <a:pt x="11889" y="8268"/>
                </a:lnTo>
                <a:cubicBezTo>
                  <a:pt x="11929" y="8286"/>
                  <a:pt x="11968" y="8303"/>
                  <a:pt x="12007" y="8323"/>
                </a:cubicBezTo>
                <a:lnTo>
                  <a:pt x="12007" y="8323"/>
                </a:lnTo>
                <a:lnTo>
                  <a:pt x="12065" y="8351"/>
                </a:lnTo>
                <a:lnTo>
                  <a:pt x="12121" y="8381"/>
                </a:lnTo>
                <a:lnTo>
                  <a:pt x="12149" y="8397"/>
                </a:lnTo>
                <a:lnTo>
                  <a:pt x="12163" y="8404"/>
                </a:lnTo>
                <a:lnTo>
                  <a:pt x="12178" y="8412"/>
                </a:lnTo>
                <a:lnTo>
                  <a:pt x="12233" y="8445"/>
                </a:lnTo>
                <a:lnTo>
                  <a:pt x="12233" y="8445"/>
                </a:lnTo>
                <a:cubicBezTo>
                  <a:pt x="12269" y="8467"/>
                  <a:pt x="12306" y="8488"/>
                  <a:pt x="12343" y="8510"/>
                </a:cubicBezTo>
                <a:lnTo>
                  <a:pt x="12343" y="8510"/>
                </a:lnTo>
                <a:lnTo>
                  <a:pt x="12370" y="8526"/>
                </a:lnTo>
                <a:lnTo>
                  <a:pt x="12397" y="8543"/>
                </a:lnTo>
                <a:lnTo>
                  <a:pt x="12450" y="8578"/>
                </a:lnTo>
                <a:lnTo>
                  <a:pt x="12450" y="8578"/>
                </a:lnTo>
                <a:cubicBezTo>
                  <a:pt x="12485" y="8602"/>
                  <a:pt x="12521" y="8624"/>
                  <a:pt x="12556" y="8648"/>
                </a:cubicBezTo>
                <a:lnTo>
                  <a:pt x="12556" y="8648"/>
                </a:lnTo>
                <a:lnTo>
                  <a:pt x="12556" y="8648"/>
                </a:lnTo>
                <a:cubicBezTo>
                  <a:pt x="12590" y="8672"/>
                  <a:pt x="12624" y="8698"/>
                  <a:pt x="12658" y="8723"/>
                </a:cubicBezTo>
                <a:lnTo>
                  <a:pt x="12658" y="8723"/>
                </a:lnTo>
                <a:lnTo>
                  <a:pt x="12658" y="8723"/>
                </a:lnTo>
                <a:cubicBezTo>
                  <a:pt x="12692" y="8748"/>
                  <a:pt x="12727" y="8771"/>
                  <a:pt x="12759" y="8798"/>
                </a:cubicBezTo>
                <a:lnTo>
                  <a:pt x="12759" y="8798"/>
                </a:lnTo>
                <a:lnTo>
                  <a:pt x="12759" y="8798"/>
                </a:lnTo>
                <a:cubicBezTo>
                  <a:pt x="12791" y="8825"/>
                  <a:pt x="12824" y="8852"/>
                  <a:pt x="12857" y="8878"/>
                </a:cubicBezTo>
                <a:lnTo>
                  <a:pt x="12857" y="8878"/>
                </a:lnTo>
                <a:lnTo>
                  <a:pt x="12857" y="8878"/>
                </a:lnTo>
                <a:cubicBezTo>
                  <a:pt x="12872" y="8892"/>
                  <a:pt x="12889" y="8905"/>
                  <a:pt x="12905" y="8919"/>
                </a:cubicBezTo>
                <a:lnTo>
                  <a:pt x="12905" y="8919"/>
                </a:lnTo>
                <a:lnTo>
                  <a:pt x="12950" y="8962"/>
                </a:lnTo>
                <a:lnTo>
                  <a:pt x="12950" y="8962"/>
                </a:lnTo>
                <a:cubicBezTo>
                  <a:pt x="12981" y="8990"/>
                  <a:pt x="13012" y="9019"/>
                  <a:pt x="13042" y="9047"/>
                </a:cubicBezTo>
                <a:lnTo>
                  <a:pt x="13042" y="9047"/>
                </a:lnTo>
                <a:lnTo>
                  <a:pt x="13042" y="9047"/>
                </a:lnTo>
                <a:cubicBezTo>
                  <a:pt x="13071" y="9077"/>
                  <a:pt x="13100" y="9107"/>
                  <a:pt x="13128" y="9138"/>
                </a:cubicBezTo>
                <a:lnTo>
                  <a:pt x="13128" y="9138"/>
                </a:lnTo>
                <a:lnTo>
                  <a:pt x="13171" y="9183"/>
                </a:lnTo>
                <a:lnTo>
                  <a:pt x="13171" y="9183"/>
                </a:lnTo>
                <a:cubicBezTo>
                  <a:pt x="13185" y="9198"/>
                  <a:pt x="13198" y="9215"/>
                  <a:pt x="13211" y="9231"/>
                </a:cubicBezTo>
                <a:lnTo>
                  <a:pt x="13211" y="9231"/>
                </a:lnTo>
                <a:lnTo>
                  <a:pt x="13211" y="9231"/>
                </a:lnTo>
                <a:cubicBezTo>
                  <a:pt x="13238" y="9263"/>
                  <a:pt x="13264" y="9295"/>
                  <a:pt x="13290" y="9327"/>
                </a:cubicBezTo>
                <a:lnTo>
                  <a:pt x="13290" y="9327"/>
                </a:lnTo>
                <a:lnTo>
                  <a:pt x="13290" y="9327"/>
                </a:lnTo>
                <a:cubicBezTo>
                  <a:pt x="13315" y="9359"/>
                  <a:pt x="13338" y="9394"/>
                  <a:pt x="13363" y="9427"/>
                </a:cubicBezTo>
                <a:lnTo>
                  <a:pt x="13363" y="9427"/>
                </a:lnTo>
                <a:lnTo>
                  <a:pt x="13398" y="9478"/>
                </a:lnTo>
                <a:lnTo>
                  <a:pt x="13398" y="9478"/>
                </a:lnTo>
                <a:cubicBezTo>
                  <a:pt x="13410" y="9495"/>
                  <a:pt x="13420" y="9513"/>
                  <a:pt x="13430" y="9531"/>
                </a:cubicBezTo>
                <a:lnTo>
                  <a:pt x="13430" y="9531"/>
                </a:lnTo>
                <a:lnTo>
                  <a:pt x="13430" y="9531"/>
                </a:lnTo>
                <a:cubicBezTo>
                  <a:pt x="13451" y="9566"/>
                  <a:pt x="13474" y="9601"/>
                  <a:pt x="13494" y="9636"/>
                </a:cubicBezTo>
                <a:lnTo>
                  <a:pt x="13494" y="9636"/>
                </a:lnTo>
                <a:lnTo>
                  <a:pt x="13494" y="9636"/>
                </a:lnTo>
                <a:cubicBezTo>
                  <a:pt x="13512" y="9673"/>
                  <a:pt x="13531" y="9709"/>
                  <a:pt x="13549" y="9746"/>
                </a:cubicBezTo>
                <a:lnTo>
                  <a:pt x="13549" y="9746"/>
                </a:lnTo>
                <a:lnTo>
                  <a:pt x="13549" y="9746"/>
                </a:lnTo>
                <a:cubicBezTo>
                  <a:pt x="13569" y="9782"/>
                  <a:pt x="13583" y="9820"/>
                  <a:pt x="13599" y="9858"/>
                </a:cubicBezTo>
                <a:lnTo>
                  <a:pt x="13599" y="9858"/>
                </a:lnTo>
                <a:lnTo>
                  <a:pt x="13599" y="9858"/>
                </a:lnTo>
                <a:cubicBezTo>
                  <a:pt x="13614" y="9896"/>
                  <a:pt x="13632" y="9932"/>
                  <a:pt x="13643" y="9972"/>
                </a:cubicBezTo>
                <a:lnTo>
                  <a:pt x="13643" y="9972"/>
                </a:lnTo>
                <a:lnTo>
                  <a:pt x="13643" y="9972"/>
                </a:lnTo>
                <a:cubicBezTo>
                  <a:pt x="13656" y="10010"/>
                  <a:pt x="13668" y="10049"/>
                  <a:pt x="13680" y="10087"/>
                </a:cubicBezTo>
                <a:lnTo>
                  <a:pt x="13680" y="10087"/>
                </a:lnTo>
                <a:lnTo>
                  <a:pt x="13680" y="10087"/>
                </a:lnTo>
                <a:cubicBezTo>
                  <a:pt x="13691" y="10126"/>
                  <a:pt x="13700" y="10166"/>
                  <a:pt x="13710" y="10204"/>
                </a:cubicBezTo>
                <a:lnTo>
                  <a:pt x="13710" y="10204"/>
                </a:lnTo>
                <a:lnTo>
                  <a:pt x="13710" y="10204"/>
                </a:lnTo>
                <a:cubicBezTo>
                  <a:pt x="13714" y="10224"/>
                  <a:pt x="13720" y="10244"/>
                  <a:pt x="13723" y="10263"/>
                </a:cubicBezTo>
                <a:lnTo>
                  <a:pt x="13723" y="10263"/>
                </a:lnTo>
                <a:lnTo>
                  <a:pt x="13733" y="10323"/>
                </a:lnTo>
                <a:lnTo>
                  <a:pt x="13743" y="10382"/>
                </a:lnTo>
                <a:lnTo>
                  <a:pt x="13749" y="10412"/>
                </a:lnTo>
                <a:lnTo>
                  <a:pt x="13752" y="10441"/>
                </a:lnTo>
                <a:lnTo>
                  <a:pt x="13752" y="10441"/>
                </a:lnTo>
                <a:cubicBezTo>
                  <a:pt x="13755" y="10481"/>
                  <a:pt x="13759" y="10520"/>
                  <a:pt x="13763" y="10560"/>
                </a:cubicBezTo>
                <a:lnTo>
                  <a:pt x="13763" y="10560"/>
                </a:lnTo>
                <a:lnTo>
                  <a:pt x="13763" y="10560"/>
                </a:lnTo>
                <a:cubicBezTo>
                  <a:pt x="13766" y="10600"/>
                  <a:pt x="13766" y="10640"/>
                  <a:pt x="13767" y="10679"/>
                </a:cubicBezTo>
                <a:lnTo>
                  <a:pt x="13767" y="10679"/>
                </a:lnTo>
                <a:lnTo>
                  <a:pt x="13769" y="10738"/>
                </a:lnTo>
                <a:lnTo>
                  <a:pt x="13767" y="10797"/>
                </a:lnTo>
                <a:lnTo>
                  <a:pt x="13767" y="10797"/>
                </a:lnTo>
                <a:cubicBezTo>
                  <a:pt x="13765" y="10836"/>
                  <a:pt x="13764" y="10876"/>
                  <a:pt x="13762" y="10914"/>
                </a:cubicBezTo>
                <a:lnTo>
                  <a:pt x="13762" y="10914"/>
                </a:lnTo>
                <a:lnTo>
                  <a:pt x="13762" y="10914"/>
                </a:lnTo>
                <a:cubicBezTo>
                  <a:pt x="13754" y="10992"/>
                  <a:pt x="13749" y="11070"/>
                  <a:pt x="13735" y="11146"/>
                </a:cubicBezTo>
                <a:lnTo>
                  <a:pt x="13735" y="11146"/>
                </a:lnTo>
                <a:lnTo>
                  <a:pt x="13735" y="11146"/>
                </a:lnTo>
                <a:cubicBezTo>
                  <a:pt x="13729" y="11184"/>
                  <a:pt x="13724" y="11223"/>
                  <a:pt x="13717" y="11260"/>
                </a:cubicBezTo>
                <a:lnTo>
                  <a:pt x="13717" y="11260"/>
                </a:lnTo>
                <a:lnTo>
                  <a:pt x="13717" y="11260"/>
                </a:lnTo>
                <a:cubicBezTo>
                  <a:pt x="13709" y="11298"/>
                  <a:pt x="13701" y="11335"/>
                  <a:pt x="13693" y="11373"/>
                </a:cubicBezTo>
                <a:lnTo>
                  <a:pt x="13693" y="11373"/>
                </a:lnTo>
                <a:lnTo>
                  <a:pt x="13693" y="11373"/>
                </a:lnTo>
                <a:cubicBezTo>
                  <a:pt x="13686" y="11410"/>
                  <a:pt x="13675" y="11447"/>
                  <a:pt x="13666" y="11484"/>
                </a:cubicBezTo>
                <a:lnTo>
                  <a:pt x="13666" y="11484"/>
                </a:lnTo>
                <a:lnTo>
                  <a:pt x="13666" y="11484"/>
                </a:lnTo>
                <a:cubicBezTo>
                  <a:pt x="13657" y="11521"/>
                  <a:pt x="13648" y="11558"/>
                  <a:pt x="13637" y="11594"/>
                </a:cubicBezTo>
                <a:lnTo>
                  <a:pt x="13637" y="11594"/>
                </a:lnTo>
                <a:lnTo>
                  <a:pt x="13637" y="11594"/>
                </a:lnTo>
                <a:cubicBezTo>
                  <a:pt x="13626" y="11630"/>
                  <a:pt x="13615" y="11666"/>
                  <a:pt x="13604" y="11702"/>
                </a:cubicBezTo>
                <a:lnTo>
                  <a:pt x="13604" y="11702"/>
                </a:lnTo>
                <a:lnTo>
                  <a:pt x="13587" y="11756"/>
                </a:lnTo>
                <a:lnTo>
                  <a:pt x="13568" y="11809"/>
                </a:lnTo>
                <a:lnTo>
                  <a:pt x="13568" y="11809"/>
                </a:lnTo>
                <a:cubicBezTo>
                  <a:pt x="13556" y="11844"/>
                  <a:pt x="13542" y="11879"/>
                  <a:pt x="13530" y="11914"/>
                </a:cubicBezTo>
                <a:lnTo>
                  <a:pt x="13530" y="11914"/>
                </a:lnTo>
                <a:lnTo>
                  <a:pt x="13530" y="11914"/>
                </a:lnTo>
                <a:cubicBezTo>
                  <a:pt x="13517" y="11949"/>
                  <a:pt x="13503" y="11983"/>
                  <a:pt x="13490" y="12017"/>
                </a:cubicBezTo>
                <a:lnTo>
                  <a:pt x="13490" y="12017"/>
                </a:lnTo>
                <a:lnTo>
                  <a:pt x="13490" y="12017"/>
                </a:lnTo>
                <a:cubicBezTo>
                  <a:pt x="13463" y="12087"/>
                  <a:pt x="13433" y="12154"/>
                  <a:pt x="13403" y="12221"/>
                </a:cubicBezTo>
                <a:lnTo>
                  <a:pt x="13403" y="12221"/>
                </a:lnTo>
                <a:lnTo>
                  <a:pt x="13403" y="12221"/>
                </a:lnTo>
                <a:cubicBezTo>
                  <a:pt x="13284" y="12487"/>
                  <a:pt x="13147" y="12739"/>
                  <a:pt x="13003" y="12978"/>
                </a:cubicBezTo>
                <a:lnTo>
                  <a:pt x="13003" y="12978"/>
                </a:lnTo>
                <a:lnTo>
                  <a:pt x="13003" y="12978"/>
                </a:lnTo>
                <a:cubicBezTo>
                  <a:pt x="12859" y="13218"/>
                  <a:pt x="12708" y="13444"/>
                  <a:pt x="12555" y="13660"/>
                </a:cubicBezTo>
                <a:lnTo>
                  <a:pt x="12555" y="13660"/>
                </a:lnTo>
                <a:lnTo>
                  <a:pt x="12555" y="13660"/>
                </a:lnTo>
                <a:cubicBezTo>
                  <a:pt x="12247" y="14093"/>
                  <a:pt x="11931" y="14485"/>
                  <a:pt x="11628" y="14846"/>
                </a:cubicBezTo>
                <a:lnTo>
                  <a:pt x="11628" y="14846"/>
                </a:lnTo>
                <a:lnTo>
                  <a:pt x="11628" y="14846"/>
                </a:lnTo>
                <a:cubicBezTo>
                  <a:pt x="11323" y="15207"/>
                  <a:pt x="11031" y="15538"/>
                  <a:pt x="10759" y="15841"/>
                </a:cubicBezTo>
                <a:lnTo>
                  <a:pt x="10759" y="15841"/>
                </a:lnTo>
                <a:lnTo>
                  <a:pt x="10759" y="15841"/>
                </a:lnTo>
                <a:cubicBezTo>
                  <a:pt x="10701" y="15905"/>
                  <a:pt x="10643" y="15968"/>
                  <a:pt x="10588" y="16030"/>
                </a:cubicBezTo>
                <a:lnTo>
                  <a:pt x="10588" y="16030"/>
                </a:lnTo>
                <a:lnTo>
                  <a:pt x="10437" y="16030"/>
                </a:lnTo>
                <a:lnTo>
                  <a:pt x="10437" y="16030"/>
                </a:lnTo>
                <a:cubicBezTo>
                  <a:pt x="10515" y="15944"/>
                  <a:pt x="10594" y="15857"/>
                  <a:pt x="10676" y="15767"/>
                </a:cubicBezTo>
                <a:lnTo>
                  <a:pt x="10676" y="15767"/>
                </a:lnTo>
                <a:lnTo>
                  <a:pt x="10676" y="15767"/>
                </a:lnTo>
                <a:cubicBezTo>
                  <a:pt x="10949" y="15464"/>
                  <a:pt x="11242" y="15136"/>
                  <a:pt x="11546" y="14777"/>
                </a:cubicBezTo>
                <a:lnTo>
                  <a:pt x="11546" y="14777"/>
                </a:lnTo>
                <a:lnTo>
                  <a:pt x="11546" y="14777"/>
                </a:lnTo>
                <a:cubicBezTo>
                  <a:pt x="11849" y="14417"/>
                  <a:pt x="12163" y="14028"/>
                  <a:pt x="12469" y="13600"/>
                </a:cubicBezTo>
                <a:lnTo>
                  <a:pt x="12469" y="13600"/>
                </a:lnTo>
                <a:lnTo>
                  <a:pt x="12469" y="13600"/>
                </a:lnTo>
                <a:cubicBezTo>
                  <a:pt x="12623" y="13385"/>
                  <a:pt x="12772" y="13161"/>
                  <a:pt x="12916" y="12926"/>
                </a:cubicBezTo>
                <a:lnTo>
                  <a:pt x="12916" y="12926"/>
                </a:lnTo>
                <a:lnTo>
                  <a:pt x="12916" y="12926"/>
                </a:lnTo>
                <a:cubicBezTo>
                  <a:pt x="13059" y="12690"/>
                  <a:pt x="13194" y="12442"/>
                  <a:pt x="13312" y="12180"/>
                </a:cubicBezTo>
                <a:lnTo>
                  <a:pt x="13312" y="12180"/>
                </a:lnTo>
                <a:lnTo>
                  <a:pt x="13312" y="12180"/>
                </a:lnTo>
                <a:cubicBezTo>
                  <a:pt x="13341" y="12114"/>
                  <a:pt x="13371" y="12048"/>
                  <a:pt x="13397" y="11981"/>
                </a:cubicBezTo>
                <a:lnTo>
                  <a:pt x="13397" y="11981"/>
                </a:lnTo>
                <a:lnTo>
                  <a:pt x="13397" y="11981"/>
                </a:lnTo>
                <a:cubicBezTo>
                  <a:pt x="13410" y="11946"/>
                  <a:pt x="13425" y="11913"/>
                  <a:pt x="13437" y="11879"/>
                </a:cubicBezTo>
                <a:lnTo>
                  <a:pt x="13437" y="11879"/>
                </a:lnTo>
                <a:lnTo>
                  <a:pt x="13437" y="11879"/>
                </a:lnTo>
                <a:cubicBezTo>
                  <a:pt x="13450" y="11845"/>
                  <a:pt x="13462" y="11810"/>
                  <a:pt x="13474" y="11776"/>
                </a:cubicBezTo>
                <a:lnTo>
                  <a:pt x="13474" y="11776"/>
                </a:lnTo>
                <a:lnTo>
                  <a:pt x="13493" y="11724"/>
                </a:lnTo>
                <a:lnTo>
                  <a:pt x="13509" y="11672"/>
                </a:lnTo>
                <a:lnTo>
                  <a:pt x="13509" y="11672"/>
                </a:lnTo>
                <a:cubicBezTo>
                  <a:pt x="13520" y="11637"/>
                  <a:pt x="13531" y="11602"/>
                  <a:pt x="13542" y="11567"/>
                </a:cubicBezTo>
                <a:lnTo>
                  <a:pt x="13542" y="11567"/>
                </a:lnTo>
                <a:lnTo>
                  <a:pt x="13542" y="11567"/>
                </a:lnTo>
                <a:cubicBezTo>
                  <a:pt x="13552" y="11531"/>
                  <a:pt x="13561" y="11495"/>
                  <a:pt x="13571" y="11459"/>
                </a:cubicBezTo>
                <a:lnTo>
                  <a:pt x="13571" y="11459"/>
                </a:lnTo>
                <a:lnTo>
                  <a:pt x="13571" y="11459"/>
                </a:lnTo>
                <a:cubicBezTo>
                  <a:pt x="13580" y="11424"/>
                  <a:pt x="13591" y="11388"/>
                  <a:pt x="13597" y="11351"/>
                </a:cubicBezTo>
                <a:lnTo>
                  <a:pt x="13597" y="11351"/>
                </a:lnTo>
                <a:lnTo>
                  <a:pt x="13597" y="11351"/>
                </a:lnTo>
                <a:cubicBezTo>
                  <a:pt x="13605" y="11315"/>
                  <a:pt x="13613" y="11279"/>
                  <a:pt x="13621" y="11242"/>
                </a:cubicBezTo>
                <a:lnTo>
                  <a:pt x="13621" y="11242"/>
                </a:lnTo>
                <a:lnTo>
                  <a:pt x="13621" y="11242"/>
                </a:lnTo>
                <a:cubicBezTo>
                  <a:pt x="13628" y="11205"/>
                  <a:pt x="13633" y="11168"/>
                  <a:pt x="13639" y="11131"/>
                </a:cubicBezTo>
                <a:lnTo>
                  <a:pt x="13639" y="11131"/>
                </a:lnTo>
                <a:lnTo>
                  <a:pt x="13639" y="11131"/>
                </a:lnTo>
                <a:cubicBezTo>
                  <a:pt x="13652" y="11058"/>
                  <a:pt x="13657" y="10983"/>
                  <a:pt x="13665" y="10908"/>
                </a:cubicBezTo>
                <a:lnTo>
                  <a:pt x="13665" y="10908"/>
                </a:lnTo>
                <a:lnTo>
                  <a:pt x="13665" y="10908"/>
                </a:lnTo>
                <a:cubicBezTo>
                  <a:pt x="13668" y="10870"/>
                  <a:pt x="13669" y="10832"/>
                  <a:pt x="13670" y="10794"/>
                </a:cubicBezTo>
                <a:lnTo>
                  <a:pt x="13670" y="10794"/>
                </a:lnTo>
                <a:lnTo>
                  <a:pt x="13672" y="10738"/>
                </a:lnTo>
                <a:lnTo>
                  <a:pt x="13671" y="10681"/>
                </a:lnTo>
                <a:lnTo>
                  <a:pt x="13671" y="10681"/>
                </a:lnTo>
                <a:cubicBezTo>
                  <a:pt x="13669" y="10643"/>
                  <a:pt x="13670" y="10605"/>
                  <a:pt x="13667" y="10567"/>
                </a:cubicBezTo>
                <a:lnTo>
                  <a:pt x="13667" y="10567"/>
                </a:lnTo>
                <a:lnTo>
                  <a:pt x="13667" y="10567"/>
                </a:lnTo>
                <a:cubicBezTo>
                  <a:pt x="13663" y="10529"/>
                  <a:pt x="13660" y="10490"/>
                  <a:pt x="13657" y="10452"/>
                </a:cubicBezTo>
                <a:lnTo>
                  <a:pt x="13657" y="10452"/>
                </a:lnTo>
                <a:lnTo>
                  <a:pt x="13653" y="10424"/>
                </a:lnTo>
                <a:lnTo>
                  <a:pt x="13649" y="10396"/>
                </a:lnTo>
                <a:lnTo>
                  <a:pt x="13639" y="10339"/>
                </a:lnTo>
                <a:lnTo>
                  <a:pt x="13630" y="10282"/>
                </a:lnTo>
                <a:lnTo>
                  <a:pt x="13630" y="10282"/>
                </a:lnTo>
                <a:cubicBezTo>
                  <a:pt x="13627" y="10263"/>
                  <a:pt x="13621" y="10244"/>
                  <a:pt x="13617" y="10225"/>
                </a:cubicBezTo>
                <a:lnTo>
                  <a:pt x="13617" y="10225"/>
                </a:lnTo>
                <a:lnTo>
                  <a:pt x="13617" y="10225"/>
                </a:lnTo>
                <a:cubicBezTo>
                  <a:pt x="13608" y="10189"/>
                  <a:pt x="13599" y="10151"/>
                  <a:pt x="13589" y="10113"/>
                </a:cubicBezTo>
                <a:lnTo>
                  <a:pt x="13589" y="10113"/>
                </a:lnTo>
                <a:lnTo>
                  <a:pt x="13589" y="10113"/>
                </a:lnTo>
                <a:cubicBezTo>
                  <a:pt x="13578" y="10076"/>
                  <a:pt x="13565" y="10040"/>
                  <a:pt x="13554" y="10003"/>
                </a:cubicBezTo>
                <a:lnTo>
                  <a:pt x="13554" y="10003"/>
                </a:lnTo>
                <a:lnTo>
                  <a:pt x="13554" y="10003"/>
                </a:lnTo>
                <a:cubicBezTo>
                  <a:pt x="13543" y="9965"/>
                  <a:pt x="13526" y="9930"/>
                  <a:pt x="13512" y="9894"/>
                </a:cubicBezTo>
                <a:lnTo>
                  <a:pt x="13512" y="9894"/>
                </a:lnTo>
                <a:lnTo>
                  <a:pt x="13512" y="9894"/>
                </a:lnTo>
                <a:cubicBezTo>
                  <a:pt x="13497" y="9858"/>
                  <a:pt x="13483" y="9821"/>
                  <a:pt x="13464" y="9787"/>
                </a:cubicBezTo>
                <a:lnTo>
                  <a:pt x="13464" y="9787"/>
                </a:lnTo>
                <a:lnTo>
                  <a:pt x="13464" y="9787"/>
                </a:lnTo>
                <a:cubicBezTo>
                  <a:pt x="13447" y="9752"/>
                  <a:pt x="13429" y="9716"/>
                  <a:pt x="13411" y="9682"/>
                </a:cubicBezTo>
                <a:lnTo>
                  <a:pt x="13411" y="9682"/>
                </a:lnTo>
                <a:lnTo>
                  <a:pt x="13411" y="9682"/>
                </a:lnTo>
                <a:cubicBezTo>
                  <a:pt x="13392" y="9647"/>
                  <a:pt x="13371" y="9614"/>
                  <a:pt x="13351" y="9580"/>
                </a:cubicBezTo>
                <a:lnTo>
                  <a:pt x="13351" y="9580"/>
                </a:lnTo>
                <a:lnTo>
                  <a:pt x="13351" y="9580"/>
                </a:lnTo>
                <a:cubicBezTo>
                  <a:pt x="13340" y="9563"/>
                  <a:pt x="13331" y="9545"/>
                  <a:pt x="13320" y="9529"/>
                </a:cubicBezTo>
                <a:lnTo>
                  <a:pt x="13320" y="9529"/>
                </a:lnTo>
                <a:lnTo>
                  <a:pt x="13286" y="9480"/>
                </a:lnTo>
                <a:lnTo>
                  <a:pt x="13286" y="9480"/>
                </a:lnTo>
                <a:cubicBezTo>
                  <a:pt x="13262" y="9449"/>
                  <a:pt x="13241" y="9415"/>
                  <a:pt x="13216" y="9383"/>
                </a:cubicBezTo>
                <a:lnTo>
                  <a:pt x="13216" y="9383"/>
                </a:lnTo>
                <a:lnTo>
                  <a:pt x="13216" y="9383"/>
                </a:lnTo>
                <a:cubicBezTo>
                  <a:pt x="13191" y="9352"/>
                  <a:pt x="13165" y="9322"/>
                  <a:pt x="13140" y="9291"/>
                </a:cubicBezTo>
                <a:lnTo>
                  <a:pt x="13140" y="9291"/>
                </a:lnTo>
                <a:lnTo>
                  <a:pt x="13140" y="9291"/>
                </a:lnTo>
                <a:cubicBezTo>
                  <a:pt x="13127" y="9275"/>
                  <a:pt x="13115" y="9259"/>
                  <a:pt x="13101" y="9245"/>
                </a:cubicBezTo>
                <a:lnTo>
                  <a:pt x="13101" y="9245"/>
                </a:lnTo>
                <a:lnTo>
                  <a:pt x="13060" y="9201"/>
                </a:lnTo>
                <a:lnTo>
                  <a:pt x="13060" y="9201"/>
                </a:lnTo>
                <a:cubicBezTo>
                  <a:pt x="13033" y="9171"/>
                  <a:pt x="13006" y="9141"/>
                  <a:pt x="12977" y="9113"/>
                </a:cubicBezTo>
                <a:lnTo>
                  <a:pt x="12977" y="9113"/>
                </a:lnTo>
                <a:lnTo>
                  <a:pt x="12977" y="9113"/>
                </a:lnTo>
                <a:cubicBezTo>
                  <a:pt x="12948" y="9085"/>
                  <a:pt x="12918" y="9057"/>
                  <a:pt x="12888" y="9029"/>
                </a:cubicBezTo>
                <a:lnTo>
                  <a:pt x="12888" y="9029"/>
                </a:lnTo>
                <a:lnTo>
                  <a:pt x="12843" y="8987"/>
                </a:lnTo>
                <a:lnTo>
                  <a:pt x="12843" y="8987"/>
                </a:lnTo>
                <a:cubicBezTo>
                  <a:pt x="12828" y="8974"/>
                  <a:pt x="12812" y="8962"/>
                  <a:pt x="12797" y="8948"/>
                </a:cubicBezTo>
                <a:lnTo>
                  <a:pt x="12797" y="8948"/>
                </a:lnTo>
                <a:lnTo>
                  <a:pt x="12797" y="8948"/>
                </a:lnTo>
                <a:cubicBezTo>
                  <a:pt x="12766" y="8922"/>
                  <a:pt x="12734" y="8896"/>
                  <a:pt x="12703" y="8870"/>
                </a:cubicBezTo>
                <a:lnTo>
                  <a:pt x="12703" y="8870"/>
                </a:lnTo>
                <a:lnTo>
                  <a:pt x="12703" y="8870"/>
                </a:lnTo>
                <a:cubicBezTo>
                  <a:pt x="12671" y="8844"/>
                  <a:pt x="12637" y="8821"/>
                  <a:pt x="12604" y="8795"/>
                </a:cubicBezTo>
                <a:lnTo>
                  <a:pt x="12604" y="8795"/>
                </a:lnTo>
                <a:lnTo>
                  <a:pt x="12604" y="8795"/>
                </a:lnTo>
                <a:cubicBezTo>
                  <a:pt x="12571" y="8771"/>
                  <a:pt x="12538" y="8746"/>
                  <a:pt x="12504" y="8723"/>
                </a:cubicBezTo>
                <a:lnTo>
                  <a:pt x="12504" y="8723"/>
                </a:lnTo>
                <a:lnTo>
                  <a:pt x="12504" y="8723"/>
                </a:lnTo>
                <a:cubicBezTo>
                  <a:pt x="12469" y="8700"/>
                  <a:pt x="12435" y="8677"/>
                  <a:pt x="12401" y="8654"/>
                </a:cubicBezTo>
                <a:lnTo>
                  <a:pt x="12401" y="8654"/>
                </a:lnTo>
                <a:lnTo>
                  <a:pt x="12348" y="8619"/>
                </a:lnTo>
                <a:lnTo>
                  <a:pt x="12323" y="8602"/>
                </a:lnTo>
                <a:lnTo>
                  <a:pt x="12295" y="8586"/>
                </a:lnTo>
                <a:lnTo>
                  <a:pt x="12295" y="8586"/>
                </a:lnTo>
                <a:cubicBezTo>
                  <a:pt x="12260" y="8565"/>
                  <a:pt x="12223" y="8544"/>
                  <a:pt x="12188" y="8523"/>
                </a:cubicBezTo>
                <a:lnTo>
                  <a:pt x="12188" y="8523"/>
                </a:lnTo>
                <a:lnTo>
                  <a:pt x="12133" y="8491"/>
                </a:lnTo>
                <a:lnTo>
                  <a:pt x="12120" y="8482"/>
                </a:lnTo>
                <a:lnTo>
                  <a:pt x="12107" y="8475"/>
                </a:lnTo>
                <a:lnTo>
                  <a:pt x="12079" y="8461"/>
                </a:lnTo>
                <a:lnTo>
                  <a:pt x="12023" y="8430"/>
                </a:lnTo>
                <a:lnTo>
                  <a:pt x="11967" y="8402"/>
                </a:lnTo>
                <a:lnTo>
                  <a:pt x="11967" y="8402"/>
                </a:lnTo>
                <a:cubicBezTo>
                  <a:pt x="11930" y="8384"/>
                  <a:pt x="11891" y="8367"/>
                  <a:pt x="11853" y="8349"/>
                </a:cubicBezTo>
                <a:lnTo>
                  <a:pt x="11853" y="8349"/>
                </a:lnTo>
                <a:lnTo>
                  <a:pt x="11853" y="8349"/>
                </a:lnTo>
                <a:cubicBezTo>
                  <a:pt x="11546" y="8212"/>
                  <a:pt x="11215" y="8116"/>
                  <a:pt x="10876" y="8045"/>
                </a:cubicBezTo>
                <a:lnTo>
                  <a:pt x="10876" y="8045"/>
                </a:lnTo>
                <a:lnTo>
                  <a:pt x="10876" y="8045"/>
                </a:lnTo>
                <a:cubicBezTo>
                  <a:pt x="10706" y="8009"/>
                  <a:pt x="10534" y="7979"/>
                  <a:pt x="10361" y="7954"/>
                </a:cubicBezTo>
                <a:lnTo>
                  <a:pt x="10361" y="7954"/>
                </a:lnTo>
                <a:lnTo>
                  <a:pt x="10361" y="7954"/>
                </a:lnTo>
                <a:cubicBezTo>
                  <a:pt x="10187" y="7929"/>
                  <a:pt x="10012" y="7908"/>
                  <a:pt x="9835" y="7890"/>
                </a:cubicBezTo>
                <a:lnTo>
                  <a:pt x="9835" y="7890"/>
                </a:lnTo>
                <a:lnTo>
                  <a:pt x="9835" y="7890"/>
                </a:lnTo>
                <a:cubicBezTo>
                  <a:pt x="9483" y="7853"/>
                  <a:pt x="9125" y="7826"/>
                  <a:pt x="8764" y="7803"/>
                </a:cubicBezTo>
                <a:lnTo>
                  <a:pt x="8764" y="7803"/>
                </a:lnTo>
                <a:lnTo>
                  <a:pt x="8764" y="7803"/>
                </a:lnTo>
                <a:cubicBezTo>
                  <a:pt x="8041" y="7757"/>
                  <a:pt x="7304" y="7731"/>
                  <a:pt x="6560" y="7677"/>
                </a:cubicBezTo>
                <a:lnTo>
                  <a:pt x="6560" y="7677"/>
                </a:lnTo>
                <a:lnTo>
                  <a:pt x="6560" y="7677"/>
                </a:lnTo>
                <a:cubicBezTo>
                  <a:pt x="6187" y="7650"/>
                  <a:pt x="5813" y="7615"/>
                  <a:pt x="5438" y="7566"/>
                </a:cubicBezTo>
                <a:lnTo>
                  <a:pt x="5438" y="7566"/>
                </a:lnTo>
                <a:lnTo>
                  <a:pt x="5438" y="7566"/>
                </a:lnTo>
                <a:cubicBezTo>
                  <a:pt x="5063" y="7519"/>
                  <a:pt x="4687" y="7463"/>
                  <a:pt x="4312" y="7395"/>
                </a:cubicBezTo>
                <a:lnTo>
                  <a:pt x="4312" y="7395"/>
                </a:lnTo>
                <a:lnTo>
                  <a:pt x="4312" y="7395"/>
                </a:lnTo>
                <a:cubicBezTo>
                  <a:pt x="3937" y="7325"/>
                  <a:pt x="3563" y="7243"/>
                  <a:pt x="3193" y="7137"/>
                </a:cubicBezTo>
                <a:lnTo>
                  <a:pt x="3193" y="7137"/>
                </a:lnTo>
                <a:lnTo>
                  <a:pt x="3193" y="7137"/>
                </a:lnTo>
                <a:cubicBezTo>
                  <a:pt x="3008" y="7084"/>
                  <a:pt x="2824" y="7025"/>
                  <a:pt x="2644" y="6957"/>
                </a:cubicBezTo>
                <a:lnTo>
                  <a:pt x="2644" y="6957"/>
                </a:lnTo>
                <a:lnTo>
                  <a:pt x="2644" y="6957"/>
                </a:lnTo>
                <a:cubicBezTo>
                  <a:pt x="2463" y="6890"/>
                  <a:pt x="2285" y="6814"/>
                  <a:pt x="2111" y="6726"/>
                </a:cubicBezTo>
                <a:lnTo>
                  <a:pt x="2111" y="6726"/>
                </a:lnTo>
                <a:lnTo>
                  <a:pt x="2111" y="6726"/>
                </a:lnTo>
                <a:cubicBezTo>
                  <a:pt x="1938" y="6639"/>
                  <a:pt x="1770" y="6539"/>
                  <a:pt x="1615" y="6422"/>
                </a:cubicBezTo>
                <a:lnTo>
                  <a:pt x="1615" y="6422"/>
                </a:lnTo>
                <a:lnTo>
                  <a:pt x="1615" y="6422"/>
                </a:lnTo>
                <a:cubicBezTo>
                  <a:pt x="1458" y="6304"/>
                  <a:pt x="1313" y="6171"/>
                  <a:pt x="1196" y="6013"/>
                </a:cubicBezTo>
                <a:lnTo>
                  <a:pt x="1196" y="6013"/>
                </a:lnTo>
                <a:lnTo>
                  <a:pt x="1153" y="5952"/>
                </a:lnTo>
                <a:lnTo>
                  <a:pt x="1153" y="5952"/>
                </a:lnTo>
                <a:cubicBezTo>
                  <a:pt x="1139" y="5933"/>
                  <a:pt x="1124" y="5913"/>
                  <a:pt x="1112" y="5891"/>
                </a:cubicBezTo>
                <a:lnTo>
                  <a:pt x="1112" y="5891"/>
                </a:lnTo>
                <a:lnTo>
                  <a:pt x="1076" y="5827"/>
                </a:lnTo>
                <a:lnTo>
                  <a:pt x="1076" y="5827"/>
                </a:lnTo>
                <a:cubicBezTo>
                  <a:pt x="1069" y="5816"/>
                  <a:pt x="1062" y="5806"/>
                  <a:pt x="1057" y="5795"/>
                </a:cubicBezTo>
                <a:lnTo>
                  <a:pt x="1057" y="5795"/>
                </a:lnTo>
                <a:lnTo>
                  <a:pt x="1041" y="5761"/>
                </a:lnTo>
                <a:lnTo>
                  <a:pt x="1009" y="5694"/>
                </a:lnTo>
                <a:lnTo>
                  <a:pt x="1009" y="5694"/>
                </a:lnTo>
                <a:cubicBezTo>
                  <a:pt x="1004" y="5684"/>
                  <a:pt x="1000" y="5672"/>
                  <a:pt x="996" y="5660"/>
                </a:cubicBezTo>
                <a:lnTo>
                  <a:pt x="996" y="5660"/>
                </a:lnTo>
                <a:lnTo>
                  <a:pt x="983" y="5625"/>
                </a:lnTo>
                <a:lnTo>
                  <a:pt x="958" y="5555"/>
                </a:lnTo>
                <a:lnTo>
                  <a:pt x="958" y="5555"/>
                </a:lnTo>
                <a:cubicBezTo>
                  <a:pt x="951" y="5532"/>
                  <a:pt x="945" y="5509"/>
                  <a:pt x="938" y="5484"/>
                </a:cubicBezTo>
                <a:lnTo>
                  <a:pt x="938" y="5484"/>
                </a:lnTo>
                <a:lnTo>
                  <a:pt x="938" y="5484"/>
                </a:lnTo>
                <a:cubicBezTo>
                  <a:pt x="888" y="5293"/>
                  <a:pt x="883" y="5089"/>
                  <a:pt x="928" y="4896"/>
                </a:cubicBezTo>
                <a:lnTo>
                  <a:pt x="928" y="4896"/>
                </a:lnTo>
                <a:lnTo>
                  <a:pt x="928" y="4896"/>
                </a:lnTo>
                <a:cubicBezTo>
                  <a:pt x="935" y="4870"/>
                  <a:pt x="941" y="4849"/>
                  <a:pt x="947" y="4825"/>
                </a:cubicBezTo>
                <a:lnTo>
                  <a:pt x="947" y="4825"/>
                </a:lnTo>
                <a:lnTo>
                  <a:pt x="947" y="4825"/>
                </a:lnTo>
                <a:cubicBezTo>
                  <a:pt x="954" y="4802"/>
                  <a:pt x="960" y="4778"/>
                  <a:pt x="968" y="4755"/>
                </a:cubicBezTo>
                <a:lnTo>
                  <a:pt x="968" y="4755"/>
                </a:lnTo>
                <a:lnTo>
                  <a:pt x="993" y="4684"/>
                </a:lnTo>
                <a:lnTo>
                  <a:pt x="993" y="4684"/>
                </a:lnTo>
                <a:cubicBezTo>
                  <a:pt x="1002" y="4662"/>
                  <a:pt x="1013" y="4639"/>
                  <a:pt x="1022" y="4616"/>
                </a:cubicBezTo>
                <a:lnTo>
                  <a:pt x="1022" y="4616"/>
                </a:lnTo>
                <a:lnTo>
                  <a:pt x="1022" y="4616"/>
                </a:lnTo>
                <a:cubicBezTo>
                  <a:pt x="1039" y="4571"/>
                  <a:pt x="1064" y="4528"/>
                  <a:pt x="1085" y="4484"/>
                </a:cubicBezTo>
                <a:lnTo>
                  <a:pt x="1085" y="4484"/>
                </a:lnTo>
                <a:lnTo>
                  <a:pt x="1085" y="4484"/>
                </a:lnTo>
                <a:cubicBezTo>
                  <a:pt x="1097" y="4462"/>
                  <a:pt x="1110" y="4441"/>
                  <a:pt x="1122" y="4420"/>
                </a:cubicBezTo>
                <a:lnTo>
                  <a:pt x="1122" y="4420"/>
                </a:lnTo>
                <a:lnTo>
                  <a:pt x="1140" y="4388"/>
                </a:lnTo>
                <a:lnTo>
                  <a:pt x="1140" y="4388"/>
                </a:lnTo>
                <a:cubicBezTo>
                  <a:pt x="1147" y="4377"/>
                  <a:pt x="1153" y="4367"/>
                  <a:pt x="1160" y="4357"/>
                </a:cubicBezTo>
                <a:lnTo>
                  <a:pt x="1160" y="4357"/>
                </a:lnTo>
                <a:lnTo>
                  <a:pt x="1200" y="4296"/>
                </a:lnTo>
                <a:lnTo>
                  <a:pt x="1244" y="4236"/>
                </a:lnTo>
                <a:lnTo>
                  <a:pt x="1266" y="4207"/>
                </a:lnTo>
                <a:lnTo>
                  <a:pt x="1289" y="4178"/>
                </a:lnTo>
                <a:lnTo>
                  <a:pt x="1336" y="4121"/>
                </a:lnTo>
                <a:lnTo>
                  <a:pt x="1336" y="4121"/>
                </a:lnTo>
                <a:cubicBezTo>
                  <a:pt x="1400" y="4048"/>
                  <a:pt x="1467" y="3977"/>
                  <a:pt x="1539" y="3911"/>
                </a:cubicBezTo>
                <a:lnTo>
                  <a:pt x="1539" y="3911"/>
                </a:lnTo>
                <a:lnTo>
                  <a:pt x="1539" y="3911"/>
                </a:lnTo>
                <a:cubicBezTo>
                  <a:pt x="1574" y="3877"/>
                  <a:pt x="1612" y="3846"/>
                  <a:pt x="1649" y="3814"/>
                </a:cubicBezTo>
                <a:lnTo>
                  <a:pt x="1649" y="3814"/>
                </a:lnTo>
                <a:lnTo>
                  <a:pt x="1649" y="3814"/>
                </a:lnTo>
                <a:cubicBezTo>
                  <a:pt x="1686" y="3783"/>
                  <a:pt x="1723" y="3752"/>
                  <a:pt x="1763" y="3722"/>
                </a:cubicBezTo>
                <a:lnTo>
                  <a:pt x="1763" y="3722"/>
                </a:lnTo>
                <a:lnTo>
                  <a:pt x="1763" y="3722"/>
                </a:lnTo>
                <a:cubicBezTo>
                  <a:pt x="1839" y="3662"/>
                  <a:pt x="1919" y="3608"/>
                  <a:pt x="2000" y="3554"/>
                </a:cubicBezTo>
                <a:lnTo>
                  <a:pt x="2000" y="3554"/>
                </a:lnTo>
                <a:lnTo>
                  <a:pt x="2122" y="3477"/>
                </a:lnTo>
                <a:lnTo>
                  <a:pt x="2249" y="3404"/>
                </a:lnTo>
                <a:lnTo>
                  <a:pt x="2249" y="3404"/>
                </a:lnTo>
                <a:cubicBezTo>
                  <a:pt x="2334" y="3357"/>
                  <a:pt x="2419" y="3311"/>
                  <a:pt x="2507" y="3270"/>
                </a:cubicBezTo>
                <a:lnTo>
                  <a:pt x="2507" y="3270"/>
                </a:lnTo>
                <a:lnTo>
                  <a:pt x="2507" y="3270"/>
                </a:lnTo>
                <a:cubicBezTo>
                  <a:pt x="2855" y="3101"/>
                  <a:pt x="3219" y="2969"/>
                  <a:pt x="3586" y="2859"/>
                </a:cubicBezTo>
                <a:lnTo>
                  <a:pt x="3586" y="2859"/>
                </a:lnTo>
                <a:lnTo>
                  <a:pt x="3586" y="2859"/>
                </a:lnTo>
                <a:cubicBezTo>
                  <a:pt x="3954" y="2747"/>
                  <a:pt x="4326" y="2655"/>
                  <a:pt x="4697" y="2571"/>
                </a:cubicBezTo>
                <a:lnTo>
                  <a:pt x="4697" y="2571"/>
                </a:lnTo>
                <a:lnTo>
                  <a:pt x="4697" y="2571"/>
                </a:lnTo>
                <a:cubicBezTo>
                  <a:pt x="5068" y="2488"/>
                  <a:pt x="5440" y="2410"/>
                  <a:pt x="5789" y="2274"/>
                </a:cubicBezTo>
                <a:lnTo>
                  <a:pt x="5789" y="2274"/>
                </a:lnTo>
                <a:lnTo>
                  <a:pt x="5789" y="2274"/>
                </a:lnTo>
                <a:cubicBezTo>
                  <a:pt x="5964" y="2206"/>
                  <a:pt x="6131" y="2122"/>
                  <a:pt x="6285" y="2019"/>
                </a:cubicBezTo>
                <a:lnTo>
                  <a:pt x="6285" y="2019"/>
                </a:lnTo>
                <a:lnTo>
                  <a:pt x="6285" y="2019"/>
                </a:lnTo>
                <a:cubicBezTo>
                  <a:pt x="6436" y="1913"/>
                  <a:pt x="6591" y="1798"/>
                  <a:pt x="6672" y="1635"/>
                </a:cubicBezTo>
                <a:lnTo>
                  <a:pt x="6672" y="1635"/>
                </a:lnTo>
                <a:lnTo>
                  <a:pt x="6672" y="1635"/>
                </a:lnTo>
                <a:cubicBezTo>
                  <a:pt x="6712" y="1555"/>
                  <a:pt x="6733" y="1465"/>
                  <a:pt x="6728" y="1376"/>
                </a:cubicBezTo>
                <a:lnTo>
                  <a:pt x="6728" y="1376"/>
                </a:lnTo>
                <a:lnTo>
                  <a:pt x="6728" y="1376"/>
                </a:lnTo>
                <a:cubicBezTo>
                  <a:pt x="6725" y="1331"/>
                  <a:pt x="6718" y="1287"/>
                  <a:pt x="6704" y="1245"/>
                </a:cubicBezTo>
                <a:lnTo>
                  <a:pt x="6704" y="1245"/>
                </a:lnTo>
                <a:lnTo>
                  <a:pt x="6698" y="1229"/>
                </a:lnTo>
                <a:lnTo>
                  <a:pt x="6698" y="1229"/>
                </a:lnTo>
                <a:cubicBezTo>
                  <a:pt x="6697" y="1223"/>
                  <a:pt x="6695" y="1220"/>
                  <a:pt x="6693" y="1214"/>
                </a:cubicBezTo>
                <a:lnTo>
                  <a:pt x="6693" y="1214"/>
                </a:lnTo>
                <a:lnTo>
                  <a:pt x="6679" y="1182"/>
                </a:lnTo>
                <a:lnTo>
                  <a:pt x="6666" y="1149"/>
                </a:lnTo>
                <a:lnTo>
                  <a:pt x="6666" y="1149"/>
                </a:lnTo>
                <a:cubicBezTo>
                  <a:pt x="6661" y="1139"/>
                  <a:pt x="6656" y="1129"/>
                  <a:pt x="6651" y="1119"/>
                </a:cubicBezTo>
                <a:lnTo>
                  <a:pt x="6651" y="1119"/>
                </a:lnTo>
                <a:lnTo>
                  <a:pt x="6651" y="1119"/>
                </a:lnTo>
                <a:cubicBezTo>
                  <a:pt x="6610" y="1039"/>
                  <a:pt x="6558" y="963"/>
                  <a:pt x="6496" y="897"/>
                </a:cubicBezTo>
                <a:lnTo>
                  <a:pt x="6496" y="897"/>
                </a:lnTo>
                <a:lnTo>
                  <a:pt x="6496" y="897"/>
                </a:lnTo>
                <a:cubicBezTo>
                  <a:pt x="6435" y="831"/>
                  <a:pt x="6365" y="772"/>
                  <a:pt x="6291" y="721"/>
                </a:cubicBezTo>
                <a:lnTo>
                  <a:pt x="6291" y="721"/>
                </a:lnTo>
                <a:lnTo>
                  <a:pt x="6291" y="721"/>
                </a:lnTo>
                <a:cubicBezTo>
                  <a:pt x="6216" y="668"/>
                  <a:pt x="6136" y="624"/>
                  <a:pt x="6055" y="585"/>
                </a:cubicBezTo>
                <a:lnTo>
                  <a:pt x="6055" y="585"/>
                </a:lnTo>
                <a:lnTo>
                  <a:pt x="6055" y="585"/>
                </a:lnTo>
                <a:cubicBezTo>
                  <a:pt x="5972" y="547"/>
                  <a:pt x="5888" y="513"/>
                  <a:pt x="5802" y="484"/>
                </a:cubicBezTo>
                <a:lnTo>
                  <a:pt x="5802" y="484"/>
                </a:lnTo>
                <a:lnTo>
                  <a:pt x="5802" y="484"/>
                </a:lnTo>
                <a:cubicBezTo>
                  <a:pt x="5630" y="426"/>
                  <a:pt x="5453" y="385"/>
                  <a:pt x="5276" y="353"/>
                </a:cubicBezTo>
                <a:lnTo>
                  <a:pt x="5276" y="353"/>
                </a:lnTo>
                <a:lnTo>
                  <a:pt x="5276" y="353"/>
                </a:lnTo>
                <a:cubicBezTo>
                  <a:pt x="4920" y="288"/>
                  <a:pt x="4562" y="263"/>
                  <a:pt x="4207" y="235"/>
                </a:cubicBezTo>
                <a:lnTo>
                  <a:pt x="4207" y="235"/>
                </a:lnTo>
                <a:lnTo>
                  <a:pt x="4207" y="235"/>
                </a:lnTo>
                <a:cubicBezTo>
                  <a:pt x="3852" y="205"/>
                  <a:pt x="3500" y="184"/>
                  <a:pt x="3152" y="167"/>
                </a:cubicBezTo>
                <a:lnTo>
                  <a:pt x="3152" y="167"/>
                </a:lnTo>
                <a:lnTo>
                  <a:pt x="3152" y="167"/>
                </a:lnTo>
                <a:cubicBezTo>
                  <a:pt x="2456" y="134"/>
                  <a:pt x="1774" y="102"/>
                  <a:pt x="1110" y="70"/>
                </a:cubicBezTo>
                <a:lnTo>
                  <a:pt x="1110" y="70"/>
                </a:lnTo>
                <a:lnTo>
                  <a:pt x="1110" y="70"/>
                </a:lnTo>
                <a:cubicBezTo>
                  <a:pt x="734" y="53"/>
                  <a:pt x="364" y="37"/>
                  <a:pt x="0" y="25"/>
                </a:cubicBezTo>
                <a:lnTo>
                  <a:pt x="0" y="25"/>
                </a:lnTo>
              </a:path>
            </a:pathLst>
          </a:custGeom>
          <a:solidFill>
            <a:schemeClr val="bg1">
              <a:lumMod val="65000"/>
            </a:schemeClr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9646AB-F619-6E44-BDCE-E648BCD43427}"/>
              </a:ext>
            </a:extLst>
          </p:cNvPr>
          <p:cNvSpPr/>
          <p:nvPr/>
        </p:nvSpPr>
        <p:spPr>
          <a:xfrm>
            <a:off x="0" y="3383280"/>
            <a:ext cx="4087504" cy="751992"/>
          </a:xfrm>
          <a:prstGeom prst="rect">
            <a:avLst/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B0E297-F25D-B646-8B57-377DDDC2D7A7}"/>
              </a:ext>
            </a:extLst>
          </p:cNvPr>
          <p:cNvCxnSpPr/>
          <p:nvPr/>
        </p:nvCxnSpPr>
        <p:spPr>
          <a:xfrm flipH="1">
            <a:off x="0" y="3513767"/>
            <a:ext cx="408750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749E8C-1D11-264C-9523-056848A62A5F}"/>
              </a:ext>
            </a:extLst>
          </p:cNvPr>
          <p:cNvCxnSpPr/>
          <p:nvPr/>
        </p:nvCxnSpPr>
        <p:spPr>
          <a:xfrm flipH="1">
            <a:off x="0" y="4034501"/>
            <a:ext cx="408750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F839590-5C06-0D49-BD31-D12AFD939DCF}"/>
              </a:ext>
            </a:extLst>
          </p:cNvPr>
          <p:cNvSpPr txBox="1"/>
          <p:nvPr/>
        </p:nvSpPr>
        <p:spPr>
          <a:xfrm>
            <a:off x="12640782" y="212382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77B54CA-514A-6748-B0B1-74B5C36A6BCC}"/>
              </a:ext>
            </a:extLst>
          </p:cNvPr>
          <p:cNvSpPr txBox="1">
            <a:spLocks/>
          </p:cNvSpPr>
          <p:nvPr/>
        </p:nvSpPr>
        <p:spPr>
          <a:xfrm>
            <a:off x="12640783" y="2784565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ECB9617-7BBD-BD40-A612-BDE1515EAD10}"/>
              </a:ext>
            </a:extLst>
          </p:cNvPr>
          <p:cNvGrpSpPr/>
          <p:nvPr/>
        </p:nvGrpSpPr>
        <p:grpSpPr>
          <a:xfrm>
            <a:off x="10105905" y="1839500"/>
            <a:ext cx="1777572" cy="2370790"/>
            <a:chOff x="10264786" y="6843600"/>
            <a:chExt cx="2468418" cy="3292187"/>
          </a:xfrm>
        </p:grpSpPr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C699EEF4-973C-D243-8C20-C32ABC626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6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7" name="Freeform 12">
              <a:extLst>
                <a:ext uri="{FF2B5EF4-FFF2-40B4-BE49-F238E27FC236}">
                  <a16:creationId xmlns:a16="http://schemas.microsoft.com/office/drawing/2014/main" id="{A9395C33-67A5-B445-9702-76EAE7F17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5292D8-58B0-9146-B752-9BC5C3423633}"/>
              </a:ext>
            </a:extLst>
          </p:cNvPr>
          <p:cNvGrpSpPr/>
          <p:nvPr/>
        </p:nvGrpSpPr>
        <p:grpSpPr>
          <a:xfrm>
            <a:off x="5620233" y="5680513"/>
            <a:ext cx="1777572" cy="2370790"/>
            <a:chOff x="10264786" y="6843600"/>
            <a:chExt cx="2468418" cy="3292187"/>
          </a:xfrm>
        </p:grpSpPr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3E64CD15-D2D6-2B42-9467-F649F9155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6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27" name="Freeform 12">
              <a:extLst>
                <a:ext uri="{FF2B5EF4-FFF2-40B4-BE49-F238E27FC236}">
                  <a16:creationId xmlns:a16="http://schemas.microsoft.com/office/drawing/2014/main" id="{CECF64EB-6095-5242-8B9C-F7292DB1C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AB9E471B-F08E-F64A-8D58-B463B73F5944}"/>
              </a:ext>
            </a:extLst>
          </p:cNvPr>
          <p:cNvSpPr txBox="1"/>
          <p:nvPr/>
        </p:nvSpPr>
        <p:spPr>
          <a:xfrm>
            <a:off x="5679303" y="873553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0DB5D9E0-7C05-9644-9ED3-EF3BB96C6A60}"/>
              </a:ext>
            </a:extLst>
          </p:cNvPr>
          <p:cNvSpPr txBox="1">
            <a:spLocks/>
          </p:cNvSpPr>
          <p:nvPr/>
        </p:nvSpPr>
        <p:spPr>
          <a:xfrm>
            <a:off x="4347310" y="9396281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E57D74D-08DF-964E-8A26-B991296B3513}"/>
              </a:ext>
            </a:extLst>
          </p:cNvPr>
          <p:cNvGrpSpPr/>
          <p:nvPr/>
        </p:nvGrpSpPr>
        <p:grpSpPr>
          <a:xfrm>
            <a:off x="16452467" y="10177206"/>
            <a:ext cx="1777572" cy="2370790"/>
            <a:chOff x="10264785" y="6843600"/>
            <a:chExt cx="2468418" cy="3292187"/>
          </a:xfrm>
        </p:grpSpPr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B5410F79-A7D9-B543-9280-76F237458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5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35" name="Freeform 12">
              <a:extLst>
                <a:ext uri="{FF2B5EF4-FFF2-40B4-BE49-F238E27FC236}">
                  <a16:creationId xmlns:a16="http://schemas.microsoft.com/office/drawing/2014/main" id="{FBBEC571-C513-544E-B954-2D950E6FF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A15D3558-0F66-8B42-BA7C-0AE1334616C8}"/>
              </a:ext>
            </a:extLst>
          </p:cNvPr>
          <p:cNvSpPr txBox="1"/>
          <p:nvPr/>
        </p:nvSpPr>
        <p:spPr>
          <a:xfrm>
            <a:off x="14077029" y="10461528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B0832AA6-DC41-4F43-920E-C828C0255511}"/>
              </a:ext>
            </a:extLst>
          </p:cNvPr>
          <p:cNvSpPr txBox="1">
            <a:spLocks/>
          </p:cNvSpPr>
          <p:nvPr/>
        </p:nvSpPr>
        <p:spPr>
          <a:xfrm>
            <a:off x="11448309" y="11122271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235925-D352-0748-9D8F-2FF21E21B0CE}"/>
              </a:ext>
            </a:extLst>
          </p:cNvPr>
          <p:cNvSpPr txBox="1"/>
          <p:nvPr/>
        </p:nvSpPr>
        <p:spPr>
          <a:xfrm>
            <a:off x="18057697" y="58508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82AC528-C971-E64D-8B25-51E02A578293}"/>
              </a:ext>
            </a:extLst>
          </p:cNvPr>
          <p:cNvSpPr txBox="1">
            <a:spLocks/>
          </p:cNvSpPr>
          <p:nvPr/>
        </p:nvSpPr>
        <p:spPr>
          <a:xfrm>
            <a:off x="18057698" y="6511548"/>
            <a:ext cx="432341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3C5FA49-C3B0-624B-ABB5-49C754A988DD}"/>
              </a:ext>
            </a:extLst>
          </p:cNvPr>
          <p:cNvGrpSpPr/>
          <p:nvPr/>
        </p:nvGrpSpPr>
        <p:grpSpPr>
          <a:xfrm>
            <a:off x="15522820" y="5566483"/>
            <a:ext cx="1777572" cy="2370790"/>
            <a:chOff x="10264786" y="6843600"/>
            <a:chExt cx="2468418" cy="3292187"/>
          </a:xfrm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8A0A53CD-70E4-CC43-B44F-608A05009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4786" y="6843600"/>
              <a:ext cx="2468418" cy="3292187"/>
            </a:xfrm>
            <a:custGeom>
              <a:avLst/>
              <a:gdLst>
                <a:gd name="T0" fmla="*/ 0 w 3779"/>
                <a:gd name="T1" fmla="*/ 1890 h 5041"/>
                <a:gd name="T2" fmla="*/ 1889 w 3779"/>
                <a:gd name="T3" fmla="*/ 0 h 5041"/>
                <a:gd name="T4" fmla="*/ 1889 w 3779"/>
                <a:gd name="T5" fmla="*/ 0 h 5041"/>
                <a:gd name="T6" fmla="*/ 1889 w 3779"/>
                <a:gd name="T7" fmla="*/ 0 h 5041"/>
                <a:gd name="T8" fmla="*/ 3778 w 3779"/>
                <a:gd name="T9" fmla="*/ 1890 h 5041"/>
                <a:gd name="T10" fmla="*/ 3778 w 3779"/>
                <a:gd name="T11" fmla="*/ 1890 h 5041"/>
                <a:gd name="T12" fmla="*/ 3778 w 3779"/>
                <a:gd name="T13" fmla="*/ 1890 h 5041"/>
                <a:gd name="T14" fmla="*/ 1889 w 3779"/>
                <a:gd name="T15" fmla="*/ 5040 h 5041"/>
                <a:gd name="T16" fmla="*/ 1889 w 3779"/>
                <a:gd name="T17" fmla="*/ 5040 h 5041"/>
                <a:gd name="T18" fmla="*/ 1889 w 3779"/>
                <a:gd name="T19" fmla="*/ 5040 h 5041"/>
                <a:gd name="T20" fmla="*/ 0 w 3779"/>
                <a:gd name="T21" fmla="*/ 1890 h 5041"/>
                <a:gd name="T22" fmla="*/ 0 w 3779"/>
                <a:gd name="T23" fmla="*/ 1890 h 5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9" h="5041">
                  <a:moveTo>
                    <a:pt x="0" y="1890"/>
                  </a:moveTo>
                  <a:cubicBezTo>
                    <a:pt x="0" y="846"/>
                    <a:pt x="846" y="0"/>
                    <a:pt x="1889" y="0"/>
                  </a:cubicBezTo>
                  <a:lnTo>
                    <a:pt x="1889" y="0"/>
                  </a:lnTo>
                  <a:lnTo>
                    <a:pt x="1889" y="0"/>
                  </a:lnTo>
                  <a:cubicBezTo>
                    <a:pt x="2932" y="0"/>
                    <a:pt x="3778" y="846"/>
                    <a:pt x="3778" y="1890"/>
                  </a:cubicBezTo>
                  <a:lnTo>
                    <a:pt x="3778" y="1890"/>
                  </a:lnTo>
                  <a:lnTo>
                    <a:pt x="3778" y="1890"/>
                  </a:lnTo>
                  <a:cubicBezTo>
                    <a:pt x="3778" y="2934"/>
                    <a:pt x="1889" y="5040"/>
                    <a:pt x="1889" y="5040"/>
                  </a:cubicBezTo>
                  <a:lnTo>
                    <a:pt x="1889" y="5040"/>
                  </a:lnTo>
                  <a:lnTo>
                    <a:pt x="1889" y="5040"/>
                  </a:lnTo>
                  <a:cubicBezTo>
                    <a:pt x="1889" y="5040"/>
                    <a:pt x="0" y="2934"/>
                    <a:pt x="0" y="1890"/>
                  </a:cubicBezTo>
                  <a:lnTo>
                    <a:pt x="0" y="189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46" name="Freeform 12">
              <a:extLst>
                <a:ext uri="{FF2B5EF4-FFF2-40B4-BE49-F238E27FC236}">
                  <a16:creationId xmlns:a16="http://schemas.microsoft.com/office/drawing/2014/main" id="{EA1E48AC-4673-9244-9F68-E34894AFB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6668" y="7255484"/>
              <a:ext cx="1644654" cy="1647533"/>
            </a:xfrm>
            <a:custGeom>
              <a:avLst/>
              <a:gdLst>
                <a:gd name="T0" fmla="*/ 0 w 2519"/>
                <a:gd name="T1" fmla="*/ 1260 h 2521"/>
                <a:gd name="T2" fmla="*/ 1259 w 2519"/>
                <a:gd name="T3" fmla="*/ 0 h 2521"/>
                <a:gd name="T4" fmla="*/ 1259 w 2519"/>
                <a:gd name="T5" fmla="*/ 0 h 2521"/>
                <a:gd name="T6" fmla="*/ 1259 w 2519"/>
                <a:gd name="T7" fmla="*/ 0 h 2521"/>
                <a:gd name="T8" fmla="*/ 2518 w 2519"/>
                <a:gd name="T9" fmla="*/ 1260 h 2521"/>
                <a:gd name="T10" fmla="*/ 2518 w 2519"/>
                <a:gd name="T11" fmla="*/ 1260 h 2521"/>
                <a:gd name="T12" fmla="*/ 2518 w 2519"/>
                <a:gd name="T13" fmla="*/ 1260 h 2521"/>
                <a:gd name="T14" fmla="*/ 1259 w 2519"/>
                <a:gd name="T15" fmla="*/ 2520 h 2521"/>
                <a:gd name="T16" fmla="*/ 1259 w 2519"/>
                <a:gd name="T17" fmla="*/ 2520 h 2521"/>
                <a:gd name="T18" fmla="*/ 1259 w 2519"/>
                <a:gd name="T19" fmla="*/ 2520 h 2521"/>
                <a:gd name="T20" fmla="*/ 0 w 2519"/>
                <a:gd name="T21" fmla="*/ 1260 h 2521"/>
                <a:gd name="T22" fmla="*/ 0 w 2519"/>
                <a:gd name="T23" fmla="*/ 126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19" h="2521">
                  <a:moveTo>
                    <a:pt x="0" y="1260"/>
                  </a:moveTo>
                  <a:cubicBezTo>
                    <a:pt x="0" y="565"/>
                    <a:pt x="564" y="0"/>
                    <a:pt x="1259" y="0"/>
                  </a:cubicBezTo>
                  <a:lnTo>
                    <a:pt x="1259" y="0"/>
                  </a:lnTo>
                  <a:lnTo>
                    <a:pt x="1259" y="0"/>
                  </a:lnTo>
                  <a:cubicBezTo>
                    <a:pt x="1954" y="0"/>
                    <a:pt x="2518" y="565"/>
                    <a:pt x="2518" y="1260"/>
                  </a:cubicBezTo>
                  <a:lnTo>
                    <a:pt x="2518" y="1260"/>
                  </a:lnTo>
                  <a:lnTo>
                    <a:pt x="2518" y="1260"/>
                  </a:lnTo>
                  <a:cubicBezTo>
                    <a:pt x="2518" y="1956"/>
                    <a:pt x="1954" y="2520"/>
                    <a:pt x="1259" y="2520"/>
                  </a:cubicBezTo>
                  <a:lnTo>
                    <a:pt x="1259" y="2520"/>
                  </a:lnTo>
                  <a:lnTo>
                    <a:pt x="1259" y="2520"/>
                  </a:lnTo>
                  <a:cubicBezTo>
                    <a:pt x="564" y="2520"/>
                    <a:pt x="0" y="1956"/>
                    <a:pt x="0" y="1260"/>
                  </a:cubicBezTo>
                  <a:lnTo>
                    <a:pt x="0" y="1260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7" name="Shape 2931">
            <a:extLst>
              <a:ext uri="{FF2B5EF4-FFF2-40B4-BE49-F238E27FC236}">
                <a16:creationId xmlns:a16="http://schemas.microsoft.com/office/drawing/2014/main" id="{D460DA69-2C8F-A047-B0B6-1E89365BBB51}"/>
              </a:ext>
            </a:extLst>
          </p:cNvPr>
          <p:cNvSpPr>
            <a:spLocks noChangeAspect="1"/>
          </p:cNvSpPr>
          <p:nvPr/>
        </p:nvSpPr>
        <p:spPr>
          <a:xfrm>
            <a:off x="17061925" y="1086388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24" y="4050"/>
                </a:moveTo>
                <a:lnTo>
                  <a:pt x="18798" y="5598"/>
                </a:lnTo>
                <a:cubicBezTo>
                  <a:pt x="18709" y="5720"/>
                  <a:pt x="18655" y="5889"/>
                  <a:pt x="18655" y="6075"/>
                </a:cubicBezTo>
                <a:cubicBezTo>
                  <a:pt x="18655" y="6448"/>
                  <a:pt x="18874" y="6750"/>
                  <a:pt x="19145" y="6750"/>
                </a:cubicBezTo>
                <a:cubicBezTo>
                  <a:pt x="19281" y="6750"/>
                  <a:pt x="19404" y="6674"/>
                  <a:pt x="19493" y="6552"/>
                </a:cubicBezTo>
                <a:lnTo>
                  <a:pt x="21456" y="3853"/>
                </a:lnTo>
                <a:cubicBezTo>
                  <a:pt x="21545" y="3731"/>
                  <a:pt x="21600" y="3562"/>
                  <a:pt x="21600" y="3375"/>
                </a:cubicBezTo>
                <a:cubicBezTo>
                  <a:pt x="21600" y="3189"/>
                  <a:pt x="21545" y="3020"/>
                  <a:pt x="21456" y="2898"/>
                </a:cubicBezTo>
                <a:lnTo>
                  <a:pt x="19493" y="198"/>
                </a:lnTo>
                <a:cubicBezTo>
                  <a:pt x="19403" y="76"/>
                  <a:pt x="19281" y="0"/>
                  <a:pt x="19145" y="0"/>
                </a:cubicBezTo>
                <a:cubicBezTo>
                  <a:pt x="18874" y="0"/>
                  <a:pt x="18655" y="303"/>
                  <a:pt x="18655" y="675"/>
                </a:cubicBezTo>
                <a:cubicBezTo>
                  <a:pt x="18655" y="862"/>
                  <a:pt x="18709" y="1031"/>
                  <a:pt x="18799" y="1153"/>
                </a:cubicBezTo>
                <a:lnTo>
                  <a:pt x="19924" y="2700"/>
                </a:lnTo>
                <a:lnTo>
                  <a:pt x="15218" y="2700"/>
                </a:lnTo>
                <a:cubicBezTo>
                  <a:pt x="15065" y="2700"/>
                  <a:pt x="14933" y="2803"/>
                  <a:pt x="14843" y="2954"/>
                </a:cubicBezTo>
                <a:lnTo>
                  <a:pt x="14838" y="2948"/>
                </a:lnTo>
                <a:lnTo>
                  <a:pt x="6149" y="17550"/>
                </a:lnTo>
                <a:lnTo>
                  <a:pt x="491" y="17550"/>
                </a:lnTo>
                <a:cubicBezTo>
                  <a:pt x="220" y="17550"/>
                  <a:pt x="0" y="17853"/>
                  <a:pt x="0" y="18225"/>
                </a:cubicBezTo>
                <a:cubicBezTo>
                  <a:pt x="0" y="18598"/>
                  <a:pt x="220" y="18900"/>
                  <a:pt x="491" y="18900"/>
                </a:cubicBezTo>
                <a:lnTo>
                  <a:pt x="6382" y="18900"/>
                </a:lnTo>
                <a:cubicBezTo>
                  <a:pt x="6535" y="18900"/>
                  <a:pt x="6667" y="18798"/>
                  <a:pt x="6757" y="18647"/>
                </a:cubicBezTo>
                <a:lnTo>
                  <a:pt x="6762" y="18652"/>
                </a:lnTo>
                <a:lnTo>
                  <a:pt x="15451" y="4050"/>
                </a:lnTo>
                <a:cubicBezTo>
                  <a:pt x="15451" y="4050"/>
                  <a:pt x="19924" y="4050"/>
                  <a:pt x="19924" y="4050"/>
                </a:cubicBezTo>
                <a:close/>
                <a:moveTo>
                  <a:pt x="19493" y="15048"/>
                </a:moveTo>
                <a:cubicBezTo>
                  <a:pt x="19403" y="14926"/>
                  <a:pt x="19281" y="14850"/>
                  <a:pt x="19145" y="14850"/>
                </a:cubicBezTo>
                <a:cubicBezTo>
                  <a:pt x="18874" y="14850"/>
                  <a:pt x="18655" y="15153"/>
                  <a:pt x="18655" y="15525"/>
                </a:cubicBezTo>
                <a:cubicBezTo>
                  <a:pt x="18655" y="15712"/>
                  <a:pt x="18709" y="15880"/>
                  <a:pt x="18798" y="16002"/>
                </a:cubicBezTo>
                <a:lnTo>
                  <a:pt x="19924" y="17550"/>
                </a:lnTo>
                <a:lnTo>
                  <a:pt x="15451" y="17550"/>
                </a:lnTo>
                <a:lnTo>
                  <a:pt x="12386" y="12399"/>
                </a:lnTo>
                <a:lnTo>
                  <a:pt x="11751" y="13465"/>
                </a:lnTo>
                <a:lnTo>
                  <a:pt x="14838" y="18652"/>
                </a:lnTo>
                <a:lnTo>
                  <a:pt x="14843" y="18647"/>
                </a:lnTo>
                <a:cubicBezTo>
                  <a:pt x="14933" y="18798"/>
                  <a:pt x="15065" y="18900"/>
                  <a:pt x="15218" y="18900"/>
                </a:cubicBezTo>
                <a:lnTo>
                  <a:pt x="19924" y="18900"/>
                </a:lnTo>
                <a:lnTo>
                  <a:pt x="18798" y="20448"/>
                </a:lnTo>
                <a:cubicBezTo>
                  <a:pt x="18709" y="20570"/>
                  <a:pt x="18655" y="20739"/>
                  <a:pt x="18655" y="20925"/>
                </a:cubicBezTo>
                <a:cubicBezTo>
                  <a:pt x="18655" y="21298"/>
                  <a:pt x="18874" y="21600"/>
                  <a:pt x="19145" y="21600"/>
                </a:cubicBezTo>
                <a:cubicBezTo>
                  <a:pt x="19281" y="21600"/>
                  <a:pt x="19403" y="21525"/>
                  <a:pt x="19493" y="21402"/>
                </a:cubicBezTo>
                <a:lnTo>
                  <a:pt x="21456" y="18702"/>
                </a:lnTo>
                <a:cubicBezTo>
                  <a:pt x="21545" y="18580"/>
                  <a:pt x="21600" y="18412"/>
                  <a:pt x="21600" y="18225"/>
                </a:cubicBezTo>
                <a:cubicBezTo>
                  <a:pt x="21600" y="18039"/>
                  <a:pt x="21545" y="17870"/>
                  <a:pt x="21456" y="17748"/>
                </a:cubicBezTo>
                <a:cubicBezTo>
                  <a:pt x="21456" y="17748"/>
                  <a:pt x="19493" y="15048"/>
                  <a:pt x="19493" y="15048"/>
                </a:cubicBezTo>
                <a:close/>
                <a:moveTo>
                  <a:pt x="491" y="4050"/>
                </a:moveTo>
                <a:lnTo>
                  <a:pt x="6148" y="4050"/>
                </a:lnTo>
                <a:lnTo>
                  <a:pt x="9214" y="9201"/>
                </a:lnTo>
                <a:lnTo>
                  <a:pt x="9849" y="8136"/>
                </a:lnTo>
                <a:lnTo>
                  <a:pt x="6762" y="2948"/>
                </a:lnTo>
                <a:lnTo>
                  <a:pt x="6756" y="2954"/>
                </a:lnTo>
                <a:cubicBezTo>
                  <a:pt x="6667" y="2803"/>
                  <a:pt x="6535" y="2700"/>
                  <a:pt x="6382" y="2700"/>
                </a:cubicBezTo>
                <a:lnTo>
                  <a:pt x="491" y="2700"/>
                </a:lnTo>
                <a:cubicBezTo>
                  <a:pt x="220" y="2700"/>
                  <a:pt x="0" y="3003"/>
                  <a:pt x="0" y="3375"/>
                </a:cubicBezTo>
                <a:cubicBezTo>
                  <a:pt x="0" y="3748"/>
                  <a:pt x="220" y="4050"/>
                  <a:pt x="491" y="405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937">
            <a:extLst>
              <a:ext uri="{FF2B5EF4-FFF2-40B4-BE49-F238E27FC236}">
                <a16:creationId xmlns:a16="http://schemas.microsoft.com/office/drawing/2014/main" id="{A865CD53-9258-C647-88DC-BF8A2871A144}"/>
              </a:ext>
            </a:extLst>
          </p:cNvPr>
          <p:cNvSpPr>
            <a:spLocks noChangeAspect="1"/>
          </p:cNvSpPr>
          <p:nvPr/>
        </p:nvSpPr>
        <p:spPr>
          <a:xfrm>
            <a:off x="16132278" y="617697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9145"/>
                </a:lnTo>
                <a:cubicBezTo>
                  <a:pt x="11291" y="18875"/>
                  <a:pt x="11071" y="18655"/>
                  <a:pt x="10800" y="18655"/>
                </a:cubicBezTo>
                <a:cubicBezTo>
                  <a:pt x="10529" y="18655"/>
                  <a:pt x="10309" y="18875"/>
                  <a:pt x="10309" y="19145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2455" y="11291"/>
                </a:lnTo>
                <a:cubicBezTo>
                  <a:pt x="2725" y="11291"/>
                  <a:pt x="2945" y="11071"/>
                  <a:pt x="2945" y="10800"/>
                </a:cubicBezTo>
                <a:cubicBezTo>
                  <a:pt x="2945" y="10529"/>
                  <a:pt x="2725" y="10309"/>
                  <a:pt x="2455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2455"/>
                </a:lnTo>
                <a:cubicBezTo>
                  <a:pt x="10309" y="2726"/>
                  <a:pt x="10529" y="2945"/>
                  <a:pt x="10800" y="2945"/>
                </a:cubicBezTo>
                <a:cubicBezTo>
                  <a:pt x="11071" y="2945"/>
                  <a:pt x="11291" y="2726"/>
                  <a:pt x="11291" y="2455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9145" y="10309"/>
                </a:lnTo>
                <a:cubicBezTo>
                  <a:pt x="18875" y="10309"/>
                  <a:pt x="18655" y="10529"/>
                  <a:pt x="18655" y="10800"/>
                </a:cubicBezTo>
                <a:cubicBezTo>
                  <a:pt x="18655" y="11071"/>
                  <a:pt x="18875" y="11291"/>
                  <a:pt x="19145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965" y="6634"/>
                </a:moveTo>
                <a:lnTo>
                  <a:pt x="12189" y="12188"/>
                </a:lnTo>
                <a:lnTo>
                  <a:pt x="6635" y="14966"/>
                </a:lnTo>
                <a:lnTo>
                  <a:pt x="9411" y="9412"/>
                </a:lnTo>
                <a:cubicBezTo>
                  <a:pt x="9411" y="9412"/>
                  <a:pt x="14965" y="6634"/>
                  <a:pt x="14965" y="6634"/>
                </a:cubicBezTo>
                <a:close/>
                <a:moveTo>
                  <a:pt x="4552" y="17048"/>
                </a:moveTo>
                <a:lnTo>
                  <a:pt x="12883" y="12883"/>
                </a:lnTo>
                <a:lnTo>
                  <a:pt x="17048" y="4551"/>
                </a:lnTo>
                <a:lnTo>
                  <a:pt x="8717" y="8717"/>
                </a:lnTo>
                <a:cubicBezTo>
                  <a:pt x="8717" y="8717"/>
                  <a:pt x="4552" y="17048"/>
                  <a:pt x="4552" y="17048"/>
                </a:cubicBezTo>
                <a:close/>
                <a:moveTo>
                  <a:pt x="11494" y="11494"/>
                </a:moveTo>
                <a:cubicBezTo>
                  <a:pt x="11877" y="11111"/>
                  <a:pt x="11877" y="10489"/>
                  <a:pt x="11494" y="10106"/>
                </a:cubicBezTo>
                <a:cubicBezTo>
                  <a:pt x="11111" y="9722"/>
                  <a:pt x="10489" y="9722"/>
                  <a:pt x="10106" y="10106"/>
                </a:cubicBezTo>
                <a:cubicBezTo>
                  <a:pt x="9723" y="10489"/>
                  <a:pt x="9723" y="11111"/>
                  <a:pt x="10106" y="11494"/>
                </a:cubicBezTo>
                <a:cubicBezTo>
                  <a:pt x="10489" y="11878"/>
                  <a:pt x="11111" y="11878"/>
                  <a:pt x="11494" y="1149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944">
            <a:extLst>
              <a:ext uri="{FF2B5EF4-FFF2-40B4-BE49-F238E27FC236}">
                <a16:creationId xmlns:a16="http://schemas.microsoft.com/office/drawing/2014/main" id="{030F1758-097F-6546-895A-711772DC8E95}"/>
              </a:ext>
            </a:extLst>
          </p:cNvPr>
          <p:cNvSpPr>
            <a:spLocks noChangeAspect="1"/>
          </p:cNvSpPr>
          <p:nvPr/>
        </p:nvSpPr>
        <p:spPr>
          <a:xfrm>
            <a:off x="10715363" y="2449997"/>
            <a:ext cx="558655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950">
            <a:extLst>
              <a:ext uri="{FF2B5EF4-FFF2-40B4-BE49-F238E27FC236}">
                <a16:creationId xmlns:a16="http://schemas.microsoft.com/office/drawing/2014/main" id="{8F593271-6312-6040-8BF9-A193D077A7B7}"/>
              </a:ext>
            </a:extLst>
          </p:cNvPr>
          <p:cNvSpPr>
            <a:spLocks noChangeAspect="1"/>
          </p:cNvSpPr>
          <p:nvPr/>
        </p:nvSpPr>
        <p:spPr>
          <a:xfrm>
            <a:off x="6280477" y="6307254"/>
            <a:ext cx="457082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200" y="7855"/>
                </a:moveTo>
                <a:lnTo>
                  <a:pt x="7800" y="7855"/>
                </a:lnTo>
                <a:cubicBezTo>
                  <a:pt x="8132" y="7855"/>
                  <a:pt x="8400" y="7635"/>
                  <a:pt x="8400" y="7364"/>
                </a:cubicBezTo>
                <a:cubicBezTo>
                  <a:pt x="8400" y="7092"/>
                  <a:pt x="8132" y="6873"/>
                  <a:pt x="7800" y="6873"/>
                </a:cubicBezTo>
                <a:lnTo>
                  <a:pt x="4200" y="6873"/>
                </a:lnTo>
                <a:cubicBezTo>
                  <a:pt x="3868" y="6873"/>
                  <a:pt x="3600" y="7092"/>
                  <a:pt x="3600" y="7364"/>
                </a:cubicBezTo>
                <a:cubicBezTo>
                  <a:pt x="3600" y="7635"/>
                  <a:pt x="3868" y="7855"/>
                  <a:pt x="4200" y="7855"/>
                </a:cubicBezTo>
                <a:moveTo>
                  <a:pt x="4200" y="11782"/>
                </a:moveTo>
                <a:lnTo>
                  <a:pt x="16200" y="11782"/>
                </a:lnTo>
                <a:cubicBezTo>
                  <a:pt x="16532" y="11782"/>
                  <a:pt x="16800" y="11562"/>
                  <a:pt x="16800" y="11291"/>
                </a:cubicBezTo>
                <a:cubicBezTo>
                  <a:pt x="16800" y="11020"/>
                  <a:pt x="16532" y="10800"/>
                  <a:pt x="16200" y="10800"/>
                </a:cubicBezTo>
                <a:lnTo>
                  <a:pt x="4200" y="10800"/>
                </a:lnTo>
                <a:cubicBezTo>
                  <a:pt x="3868" y="10800"/>
                  <a:pt x="3600" y="11020"/>
                  <a:pt x="3600" y="11291"/>
                </a:cubicBezTo>
                <a:cubicBezTo>
                  <a:pt x="3600" y="11562"/>
                  <a:pt x="3868" y="11782"/>
                  <a:pt x="4200" y="11782"/>
                </a:cubicBezTo>
                <a:moveTo>
                  <a:pt x="4200" y="9818"/>
                </a:moveTo>
                <a:lnTo>
                  <a:pt x="11400" y="9818"/>
                </a:lnTo>
                <a:cubicBezTo>
                  <a:pt x="11732" y="9818"/>
                  <a:pt x="12000" y="9599"/>
                  <a:pt x="12000" y="9327"/>
                </a:cubicBezTo>
                <a:cubicBezTo>
                  <a:pt x="12000" y="9056"/>
                  <a:pt x="11732" y="8836"/>
                  <a:pt x="114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4200" y="5891"/>
                </a:moveTo>
                <a:lnTo>
                  <a:pt x="15000" y="5891"/>
                </a:lnTo>
                <a:cubicBezTo>
                  <a:pt x="15332" y="5891"/>
                  <a:pt x="15600" y="5671"/>
                  <a:pt x="15600" y="5400"/>
                </a:cubicBezTo>
                <a:cubicBezTo>
                  <a:pt x="15600" y="5129"/>
                  <a:pt x="15332" y="4909"/>
                  <a:pt x="15000" y="4909"/>
                </a:cubicBezTo>
                <a:lnTo>
                  <a:pt x="4200" y="4909"/>
                </a:lnTo>
                <a:cubicBezTo>
                  <a:pt x="3868" y="4909"/>
                  <a:pt x="3600" y="5129"/>
                  <a:pt x="3600" y="5400"/>
                </a:cubicBezTo>
                <a:cubicBezTo>
                  <a:pt x="3600" y="5671"/>
                  <a:pt x="3868" y="5891"/>
                  <a:pt x="4200" y="5891"/>
                </a:cubicBezTo>
                <a:moveTo>
                  <a:pt x="20400" y="13745"/>
                </a:moveTo>
                <a:lnTo>
                  <a:pt x="1200" y="13745"/>
                </a:lnTo>
                <a:lnTo>
                  <a:pt x="1200" y="2945"/>
                </a:lnTo>
                <a:lnTo>
                  <a:pt x="20400" y="2945"/>
                </a:lnTo>
                <a:cubicBezTo>
                  <a:pt x="20400" y="2945"/>
                  <a:pt x="20400" y="13745"/>
                  <a:pt x="20400" y="13745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4727"/>
                </a:lnTo>
                <a:lnTo>
                  <a:pt x="11400" y="14727"/>
                </a:lnTo>
                <a:cubicBezTo>
                  <a:pt x="11400" y="14727"/>
                  <a:pt x="11400" y="20618"/>
                  <a:pt x="11400" y="20618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0400" y="1964"/>
                </a:move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2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1200" y="1964"/>
                </a:lnTo>
                <a:cubicBezTo>
                  <a:pt x="537" y="1964"/>
                  <a:pt x="0" y="2404"/>
                  <a:pt x="0" y="2945"/>
                </a:cubicBezTo>
                <a:lnTo>
                  <a:pt x="0" y="13745"/>
                </a:lnTo>
                <a:cubicBezTo>
                  <a:pt x="0" y="14287"/>
                  <a:pt x="537" y="14727"/>
                  <a:pt x="1200" y="14727"/>
                </a:cubicBezTo>
                <a:lnTo>
                  <a:pt x="9000" y="14727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2" y="21600"/>
                  <a:pt x="12600" y="21160"/>
                  <a:pt x="12600" y="20618"/>
                </a:cubicBezTo>
                <a:lnTo>
                  <a:pt x="12600" y="14727"/>
                </a:lnTo>
                <a:lnTo>
                  <a:pt x="20400" y="14727"/>
                </a:lnTo>
                <a:cubicBezTo>
                  <a:pt x="21062" y="14727"/>
                  <a:pt x="21600" y="14287"/>
                  <a:pt x="21600" y="13745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17400" y="8836"/>
                </a:moveTo>
                <a:lnTo>
                  <a:pt x="13800" y="8836"/>
                </a:lnTo>
                <a:cubicBezTo>
                  <a:pt x="13468" y="8836"/>
                  <a:pt x="13200" y="9056"/>
                  <a:pt x="13200" y="9327"/>
                </a:cubicBezTo>
                <a:cubicBezTo>
                  <a:pt x="13200" y="9599"/>
                  <a:pt x="13468" y="9818"/>
                  <a:pt x="13800" y="9818"/>
                </a:cubicBezTo>
                <a:lnTo>
                  <a:pt x="17400" y="9818"/>
                </a:lnTo>
                <a:cubicBezTo>
                  <a:pt x="17732" y="9818"/>
                  <a:pt x="18000" y="9599"/>
                  <a:pt x="18000" y="9327"/>
                </a:cubicBezTo>
                <a:cubicBezTo>
                  <a:pt x="18000" y="9056"/>
                  <a:pt x="17732" y="8836"/>
                  <a:pt x="17400" y="8836"/>
                </a:cubicBezTo>
                <a:moveTo>
                  <a:pt x="9600" y="7364"/>
                </a:moveTo>
                <a:cubicBezTo>
                  <a:pt x="9600" y="7635"/>
                  <a:pt x="9868" y="7855"/>
                  <a:pt x="10200" y="7855"/>
                </a:cubicBezTo>
                <a:lnTo>
                  <a:pt x="17400" y="7855"/>
                </a:lnTo>
                <a:cubicBezTo>
                  <a:pt x="17732" y="7855"/>
                  <a:pt x="18000" y="7635"/>
                  <a:pt x="18000" y="7364"/>
                </a:cubicBezTo>
                <a:cubicBezTo>
                  <a:pt x="18000" y="7092"/>
                  <a:pt x="17732" y="6873"/>
                  <a:pt x="17400" y="6873"/>
                </a:cubicBezTo>
                <a:lnTo>
                  <a:pt x="10200" y="6873"/>
                </a:lnTo>
                <a:cubicBezTo>
                  <a:pt x="9868" y="6873"/>
                  <a:pt x="9600" y="7092"/>
                  <a:pt x="9600" y="736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965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14EBF6-8C08-8540-B586-C8548D4CC790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B6D1A9-625C-F347-AA43-CA03DC07D34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573876CE-2FBD-7D45-9DC7-7E3772EC1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310" y="-267724"/>
            <a:ext cx="6327140" cy="13990290"/>
          </a:xfrm>
          <a:custGeom>
            <a:avLst/>
            <a:gdLst>
              <a:gd name="T0" fmla="*/ 4425 w 4426"/>
              <a:gd name="T1" fmla="*/ 6852 h 9789"/>
              <a:gd name="T2" fmla="*/ 3092 w 4426"/>
              <a:gd name="T3" fmla="*/ 9480 h 9789"/>
              <a:gd name="T4" fmla="*/ 2794 w 4426"/>
              <a:gd name="T5" fmla="*/ 9788 h 9789"/>
              <a:gd name="T6" fmla="*/ 941 w 4426"/>
              <a:gd name="T7" fmla="*/ 9788 h 9789"/>
              <a:gd name="T8" fmla="*/ 1042 w 4426"/>
              <a:gd name="T9" fmla="*/ 9450 h 9789"/>
              <a:gd name="T10" fmla="*/ 2034 w 4426"/>
              <a:gd name="T11" fmla="*/ 8134 h 9789"/>
              <a:gd name="T12" fmla="*/ 2701 w 4426"/>
              <a:gd name="T13" fmla="*/ 6659 h 9789"/>
              <a:gd name="T14" fmla="*/ 1606 w 4426"/>
              <a:gd name="T15" fmla="*/ 5321 h 9789"/>
              <a:gd name="T16" fmla="*/ 274 w 4426"/>
              <a:gd name="T17" fmla="*/ 4076 h 9789"/>
              <a:gd name="T18" fmla="*/ 0 w 4426"/>
              <a:gd name="T19" fmla="*/ 3135 h 9789"/>
              <a:gd name="T20" fmla="*/ 1101 w 4426"/>
              <a:gd name="T21" fmla="*/ 1001 h 9789"/>
              <a:gd name="T22" fmla="*/ 1517 w 4426"/>
              <a:gd name="T23" fmla="*/ 443 h 9789"/>
              <a:gd name="T24" fmla="*/ 1517 w 4426"/>
              <a:gd name="T25" fmla="*/ 0 h 9789"/>
              <a:gd name="T26" fmla="*/ 3230 w 4426"/>
              <a:gd name="T27" fmla="*/ 0 h 9789"/>
              <a:gd name="T28" fmla="*/ 3230 w 4426"/>
              <a:gd name="T29" fmla="*/ 462 h 9789"/>
              <a:gd name="T30" fmla="*/ 2484 w 4426"/>
              <a:gd name="T31" fmla="*/ 2053 h 9789"/>
              <a:gd name="T32" fmla="*/ 1779 w 4426"/>
              <a:gd name="T33" fmla="*/ 2884 h 9789"/>
              <a:gd name="T34" fmla="*/ 2429 w 4426"/>
              <a:gd name="T35" fmla="*/ 3809 h 9789"/>
              <a:gd name="T36" fmla="*/ 4380 w 4426"/>
              <a:gd name="T37" fmla="*/ 6319 h 9789"/>
              <a:gd name="T38" fmla="*/ 4425 w 4426"/>
              <a:gd name="T39" fmla="*/ 6738 h 9789"/>
              <a:gd name="T40" fmla="*/ 4425 w 4426"/>
              <a:gd name="T41" fmla="*/ 6852 h 9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26" h="9789">
                <a:moveTo>
                  <a:pt x="4425" y="6852"/>
                </a:moveTo>
                <a:cubicBezTo>
                  <a:pt x="4404" y="7800"/>
                  <a:pt x="3886" y="8856"/>
                  <a:pt x="3092" y="9480"/>
                </a:cubicBezTo>
                <a:cubicBezTo>
                  <a:pt x="2965" y="9581"/>
                  <a:pt x="2867" y="9687"/>
                  <a:pt x="2794" y="9788"/>
                </a:cubicBezTo>
                <a:lnTo>
                  <a:pt x="941" y="9788"/>
                </a:lnTo>
                <a:cubicBezTo>
                  <a:pt x="965" y="9677"/>
                  <a:pt x="999" y="9564"/>
                  <a:pt x="1042" y="9450"/>
                </a:cubicBezTo>
                <a:cubicBezTo>
                  <a:pt x="1229" y="8957"/>
                  <a:pt x="1581" y="8490"/>
                  <a:pt x="2034" y="8134"/>
                </a:cubicBezTo>
                <a:cubicBezTo>
                  <a:pt x="2503" y="7765"/>
                  <a:pt x="2778" y="7038"/>
                  <a:pt x="2701" y="6659"/>
                </a:cubicBezTo>
                <a:cubicBezTo>
                  <a:pt x="2579" y="6055"/>
                  <a:pt x="2103" y="5635"/>
                  <a:pt x="1606" y="5321"/>
                </a:cubicBezTo>
                <a:cubicBezTo>
                  <a:pt x="1076" y="4985"/>
                  <a:pt x="597" y="4629"/>
                  <a:pt x="274" y="4076"/>
                </a:cubicBezTo>
                <a:cubicBezTo>
                  <a:pt x="108" y="3793"/>
                  <a:pt x="0" y="3465"/>
                  <a:pt x="0" y="3135"/>
                </a:cubicBezTo>
                <a:cubicBezTo>
                  <a:pt x="0" y="2377"/>
                  <a:pt x="463" y="1480"/>
                  <a:pt x="1101" y="1001"/>
                </a:cubicBezTo>
                <a:cubicBezTo>
                  <a:pt x="1332" y="828"/>
                  <a:pt x="1493" y="549"/>
                  <a:pt x="1517" y="443"/>
                </a:cubicBezTo>
                <a:lnTo>
                  <a:pt x="1517" y="0"/>
                </a:lnTo>
                <a:lnTo>
                  <a:pt x="3230" y="0"/>
                </a:lnTo>
                <a:lnTo>
                  <a:pt x="3230" y="462"/>
                </a:lnTo>
                <a:cubicBezTo>
                  <a:pt x="3230" y="1063"/>
                  <a:pt x="2886" y="1630"/>
                  <a:pt x="2484" y="2053"/>
                </a:cubicBezTo>
                <a:cubicBezTo>
                  <a:pt x="2238" y="2311"/>
                  <a:pt x="1898" y="2528"/>
                  <a:pt x="1779" y="2884"/>
                </a:cubicBezTo>
                <a:cubicBezTo>
                  <a:pt x="1633" y="3313"/>
                  <a:pt x="2084" y="3646"/>
                  <a:pt x="2429" y="3809"/>
                </a:cubicBezTo>
                <a:cubicBezTo>
                  <a:pt x="3339" y="4237"/>
                  <a:pt x="4178" y="5317"/>
                  <a:pt x="4380" y="6319"/>
                </a:cubicBezTo>
                <a:cubicBezTo>
                  <a:pt x="4407" y="6455"/>
                  <a:pt x="4422" y="6595"/>
                  <a:pt x="4425" y="6738"/>
                </a:cubicBezTo>
                <a:lnTo>
                  <a:pt x="4425" y="6852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180C54B0-0BC7-BD40-B29B-544165403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259" y="-28249"/>
            <a:ext cx="6030945" cy="13744514"/>
          </a:xfrm>
          <a:custGeom>
            <a:avLst/>
            <a:gdLst>
              <a:gd name="T0" fmla="*/ 1042 w 4218"/>
              <a:gd name="T1" fmla="*/ 9596 h 9619"/>
              <a:gd name="T2" fmla="*/ 1042 w 4218"/>
              <a:gd name="T3" fmla="*/ 9596 h 9619"/>
              <a:gd name="T4" fmla="*/ 1188 w 4218"/>
              <a:gd name="T5" fmla="*/ 9216 h 9619"/>
              <a:gd name="T6" fmla="*/ 1188 w 4218"/>
              <a:gd name="T7" fmla="*/ 9216 h 9619"/>
              <a:gd name="T8" fmla="*/ 1561 w 4218"/>
              <a:gd name="T9" fmla="*/ 8615 h 9619"/>
              <a:gd name="T10" fmla="*/ 1561 w 4218"/>
              <a:gd name="T11" fmla="*/ 8615 h 9619"/>
              <a:gd name="T12" fmla="*/ 2729 w 4218"/>
              <a:gd name="T13" fmla="*/ 6310 h 9619"/>
              <a:gd name="T14" fmla="*/ 2729 w 4218"/>
              <a:gd name="T15" fmla="*/ 6310 h 9619"/>
              <a:gd name="T16" fmla="*/ 1596 w 4218"/>
              <a:gd name="T17" fmla="*/ 5006 h 9619"/>
              <a:gd name="T18" fmla="*/ 1596 w 4218"/>
              <a:gd name="T19" fmla="*/ 5006 h 9619"/>
              <a:gd name="T20" fmla="*/ 623 w 4218"/>
              <a:gd name="T21" fmla="*/ 4225 h 9619"/>
              <a:gd name="T22" fmla="*/ 623 w 4218"/>
              <a:gd name="T23" fmla="*/ 4225 h 9619"/>
              <a:gd name="T24" fmla="*/ 97 w 4218"/>
              <a:gd name="T25" fmla="*/ 2595 h 9619"/>
              <a:gd name="T26" fmla="*/ 97 w 4218"/>
              <a:gd name="T27" fmla="*/ 2595 h 9619"/>
              <a:gd name="T28" fmla="*/ 755 w 4218"/>
              <a:gd name="T29" fmla="*/ 1296 h 9619"/>
              <a:gd name="T30" fmla="*/ 755 w 4218"/>
              <a:gd name="T31" fmla="*/ 1296 h 9619"/>
              <a:gd name="T32" fmla="*/ 1587 w 4218"/>
              <a:gd name="T33" fmla="*/ 152 h 9619"/>
              <a:gd name="T34" fmla="*/ 1587 w 4218"/>
              <a:gd name="T35" fmla="*/ 152 h 9619"/>
              <a:gd name="T36" fmla="*/ 1588 w 4218"/>
              <a:gd name="T37" fmla="*/ 0 h 9619"/>
              <a:gd name="T38" fmla="*/ 2957 w 4218"/>
              <a:gd name="T39" fmla="*/ 0 h 9619"/>
              <a:gd name="T40" fmla="*/ 2957 w 4218"/>
              <a:gd name="T41" fmla="*/ 292 h 9619"/>
              <a:gd name="T42" fmla="*/ 2957 w 4218"/>
              <a:gd name="T43" fmla="*/ 292 h 9619"/>
              <a:gd name="T44" fmla="*/ 2448 w 4218"/>
              <a:gd name="T45" fmla="*/ 1552 h 9619"/>
              <a:gd name="T46" fmla="*/ 2448 w 4218"/>
              <a:gd name="T47" fmla="*/ 1552 h 9619"/>
              <a:gd name="T48" fmla="*/ 1589 w 4218"/>
              <a:gd name="T49" fmla="*/ 3226 h 9619"/>
              <a:gd name="T50" fmla="*/ 1589 w 4218"/>
              <a:gd name="T51" fmla="*/ 3226 h 9619"/>
              <a:gd name="T52" fmla="*/ 2480 w 4218"/>
              <a:gd name="T53" fmla="*/ 3976 h 9619"/>
              <a:gd name="T54" fmla="*/ 2480 w 4218"/>
              <a:gd name="T55" fmla="*/ 3976 h 9619"/>
              <a:gd name="T56" fmla="*/ 3452 w 4218"/>
              <a:gd name="T57" fmla="*/ 4854 h 9619"/>
              <a:gd name="T58" fmla="*/ 3452 w 4218"/>
              <a:gd name="T59" fmla="*/ 4854 h 9619"/>
              <a:gd name="T60" fmla="*/ 4128 w 4218"/>
              <a:gd name="T61" fmla="*/ 6989 h 9619"/>
              <a:gd name="T62" fmla="*/ 4128 w 4218"/>
              <a:gd name="T63" fmla="*/ 6989 h 9619"/>
              <a:gd name="T64" fmla="*/ 3431 w 4218"/>
              <a:gd name="T65" fmla="*/ 8622 h 9619"/>
              <a:gd name="T66" fmla="*/ 3431 w 4218"/>
              <a:gd name="T67" fmla="*/ 8622 h 9619"/>
              <a:gd name="T68" fmla="*/ 2487 w 4218"/>
              <a:gd name="T69" fmla="*/ 9618 h 9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218" h="9619">
                <a:moveTo>
                  <a:pt x="1042" y="9596"/>
                </a:moveTo>
                <a:lnTo>
                  <a:pt x="1042" y="9596"/>
                </a:lnTo>
                <a:cubicBezTo>
                  <a:pt x="1086" y="9468"/>
                  <a:pt x="1136" y="9341"/>
                  <a:pt x="1188" y="9216"/>
                </a:cubicBezTo>
                <a:lnTo>
                  <a:pt x="1188" y="9216"/>
                </a:lnTo>
                <a:cubicBezTo>
                  <a:pt x="1280" y="8996"/>
                  <a:pt x="1410" y="8798"/>
                  <a:pt x="1561" y="8615"/>
                </a:cubicBezTo>
                <a:lnTo>
                  <a:pt x="1561" y="8615"/>
                </a:lnTo>
                <a:cubicBezTo>
                  <a:pt x="2112" y="7944"/>
                  <a:pt x="3010" y="7305"/>
                  <a:pt x="2729" y="6310"/>
                </a:cubicBezTo>
                <a:lnTo>
                  <a:pt x="2729" y="6310"/>
                </a:lnTo>
                <a:cubicBezTo>
                  <a:pt x="2593" y="5830"/>
                  <a:pt x="2223" y="5403"/>
                  <a:pt x="1596" y="5006"/>
                </a:cubicBezTo>
                <a:lnTo>
                  <a:pt x="1596" y="5006"/>
                </a:lnTo>
                <a:cubicBezTo>
                  <a:pt x="1178" y="4742"/>
                  <a:pt x="869" y="4493"/>
                  <a:pt x="623" y="4225"/>
                </a:cubicBezTo>
                <a:lnTo>
                  <a:pt x="623" y="4225"/>
                </a:lnTo>
                <a:cubicBezTo>
                  <a:pt x="193" y="3754"/>
                  <a:pt x="0" y="3161"/>
                  <a:pt x="97" y="2595"/>
                </a:cubicBezTo>
                <a:lnTo>
                  <a:pt x="97" y="2595"/>
                </a:lnTo>
                <a:cubicBezTo>
                  <a:pt x="178" y="2118"/>
                  <a:pt x="440" y="1658"/>
                  <a:pt x="755" y="1296"/>
                </a:cubicBezTo>
                <a:lnTo>
                  <a:pt x="755" y="1296"/>
                </a:lnTo>
                <a:cubicBezTo>
                  <a:pt x="1068" y="937"/>
                  <a:pt x="1578" y="696"/>
                  <a:pt x="1587" y="152"/>
                </a:cubicBezTo>
                <a:lnTo>
                  <a:pt x="1587" y="152"/>
                </a:lnTo>
                <a:cubicBezTo>
                  <a:pt x="1589" y="101"/>
                  <a:pt x="1589" y="50"/>
                  <a:pt x="1588" y="0"/>
                </a:cubicBezTo>
                <a:lnTo>
                  <a:pt x="2957" y="0"/>
                </a:lnTo>
                <a:lnTo>
                  <a:pt x="2957" y="292"/>
                </a:lnTo>
                <a:lnTo>
                  <a:pt x="2957" y="292"/>
                </a:lnTo>
                <a:cubicBezTo>
                  <a:pt x="2957" y="759"/>
                  <a:pt x="2738" y="1197"/>
                  <a:pt x="2448" y="1552"/>
                </a:cubicBezTo>
                <a:lnTo>
                  <a:pt x="2448" y="1552"/>
                </a:lnTo>
                <a:cubicBezTo>
                  <a:pt x="2060" y="2027"/>
                  <a:pt x="1232" y="2493"/>
                  <a:pt x="1589" y="3226"/>
                </a:cubicBezTo>
                <a:lnTo>
                  <a:pt x="1589" y="3226"/>
                </a:lnTo>
                <a:cubicBezTo>
                  <a:pt x="1765" y="3587"/>
                  <a:pt x="2152" y="3775"/>
                  <a:pt x="2480" y="3976"/>
                </a:cubicBezTo>
                <a:lnTo>
                  <a:pt x="2480" y="3976"/>
                </a:lnTo>
                <a:cubicBezTo>
                  <a:pt x="2854" y="4206"/>
                  <a:pt x="3187" y="4501"/>
                  <a:pt x="3452" y="4854"/>
                </a:cubicBezTo>
                <a:lnTo>
                  <a:pt x="3452" y="4854"/>
                </a:lnTo>
                <a:cubicBezTo>
                  <a:pt x="3908" y="5459"/>
                  <a:pt x="4217" y="6221"/>
                  <a:pt x="4128" y="6989"/>
                </a:cubicBezTo>
                <a:lnTo>
                  <a:pt x="4128" y="6989"/>
                </a:lnTo>
                <a:cubicBezTo>
                  <a:pt x="4059" y="7584"/>
                  <a:pt x="3798" y="8153"/>
                  <a:pt x="3431" y="8622"/>
                </a:cubicBezTo>
                <a:lnTo>
                  <a:pt x="3431" y="8622"/>
                </a:lnTo>
                <a:cubicBezTo>
                  <a:pt x="3200" y="8917"/>
                  <a:pt x="2723" y="9302"/>
                  <a:pt x="2487" y="9618"/>
                </a:cubicBezTo>
              </a:path>
            </a:pathLst>
          </a:custGeom>
          <a:noFill/>
          <a:ln w="5400" cap="flat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5073C50C-EB9C-944B-85BC-A1A759B7A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114" y="-204703"/>
            <a:ext cx="3875690" cy="13920967"/>
          </a:xfrm>
          <a:custGeom>
            <a:avLst/>
            <a:gdLst>
              <a:gd name="T0" fmla="*/ 1564 w 2714"/>
              <a:gd name="T1" fmla="*/ 0 h 9742"/>
              <a:gd name="T2" fmla="*/ 1617 w 2714"/>
              <a:gd name="T3" fmla="*/ 83 h 9742"/>
              <a:gd name="T4" fmla="*/ 1557 w 2714"/>
              <a:gd name="T5" fmla="*/ 399 h 9742"/>
              <a:gd name="T6" fmla="*/ 1617 w 2714"/>
              <a:gd name="T7" fmla="*/ 83 h 9742"/>
              <a:gd name="T8" fmla="*/ 1618 w 2714"/>
              <a:gd name="T9" fmla="*/ 82 h 9742"/>
              <a:gd name="T10" fmla="*/ 1107 w 2714"/>
              <a:gd name="T11" fmla="*/ 1230 h 9742"/>
              <a:gd name="T12" fmla="*/ 1390 w 2714"/>
              <a:gd name="T13" fmla="*/ 976 h 9742"/>
              <a:gd name="T14" fmla="*/ 1185 w 2714"/>
              <a:gd name="T15" fmla="*/ 1290 h 9742"/>
              <a:gd name="T16" fmla="*/ 711 w 2714"/>
              <a:gd name="T17" fmla="*/ 1654 h 9742"/>
              <a:gd name="T18" fmla="*/ 780 w 2714"/>
              <a:gd name="T19" fmla="*/ 1724 h 9742"/>
              <a:gd name="T20" fmla="*/ 453 w 2714"/>
              <a:gd name="T21" fmla="*/ 1918 h 9742"/>
              <a:gd name="T22" fmla="*/ 112 w 2714"/>
              <a:gd name="T23" fmla="*/ 2412 h 9742"/>
              <a:gd name="T24" fmla="*/ 145 w 2714"/>
              <a:gd name="T25" fmla="*/ 2595 h 9742"/>
              <a:gd name="T26" fmla="*/ 96 w 2714"/>
              <a:gd name="T27" fmla="*/ 2790 h 9742"/>
              <a:gd name="T28" fmla="*/ 0 w 2714"/>
              <a:gd name="T29" fmla="*/ 2774 h 9742"/>
              <a:gd name="T30" fmla="*/ 37 w 2714"/>
              <a:gd name="T31" fmla="*/ 3377 h 9742"/>
              <a:gd name="T32" fmla="*/ 270 w 2714"/>
              <a:gd name="T33" fmla="*/ 3675 h 9742"/>
              <a:gd name="T34" fmla="*/ 186 w 2714"/>
              <a:gd name="T35" fmla="*/ 3724 h 9742"/>
              <a:gd name="T36" fmla="*/ 584 w 2714"/>
              <a:gd name="T37" fmla="*/ 4176 h 9742"/>
              <a:gd name="T38" fmla="*/ 941 w 2714"/>
              <a:gd name="T39" fmla="*/ 4307 h 9742"/>
              <a:gd name="T40" fmla="*/ 889 w 2714"/>
              <a:gd name="T41" fmla="*/ 4390 h 9742"/>
              <a:gd name="T42" fmla="*/ 1394 w 2714"/>
              <a:gd name="T43" fmla="*/ 4691 h 9742"/>
              <a:gd name="T44" fmla="*/ 1754 w 2714"/>
              <a:gd name="T45" fmla="*/ 4814 h 9742"/>
              <a:gd name="T46" fmla="*/ 1695 w 2714"/>
              <a:gd name="T47" fmla="*/ 4892 h 9742"/>
              <a:gd name="T48" fmla="*/ 2102 w 2714"/>
              <a:gd name="T49" fmla="*/ 5295 h 9742"/>
              <a:gd name="T50" fmla="*/ 2387 w 2714"/>
              <a:gd name="T51" fmla="*/ 5546 h 9742"/>
              <a:gd name="T52" fmla="*/ 2302 w 2714"/>
              <a:gd name="T53" fmla="*/ 5595 h 9742"/>
              <a:gd name="T54" fmla="*/ 2531 w 2714"/>
              <a:gd name="T55" fmla="*/ 6122 h 9742"/>
              <a:gd name="T56" fmla="*/ 2708 w 2714"/>
              <a:gd name="T57" fmla="*/ 6458 h 9742"/>
              <a:gd name="T58" fmla="*/ 2611 w 2714"/>
              <a:gd name="T59" fmla="*/ 6473 h 9742"/>
              <a:gd name="T60" fmla="*/ 2548 w 2714"/>
              <a:gd name="T61" fmla="*/ 7398 h 9742"/>
              <a:gd name="T62" fmla="*/ 2713 w 2714"/>
              <a:gd name="T63" fmla="*/ 7057 h 9742"/>
              <a:gd name="T64" fmla="*/ 2642 w 2714"/>
              <a:gd name="T65" fmla="*/ 7425 h 9742"/>
              <a:gd name="T66" fmla="*/ 2307 w 2714"/>
              <a:gd name="T67" fmla="*/ 7913 h 9742"/>
              <a:gd name="T68" fmla="*/ 2388 w 2714"/>
              <a:gd name="T69" fmla="*/ 7968 h 9742"/>
              <a:gd name="T70" fmla="*/ 2085 w 2714"/>
              <a:gd name="T71" fmla="*/ 8198 h 9742"/>
              <a:gd name="T72" fmla="*/ 1687 w 2714"/>
              <a:gd name="T73" fmla="*/ 8628 h 9742"/>
              <a:gd name="T74" fmla="*/ 1512 w 2714"/>
              <a:gd name="T75" fmla="*/ 8964 h 9742"/>
              <a:gd name="T76" fmla="*/ 956 w 2714"/>
              <a:gd name="T77" fmla="*/ 9739 h 9742"/>
              <a:gd name="T78" fmla="*/ 1178 w 2714"/>
              <a:gd name="T79" fmla="*/ 9432 h 9742"/>
              <a:gd name="T80" fmla="*/ 1171 w 2714"/>
              <a:gd name="T81" fmla="*/ 9445 h 9742"/>
              <a:gd name="T82" fmla="*/ 1056 w 2714"/>
              <a:gd name="T83" fmla="*/ 9741 h 9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714" h="9742">
                <a:moveTo>
                  <a:pt x="1459" y="389"/>
                </a:moveTo>
                <a:cubicBezTo>
                  <a:pt x="1482" y="161"/>
                  <a:pt x="1505" y="38"/>
                  <a:pt x="1564" y="0"/>
                </a:cubicBezTo>
                <a:lnTo>
                  <a:pt x="1564" y="0"/>
                </a:lnTo>
                <a:lnTo>
                  <a:pt x="1617" y="83"/>
                </a:lnTo>
                <a:lnTo>
                  <a:pt x="1617" y="83"/>
                </a:lnTo>
                <a:lnTo>
                  <a:pt x="1617" y="83"/>
                </a:lnTo>
                <a:lnTo>
                  <a:pt x="1617" y="83"/>
                </a:lnTo>
                <a:lnTo>
                  <a:pt x="1617" y="83"/>
                </a:lnTo>
                <a:cubicBezTo>
                  <a:pt x="1596" y="105"/>
                  <a:pt x="1576" y="211"/>
                  <a:pt x="1557" y="399"/>
                </a:cubicBezTo>
                <a:lnTo>
                  <a:pt x="1557" y="399"/>
                </a:lnTo>
                <a:lnTo>
                  <a:pt x="1459" y="389"/>
                </a:lnTo>
                <a:close/>
                <a:moveTo>
                  <a:pt x="1617" y="83"/>
                </a:moveTo>
                <a:cubicBezTo>
                  <a:pt x="1617" y="83"/>
                  <a:pt x="1617" y="82"/>
                  <a:pt x="1618" y="82"/>
                </a:cubicBezTo>
                <a:lnTo>
                  <a:pt x="1618" y="82"/>
                </a:lnTo>
                <a:lnTo>
                  <a:pt x="1618" y="82"/>
                </a:lnTo>
                <a:lnTo>
                  <a:pt x="1617" y="83"/>
                </a:lnTo>
                <a:lnTo>
                  <a:pt x="1617" y="83"/>
                </a:lnTo>
                <a:close/>
                <a:moveTo>
                  <a:pt x="1107" y="1230"/>
                </a:moveTo>
                <a:cubicBezTo>
                  <a:pt x="1183" y="1135"/>
                  <a:pt x="1248" y="1034"/>
                  <a:pt x="1304" y="930"/>
                </a:cubicBezTo>
                <a:lnTo>
                  <a:pt x="1304" y="930"/>
                </a:lnTo>
                <a:lnTo>
                  <a:pt x="1390" y="976"/>
                </a:lnTo>
                <a:lnTo>
                  <a:pt x="1390" y="976"/>
                </a:lnTo>
                <a:cubicBezTo>
                  <a:pt x="1332" y="1085"/>
                  <a:pt x="1263" y="1191"/>
                  <a:pt x="1185" y="1290"/>
                </a:cubicBezTo>
                <a:lnTo>
                  <a:pt x="1185" y="1290"/>
                </a:lnTo>
                <a:lnTo>
                  <a:pt x="1107" y="1230"/>
                </a:lnTo>
                <a:close/>
                <a:moveTo>
                  <a:pt x="453" y="1918"/>
                </a:moveTo>
                <a:cubicBezTo>
                  <a:pt x="537" y="1826"/>
                  <a:pt x="626" y="1739"/>
                  <a:pt x="711" y="1654"/>
                </a:cubicBezTo>
                <a:lnTo>
                  <a:pt x="711" y="1654"/>
                </a:lnTo>
                <a:lnTo>
                  <a:pt x="780" y="1724"/>
                </a:lnTo>
                <a:lnTo>
                  <a:pt x="780" y="1724"/>
                </a:lnTo>
                <a:cubicBezTo>
                  <a:pt x="695" y="1807"/>
                  <a:pt x="607" y="1894"/>
                  <a:pt x="525" y="1984"/>
                </a:cubicBezTo>
                <a:lnTo>
                  <a:pt x="525" y="1984"/>
                </a:lnTo>
                <a:lnTo>
                  <a:pt x="453" y="1918"/>
                </a:lnTo>
                <a:close/>
                <a:moveTo>
                  <a:pt x="52" y="2564"/>
                </a:moveTo>
                <a:cubicBezTo>
                  <a:pt x="70" y="2512"/>
                  <a:pt x="90" y="2461"/>
                  <a:pt x="112" y="2412"/>
                </a:cubicBezTo>
                <a:lnTo>
                  <a:pt x="112" y="2412"/>
                </a:lnTo>
                <a:lnTo>
                  <a:pt x="201" y="2453"/>
                </a:lnTo>
                <a:lnTo>
                  <a:pt x="201" y="2453"/>
                </a:lnTo>
                <a:cubicBezTo>
                  <a:pt x="180" y="2499"/>
                  <a:pt x="161" y="2547"/>
                  <a:pt x="145" y="2595"/>
                </a:cubicBezTo>
                <a:lnTo>
                  <a:pt x="145" y="2595"/>
                </a:lnTo>
                <a:lnTo>
                  <a:pt x="145" y="2595"/>
                </a:lnTo>
                <a:cubicBezTo>
                  <a:pt x="123" y="2658"/>
                  <a:pt x="107" y="2724"/>
                  <a:pt x="96" y="2790"/>
                </a:cubicBezTo>
                <a:lnTo>
                  <a:pt x="96" y="2790"/>
                </a:lnTo>
                <a:lnTo>
                  <a:pt x="0" y="2774"/>
                </a:lnTo>
                <a:lnTo>
                  <a:pt x="0" y="2774"/>
                </a:lnTo>
                <a:cubicBezTo>
                  <a:pt x="11" y="2703"/>
                  <a:pt x="29" y="2632"/>
                  <a:pt x="52" y="2564"/>
                </a:cubicBezTo>
                <a:lnTo>
                  <a:pt x="52" y="2564"/>
                </a:lnTo>
                <a:close/>
                <a:moveTo>
                  <a:pt x="37" y="3377"/>
                </a:moveTo>
                <a:lnTo>
                  <a:pt x="131" y="3350"/>
                </a:lnTo>
                <a:lnTo>
                  <a:pt x="131" y="3350"/>
                </a:lnTo>
                <a:cubicBezTo>
                  <a:pt x="163" y="3463"/>
                  <a:pt x="210" y="3572"/>
                  <a:pt x="270" y="3675"/>
                </a:cubicBezTo>
                <a:lnTo>
                  <a:pt x="270" y="3675"/>
                </a:lnTo>
                <a:lnTo>
                  <a:pt x="186" y="3724"/>
                </a:lnTo>
                <a:lnTo>
                  <a:pt x="186" y="3724"/>
                </a:lnTo>
                <a:cubicBezTo>
                  <a:pt x="121" y="3615"/>
                  <a:pt x="71" y="3498"/>
                  <a:pt x="37" y="3377"/>
                </a:cubicBezTo>
                <a:lnTo>
                  <a:pt x="37" y="3377"/>
                </a:lnTo>
                <a:close/>
                <a:moveTo>
                  <a:pt x="584" y="4176"/>
                </a:moveTo>
                <a:lnTo>
                  <a:pt x="646" y="4099"/>
                </a:lnTo>
                <a:lnTo>
                  <a:pt x="646" y="4099"/>
                </a:lnTo>
                <a:cubicBezTo>
                  <a:pt x="729" y="4167"/>
                  <a:pt x="823" y="4233"/>
                  <a:pt x="941" y="4307"/>
                </a:cubicBezTo>
                <a:lnTo>
                  <a:pt x="941" y="4307"/>
                </a:lnTo>
                <a:lnTo>
                  <a:pt x="889" y="4390"/>
                </a:lnTo>
                <a:lnTo>
                  <a:pt x="889" y="4390"/>
                </a:lnTo>
                <a:cubicBezTo>
                  <a:pt x="767" y="4313"/>
                  <a:pt x="670" y="4246"/>
                  <a:pt x="584" y="4176"/>
                </a:cubicBezTo>
                <a:lnTo>
                  <a:pt x="584" y="4176"/>
                </a:lnTo>
                <a:close/>
                <a:moveTo>
                  <a:pt x="1394" y="4691"/>
                </a:moveTo>
                <a:lnTo>
                  <a:pt x="1445" y="4607"/>
                </a:lnTo>
                <a:lnTo>
                  <a:pt x="1445" y="4607"/>
                </a:lnTo>
                <a:cubicBezTo>
                  <a:pt x="1569" y="4683"/>
                  <a:pt x="1668" y="4749"/>
                  <a:pt x="1754" y="4814"/>
                </a:cubicBezTo>
                <a:lnTo>
                  <a:pt x="1754" y="4814"/>
                </a:lnTo>
                <a:lnTo>
                  <a:pt x="1695" y="4892"/>
                </a:lnTo>
                <a:lnTo>
                  <a:pt x="1695" y="4892"/>
                </a:lnTo>
                <a:cubicBezTo>
                  <a:pt x="1611" y="4829"/>
                  <a:pt x="1516" y="4765"/>
                  <a:pt x="1394" y="4691"/>
                </a:cubicBezTo>
                <a:lnTo>
                  <a:pt x="1394" y="4691"/>
                </a:lnTo>
                <a:close/>
                <a:moveTo>
                  <a:pt x="2102" y="5295"/>
                </a:moveTo>
                <a:lnTo>
                  <a:pt x="2179" y="5235"/>
                </a:lnTo>
                <a:lnTo>
                  <a:pt x="2179" y="5235"/>
                </a:lnTo>
                <a:cubicBezTo>
                  <a:pt x="2254" y="5332"/>
                  <a:pt x="2324" y="5437"/>
                  <a:pt x="2387" y="5546"/>
                </a:cubicBezTo>
                <a:lnTo>
                  <a:pt x="2387" y="5546"/>
                </a:lnTo>
                <a:lnTo>
                  <a:pt x="2302" y="5595"/>
                </a:lnTo>
                <a:lnTo>
                  <a:pt x="2302" y="5595"/>
                </a:lnTo>
                <a:cubicBezTo>
                  <a:pt x="2241" y="5489"/>
                  <a:pt x="2174" y="5389"/>
                  <a:pt x="2102" y="5295"/>
                </a:cubicBezTo>
                <a:lnTo>
                  <a:pt x="2102" y="5295"/>
                </a:lnTo>
                <a:close/>
                <a:moveTo>
                  <a:pt x="2531" y="6122"/>
                </a:moveTo>
                <a:lnTo>
                  <a:pt x="2625" y="6093"/>
                </a:lnTo>
                <a:lnTo>
                  <a:pt x="2625" y="6093"/>
                </a:lnTo>
                <a:cubicBezTo>
                  <a:pt x="2662" y="6215"/>
                  <a:pt x="2690" y="6338"/>
                  <a:pt x="2708" y="6458"/>
                </a:cubicBezTo>
                <a:lnTo>
                  <a:pt x="2708" y="6458"/>
                </a:lnTo>
                <a:lnTo>
                  <a:pt x="2611" y="6473"/>
                </a:lnTo>
                <a:lnTo>
                  <a:pt x="2611" y="6473"/>
                </a:lnTo>
                <a:cubicBezTo>
                  <a:pt x="2594" y="6357"/>
                  <a:pt x="2567" y="6240"/>
                  <a:pt x="2531" y="6122"/>
                </a:cubicBezTo>
                <a:lnTo>
                  <a:pt x="2531" y="6122"/>
                </a:lnTo>
                <a:close/>
                <a:moveTo>
                  <a:pt x="2548" y="7398"/>
                </a:moveTo>
                <a:cubicBezTo>
                  <a:pt x="2579" y="7286"/>
                  <a:pt x="2602" y="7167"/>
                  <a:pt x="2616" y="7046"/>
                </a:cubicBezTo>
                <a:lnTo>
                  <a:pt x="2616" y="7046"/>
                </a:lnTo>
                <a:lnTo>
                  <a:pt x="2713" y="7057"/>
                </a:lnTo>
                <a:lnTo>
                  <a:pt x="2713" y="7057"/>
                </a:lnTo>
                <a:cubicBezTo>
                  <a:pt x="2698" y="7183"/>
                  <a:pt x="2675" y="7307"/>
                  <a:pt x="2642" y="7425"/>
                </a:cubicBezTo>
                <a:lnTo>
                  <a:pt x="2642" y="7425"/>
                </a:lnTo>
                <a:lnTo>
                  <a:pt x="2548" y="7398"/>
                </a:lnTo>
                <a:close/>
                <a:moveTo>
                  <a:pt x="2085" y="8198"/>
                </a:moveTo>
                <a:cubicBezTo>
                  <a:pt x="2173" y="8096"/>
                  <a:pt x="2246" y="8002"/>
                  <a:pt x="2307" y="7913"/>
                </a:cubicBezTo>
                <a:lnTo>
                  <a:pt x="2307" y="7913"/>
                </a:lnTo>
                <a:lnTo>
                  <a:pt x="2388" y="7968"/>
                </a:lnTo>
                <a:lnTo>
                  <a:pt x="2388" y="7968"/>
                </a:lnTo>
                <a:cubicBezTo>
                  <a:pt x="2325" y="8060"/>
                  <a:pt x="2250" y="8157"/>
                  <a:pt x="2159" y="8262"/>
                </a:cubicBezTo>
                <a:lnTo>
                  <a:pt x="2159" y="8262"/>
                </a:lnTo>
                <a:lnTo>
                  <a:pt x="2085" y="8198"/>
                </a:lnTo>
                <a:close/>
                <a:moveTo>
                  <a:pt x="1438" y="8900"/>
                </a:moveTo>
                <a:cubicBezTo>
                  <a:pt x="1520" y="8804"/>
                  <a:pt x="1607" y="8713"/>
                  <a:pt x="1687" y="8628"/>
                </a:cubicBezTo>
                <a:lnTo>
                  <a:pt x="1687" y="8628"/>
                </a:lnTo>
                <a:lnTo>
                  <a:pt x="1758" y="8695"/>
                </a:lnTo>
                <a:lnTo>
                  <a:pt x="1758" y="8695"/>
                </a:lnTo>
                <a:cubicBezTo>
                  <a:pt x="1678" y="8779"/>
                  <a:pt x="1593" y="8870"/>
                  <a:pt x="1512" y="8964"/>
                </a:cubicBezTo>
                <a:lnTo>
                  <a:pt x="1512" y="8964"/>
                </a:lnTo>
                <a:lnTo>
                  <a:pt x="1438" y="8900"/>
                </a:lnTo>
                <a:close/>
                <a:moveTo>
                  <a:pt x="956" y="9739"/>
                </a:moveTo>
                <a:cubicBezTo>
                  <a:pt x="984" y="9621"/>
                  <a:pt x="1028" y="9506"/>
                  <a:pt x="1091" y="9386"/>
                </a:cubicBezTo>
                <a:lnTo>
                  <a:pt x="1091" y="9386"/>
                </a:lnTo>
                <a:lnTo>
                  <a:pt x="1178" y="9432"/>
                </a:lnTo>
                <a:lnTo>
                  <a:pt x="1178" y="9432"/>
                </a:lnTo>
                <a:cubicBezTo>
                  <a:pt x="1176" y="9437"/>
                  <a:pt x="1174" y="9441"/>
                  <a:pt x="1171" y="9445"/>
                </a:cubicBezTo>
                <a:lnTo>
                  <a:pt x="1171" y="9445"/>
                </a:lnTo>
                <a:lnTo>
                  <a:pt x="1171" y="9445"/>
                </a:lnTo>
                <a:cubicBezTo>
                  <a:pt x="1119" y="9545"/>
                  <a:pt x="1081" y="9642"/>
                  <a:pt x="1056" y="9741"/>
                </a:cubicBezTo>
                <a:lnTo>
                  <a:pt x="1056" y="9741"/>
                </a:lnTo>
                <a:lnTo>
                  <a:pt x="963" y="9741"/>
                </a:lnTo>
                <a:lnTo>
                  <a:pt x="956" y="973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F2DAA4-E6C9-A84C-A157-D074950D6AC4}"/>
              </a:ext>
            </a:extLst>
          </p:cNvPr>
          <p:cNvSpPr txBox="1"/>
          <p:nvPr/>
        </p:nvSpPr>
        <p:spPr>
          <a:xfrm>
            <a:off x="13130158" y="244989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0D2CDD0-CC0C-324E-944D-57F8568C0489}"/>
              </a:ext>
            </a:extLst>
          </p:cNvPr>
          <p:cNvSpPr txBox="1">
            <a:spLocks/>
          </p:cNvSpPr>
          <p:nvPr/>
        </p:nvSpPr>
        <p:spPr>
          <a:xfrm>
            <a:off x="13130157" y="3106071"/>
            <a:ext cx="540074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6BD81AF-94FC-4048-A96F-39AAC742B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5823" y="2498476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9">
            <a:extLst>
              <a:ext uri="{FF2B5EF4-FFF2-40B4-BE49-F238E27FC236}">
                <a16:creationId xmlns:a16="http://schemas.microsoft.com/office/drawing/2014/main" id="{F61D4651-8453-DF45-AE86-194E42C1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0547" y="2722024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385769-920A-6343-AF69-9FB22A6FDC7F}"/>
              </a:ext>
            </a:extLst>
          </p:cNvPr>
          <p:cNvSpPr txBox="1"/>
          <p:nvPr/>
        </p:nvSpPr>
        <p:spPr>
          <a:xfrm>
            <a:off x="10371656" y="2915857"/>
            <a:ext cx="470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164DC5-DA7E-3C45-97D2-4547E48B2BCE}"/>
              </a:ext>
            </a:extLst>
          </p:cNvPr>
          <p:cNvSpPr txBox="1"/>
          <p:nvPr/>
        </p:nvSpPr>
        <p:spPr>
          <a:xfrm>
            <a:off x="8710068" y="1120258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02CC448F-1C5B-DD45-8B89-4A4037BFBA31}"/>
              </a:ext>
            </a:extLst>
          </p:cNvPr>
          <p:cNvSpPr txBox="1">
            <a:spLocks/>
          </p:cNvSpPr>
          <p:nvPr/>
        </p:nvSpPr>
        <p:spPr>
          <a:xfrm>
            <a:off x="5004024" y="11858764"/>
            <a:ext cx="540074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A874E3C2-FB59-D34F-BB3E-C5AE53B71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1003" y="11251169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20">
            <a:extLst>
              <a:ext uri="{FF2B5EF4-FFF2-40B4-BE49-F238E27FC236}">
                <a16:creationId xmlns:a16="http://schemas.microsoft.com/office/drawing/2014/main" id="{7DB6BBFE-4A03-0241-B496-C173D7FCB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5727" y="11474717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A29058-D84D-B242-A2A2-54399EB589BD}"/>
              </a:ext>
            </a:extLst>
          </p:cNvPr>
          <p:cNvSpPr txBox="1"/>
          <p:nvPr/>
        </p:nvSpPr>
        <p:spPr>
          <a:xfrm>
            <a:off x="11955157" y="11668550"/>
            <a:ext cx="5533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E4F645-4CEF-2849-BD10-1D8D755466EA}"/>
              </a:ext>
            </a:extLst>
          </p:cNvPr>
          <p:cNvSpPr txBox="1"/>
          <p:nvPr/>
        </p:nvSpPr>
        <p:spPr>
          <a:xfrm>
            <a:off x="16021130" y="828502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070932B-E60B-1941-B234-EFBFCAAD663E}"/>
              </a:ext>
            </a:extLst>
          </p:cNvPr>
          <p:cNvSpPr txBox="1">
            <a:spLocks/>
          </p:cNvSpPr>
          <p:nvPr/>
        </p:nvSpPr>
        <p:spPr>
          <a:xfrm>
            <a:off x="16021129" y="8941199"/>
            <a:ext cx="540074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BB404F94-A8C4-A348-B48F-33C36F579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8813" y="8333604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28">
            <a:extLst>
              <a:ext uri="{FF2B5EF4-FFF2-40B4-BE49-F238E27FC236}">
                <a16:creationId xmlns:a16="http://schemas.microsoft.com/office/drawing/2014/main" id="{9BEA7978-79C7-E442-AE98-9D47F8850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3537" y="8557152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05A5CE4-2539-1245-8717-D9EB0D478196}"/>
              </a:ext>
            </a:extLst>
          </p:cNvPr>
          <p:cNvSpPr txBox="1"/>
          <p:nvPr/>
        </p:nvSpPr>
        <p:spPr>
          <a:xfrm>
            <a:off x="13971784" y="8750985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5995A1D-59AC-324E-9F43-D7FD46DCDF38}"/>
              </a:ext>
            </a:extLst>
          </p:cNvPr>
          <p:cNvSpPr txBox="1"/>
          <p:nvPr/>
        </p:nvSpPr>
        <p:spPr>
          <a:xfrm>
            <a:off x="7348870" y="536745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FFB6FBDD-1890-1E4A-AD12-C22764C3B28E}"/>
              </a:ext>
            </a:extLst>
          </p:cNvPr>
          <p:cNvSpPr txBox="1">
            <a:spLocks/>
          </p:cNvSpPr>
          <p:nvPr/>
        </p:nvSpPr>
        <p:spPr>
          <a:xfrm>
            <a:off x="3607560" y="6023635"/>
            <a:ext cx="540074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D62B85B4-8084-5D43-B8FD-66BBD87B7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398" y="5416040"/>
            <a:ext cx="1281670" cy="1654248"/>
          </a:xfrm>
          <a:custGeom>
            <a:avLst/>
            <a:gdLst>
              <a:gd name="T0" fmla="*/ 1516 w 1517"/>
              <a:gd name="T1" fmla="*/ 757 h 1959"/>
              <a:gd name="T2" fmla="*/ 1516 w 1517"/>
              <a:gd name="T3" fmla="*/ 757 h 1959"/>
              <a:gd name="T4" fmla="*/ 758 w 1517"/>
              <a:gd name="T5" fmla="*/ 1958 h 1959"/>
              <a:gd name="T6" fmla="*/ 758 w 1517"/>
              <a:gd name="T7" fmla="*/ 1958 h 1959"/>
              <a:gd name="T8" fmla="*/ 0 w 1517"/>
              <a:gd name="T9" fmla="*/ 757 h 1959"/>
              <a:gd name="T10" fmla="*/ 0 w 1517"/>
              <a:gd name="T11" fmla="*/ 757 h 1959"/>
              <a:gd name="T12" fmla="*/ 758 w 1517"/>
              <a:gd name="T13" fmla="*/ 0 h 1959"/>
              <a:gd name="T14" fmla="*/ 758 w 1517"/>
              <a:gd name="T15" fmla="*/ 0 h 1959"/>
              <a:gd name="T16" fmla="*/ 1516 w 1517"/>
              <a:gd name="T17" fmla="*/ 757 h 1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7" h="1959">
                <a:moveTo>
                  <a:pt x="1516" y="757"/>
                </a:moveTo>
                <a:lnTo>
                  <a:pt x="1516" y="757"/>
                </a:lnTo>
                <a:cubicBezTo>
                  <a:pt x="1516" y="1176"/>
                  <a:pt x="758" y="1958"/>
                  <a:pt x="758" y="1958"/>
                </a:cubicBezTo>
                <a:lnTo>
                  <a:pt x="758" y="1958"/>
                </a:lnTo>
                <a:cubicBezTo>
                  <a:pt x="758" y="1958"/>
                  <a:pt x="0" y="1176"/>
                  <a:pt x="0" y="757"/>
                </a:cubicBezTo>
                <a:lnTo>
                  <a:pt x="0" y="757"/>
                </a:lnTo>
                <a:cubicBezTo>
                  <a:pt x="0" y="339"/>
                  <a:pt x="339" y="0"/>
                  <a:pt x="758" y="0"/>
                </a:cubicBezTo>
                <a:lnTo>
                  <a:pt x="758" y="0"/>
                </a:lnTo>
                <a:cubicBezTo>
                  <a:pt x="1176" y="0"/>
                  <a:pt x="1516" y="339"/>
                  <a:pt x="1516" y="75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7" name="Freeform 36">
            <a:extLst>
              <a:ext uri="{FF2B5EF4-FFF2-40B4-BE49-F238E27FC236}">
                <a16:creationId xmlns:a16="http://schemas.microsoft.com/office/drawing/2014/main" id="{6177D93A-E9EF-8949-A9DF-3CCD75A9C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5122" y="5639588"/>
            <a:ext cx="812221" cy="812221"/>
          </a:xfrm>
          <a:custGeom>
            <a:avLst/>
            <a:gdLst>
              <a:gd name="T0" fmla="*/ 960 w 961"/>
              <a:gd name="T1" fmla="*/ 481 h 961"/>
              <a:gd name="T2" fmla="*/ 960 w 961"/>
              <a:gd name="T3" fmla="*/ 481 h 961"/>
              <a:gd name="T4" fmla="*/ 480 w 961"/>
              <a:gd name="T5" fmla="*/ 960 h 961"/>
              <a:gd name="T6" fmla="*/ 480 w 961"/>
              <a:gd name="T7" fmla="*/ 960 h 961"/>
              <a:gd name="T8" fmla="*/ 0 w 961"/>
              <a:gd name="T9" fmla="*/ 481 h 961"/>
              <a:gd name="T10" fmla="*/ 0 w 961"/>
              <a:gd name="T11" fmla="*/ 481 h 961"/>
              <a:gd name="T12" fmla="*/ 480 w 961"/>
              <a:gd name="T13" fmla="*/ 0 h 961"/>
              <a:gd name="T14" fmla="*/ 480 w 961"/>
              <a:gd name="T15" fmla="*/ 0 h 961"/>
              <a:gd name="T16" fmla="*/ 960 w 961"/>
              <a:gd name="T17" fmla="*/ 48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1" h="961">
                <a:moveTo>
                  <a:pt x="960" y="481"/>
                </a:moveTo>
                <a:lnTo>
                  <a:pt x="960" y="481"/>
                </a:lnTo>
                <a:cubicBezTo>
                  <a:pt x="960" y="745"/>
                  <a:pt x="745" y="960"/>
                  <a:pt x="480" y="960"/>
                </a:cubicBezTo>
                <a:lnTo>
                  <a:pt x="480" y="960"/>
                </a:lnTo>
                <a:cubicBezTo>
                  <a:pt x="215" y="960"/>
                  <a:pt x="0" y="745"/>
                  <a:pt x="0" y="481"/>
                </a:cubicBezTo>
                <a:lnTo>
                  <a:pt x="0" y="481"/>
                </a:lnTo>
                <a:cubicBezTo>
                  <a:pt x="0" y="215"/>
                  <a:pt x="215" y="0"/>
                  <a:pt x="480" y="0"/>
                </a:cubicBezTo>
                <a:lnTo>
                  <a:pt x="480" y="0"/>
                </a:lnTo>
                <a:cubicBezTo>
                  <a:pt x="745" y="0"/>
                  <a:pt x="960" y="215"/>
                  <a:pt x="960" y="48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55C49FA-019C-3446-A3EA-ACCCA53A57C2}"/>
              </a:ext>
            </a:extLst>
          </p:cNvPr>
          <p:cNvSpPr txBox="1"/>
          <p:nvPr/>
        </p:nvSpPr>
        <p:spPr>
          <a:xfrm>
            <a:off x="12126575" y="5833421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718161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AEC4132C-8CD8-0541-A024-F446931B0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3528" y="0"/>
            <a:ext cx="8791592" cy="13716000"/>
          </a:xfrm>
          <a:custGeom>
            <a:avLst/>
            <a:gdLst>
              <a:gd name="T0" fmla="*/ 11916 w 15571"/>
              <a:gd name="T1" fmla="*/ 7811 h 19578"/>
              <a:gd name="T2" fmla="*/ 11916 w 15571"/>
              <a:gd name="T3" fmla="*/ 7811 h 19578"/>
              <a:gd name="T4" fmla="*/ 1440 w 15571"/>
              <a:gd name="T5" fmla="*/ 15374 h 19578"/>
              <a:gd name="T6" fmla="*/ 1440 w 15571"/>
              <a:gd name="T7" fmla="*/ 15374 h 19578"/>
              <a:gd name="T8" fmla="*/ 3649 w 15571"/>
              <a:gd name="T9" fmla="*/ 19577 h 19578"/>
              <a:gd name="T10" fmla="*/ 15570 w 15571"/>
              <a:gd name="T11" fmla="*/ 19577 h 19578"/>
              <a:gd name="T12" fmla="*/ 15570 w 15571"/>
              <a:gd name="T13" fmla="*/ 19577 h 19578"/>
              <a:gd name="T14" fmla="*/ 6475 w 15571"/>
              <a:gd name="T15" fmla="*/ 14705 h 19578"/>
              <a:gd name="T16" fmla="*/ 6475 w 15571"/>
              <a:gd name="T17" fmla="*/ 14705 h 19578"/>
              <a:gd name="T18" fmla="*/ 14815 w 15571"/>
              <a:gd name="T19" fmla="*/ 7637 h 19578"/>
              <a:gd name="T20" fmla="*/ 14815 w 15571"/>
              <a:gd name="T21" fmla="*/ 7637 h 19578"/>
              <a:gd name="T22" fmla="*/ 1689 w 15571"/>
              <a:gd name="T23" fmla="*/ 3348 h 19578"/>
              <a:gd name="T24" fmla="*/ 1689 w 15571"/>
              <a:gd name="T25" fmla="*/ 3348 h 19578"/>
              <a:gd name="T26" fmla="*/ 5285 w 15571"/>
              <a:gd name="T27" fmla="*/ 683 h 19578"/>
              <a:gd name="T28" fmla="*/ 5285 w 15571"/>
              <a:gd name="T29" fmla="*/ 683 h 19578"/>
              <a:gd name="T30" fmla="*/ 4539 w 15571"/>
              <a:gd name="T31" fmla="*/ 0 h 19578"/>
              <a:gd name="T32" fmla="*/ 3614 w 15571"/>
              <a:gd name="T33" fmla="*/ 0 h 19578"/>
              <a:gd name="T34" fmla="*/ 3614 w 15571"/>
              <a:gd name="T35" fmla="*/ 0 h 19578"/>
              <a:gd name="T36" fmla="*/ 4781 w 15571"/>
              <a:gd name="T37" fmla="*/ 701 h 19578"/>
              <a:gd name="T38" fmla="*/ 4781 w 15571"/>
              <a:gd name="T39" fmla="*/ 701 h 19578"/>
              <a:gd name="T40" fmla="*/ 43 w 15571"/>
              <a:gd name="T41" fmla="*/ 3673 h 19578"/>
              <a:gd name="T42" fmla="*/ 43 w 15571"/>
              <a:gd name="T43" fmla="*/ 3673 h 19578"/>
              <a:gd name="T44" fmla="*/ 11916 w 15571"/>
              <a:gd name="T45" fmla="*/ 7811 h 19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5571" h="19578">
                <a:moveTo>
                  <a:pt x="11916" y="7811"/>
                </a:moveTo>
                <a:lnTo>
                  <a:pt x="11916" y="7811"/>
                </a:lnTo>
                <a:cubicBezTo>
                  <a:pt x="11942" y="9163"/>
                  <a:pt x="1310" y="10850"/>
                  <a:pt x="1440" y="15374"/>
                </a:cubicBezTo>
                <a:lnTo>
                  <a:pt x="1440" y="15374"/>
                </a:lnTo>
                <a:cubicBezTo>
                  <a:pt x="1483" y="16847"/>
                  <a:pt x="2420" y="18297"/>
                  <a:pt x="3649" y="19577"/>
                </a:cubicBezTo>
                <a:lnTo>
                  <a:pt x="15570" y="19577"/>
                </a:lnTo>
                <a:lnTo>
                  <a:pt x="15570" y="19577"/>
                </a:lnTo>
                <a:cubicBezTo>
                  <a:pt x="11968" y="18271"/>
                  <a:pt x="6532" y="16019"/>
                  <a:pt x="6475" y="14705"/>
                </a:cubicBezTo>
                <a:lnTo>
                  <a:pt x="6475" y="14705"/>
                </a:lnTo>
                <a:cubicBezTo>
                  <a:pt x="6402" y="13067"/>
                  <a:pt x="14848" y="10393"/>
                  <a:pt x="14815" y="7637"/>
                </a:cubicBezTo>
                <a:lnTo>
                  <a:pt x="14815" y="7637"/>
                </a:lnTo>
                <a:cubicBezTo>
                  <a:pt x="14774" y="4327"/>
                  <a:pt x="1718" y="4636"/>
                  <a:pt x="1689" y="3348"/>
                </a:cubicBezTo>
                <a:lnTo>
                  <a:pt x="1689" y="3348"/>
                </a:lnTo>
                <a:cubicBezTo>
                  <a:pt x="1675" y="2725"/>
                  <a:pt x="5348" y="2122"/>
                  <a:pt x="5285" y="683"/>
                </a:cubicBezTo>
                <a:lnTo>
                  <a:pt x="5285" y="683"/>
                </a:lnTo>
                <a:cubicBezTo>
                  <a:pt x="5274" y="411"/>
                  <a:pt x="4980" y="186"/>
                  <a:pt x="4539" y="0"/>
                </a:cubicBezTo>
                <a:lnTo>
                  <a:pt x="3614" y="0"/>
                </a:lnTo>
                <a:lnTo>
                  <a:pt x="3614" y="0"/>
                </a:lnTo>
                <a:cubicBezTo>
                  <a:pt x="4282" y="217"/>
                  <a:pt x="4777" y="460"/>
                  <a:pt x="4781" y="701"/>
                </a:cubicBezTo>
                <a:lnTo>
                  <a:pt x="4781" y="701"/>
                </a:lnTo>
                <a:cubicBezTo>
                  <a:pt x="4794" y="1526"/>
                  <a:pt x="73" y="2302"/>
                  <a:pt x="43" y="3673"/>
                </a:cubicBezTo>
                <a:lnTo>
                  <a:pt x="43" y="3673"/>
                </a:lnTo>
                <a:cubicBezTo>
                  <a:pt x="0" y="5678"/>
                  <a:pt x="11892" y="6520"/>
                  <a:pt x="11916" y="7811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F3B1D7F5-AD90-5F46-AF41-9B3F0B4D5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4350" y="0"/>
            <a:ext cx="7337532" cy="13716000"/>
          </a:xfrm>
          <a:custGeom>
            <a:avLst/>
            <a:gdLst>
              <a:gd name="T0" fmla="*/ 3338 w 12994"/>
              <a:gd name="T1" fmla="*/ 14974 h 19578"/>
              <a:gd name="T2" fmla="*/ 3338 w 12994"/>
              <a:gd name="T3" fmla="*/ 14974 h 19578"/>
              <a:gd name="T4" fmla="*/ 11951 w 12994"/>
              <a:gd name="T5" fmla="*/ 8754 h 19578"/>
              <a:gd name="T6" fmla="*/ 11951 w 12994"/>
              <a:gd name="T7" fmla="*/ 8754 h 19578"/>
              <a:gd name="T8" fmla="*/ 12758 w 12994"/>
              <a:gd name="T9" fmla="*/ 7536 h 19578"/>
              <a:gd name="T10" fmla="*/ 12758 w 12994"/>
              <a:gd name="T11" fmla="*/ 7536 h 19578"/>
              <a:gd name="T12" fmla="*/ 3 w 12994"/>
              <a:gd name="T13" fmla="*/ 3472 h 19578"/>
              <a:gd name="T14" fmla="*/ 3 w 12994"/>
              <a:gd name="T15" fmla="*/ 3472 h 19578"/>
              <a:gd name="T16" fmla="*/ 210 w 12994"/>
              <a:gd name="T17" fmla="*/ 3081 h 19578"/>
              <a:gd name="T18" fmla="*/ 210 w 12994"/>
              <a:gd name="T19" fmla="*/ 3081 h 19578"/>
              <a:gd name="T20" fmla="*/ 4244 w 12994"/>
              <a:gd name="T21" fmla="*/ 633 h 19578"/>
              <a:gd name="T22" fmla="*/ 4244 w 12994"/>
              <a:gd name="T23" fmla="*/ 633 h 19578"/>
              <a:gd name="T24" fmla="*/ 3278 w 12994"/>
              <a:gd name="T25" fmla="*/ 0 h 19578"/>
              <a:gd name="T26" fmla="*/ 3293 w 12994"/>
              <a:gd name="T27" fmla="*/ 0 h 19578"/>
              <a:gd name="T28" fmla="*/ 3293 w 12994"/>
              <a:gd name="T29" fmla="*/ 0 h 19578"/>
              <a:gd name="T30" fmla="*/ 4263 w 12994"/>
              <a:gd name="T31" fmla="*/ 643 h 19578"/>
              <a:gd name="T32" fmla="*/ 4263 w 12994"/>
              <a:gd name="T33" fmla="*/ 643 h 19578"/>
              <a:gd name="T34" fmla="*/ 971 w 12994"/>
              <a:gd name="T35" fmla="*/ 2673 h 19578"/>
              <a:gd name="T36" fmla="*/ 971 w 12994"/>
              <a:gd name="T37" fmla="*/ 2673 h 19578"/>
              <a:gd name="T38" fmla="*/ 38 w 12994"/>
              <a:gd name="T39" fmla="*/ 3470 h 19578"/>
              <a:gd name="T40" fmla="*/ 38 w 12994"/>
              <a:gd name="T41" fmla="*/ 3470 h 19578"/>
              <a:gd name="T42" fmla="*/ 12887 w 12994"/>
              <a:gd name="T43" fmla="*/ 7513 h 19578"/>
              <a:gd name="T44" fmla="*/ 12887 w 12994"/>
              <a:gd name="T45" fmla="*/ 7513 h 19578"/>
              <a:gd name="T46" fmla="*/ 12079 w 12994"/>
              <a:gd name="T47" fmla="*/ 8825 h 19578"/>
              <a:gd name="T48" fmla="*/ 12079 w 12994"/>
              <a:gd name="T49" fmla="*/ 8825 h 19578"/>
              <a:gd name="T50" fmla="*/ 7822 w 12994"/>
              <a:gd name="T51" fmla="*/ 11110 h 19578"/>
              <a:gd name="T52" fmla="*/ 7822 w 12994"/>
              <a:gd name="T53" fmla="*/ 11110 h 19578"/>
              <a:gd name="T54" fmla="*/ 3602 w 12994"/>
              <a:gd name="T55" fmla="*/ 14971 h 19578"/>
              <a:gd name="T56" fmla="*/ 3602 w 12994"/>
              <a:gd name="T57" fmla="*/ 14971 h 19578"/>
              <a:gd name="T58" fmla="*/ 7872 w 12994"/>
              <a:gd name="T59" fmla="*/ 19577 h 19578"/>
              <a:gd name="T60" fmla="*/ 6769 w 12994"/>
              <a:gd name="T61" fmla="*/ 19577 h 19578"/>
              <a:gd name="T62" fmla="*/ 6769 w 12994"/>
              <a:gd name="T63" fmla="*/ 19577 h 19578"/>
              <a:gd name="T64" fmla="*/ 3338 w 12994"/>
              <a:gd name="T65" fmla="*/ 14974 h 19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994" h="19578">
                <a:moveTo>
                  <a:pt x="3338" y="14974"/>
                </a:moveTo>
                <a:lnTo>
                  <a:pt x="3338" y="14974"/>
                </a:lnTo>
                <a:cubicBezTo>
                  <a:pt x="3602" y="12242"/>
                  <a:pt x="9909" y="10156"/>
                  <a:pt x="11951" y="8754"/>
                </a:cubicBezTo>
                <a:lnTo>
                  <a:pt x="11951" y="8754"/>
                </a:lnTo>
                <a:cubicBezTo>
                  <a:pt x="12325" y="8496"/>
                  <a:pt x="12849" y="8055"/>
                  <a:pt x="12758" y="7536"/>
                </a:cubicBezTo>
                <a:lnTo>
                  <a:pt x="12758" y="7536"/>
                </a:lnTo>
                <a:cubicBezTo>
                  <a:pt x="12347" y="5215"/>
                  <a:pt x="29" y="5139"/>
                  <a:pt x="3" y="3472"/>
                </a:cubicBezTo>
                <a:lnTo>
                  <a:pt x="3" y="3472"/>
                </a:lnTo>
                <a:cubicBezTo>
                  <a:pt x="0" y="3311"/>
                  <a:pt x="100" y="3188"/>
                  <a:pt x="210" y="3081"/>
                </a:cubicBezTo>
                <a:lnTo>
                  <a:pt x="210" y="3081"/>
                </a:lnTo>
                <a:cubicBezTo>
                  <a:pt x="847" y="2458"/>
                  <a:pt x="4490" y="1468"/>
                  <a:pt x="4244" y="633"/>
                </a:cubicBezTo>
                <a:lnTo>
                  <a:pt x="4244" y="633"/>
                </a:lnTo>
                <a:cubicBezTo>
                  <a:pt x="4174" y="398"/>
                  <a:pt x="3786" y="185"/>
                  <a:pt x="3278" y="0"/>
                </a:cubicBezTo>
                <a:lnTo>
                  <a:pt x="3293" y="0"/>
                </a:lnTo>
                <a:lnTo>
                  <a:pt x="3293" y="0"/>
                </a:lnTo>
                <a:cubicBezTo>
                  <a:pt x="3779" y="171"/>
                  <a:pt x="4202" y="393"/>
                  <a:pt x="4263" y="643"/>
                </a:cubicBezTo>
                <a:lnTo>
                  <a:pt x="4263" y="643"/>
                </a:lnTo>
                <a:cubicBezTo>
                  <a:pt x="4432" y="1337"/>
                  <a:pt x="1981" y="2189"/>
                  <a:pt x="971" y="2673"/>
                </a:cubicBezTo>
                <a:lnTo>
                  <a:pt x="971" y="2673"/>
                </a:lnTo>
                <a:cubicBezTo>
                  <a:pt x="672" y="2816"/>
                  <a:pt x="36" y="3115"/>
                  <a:pt x="38" y="3470"/>
                </a:cubicBezTo>
                <a:lnTo>
                  <a:pt x="38" y="3470"/>
                </a:lnTo>
                <a:cubicBezTo>
                  <a:pt x="47" y="5017"/>
                  <a:pt x="12445" y="5098"/>
                  <a:pt x="12887" y="7513"/>
                </a:cubicBezTo>
                <a:lnTo>
                  <a:pt x="12887" y="7513"/>
                </a:lnTo>
                <a:cubicBezTo>
                  <a:pt x="12993" y="8094"/>
                  <a:pt x="12504" y="8533"/>
                  <a:pt x="12079" y="8825"/>
                </a:cubicBezTo>
                <a:lnTo>
                  <a:pt x="12079" y="8825"/>
                </a:lnTo>
                <a:cubicBezTo>
                  <a:pt x="10859" y="9663"/>
                  <a:pt x="9152" y="10408"/>
                  <a:pt x="7822" y="11110"/>
                </a:cubicBezTo>
                <a:lnTo>
                  <a:pt x="7822" y="11110"/>
                </a:lnTo>
                <a:cubicBezTo>
                  <a:pt x="6461" y="11829"/>
                  <a:pt x="3769" y="13246"/>
                  <a:pt x="3602" y="14971"/>
                </a:cubicBezTo>
                <a:lnTo>
                  <a:pt x="3602" y="14971"/>
                </a:lnTo>
                <a:cubicBezTo>
                  <a:pt x="3447" y="16579"/>
                  <a:pt x="6646" y="18715"/>
                  <a:pt x="7872" y="19577"/>
                </a:cubicBezTo>
                <a:lnTo>
                  <a:pt x="6769" y="19577"/>
                </a:lnTo>
                <a:lnTo>
                  <a:pt x="6769" y="19577"/>
                </a:lnTo>
                <a:cubicBezTo>
                  <a:pt x="5654" y="18629"/>
                  <a:pt x="3180" y="16620"/>
                  <a:pt x="3338" y="14974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A9ACAF-2A40-3B42-8261-C401B71CD27F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704D51-DA61-7943-AD39-30FC471FDE4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51896D-0F90-C543-BC29-A286E73DCE6C}"/>
              </a:ext>
            </a:extLst>
          </p:cNvPr>
          <p:cNvGrpSpPr/>
          <p:nvPr/>
        </p:nvGrpSpPr>
        <p:grpSpPr>
          <a:xfrm>
            <a:off x="11104754" y="9420697"/>
            <a:ext cx="1835926" cy="3028006"/>
            <a:chOff x="11188390" y="9646253"/>
            <a:chExt cx="1562410" cy="2576894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CD71DAFC-20D2-CC4F-A667-D3D97C11C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8390" y="9646253"/>
              <a:ext cx="1562410" cy="2576894"/>
            </a:xfrm>
            <a:custGeom>
              <a:avLst/>
              <a:gdLst>
                <a:gd name="T0" fmla="*/ 635 w 1271"/>
                <a:gd name="T1" fmla="*/ 1047 h 2095"/>
                <a:gd name="T2" fmla="*/ 635 w 1271"/>
                <a:gd name="T3" fmla="*/ 1047 h 2095"/>
                <a:gd name="T4" fmla="*/ 253 w 1271"/>
                <a:gd name="T5" fmla="*/ 665 h 2095"/>
                <a:gd name="T6" fmla="*/ 253 w 1271"/>
                <a:gd name="T7" fmla="*/ 665 h 2095"/>
                <a:gd name="T8" fmla="*/ 635 w 1271"/>
                <a:gd name="T9" fmla="*/ 283 h 2095"/>
                <a:gd name="T10" fmla="*/ 635 w 1271"/>
                <a:gd name="T11" fmla="*/ 283 h 2095"/>
                <a:gd name="T12" fmla="*/ 1017 w 1271"/>
                <a:gd name="T13" fmla="*/ 665 h 2095"/>
                <a:gd name="T14" fmla="*/ 1017 w 1271"/>
                <a:gd name="T15" fmla="*/ 665 h 2095"/>
                <a:gd name="T16" fmla="*/ 635 w 1271"/>
                <a:gd name="T17" fmla="*/ 1047 h 2095"/>
                <a:gd name="T18" fmla="*/ 635 w 1271"/>
                <a:gd name="T19" fmla="*/ 0 h 2095"/>
                <a:gd name="T20" fmla="*/ 635 w 1271"/>
                <a:gd name="T21" fmla="*/ 0 h 2095"/>
                <a:gd name="T22" fmla="*/ 0 w 1271"/>
                <a:gd name="T23" fmla="*/ 731 h 2095"/>
                <a:gd name="T24" fmla="*/ 0 w 1271"/>
                <a:gd name="T25" fmla="*/ 731 h 2095"/>
                <a:gd name="T26" fmla="*/ 635 w 1271"/>
                <a:gd name="T27" fmla="*/ 2094 h 2095"/>
                <a:gd name="T28" fmla="*/ 635 w 1271"/>
                <a:gd name="T29" fmla="*/ 2094 h 2095"/>
                <a:gd name="T30" fmla="*/ 1270 w 1271"/>
                <a:gd name="T31" fmla="*/ 731 h 2095"/>
                <a:gd name="T32" fmla="*/ 1270 w 1271"/>
                <a:gd name="T33" fmla="*/ 731 h 2095"/>
                <a:gd name="T34" fmla="*/ 635 w 1271"/>
                <a:gd name="T35" fmla="*/ 0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1" h="2095">
                  <a:moveTo>
                    <a:pt x="635" y="1047"/>
                  </a:moveTo>
                  <a:lnTo>
                    <a:pt x="635" y="1047"/>
                  </a:lnTo>
                  <a:cubicBezTo>
                    <a:pt x="424" y="1047"/>
                    <a:pt x="253" y="876"/>
                    <a:pt x="253" y="665"/>
                  </a:cubicBezTo>
                  <a:lnTo>
                    <a:pt x="253" y="665"/>
                  </a:lnTo>
                  <a:cubicBezTo>
                    <a:pt x="253" y="454"/>
                    <a:pt x="424" y="283"/>
                    <a:pt x="635" y="283"/>
                  </a:cubicBezTo>
                  <a:lnTo>
                    <a:pt x="635" y="283"/>
                  </a:lnTo>
                  <a:cubicBezTo>
                    <a:pt x="846" y="283"/>
                    <a:pt x="1017" y="454"/>
                    <a:pt x="1017" y="665"/>
                  </a:cubicBezTo>
                  <a:lnTo>
                    <a:pt x="1017" y="665"/>
                  </a:lnTo>
                  <a:cubicBezTo>
                    <a:pt x="1017" y="876"/>
                    <a:pt x="846" y="1047"/>
                    <a:pt x="635" y="1047"/>
                  </a:cubicBezTo>
                  <a:close/>
                  <a:moveTo>
                    <a:pt x="635" y="0"/>
                  </a:moveTo>
                  <a:lnTo>
                    <a:pt x="635" y="0"/>
                  </a:lnTo>
                  <a:cubicBezTo>
                    <a:pt x="285" y="0"/>
                    <a:pt x="0" y="289"/>
                    <a:pt x="0" y="731"/>
                  </a:cubicBezTo>
                  <a:lnTo>
                    <a:pt x="0" y="731"/>
                  </a:lnTo>
                  <a:cubicBezTo>
                    <a:pt x="0" y="1174"/>
                    <a:pt x="635" y="2094"/>
                    <a:pt x="635" y="2094"/>
                  </a:cubicBezTo>
                  <a:lnTo>
                    <a:pt x="635" y="2094"/>
                  </a:lnTo>
                  <a:cubicBezTo>
                    <a:pt x="635" y="2094"/>
                    <a:pt x="1270" y="1174"/>
                    <a:pt x="1270" y="731"/>
                  </a:cubicBezTo>
                  <a:lnTo>
                    <a:pt x="1270" y="731"/>
                  </a:lnTo>
                  <a:cubicBezTo>
                    <a:pt x="1270" y="289"/>
                    <a:pt x="986" y="0"/>
                    <a:pt x="6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D56BF2D-A6F5-D94F-A18F-18646645F72B}"/>
                </a:ext>
              </a:extLst>
            </p:cNvPr>
            <p:cNvSpPr/>
            <p:nvPr/>
          </p:nvSpPr>
          <p:spPr>
            <a:xfrm>
              <a:off x="11401030" y="9850875"/>
              <a:ext cx="1149110" cy="114911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78E1C98-E03C-8D49-A272-CA7720FF4C6F}"/>
              </a:ext>
            </a:extLst>
          </p:cNvPr>
          <p:cNvGrpSpPr/>
          <p:nvPr/>
        </p:nvGrpSpPr>
        <p:grpSpPr>
          <a:xfrm>
            <a:off x="13021049" y="6115782"/>
            <a:ext cx="1384952" cy="2284212"/>
            <a:chOff x="11188390" y="9646253"/>
            <a:chExt cx="1562410" cy="257689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73CE2AB-360F-F045-AA6E-A60D8429C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8390" y="9646253"/>
              <a:ext cx="1562410" cy="2576894"/>
            </a:xfrm>
            <a:custGeom>
              <a:avLst/>
              <a:gdLst>
                <a:gd name="T0" fmla="*/ 635 w 1271"/>
                <a:gd name="T1" fmla="*/ 1047 h 2095"/>
                <a:gd name="T2" fmla="*/ 635 w 1271"/>
                <a:gd name="T3" fmla="*/ 1047 h 2095"/>
                <a:gd name="T4" fmla="*/ 253 w 1271"/>
                <a:gd name="T5" fmla="*/ 665 h 2095"/>
                <a:gd name="T6" fmla="*/ 253 w 1271"/>
                <a:gd name="T7" fmla="*/ 665 h 2095"/>
                <a:gd name="T8" fmla="*/ 635 w 1271"/>
                <a:gd name="T9" fmla="*/ 283 h 2095"/>
                <a:gd name="T10" fmla="*/ 635 w 1271"/>
                <a:gd name="T11" fmla="*/ 283 h 2095"/>
                <a:gd name="T12" fmla="*/ 1017 w 1271"/>
                <a:gd name="T13" fmla="*/ 665 h 2095"/>
                <a:gd name="T14" fmla="*/ 1017 w 1271"/>
                <a:gd name="T15" fmla="*/ 665 h 2095"/>
                <a:gd name="T16" fmla="*/ 635 w 1271"/>
                <a:gd name="T17" fmla="*/ 1047 h 2095"/>
                <a:gd name="T18" fmla="*/ 635 w 1271"/>
                <a:gd name="T19" fmla="*/ 0 h 2095"/>
                <a:gd name="T20" fmla="*/ 635 w 1271"/>
                <a:gd name="T21" fmla="*/ 0 h 2095"/>
                <a:gd name="T22" fmla="*/ 0 w 1271"/>
                <a:gd name="T23" fmla="*/ 731 h 2095"/>
                <a:gd name="T24" fmla="*/ 0 w 1271"/>
                <a:gd name="T25" fmla="*/ 731 h 2095"/>
                <a:gd name="T26" fmla="*/ 635 w 1271"/>
                <a:gd name="T27" fmla="*/ 2094 h 2095"/>
                <a:gd name="T28" fmla="*/ 635 w 1271"/>
                <a:gd name="T29" fmla="*/ 2094 h 2095"/>
                <a:gd name="T30" fmla="*/ 1270 w 1271"/>
                <a:gd name="T31" fmla="*/ 731 h 2095"/>
                <a:gd name="T32" fmla="*/ 1270 w 1271"/>
                <a:gd name="T33" fmla="*/ 731 h 2095"/>
                <a:gd name="T34" fmla="*/ 635 w 1271"/>
                <a:gd name="T35" fmla="*/ 0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1" h="2095">
                  <a:moveTo>
                    <a:pt x="635" y="1047"/>
                  </a:moveTo>
                  <a:lnTo>
                    <a:pt x="635" y="1047"/>
                  </a:lnTo>
                  <a:cubicBezTo>
                    <a:pt x="424" y="1047"/>
                    <a:pt x="253" y="876"/>
                    <a:pt x="253" y="665"/>
                  </a:cubicBezTo>
                  <a:lnTo>
                    <a:pt x="253" y="665"/>
                  </a:lnTo>
                  <a:cubicBezTo>
                    <a:pt x="253" y="454"/>
                    <a:pt x="424" y="283"/>
                    <a:pt x="635" y="283"/>
                  </a:cubicBezTo>
                  <a:lnTo>
                    <a:pt x="635" y="283"/>
                  </a:lnTo>
                  <a:cubicBezTo>
                    <a:pt x="846" y="283"/>
                    <a:pt x="1017" y="454"/>
                    <a:pt x="1017" y="665"/>
                  </a:cubicBezTo>
                  <a:lnTo>
                    <a:pt x="1017" y="665"/>
                  </a:lnTo>
                  <a:cubicBezTo>
                    <a:pt x="1017" y="876"/>
                    <a:pt x="846" y="1047"/>
                    <a:pt x="635" y="1047"/>
                  </a:cubicBezTo>
                  <a:close/>
                  <a:moveTo>
                    <a:pt x="635" y="0"/>
                  </a:moveTo>
                  <a:lnTo>
                    <a:pt x="635" y="0"/>
                  </a:lnTo>
                  <a:cubicBezTo>
                    <a:pt x="285" y="0"/>
                    <a:pt x="0" y="289"/>
                    <a:pt x="0" y="731"/>
                  </a:cubicBezTo>
                  <a:lnTo>
                    <a:pt x="0" y="731"/>
                  </a:lnTo>
                  <a:cubicBezTo>
                    <a:pt x="0" y="1174"/>
                    <a:pt x="635" y="2094"/>
                    <a:pt x="635" y="2094"/>
                  </a:cubicBezTo>
                  <a:lnTo>
                    <a:pt x="635" y="2094"/>
                  </a:lnTo>
                  <a:cubicBezTo>
                    <a:pt x="635" y="2094"/>
                    <a:pt x="1270" y="1174"/>
                    <a:pt x="1270" y="731"/>
                  </a:cubicBezTo>
                  <a:lnTo>
                    <a:pt x="1270" y="731"/>
                  </a:lnTo>
                  <a:cubicBezTo>
                    <a:pt x="1270" y="289"/>
                    <a:pt x="986" y="0"/>
                    <a:pt x="6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CC153F7-94B1-6E4A-BC6E-91D4906164EE}"/>
                </a:ext>
              </a:extLst>
            </p:cNvPr>
            <p:cNvSpPr/>
            <p:nvPr/>
          </p:nvSpPr>
          <p:spPr>
            <a:xfrm>
              <a:off x="11401030" y="9850875"/>
              <a:ext cx="1149110" cy="114911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17AFEF-2364-FC4C-A8ED-AE73CEF4200B}"/>
              </a:ext>
            </a:extLst>
          </p:cNvPr>
          <p:cNvGrpSpPr/>
          <p:nvPr/>
        </p:nvGrpSpPr>
        <p:grpSpPr>
          <a:xfrm>
            <a:off x="16000587" y="4292906"/>
            <a:ext cx="1235150" cy="2037144"/>
            <a:chOff x="11188390" y="9646253"/>
            <a:chExt cx="1562410" cy="2576894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D526B864-4512-4645-BC17-16DED831E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8390" y="9646253"/>
              <a:ext cx="1562410" cy="2576894"/>
            </a:xfrm>
            <a:custGeom>
              <a:avLst/>
              <a:gdLst>
                <a:gd name="T0" fmla="*/ 635 w 1271"/>
                <a:gd name="T1" fmla="*/ 1047 h 2095"/>
                <a:gd name="T2" fmla="*/ 635 w 1271"/>
                <a:gd name="T3" fmla="*/ 1047 h 2095"/>
                <a:gd name="T4" fmla="*/ 253 w 1271"/>
                <a:gd name="T5" fmla="*/ 665 h 2095"/>
                <a:gd name="T6" fmla="*/ 253 w 1271"/>
                <a:gd name="T7" fmla="*/ 665 h 2095"/>
                <a:gd name="T8" fmla="*/ 635 w 1271"/>
                <a:gd name="T9" fmla="*/ 283 h 2095"/>
                <a:gd name="T10" fmla="*/ 635 w 1271"/>
                <a:gd name="T11" fmla="*/ 283 h 2095"/>
                <a:gd name="T12" fmla="*/ 1017 w 1271"/>
                <a:gd name="T13" fmla="*/ 665 h 2095"/>
                <a:gd name="T14" fmla="*/ 1017 w 1271"/>
                <a:gd name="T15" fmla="*/ 665 h 2095"/>
                <a:gd name="T16" fmla="*/ 635 w 1271"/>
                <a:gd name="T17" fmla="*/ 1047 h 2095"/>
                <a:gd name="T18" fmla="*/ 635 w 1271"/>
                <a:gd name="T19" fmla="*/ 0 h 2095"/>
                <a:gd name="T20" fmla="*/ 635 w 1271"/>
                <a:gd name="T21" fmla="*/ 0 h 2095"/>
                <a:gd name="T22" fmla="*/ 0 w 1271"/>
                <a:gd name="T23" fmla="*/ 731 h 2095"/>
                <a:gd name="T24" fmla="*/ 0 w 1271"/>
                <a:gd name="T25" fmla="*/ 731 h 2095"/>
                <a:gd name="T26" fmla="*/ 635 w 1271"/>
                <a:gd name="T27" fmla="*/ 2094 h 2095"/>
                <a:gd name="T28" fmla="*/ 635 w 1271"/>
                <a:gd name="T29" fmla="*/ 2094 h 2095"/>
                <a:gd name="T30" fmla="*/ 1270 w 1271"/>
                <a:gd name="T31" fmla="*/ 731 h 2095"/>
                <a:gd name="T32" fmla="*/ 1270 w 1271"/>
                <a:gd name="T33" fmla="*/ 731 h 2095"/>
                <a:gd name="T34" fmla="*/ 635 w 1271"/>
                <a:gd name="T35" fmla="*/ 0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1" h="2095">
                  <a:moveTo>
                    <a:pt x="635" y="1047"/>
                  </a:moveTo>
                  <a:lnTo>
                    <a:pt x="635" y="1047"/>
                  </a:lnTo>
                  <a:cubicBezTo>
                    <a:pt x="424" y="1047"/>
                    <a:pt x="253" y="876"/>
                    <a:pt x="253" y="665"/>
                  </a:cubicBezTo>
                  <a:lnTo>
                    <a:pt x="253" y="665"/>
                  </a:lnTo>
                  <a:cubicBezTo>
                    <a:pt x="253" y="454"/>
                    <a:pt x="424" y="283"/>
                    <a:pt x="635" y="283"/>
                  </a:cubicBezTo>
                  <a:lnTo>
                    <a:pt x="635" y="283"/>
                  </a:lnTo>
                  <a:cubicBezTo>
                    <a:pt x="846" y="283"/>
                    <a:pt x="1017" y="454"/>
                    <a:pt x="1017" y="665"/>
                  </a:cubicBezTo>
                  <a:lnTo>
                    <a:pt x="1017" y="665"/>
                  </a:lnTo>
                  <a:cubicBezTo>
                    <a:pt x="1017" y="876"/>
                    <a:pt x="846" y="1047"/>
                    <a:pt x="635" y="1047"/>
                  </a:cubicBezTo>
                  <a:close/>
                  <a:moveTo>
                    <a:pt x="635" y="0"/>
                  </a:moveTo>
                  <a:lnTo>
                    <a:pt x="635" y="0"/>
                  </a:lnTo>
                  <a:cubicBezTo>
                    <a:pt x="285" y="0"/>
                    <a:pt x="0" y="289"/>
                    <a:pt x="0" y="731"/>
                  </a:cubicBezTo>
                  <a:lnTo>
                    <a:pt x="0" y="731"/>
                  </a:lnTo>
                  <a:cubicBezTo>
                    <a:pt x="0" y="1174"/>
                    <a:pt x="635" y="2094"/>
                    <a:pt x="635" y="2094"/>
                  </a:cubicBezTo>
                  <a:lnTo>
                    <a:pt x="635" y="2094"/>
                  </a:lnTo>
                  <a:cubicBezTo>
                    <a:pt x="635" y="2094"/>
                    <a:pt x="1270" y="1174"/>
                    <a:pt x="1270" y="731"/>
                  </a:cubicBezTo>
                  <a:lnTo>
                    <a:pt x="1270" y="731"/>
                  </a:lnTo>
                  <a:cubicBezTo>
                    <a:pt x="1270" y="289"/>
                    <a:pt x="986" y="0"/>
                    <a:pt x="6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5AE9292-BFB3-9A4A-8854-F23B4FCF91BE}"/>
                </a:ext>
              </a:extLst>
            </p:cNvPr>
            <p:cNvSpPr/>
            <p:nvPr/>
          </p:nvSpPr>
          <p:spPr>
            <a:xfrm>
              <a:off x="11401030" y="9850875"/>
              <a:ext cx="1149110" cy="114911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720E8A9-04BA-0C4F-AB00-EECFCFBD0BC1}"/>
              </a:ext>
            </a:extLst>
          </p:cNvPr>
          <p:cNvGrpSpPr/>
          <p:nvPr/>
        </p:nvGrpSpPr>
        <p:grpSpPr>
          <a:xfrm>
            <a:off x="12645455" y="1790469"/>
            <a:ext cx="1068070" cy="1761576"/>
            <a:chOff x="11188390" y="9646253"/>
            <a:chExt cx="1562410" cy="2576894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CBFD20A0-74D3-124B-87E5-75A223BC8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8390" y="9646253"/>
              <a:ext cx="1562410" cy="2576894"/>
            </a:xfrm>
            <a:custGeom>
              <a:avLst/>
              <a:gdLst>
                <a:gd name="T0" fmla="*/ 635 w 1271"/>
                <a:gd name="T1" fmla="*/ 1047 h 2095"/>
                <a:gd name="T2" fmla="*/ 635 w 1271"/>
                <a:gd name="T3" fmla="*/ 1047 h 2095"/>
                <a:gd name="T4" fmla="*/ 253 w 1271"/>
                <a:gd name="T5" fmla="*/ 665 h 2095"/>
                <a:gd name="T6" fmla="*/ 253 w 1271"/>
                <a:gd name="T7" fmla="*/ 665 h 2095"/>
                <a:gd name="T8" fmla="*/ 635 w 1271"/>
                <a:gd name="T9" fmla="*/ 283 h 2095"/>
                <a:gd name="T10" fmla="*/ 635 w 1271"/>
                <a:gd name="T11" fmla="*/ 283 h 2095"/>
                <a:gd name="T12" fmla="*/ 1017 w 1271"/>
                <a:gd name="T13" fmla="*/ 665 h 2095"/>
                <a:gd name="T14" fmla="*/ 1017 w 1271"/>
                <a:gd name="T15" fmla="*/ 665 h 2095"/>
                <a:gd name="T16" fmla="*/ 635 w 1271"/>
                <a:gd name="T17" fmla="*/ 1047 h 2095"/>
                <a:gd name="T18" fmla="*/ 635 w 1271"/>
                <a:gd name="T19" fmla="*/ 0 h 2095"/>
                <a:gd name="T20" fmla="*/ 635 w 1271"/>
                <a:gd name="T21" fmla="*/ 0 h 2095"/>
                <a:gd name="T22" fmla="*/ 0 w 1271"/>
                <a:gd name="T23" fmla="*/ 731 h 2095"/>
                <a:gd name="T24" fmla="*/ 0 w 1271"/>
                <a:gd name="T25" fmla="*/ 731 h 2095"/>
                <a:gd name="T26" fmla="*/ 635 w 1271"/>
                <a:gd name="T27" fmla="*/ 2094 h 2095"/>
                <a:gd name="T28" fmla="*/ 635 w 1271"/>
                <a:gd name="T29" fmla="*/ 2094 h 2095"/>
                <a:gd name="T30" fmla="*/ 1270 w 1271"/>
                <a:gd name="T31" fmla="*/ 731 h 2095"/>
                <a:gd name="T32" fmla="*/ 1270 w 1271"/>
                <a:gd name="T33" fmla="*/ 731 h 2095"/>
                <a:gd name="T34" fmla="*/ 635 w 1271"/>
                <a:gd name="T35" fmla="*/ 0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1" h="2095">
                  <a:moveTo>
                    <a:pt x="635" y="1047"/>
                  </a:moveTo>
                  <a:lnTo>
                    <a:pt x="635" y="1047"/>
                  </a:lnTo>
                  <a:cubicBezTo>
                    <a:pt x="424" y="1047"/>
                    <a:pt x="253" y="876"/>
                    <a:pt x="253" y="665"/>
                  </a:cubicBezTo>
                  <a:lnTo>
                    <a:pt x="253" y="665"/>
                  </a:lnTo>
                  <a:cubicBezTo>
                    <a:pt x="253" y="454"/>
                    <a:pt x="424" y="283"/>
                    <a:pt x="635" y="283"/>
                  </a:cubicBezTo>
                  <a:lnTo>
                    <a:pt x="635" y="283"/>
                  </a:lnTo>
                  <a:cubicBezTo>
                    <a:pt x="846" y="283"/>
                    <a:pt x="1017" y="454"/>
                    <a:pt x="1017" y="665"/>
                  </a:cubicBezTo>
                  <a:lnTo>
                    <a:pt x="1017" y="665"/>
                  </a:lnTo>
                  <a:cubicBezTo>
                    <a:pt x="1017" y="876"/>
                    <a:pt x="846" y="1047"/>
                    <a:pt x="635" y="1047"/>
                  </a:cubicBezTo>
                  <a:close/>
                  <a:moveTo>
                    <a:pt x="635" y="0"/>
                  </a:moveTo>
                  <a:lnTo>
                    <a:pt x="635" y="0"/>
                  </a:lnTo>
                  <a:cubicBezTo>
                    <a:pt x="285" y="0"/>
                    <a:pt x="0" y="289"/>
                    <a:pt x="0" y="731"/>
                  </a:cubicBezTo>
                  <a:lnTo>
                    <a:pt x="0" y="731"/>
                  </a:lnTo>
                  <a:cubicBezTo>
                    <a:pt x="0" y="1174"/>
                    <a:pt x="635" y="2094"/>
                    <a:pt x="635" y="2094"/>
                  </a:cubicBezTo>
                  <a:lnTo>
                    <a:pt x="635" y="2094"/>
                  </a:lnTo>
                  <a:cubicBezTo>
                    <a:pt x="635" y="2094"/>
                    <a:pt x="1270" y="1174"/>
                    <a:pt x="1270" y="731"/>
                  </a:cubicBezTo>
                  <a:lnTo>
                    <a:pt x="1270" y="731"/>
                  </a:lnTo>
                  <a:cubicBezTo>
                    <a:pt x="1270" y="289"/>
                    <a:pt x="986" y="0"/>
                    <a:pt x="6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620D19F-7F1C-1644-A692-A59C17C0FFC4}"/>
                </a:ext>
              </a:extLst>
            </p:cNvPr>
            <p:cNvSpPr/>
            <p:nvPr/>
          </p:nvSpPr>
          <p:spPr>
            <a:xfrm>
              <a:off x="11401030" y="9850875"/>
              <a:ext cx="1149110" cy="114911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C195994-3BD7-4D43-8E80-26A7A29FC2B1}"/>
              </a:ext>
            </a:extLst>
          </p:cNvPr>
          <p:cNvSpPr txBox="1"/>
          <p:nvPr/>
        </p:nvSpPr>
        <p:spPr>
          <a:xfrm>
            <a:off x="18105121" y="436436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029BF03-E6F7-1345-AB84-0E881AA7A969}"/>
              </a:ext>
            </a:extLst>
          </p:cNvPr>
          <p:cNvSpPr txBox="1">
            <a:spLocks/>
          </p:cNvSpPr>
          <p:nvPr/>
        </p:nvSpPr>
        <p:spPr>
          <a:xfrm>
            <a:off x="18105120" y="5020546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59FCB8-BBB4-7648-9C36-C5F22C65FB8E}"/>
              </a:ext>
            </a:extLst>
          </p:cNvPr>
          <p:cNvSpPr txBox="1"/>
          <p:nvPr/>
        </p:nvSpPr>
        <p:spPr>
          <a:xfrm>
            <a:off x="14277616" y="140019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60556C52-D7CB-214D-A479-BAA9B09A316C}"/>
              </a:ext>
            </a:extLst>
          </p:cNvPr>
          <p:cNvSpPr txBox="1">
            <a:spLocks/>
          </p:cNvSpPr>
          <p:nvPr/>
        </p:nvSpPr>
        <p:spPr>
          <a:xfrm>
            <a:off x="14277615" y="2056373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E7798C-E817-7842-B30A-EEF78592784A}"/>
              </a:ext>
            </a:extLst>
          </p:cNvPr>
          <p:cNvSpPr txBox="1"/>
          <p:nvPr/>
        </p:nvSpPr>
        <p:spPr>
          <a:xfrm>
            <a:off x="8072627" y="1030534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F64972B-1E4B-8C4F-9B9D-0D7BFAD956C2}"/>
              </a:ext>
            </a:extLst>
          </p:cNvPr>
          <p:cNvSpPr txBox="1">
            <a:spLocks/>
          </p:cNvSpPr>
          <p:nvPr/>
        </p:nvSpPr>
        <p:spPr>
          <a:xfrm>
            <a:off x="5296370" y="10961517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732B64-E13E-5B43-B7E1-E24D039BB510}"/>
              </a:ext>
            </a:extLst>
          </p:cNvPr>
          <p:cNvSpPr txBox="1"/>
          <p:nvPr/>
        </p:nvSpPr>
        <p:spPr>
          <a:xfrm>
            <a:off x="10557493" y="571026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7995ED1-1510-AC40-BD38-CB71F10349CE}"/>
              </a:ext>
            </a:extLst>
          </p:cNvPr>
          <p:cNvSpPr txBox="1">
            <a:spLocks/>
          </p:cNvSpPr>
          <p:nvPr/>
        </p:nvSpPr>
        <p:spPr>
          <a:xfrm>
            <a:off x="7867799" y="6366439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52A8DE2-FD14-2944-B954-1A387B9B1A77}"/>
              </a:ext>
            </a:extLst>
          </p:cNvPr>
          <p:cNvSpPr txBox="1"/>
          <p:nvPr/>
        </p:nvSpPr>
        <p:spPr>
          <a:xfrm>
            <a:off x="16345224" y="4693434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07E1FF1-C9C6-2A46-ADE9-4CABAE3AFA56}"/>
              </a:ext>
            </a:extLst>
          </p:cNvPr>
          <p:cNvSpPr txBox="1"/>
          <p:nvPr/>
        </p:nvSpPr>
        <p:spPr>
          <a:xfrm>
            <a:off x="12908735" y="2107673"/>
            <a:ext cx="5533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DD46C72-E021-B644-8F57-6F4AD806680E}"/>
              </a:ext>
            </a:extLst>
          </p:cNvPr>
          <p:cNvSpPr txBox="1"/>
          <p:nvPr/>
        </p:nvSpPr>
        <p:spPr>
          <a:xfrm>
            <a:off x="13444668" y="6591016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7F27E7A-15AC-6349-B91B-97C2D7EDE01A}"/>
              </a:ext>
            </a:extLst>
          </p:cNvPr>
          <p:cNvSpPr txBox="1"/>
          <p:nvPr/>
        </p:nvSpPr>
        <p:spPr>
          <a:xfrm>
            <a:off x="11787716" y="10120833"/>
            <a:ext cx="470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7474153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22D9BB-AB46-8840-B68C-F883D32B0FD4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FB27A9-4C35-384B-BB65-A51A53040DC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0EC307A-108A-6B43-A9A9-1AF05730AEBE}"/>
              </a:ext>
            </a:extLst>
          </p:cNvPr>
          <p:cNvGrpSpPr/>
          <p:nvPr/>
        </p:nvGrpSpPr>
        <p:grpSpPr>
          <a:xfrm>
            <a:off x="1520825" y="3747806"/>
            <a:ext cx="2342885" cy="6464921"/>
            <a:chOff x="4854942" y="3304019"/>
            <a:chExt cx="2342885" cy="6464921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D78850E1-A10A-0E40-BAFC-BE8ED2898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0450" y="3304019"/>
              <a:ext cx="243883" cy="6464921"/>
            </a:xfrm>
            <a:custGeom>
              <a:avLst/>
              <a:gdLst>
                <a:gd name="T0" fmla="*/ 135 w 270"/>
                <a:gd name="T1" fmla="*/ 7129 h 7130"/>
                <a:gd name="T2" fmla="*/ 135 w 270"/>
                <a:gd name="T3" fmla="*/ 7129 h 7130"/>
                <a:gd name="T4" fmla="*/ 135 w 270"/>
                <a:gd name="T5" fmla="*/ 7129 h 7130"/>
                <a:gd name="T6" fmla="*/ 0 w 270"/>
                <a:gd name="T7" fmla="*/ 6994 h 7130"/>
                <a:gd name="T8" fmla="*/ 0 w 270"/>
                <a:gd name="T9" fmla="*/ 135 h 7130"/>
                <a:gd name="T10" fmla="*/ 0 w 270"/>
                <a:gd name="T11" fmla="*/ 135 h 7130"/>
                <a:gd name="T12" fmla="*/ 135 w 270"/>
                <a:gd name="T13" fmla="*/ 0 h 7130"/>
                <a:gd name="T14" fmla="*/ 135 w 270"/>
                <a:gd name="T15" fmla="*/ 0 h 7130"/>
                <a:gd name="T16" fmla="*/ 269 w 270"/>
                <a:gd name="T17" fmla="*/ 135 h 7130"/>
                <a:gd name="T18" fmla="*/ 269 w 270"/>
                <a:gd name="T19" fmla="*/ 6994 h 7130"/>
                <a:gd name="T20" fmla="*/ 269 w 270"/>
                <a:gd name="T21" fmla="*/ 6994 h 7130"/>
                <a:gd name="T22" fmla="*/ 135 w 270"/>
                <a:gd name="T23" fmla="*/ 7129 h 7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0" h="7130">
                  <a:moveTo>
                    <a:pt x="135" y="7129"/>
                  </a:moveTo>
                  <a:lnTo>
                    <a:pt x="135" y="7129"/>
                  </a:lnTo>
                  <a:lnTo>
                    <a:pt x="135" y="7129"/>
                  </a:lnTo>
                  <a:cubicBezTo>
                    <a:pt x="61" y="7129"/>
                    <a:pt x="0" y="7069"/>
                    <a:pt x="0" y="6994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61" y="0"/>
                    <a:pt x="135" y="0"/>
                  </a:cubicBezTo>
                  <a:lnTo>
                    <a:pt x="135" y="0"/>
                  </a:lnTo>
                  <a:cubicBezTo>
                    <a:pt x="209" y="0"/>
                    <a:pt x="269" y="60"/>
                    <a:pt x="269" y="135"/>
                  </a:cubicBezTo>
                  <a:lnTo>
                    <a:pt x="269" y="6994"/>
                  </a:lnTo>
                  <a:lnTo>
                    <a:pt x="269" y="6994"/>
                  </a:lnTo>
                  <a:cubicBezTo>
                    <a:pt x="269" y="7069"/>
                    <a:pt x="209" y="7129"/>
                    <a:pt x="135" y="712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5EC1BB75-0D75-0D4C-BB16-EA470D26E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942" y="3659848"/>
              <a:ext cx="2342885" cy="2342885"/>
            </a:xfrm>
            <a:custGeom>
              <a:avLst/>
              <a:gdLst>
                <a:gd name="T0" fmla="*/ 1826 w 2583"/>
                <a:gd name="T1" fmla="*/ 0 h 2583"/>
                <a:gd name="T2" fmla="*/ 757 w 2583"/>
                <a:gd name="T3" fmla="*/ 0 h 2583"/>
                <a:gd name="T4" fmla="*/ 0 w 2583"/>
                <a:gd name="T5" fmla="*/ 756 h 2583"/>
                <a:gd name="T6" fmla="*/ 0 w 2583"/>
                <a:gd name="T7" fmla="*/ 1826 h 2583"/>
                <a:gd name="T8" fmla="*/ 757 w 2583"/>
                <a:gd name="T9" fmla="*/ 2582 h 2583"/>
                <a:gd name="T10" fmla="*/ 1826 w 2583"/>
                <a:gd name="T11" fmla="*/ 2582 h 2583"/>
                <a:gd name="T12" fmla="*/ 2582 w 2583"/>
                <a:gd name="T13" fmla="*/ 1826 h 2583"/>
                <a:gd name="T14" fmla="*/ 2582 w 2583"/>
                <a:gd name="T15" fmla="*/ 756 h 2583"/>
                <a:gd name="T16" fmla="*/ 1826 w 2583"/>
                <a:gd name="T17" fmla="*/ 0 h 2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3" h="2583">
                  <a:moveTo>
                    <a:pt x="1826" y="0"/>
                  </a:moveTo>
                  <a:lnTo>
                    <a:pt x="757" y="0"/>
                  </a:lnTo>
                  <a:lnTo>
                    <a:pt x="0" y="756"/>
                  </a:lnTo>
                  <a:lnTo>
                    <a:pt x="0" y="1826"/>
                  </a:lnTo>
                  <a:lnTo>
                    <a:pt x="757" y="2582"/>
                  </a:lnTo>
                  <a:lnTo>
                    <a:pt x="1826" y="2582"/>
                  </a:lnTo>
                  <a:lnTo>
                    <a:pt x="2582" y="1826"/>
                  </a:lnTo>
                  <a:lnTo>
                    <a:pt x="2582" y="756"/>
                  </a:lnTo>
                  <a:lnTo>
                    <a:pt x="182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D225120F-D8C9-7340-904D-B0E5C858A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0887" y="3775792"/>
              <a:ext cx="2110996" cy="2110996"/>
            </a:xfrm>
            <a:custGeom>
              <a:avLst/>
              <a:gdLst>
                <a:gd name="T0" fmla="*/ 709 w 2330"/>
                <a:gd name="T1" fmla="*/ 2263 h 2329"/>
                <a:gd name="T2" fmla="*/ 1620 w 2330"/>
                <a:gd name="T3" fmla="*/ 2263 h 2329"/>
                <a:gd name="T4" fmla="*/ 2263 w 2330"/>
                <a:gd name="T5" fmla="*/ 1619 h 2329"/>
                <a:gd name="T6" fmla="*/ 2263 w 2330"/>
                <a:gd name="T7" fmla="*/ 709 h 2329"/>
                <a:gd name="T8" fmla="*/ 1620 w 2330"/>
                <a:gd name="T9" fmla="*/ 65 h 2329"/>
                <a:gd name="T10" fmla="*/ 709 w 2330"/>
                <a:gd name="T11" fmla="*/ 65 h 2329"/>
                <a:gd name="T12" fmla="*/ 65 w 2330"/>
                <a:gd name="T13" fmla="*/ 709 h 2329"/>
                <a:gd name="T14" fmla="*/ 65 w 2330"/>
                <a:gd name="T15" fmla="*/ 1619 h 2329"/>
                <a:gd name="T16" fmla="*/ 709 w 2330"/>
                <a:gd name="T17" fmla="*/ 2263 h 2329"/>
                <a:gd name="T18" fmla="*/ 1647 w 2330"/>
                <a:gd name="T19" fmla="*/ 2328 h 2329"/>
                <a:gd name="T20" fmla="*/ 682 w 2330"/>
                <a:gd name="T21" fmla="*/ 2328 h 2329"/>
                <a:gd name="T22" fmla="*/ 0 w 2330"/>
                <a:gd name="T23" fmla="*/ 1646 h 2329"/>
                <a:gd name="T24" fmla="*/ 0 w 2330"/>
                <a:gd name="T25" fmla="*/ 681 h 2329"/>
                <a:gd name="T26" fmla="*/ 682 w 2330"/>
                <a:gd name="T27" fmla="*/ 0 h 2329"/>
                <a:gd name="T28" fmla="*/ 1647 w 2330"/>
                <a:gd name="T29" fmla="*/ 0 h 2329"/>
                <a:gd name="T30" fmla="*/ 2329 w 2330"/>
                <a:gd name="T31" fmla="*/ 681 h 2329"/>
                <a:gd name="T32" fmla="*/ 2329 w 2330"/>
                <a:gd name="T33" fmla="*/ 1646 h 2329"/>
                <a:gd name="T34" fmla="*/ 1647 w 2330"/>
                <a:gd name="T35" fmla="*/ 2328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30" h="2329">
                  <a:moveTo>
                    <a:pt x="709" y="2263"/>
                  </a:moveTo>
                  <a:lnTo>
                    <a:pt x="1620" y="2263"/>
                  </a:lnTo>
                  <a:lnTo>
                    <a:pt x="2263" y="1619"/>
                  </a:lnTo>
                  <a:lnTo>
                    <a:pt x="2263" y="709"/>
                  </a:lnTo>
                  <a:lnTo>
                    <a:pt x="1620" y="65"/>
                  </a:lnTo>
                  <a:lnTo>
                    <a:pt x="709" y="65"/>
                  </a:lnTo>
                  <a:lnTo>
                    <a:pt x="65" y="709"/>
                  </a:lnTo>
                  <a:lnTo>
                    <a:pt x="65" y="1619"/>
                  </a:lnTo>
                  <a:lnTo>
                    <a:pt x="709" y="2263"/>
                  </a:lnTo>
                  <a:close/>
                  <a:moveTo>
                    <a:pt x="1647" y="2328"/>
                  </a:moveTo>
                  <a:lnTo>
                    <a:pt x="682" y="2328"/>
                  </a:lnTo>
                  <a:lnTo>
                    <a:pt x="0" y="1646"/>
                  </a:lnTo>
                  <a:lnTo>
                    <a:pt x="0" y="681"/>
                  </a:lnTo>
                  <a:lnTo>
                    <a:pt x="682" y="0"/>
                  </a:lnTo>
                  <a:lnTo>
                    <a:pt x="1647" y="0"/>
                  </a:lnTo>
                  <a:lnTo>
                    <a:pt x="2329" y="681"/>
                  </a:lnTo>
                  <a:lnTo>
                    <a:pt x="2329" y="1646"/>
                  </a:lnTo>
                  <a:lnTo>
                    <a:pt x="1647" y="23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4AC8B349-A2EC-9842-A417-FA0DD6A0C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739" y="4439477"/>
              <a:ext cx="323845" cy="799619"/>
            </a:xfrm>
            <a:custGeom>
              <a:avLst/>
              <a:gdLst>
                <a:gd name="T0" fmla="*/ 238 w 357"/>
                <a:gd name="T1" fmla="*/ 237 h 882"/>
                <a:gd name="T2" fmla="*/ 238 w 357"/>
                <a:gd name="T3" fmla="*/ 160 h 882"/>
                <a:gd name="T4" fmla="*/ 238 w 357"/>
                <a:gd name="T5" fmla="*/ 160 h 882"/>
                <a:gd name="T6" fmla="*/ 186 w 357"/>
                <a:gd name="T7" fmla="*/ 107 h 882"/>
                <a:gd name="T8" fmla="*/ 168 w 357"/>
                <a:gd name="T9" fmla="*/ 107 h 882"/>
                <a:gd name="T10" fmla="*/ 168 w 357"/>
                <a:gd name="T11" fmla="*/ 107 h 882"/>
                <a:gd name="T12" fmla="*/ 117 w 357"/>
                <a:gd name="T13" fmla="*/ 160 h 882"/>
                <a:gd name="T14" fmla="*/ 117 w 357"/>
                <a:gd name="T15" fmla="*/ 305 h 882"/>
                <a:gd name="T16" fmla="*/ 117 w 357"/>
                <a:gd name="T17" fmla="*/ 305 h 882"/>
                <a:gd name="T18" fmla="*/ 127 w 357"/>
                <a:gd name="T19" fmla="*/ 339 h 882"/>
                <a:gd name="T20" fmla="*/ 127 w 357"/>
                <a:gd name="T21" fmla="*/ 339 h 882"/>
                <a:gd name="T22" fmla="*/ 159 w 357"/>
                <a:gd name="T23" fmla="*/ 361 h 882"/>
                <a:gd name="T24" fmla="*/ 271 w 357"/>
                <a:gd name="T25" fmla="*/ 421 h 882"/>
                <a:gd name="T26" fmla="*/ 271 w 357"/>
                <a:gd name="T27" fmla="*/ 421 h 882"/>
                <a:gd name="T28" fmla="*/ 323 w 357"/>
                <a:gd name="T29" fmla="*/ 453 h 882"/>
                <a:gd name="T30" fmla="*/ 323 w 357"/>
                <a:gd name="T31" fmla="*/ 453 h 882"/>
                <a:gd name="T32" fmla="*/ 347 w 357"/>
                <a:gd name="T33" fmla="*/ 482 h 882"/>
                <a:gd name="T34" fmla="*/ 347 w 357"/>
                <a:gd name="T35" fmla="*/ 482 h 882"/>
                <a:gd name="T36" fmla="*/ 356 w 357"/>
                <a:gd name="T37" fmla="*/ 545 h 882"/>
                <a:gd name="T38" fmla="*/ 356 w 357"/>
                <a:gd name="T39" fmla="*/ 732 h 882"/>
                <a:gd name="T40" fmla="*/ 356 w 357"/>
                <a:gd name="T41" fmla="*/ 732 h 882"/>
                <a:gd name="T42" fmla="*/ 213 w 357"/>
                <a:gd name="T43" fmla="*/ 881 h 882"/>
                <a:gd name="T44" fmla="*/ 141 w 357"/>
                <a:gd name="T45" fmla="*/ 881 h 882"/>
                <a:gd name="T46" fmla="*/ 141 w 357"/>
                <a:gd name="T47" fmla="*/ 881 h 882"/>
                <a:gd name="T48" fmla="*/ 0 w 357"/>
                <a:gd name="T49" fmla="*/ 719 h 882"/>
                <a:gd name="T50" fmla="*/ 0 w 357"/>
                <a:gd name="T51" fmla="*/ 675 h 882"/>
                <a:gd name="T52" fmla="*/ 117 w 357"/>
                <a:gd name="T53" fmla="*/ 675 h 882"/>
                <a:gd name="T54" fmla="*/ 117 w 357"/>
                <a:gd name="T55" fmla="*/ 723 h 882"/>
                <a:gd name="T56" fmla="*/ 117 w 357"/>
                <a:gd name="T57" fmla="*/ 723 h 882"/>
                <a:gd name="T58" fmla="*/ 170 w 357"/>
                <a:gd name="T59" fmla="*/ 775 h 882"/>
                <a:gd name="T60" fmla="*/ 192 w 357"/>
                <a:gd name="T61" fmla="*/ 775 h 882"/>
                <a:gd name="T62" fmla="*/ 192 w 357"/>
                <a:gd name="T63" fmla="*/ 775 h 882"/>
                <a:gd name="T64" fmla="*/ 238 w 357"/>
                <a:gd name="T65" fmla="*/ 723 h 882"/>
                <a:gd name="T66" fmla="*/ 238 w 357"/>
                <a:gd name="T67" fmla="*/ 573 h 882"/>
                <a:gd name="T68" fmla="*/ 238 w 357"/>
                <a:gd name="T69" fmla="*/ 573 h 882"/>
                <a:gd name="T70" fmla="*/ 228 w 357"/>
                <a:gd name="T71" fmla="*/ 540 h 882"/>
                <a:gd name="T72" fmla="*/ 228 w 357"/>
                <a:gd name="T73" fmla="*/ 540 h 882"/>
                <a:gd name="T74" fmla="*/ 196 w 357"/>
                <a:gd name="T75" fmla="*/ 518 h 882"/>
                <a:gd name="T76" fmla="*/ 84 w 357"/>
                <a:gd name="T77" fmla="*/ 455 h 882"/>
                <a:gd name="T78" fmla="*/ 84 w 357"/>
                <a:gd name="T79" fmla="*/ 455 h 882"/>
                <a:gd name="T80" fmla="*/ 31 w 357"/>
                <a:gd name="T81" fmla="*/ 422 h 882"/>
                <a:gd name="T82" fmla="*/ 31 w 357"/>
                <a:gd name="T83" fmla="*/ 422 h 882"/>
                <a:gd name="T84" fmla="*/ 7 w 357"/>
                <a:gd name="T85" fmla="*/ 387 h 882"/>
                <a:gd name="T86" fmla="*/ 7 w 357"/>
                <a:gd name="T87" fmla="*/ 387 h 882"/>
                <a:gd name="T88" fmla="*/ 0 w 357"/>
                <a:gd name="T89" fmla="*/ 331 h 882"/>
                <a:gd name="T90" fmla="*/ 0 w 357"/>
                <a:gd name="T91" fmla="*/ 151 h 882"/>
                <a:gd name="T92" fmla="*/ 0 w 357"/>
                <a:gd name="T93" fmla="*/ 151 h 882"/>
                <a:gd name="T94" fmla="*/ 141 w 357"/>
                <a:gd name="T95" fmla="*/ 0 h 882"/>
                <a:gd name="T96" fmla="*/ 214 w 357"/>
                <a:gd name="T97" fmla="*/ 0 h 882"/>
                <a:gd name="T98" fmla="*/ 214 w 357"/>
                <a:gd name="T99" fmla="*/ 0 h 882"/>
                <a:gd name="T100" fmla="*/ 356 w 357"/>
                <a:gd name="T101" fmla="*/ 151 h 882"/>
                <a:gd name="T102" fmla="*/ 356 w 357"/>
                <a:gd name="T103" fmla="*/ 237 h 882"/>
                <a:gd name="T104" fmla="*/ 238 w 357"/>
                <a:gd name="T105" fmla="*/ 237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7" h="882">
                  <a:moveTo>
                    <a:pt x="238" y="237"/>
                  </a:moveTo>
                  <a:lnTo>
                    <a:pt x="238" y="160"/>
                  </a:lnTo>
                  <a:lnTo>
                    <a:pt x="238" y="160"/>
                  </a:lnTo>
                  <a:cubicBezTo>
                    <a:pt x="238" y="124"/>
                    <a:pt x="221" y="107"/>
                    <a:pt x="186" y="107"/>
                  </a:cubicBezTo>
                  <a:lnTo>
                    <a:pt x="168" y="107"/>
                  </a:lnTo>
                  <a:lnTo>
                    <a:pt x="168" y="107"/>
                  </a:lnTo>
                  <a:cubicBezTo>
                    <a:pt x="134" y="107"/>
                    <a:pt x="117" y="124"/>
                    <a:pt x="117" y="160"/>
                  </a:cubicBezTo>
                  <a:lnTo>
                    <a:pt x="117" y="305"/>
                  </a:lnTo>
                  <a:lnTo>
                    <a:pt x="117" y="305"/>
                  </a:lnTo>
                  <a:cubicBezTo>
                    <a:pt x="117" y="322"/>
                    <a:pt x="121" y="333"/>
                    <a:pt x="127" y="339"/>
                  </a:cubicBezTo>
                  <a:lnTo>
                    <a:pt x="127" y="339"/>
                  </a:lnTo>
                  <a:cubicBezTo>
                    <a:pt x="134" y="345"/>
                    <a:pt x="144" y="352"/>
                    <a:pt x="159" y="361"/>
                  </a:cubicBezTo>
                  <a:lnTo>
                    <a:pt x="271" y="421"/>
                  </a:lnTo>
                  <a:lnTo>
                    <a:pt x="271" y="421"/>
                  </a:lnTo>
                  <a:cubicBezTo>
                    <a:pt x="295" y="435"/>
                    <a:pt x="313" y="446"/>
                    <a:pt x="323" y="453"/>
                  </a:cubicBezTo>
                  <a:lnTo>
                    <a:pt x="323" y="453"/>
                  </a:lnTo>
                  <a:cubicBezTo>
                    <a:pt x="334" y="461"/>
                    <a:pt x="341" y="470"/>
                    <a:pt x="347" y="482"/>
                  </a:cubicBezTo>
                  <a:lnTo>
                    <a:pt x="347" y="482"/>
                  </a:lnTo>
                  <a:cubicBezTo>
                    <a:pt x="353" y="493"/>
                    <a:pt x="356" y="514"/>
                    <a:pt x="356" y="545"/>
                  </a:cubicBezTo>
                  <a:lnTo>
                    <a:pt x="356" y="732"/>
                  </a:lnTo>
                  <a:lnTo>
                    <a:pt x="356" y="732"/>
                  </a:lnTo>
                  <a:cubicBezTo>
                    <a:pt x="356" y="831"/>
                    <a:pt x="308" y="881"/>
                    <a:pt x="213" y="881"/>
                  </a:cubicBezTo>
                  <a:lnTo>
                    <a:pt x="141" y="881"/>
                  </a:lnTo>
                  <a:lnTo>
                    <a:pt x="141" y="881"/>
                  </a:lnTo>
                  <a:cubicBezTo>
                    <a:pt x="47" y="881"/>
                    <a:pt x="0" y="827"/>
                    <a:pt x="0" y="719"/>
                  </a:cubicBezTo>
                  <a:lnTo>
                    <a:pt x="0" y="675"/>
                  </a:lnTo>
                  <a:lnTo>
                    <a:pt x="117" y="675"/>
                  </a:lnTo>
                  <a:lnTo>
                    <a:pt x="117" y="723"/>
                  </a:lnTo>
                  <a:lnTo>
                    <a:pt x="117" y="723"/>
                  </a:lnTo>
                  <a:cubicBezTo>
                    <a:pt x="117" y="757"/>
                    <a:pt x="135" y="775"/>
                    <a:pt x="170" y="775"/>
                  </a:cubicBezTo>
                  <a:lnTo>
                    <a:pt x="192" y="775"/>
                  </a:lnTo>
                  <a:lnTo>
                    <a:pt x="192" y="775"/>
                  </a:lnTo>
                  <a:cubicBezTo>
                    <a:pt x="223" y="775"/>
                    <a:pt x="238" y="757"/>
                    <a:pt x="238" y="723"/>
                  </a:cubicBezTo>
                  <a:lnTo>
                    <a:pt x="238" y="573"/>
                  </a:lnTo>
                  <a:lnTo>
                    <a:pt x="238" y="573"/>
                  </a:lnTo>
                  <a:cubicBezTo>
                    <a:pt x="238" y="557"/>
                    <a:pt x="235" y="546"/>
                    <a:pt x="228" y="540"/>
                  </a:cubicBezTo>
                  <a:lnTo>
                    <a:pt x="228" y="540"/>
                  </a:lnTo>
                  <a:cubicBezTo>
                    <a:pt x="222" y="534"/>
                    <a:pt x="211" y="527"/>
                    <a:pt x="196" y="518"/>
                  </a:cubicBezTo>
                  <a:lnTo>
                    <a:pt x="84" y="455"/>
                  </a:lnTo>
                  <a:lnTo>
                    <a:pt x="84" y="455"/>
                  </a:lnTo>
                  <a:cubicBezTo>
                    <a:pt x="60" y="442"/>
                    <a:pt x="42" y="431"/>
                    <a:pt x="31" y="422"/>
                  </a:cubicBezTo>
                  <a:lnTo>
                    <a:pt x="31" y="422"/>
                  </a:lnTo>
                  <a:cubicBezTo>
                    <a:pt x="20" y="413"/>
                    <a:pt x="12" y="402"/>
                    <a:pt x="7" y="387"/>
                  </a:cubicBezTo>
                  <a:lnTo>
                    <a:pt x="7" y="387"/>
                  </a:lnTo>
                  <a:cubicBezTo>
                    <a:pt x="2" y="373"/>
                    <a:pt x="0" y="354"/>
                    <a:pt x="0" y="331"/>
                  </a:cubicBezTo>
                  <a:lnTo>
                    <a:pt x="0" y="151"/>
                  </a:lnTo>
                  <a:lnTo>
                    <a:pt x="0" y="151"/>
                  </a:lnTo>
                  <a:cubicBezTo>
                    <a:pt x="0" y="50"/>
                    <a:pt x="47" y="0"/>
                    <a:pt x="141" y="0"/>
                  </a:cubicBezTo>
                  <a:lnTo>
                    <a:pt x="214" y="0"/>
                  </a:lnTo>
                  <a:lnTo>
                    <a:pt x="214" y="0"/>
                  </a:lnTo>
                  <a:cubicBezTo>
                    <a:pt x="309" y="0"/>
                    <a:pt x="356" y="50"/>
                    <a:pt x="356" y="151"/>
                  </a:cubicBezTo>
                  <a:lnTo>
                    <a:pt x="356" y="237"/>
                  </a:lnTo>
                  <a:lnTo>
                    <a:pt x="238" y="23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2F04BC49-9FB5-B346-BE24-9D46A08FE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8561" y="4439477"/>
              <a:ext cx="311852" cy="799619"/>
            </a:xfrm>
            <a:custGeom>
              <a:avLst/>
              <a:gdLst>
                <a:gd name="T0" fmla="*/ 230 w 345"/>
                <a:gd name="T1" fmla="*/ 107 h 882"/>
                <a:gd name="T2" fmla="*/ 230 w 345"/>
                <a:gd name="T3" fmla="*/ 881 h 882"/>
                <a:gd name="T4" fmla="*/ 113 w 345"/>
                <a:gd name="T5" fmla="*/ 881 h 882"/>
                <a:gd name="T6" fmla="*/ 113 w 345"/>
                <a:gd name="T7" fmla="*/ 107 h 882"/>
                <a:gd name="T8" fmla="*/ 0 w 345"/>
                <a:gd name="T9" fmla="*/ 107 h 882"/>
                <a:gd name="T10" fmla="*/ 0 w 345"/>
                <a:gd name="T11" fmla="*/ 0 h 882"/>
                <a:gd name="T12" fmla="*/ 344 w 345"/>
                <a:gd name="T13" fmla="*/ 0 h 882"/>
                <a:gd name="T14" fmla="*/ 344 w 345"/>
                <a:gd name="T15" fmla="*/ 107 h 882"/>
                <a:gd name="T16" fmla="*/ 230 w 345"/>
                <a:gd name="T17" fmla="*/ 107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882">
                  <a:moveTo>
                    <a:pt x="230" y="107"/>
                  </a:moveTo>
                  <a:lnTo>
                    <a:pt x="230" y="881"/>
                  </a:lnTo>
                  <a:lnTo>
                    <a:pt x="113" y="881"/>
                  </a:lnTo>
                  <a:lnTo>
                    <a:pt x="113" y="107"/>
                  </a:lnTo>
                  <a:lnTo>
                    <a:pt x="0" y="107"/>
                  </a:lnTo>
                  <a:lnTo>
                    <a:pt x="0" y="0"/>
                  </a:lnTo>
                  <a:lnTo>
                    <a:pt x="344" y="0"/>
                  </a:lnTo>
                  <a:lnTo>
                    <a:pt x="344" y="107"/>
                  </a:lnTo>
                  <a:lnTo>
                    <a:pt x="230" y="10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9A9953D-3AA2-8243-9190-0492C6E5E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2387" y="4439477"/>
              <a:ext cx="359828" cy="799619"/>
            </a:xfrm>
            <a:custGeom>
              <a:avLst/>
              <a:gdLst>
                <a:gd name="T0" fmla="*/ 170 w 396"/>
                <a:gd name="T1" fmla="*/ 775 h 882"/>
                <a:gd name="T2" fmla="*/ 230 w 396"/>
                <a:gd name="T3" fmla="*/ 775 h 882"/>
                <a:gd name="T4" fmla="*/ 230 w 396"/>
                <a:gd name="T5" fmla="*/ 775 h 882"/>
                <a:gd name="T6" fmla="*/ 277 w 396"/>
                <a:gd name="T7" fmla="*/ 723 h 882"/>
                <a:gd name="T8" fmla="*/ 277 w 396"/>
                <a:gd name="T9" fmla="*/ 159 h 882"/>
                <a:gd name="T10" fmla="*/ 277 w 396"/>
                <a:gd name="T11" fmla="*/ 159 h 882"/>
                <a:gd name="T12" fmla="*/ 224 w 396"/>
                <a:gd name="T13" fmla="*/ 107 h 882"/>
                <a:gd name="T14" fmla="*/ 169 w 396"/>
                <a:gd name="T15" fmla="*/ 107 h 882"/>
                <a:gd name="T16" fmla="*/ 169 w 396"/>
                <a:gd name="T17" fmla="*/ 107 h 882"/>
                <a:gd name="T18" fmla="*/ 118 w 396"/>
                <a:gd name="T19" fmla="*/ 159 h 882"/>
                <a:gd name="T20" fmla="*/ 118 w 396"/>
                <a:gd name="T21" fmla="*/ 723 h 882"/>
                <a:gd name="T22" fmla="*/ 118 w 396"/>
                <a:gd name="T23" fmla="*/ 723 h 882"/>
                <a:gd name="T24" fmla="*/ 170 w 396"/>
                <a:gd name="T25" fmla="*/ 775 h 882"/>
                <a:gd name="T26" fmla="*/ 142 w 396"/>
                <a:gd name="T27" fmla="*/ 881 h 882"/>
                <a:gd name="T28" fmla="*/ 142 w 396"/>
                <a:gd name="T29" fmla="*/ 881 h 882"/>
                <a:gd name="T30" fmla="*/ 0 w 396"/>
                <a:gd name="T31" fmla="*/ 731 h 882"/>
                <a:gd name="T32" fmla="*/ 0 w 396"/>
                <a:gd name="T33" fmla="*/ 151 h 882"/>
                <a:gd name="T34" fmla="*/ 0 w 396"/>
                <a:gd name="T35" fmla="*/ 151 h 882"/>
                <a:gd name="T36" fmla="*/ 141 w 396"/>
                <a:gd name="T37" fmla="*/ 0 h 882"/>
                <a:gd name="T38" fmla="*/ 254 w 396"/>
                <a:gd name="T39" fmla="*/ 0 h 882"/>
                <a:gd name="T40" fmla="*/ 254 w 396"/>
                <a:gd name="T41" fmla="*/ 0 h 882"/>
                <a:gd name="T42" fmla="*/ 395 w 396"/>
                <a:gd name="T43" fmla="*/ 151 h 882"/>
                <a:gd name="T44" fmla="*/ 395 w 396"/>
                <a:gd name="T45" fmla="*/ 731 h 882"/>
                <a:gd name="T46" fmla="*/ 395 w 396"/>
                <a:gd name="T47" fmla="*/ 731 h 882"/>
                <a:gd name="T48" fmla="*/ 252 w 396"/>
                <a:gd name="T49" fmla="*/ 881 h 882"/>
                <a:gd name="T50" fmla="*/ 142 w 396"/>
                <a:gd name="T51" fmla="*/ 881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6" h="882">
                  <a:moveTo>
                    <a:pt x="170" y="775"/>
                  </a:moveTo>
                  <a:lnTo>
                    <a:pt x="230" y="775"/>
                  </a:lnTo>
                  <a:lnTo>
                    <a:pt x="230" y="775"/>
                  </a:lnTo>
                  <a:cubicBezTo>
                    <a:pt x="262" y="775"/>
                    <a:pt x="277" y="757"/>
                    <a:pt x="277" y="723"/>
                  </a:cubicBezTo>
                  <a:lnTo>
                    <a:pt x="277" y="159"/>
                  </a:lnTo>
                  <a:lnTo>
                    <a:pt x="277" y="159"/>
                  </a:lnTo>
                  <a:cubicBezTo>
                    <a:pt x="277" y="124"/>
                    <a:pt x="259" y="107"/>
                    <a:pt x="224" y="107"/>
                  </a:cubicBezTo>
                  <a:lnTo>
                    <a:pt x="169" y="107"/>
                  </a:lnTo>
                  <a:lnTo>
                    <a:pt x="169" y="107"/>
                  </a:lnTo>
                  <a:cubicBezTo>
                    <a:pt x="135" y="107"/>
                    <a:pt x="118" y="124"/>
                    <a:pt x="118" y="159"/>
                  </a:cubicBezTo>
                  <a:lnTo>
                    <a:pt x="118" y="723"/>
                  </a:lnTo>
                  <a:lnTo>
                    <a:pt x="118" y="723"/>
                  </a:lnTo>
                  <a:cubicBezTo>
                    <a:pt x="118" y="757"/>
                    <a:pt x="136" y="775"/>
                    <a:pt x="170" y="775"/>
                  </a:cubicBezTo>
                  <a:close/>
                  <a:moveTo>
                    <a:pt x="142" y="881"/>
                  </a:moveTo>
                  <a:lnTo>
                    <a:pt x="142" y="881"/>
                  </a:lnTo>
                  <a:cubicBezTo>
                    <a:pt x="47" y="881"/>
                    <a:pt x="0" y="831"/>
                    <a:pt x="0" y="731"/>
                  </a:cubicBezTo>
                  <a:lnTo>
                    <a:pt x="0" y="151"/>
                  </a:lnTo>
                  <a:lnTo>
                    <a:pt x="0" y="151"/>
                  </a:lnTo>
                  <a:cubicBezTo>
                    <a:pt x="0" y="50"/>
                    <a:pt x="47" y="0"/>
                    <a:pt x="141" y="0"/>
                  </a:cubicBezTo>
                  <a:lnTo>
                    <a:pt x="254" y="0"/>
                  </a:lnTo>
                  <a:lnTo>
                    <a:pt x="254" y="0"/>
                  </a:lnTo>
                  <a:cubicBezTo>
                    <a:pt x="348" y="0"/>
                    <a:pt x="395" y="50"/>
                    <a:pt x="395" y="151"/>
                  </a:cubicBezTo>
                  <a:lnTo>
                    <a:pt x="395" y="731"/>
                  </a:lnTo>
                  <a:lnTo>
                    <a:pt x="395" y="731"/>
                  </a:lnTo>
                  <a:cubicBezTo>
                    <a:pt x="395" y="831"/>
                    <a:pt x="348" y="881"/>
                    <a:pt x="252" y="881"/>
                  </a:cubicBezTo>
                  <a:lnTo>
                    <a:pt x="142" y="8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BB8F496-2935-6D4E-9C2D-904A1894B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8168" y="4439477"/>
              <a:ext cx="323847" cy="799619"/>
            </a:xfrm>
            <a:custGeom>
              <a:avLst/>
              <a:gdLst>
                <a:gd name="T0" fmla="*/ 118 w 358"/>
                <a:gd name="T1" fmla="*/ 455 h 882"/>
                <a:gd name="T2" fmla="*/ 193 w 358"/>
                <a:gd name="T3" fmla="*/ 455 h 882"/>
                <a:gd name="T4" fmla="*/ 193 w 358"/>
                <a:gd name="T5" fmla="*/ 455 h 882"/>
                <a:gd name="T6" fmla="*/ 240 w 358"/>
                <a:gd name="T7" fmla="*/ 404 h 882"/>
                <a:gd name="T8" fmla="*/ 240 w 358"/>
                <a:gd name="T9" fmla="*/ 159 h 882"/>
                <a:gd name="T10" fmla="*/ 240 w 358"/>
                <a:gd name="T11" fmla="*/ 159 h 882"/>
                <a:gd name="T12" fmla="*/ 187 w 358"/>
                <a:gd name="T13" fmla="*/ 107 h 882"/>
                <a:gd name="T14" fmla="*/ 118 w 358"/>
                <a:gd name="T15" fmla="*/ 107 h 882"/>
                <a:gd name="T16" fmla="*/ 118 w 358"/>
                <a:gd name="T17" fmla="*/ 455 h 882"/>
                <a:gd name="T18" fmla="*/ 0 w 358"/>
                <a:gd name="T19" fmla="*/ 0 h 882"/>
                <a:gd name="T20" fmla="*/ 215 w 358"/>
                <a:gd name="T21" fmla="*/ 0 h 882"/>
                <a:gd name="T22" fmla="*/ 215 w 358"/>
                <a:gd name="T23" fmla="*/ 0 h 882"/>
                <a:gd name="T24" fmla="*/ 357 w 358"/>
                <a:gd name="T25" fmla="*/ 151 h 882"/>
                <a:gd name="T26" fmla="*/ 357 w 358"/>
                <a:gd name="T27" fmla="*/ 412 h 882"/>
                <a:gd name="T28" fmla="*/ 357 w 358"/>
                <a:gd name="T29" fmla="*/ 412 h 882"/>
                <a:gd name="T30" fmla="*/ 216 w 358"/>
                <a:gd name="T31" fmla="*/ 562 h 882"/>
                <a:gd name="T32" fmla="*/ 118 w 358"/>
                <a:gd name="T33" fmla="*/ 562 h 882"/>
                <a:gd name="T34" fmla="*/ 118 w 358"/>
                <a:gd name="T35" fmla="*/ 881 h 882"/>
                <a:gd name="T36" fmla="*/ 0 w 358"/>
                <a:gd name="T37" fmla="*/ 881 h 882"/>
                <a:gd name="T38" fmla="*/ 0 w 358"/>
                <a:gd name="T39" fmla="*/ 0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8" h="882">
                  <a:moveTo>
                    <a:pt x="118" y="455"/>
                  </a:moveTo>
                  <a:lnTo>
                    <a:pt x="193" y="455"/>
                  </a:lnTo>
                  <a:lnTo>
                    <a:pt x="193" y="455"/>
                  </a:lnTo>
                  <a:cubicBezTo>
                    <a:pt x="224" y="455"/>
                    <a:pt x="240" y="438"/>
                    <a:pt x="240" y="404"/>
                  </a:cubicBezTo>
                  <a:lnTo>
                    <a:pt x="240" y="159"/>
                  </a:lnTo>
                  <a:lnTo>
                    <a:pt x="240" y="159"/>
                  </a:lnTo>
                  <a:cubicBezTo>
                    <a:pt x="240" y="124"/>
                    <a:pt x="222" y="107"/>
                    <a:pt x="187" y="107"/>
                  </a:cubicBezTo>
                  <a:lnTo>
                    <a:pt x="118" y="107"/>
                  </a:lnTo>
                  <a:lnTo>
                    <a:pt x="118" y="455"/>
                  </a:lnTo>
                  <a:close/>
                  <a:moveTo>
                    <a:pt x="0" y="0"/>
                  </a:moveTo>
                  <a:lnTo>
                    <a:pt x="215" y="0"/>
                  </a:lnTo>
                  <a:lnTo>
                    <a:pt x="215" y="0"/>
                  </a:lnTo>
                  <a:cubicBezTo>
                    <a:pt x="310" y="0"/>
                    <a:pt x="357" y="50"/>
                    <a:pt x="357" y="151"/>
                  </a:cubicBezTo>
                  <a:lnTo>
                    <a:pt x="357" y="412"/>
                  </a:lnTo>
                  <a:lnTo>
                    <a:pt x="357" y="412"/>
                  </a:lnTo>
                  <a:cubicBezTo>
                    <a:pt x="357" y="512"/>
                    <a:pt x="310" y="562"/>
                    <a:pt x="216" y="562"/>
                  </a:cubicBezTo>
                  <a:lnTo>
                    <a:pt x="118" y="562"/>
                  </a:lnTo>
                  <a:lnTo>
                    <a:pt x="118" y="881"/>
                  </a:lnTo>
                  <a:lnTo>
                    <a:pt x="0" y="8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E3BD4DB-DC38-7141-9B7B-95082E9EED30}"/>
              </a:ext>
            </a:extLst>
          </p:cNvPr>
          <p:cNvGrpSpPr/>
          <p:nvPr/>
        </p:nvGrpSpPr>
        <p:grpSpPr>
          <a:xfrm>
            <a:off x="20441974" y="3747806"/>
            <a:ext cx="2414851" cy="6464921"/>
            <a:chOff x="17552897" y="3304019"/>
            <a:chExt cx="2414851" cy="6464921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0AC658F0-32C6-2743-B112-B827C561F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4387" y="3304019"/>
              <a:ext cx="243885" cy="6464921"/>
            </a:xfrm>
            <a:custGeom>
              <a:avLst/>
              <a:gdLst>
                <a:gd name="T0" fmla="*/ 134 w 270"/>
                <a:gd name="T1" fmla="*/ 7129 h 7130"/>
                <a:gd name="T2" fmla="*/ 134 w 270"/>
                <a:gd name="T3" fmla="*/ 7129 h 7130"/>
                <a:gd name="T4" fmla="*/ 134 w 270"/>
                <a:gd name="T5" fmla="*/ 7129 h 7130"/>
                <a:gd name="T6" fmla="*/ 0 w 270"/>
                <a:gd name="T7" fmla="*/ 6994 h 7130"/>
                <a:gd name="T8" fmla="*/ 0 w 270"/>
                <a:gd name="T9" fmla="*/ 135 h 7130"/>
                <a:gd name="T10" fmla="*/ 0 w 270"/>
                <a:gd name="T11" fmla="*/ 135 h 7130"/>
                <a:gd name="T12" fmla="*/ 134 w 270"/>
                <a:gd name="T13" fmla="*/ 0 h 7130"/>
                <a:gd name="T14" fmla="*/ 134 w 270"/>
                <a:gd name="T15" fmla="*/ 0 h 7130"/>
                <a:gd name="T16" fmla="*/ 269 w 270"/>
                <a:gd name="T17" fmla="*/ 135 h 7130"/>
                <a:gd name="T18" fmla="*/ 269 w 270"/>
                <a:gd name="T19" fmla="*/ 6994 h 7130"/>
                <a:gd name="T20" fmla="*/ 269 w 270"/>
                <a:gd name="T21" fmla="*/ 6994 h 7130"/>
                <a:gd name="T22" fmla="*/ 134 w 270"/>
                <a:gd name="T23" fmla="*/ 7129 h 7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0" h="7130">
                  <a:moveTo>
                    <a:pt x="134" y="7129"/>
                  </a:moveTo>
                  <a:lnTo>
                    <a:pt x="134" y="7129"/>
                  </a:lnTo>
                  <a:lnTo>
                    <a:pt x="134" y="7129"/>
                  </a:lnTo>
                  <a:cubicBezTo>
                    <a:pt x="60" y="7129"/>
                    <a:pt x="0" y="7069"/>
                    <a:pt x="0" y="6994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60" y="0"/>
                    <a:pt x="134" y="0"/>
                  </a:cubicBezTo>
                  <a:lnTo>
                    <a:pt x="134" y="0"/>
                  </a:lnTo>
                  <a:cubicBezTo>
                    <a:pt x="208" y="0"/>
                    <a:pt x="269" y="60"/>
                    <a:pt x="269" y="135"/>
                  </a:cubicBezTo>
                  <a:lnTo>
                    <a:pt x="269" y="6994"/>
                  </a:lnTo>
                  <a:lnTo>
                    <a:pt x="269" y="6994"/>
                  </a:lnTo>
                  <a:cubicBezTo>
                    <a:pt x="269" y="7069"/>
                    <a:pt x="208" y="7129"/>
                    <a:pt x="134" y="712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ED9B5E6B-1A5E-094D-BF50-1647278D0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2897" y="3623865"/>
              <a:ext cx="2414851" cy="2414851"/>
            </a:xfrm>
            <a:custGeom>
              <a:avLst/>
              <a:gdLst>
                <a:gd name="T0" fmla="*/ 1331 w 2664"/>
                <a:gd name="T1" fmla="*/ 0 h 2665"/>
                <a:gd name="T2" fmla="*/ 1331 w 2664"/>
                <a:gd name="T3" fmla="*/ 0 h 2665"/>
                <a:gd name="T4" fmla="*/ 1331 w 2664"/>
                <a:gd name="T5" fmla="*/ 0 h 2665"/>
                <a:gd name="T6" fmla="*/ 0 w 2664"/>
                <a:gd name="T7" fmla="*/ 1332 h 2665"/>
                <a:gd name="T8" fmla="*/ 0 w 2664"/>
                <a:gd name="T9" fmla="*/ 1332 h 2665"/>
                <a:gd name="T10" fmla="*/ 1331 w 2664"/>
                <a:gd name="T11" fmla="*/ 2664 h 2665"/>
                <a:gd name="T12" fmla="*/ 1331 w 2664"/>
                <a:gd name="T13" fmla="*/ 2664 h 2665"/>
                <a:gd name="T14" fmla="*/ 1331 w 2664"/>
                <a:gd name="T15" fmla="*/ 2664 h 2665"/>
                <a:gd name="T16" fmla="*/ 2663 w 2664"/>
                <a:gd name="T17" fmla="*/ 1332 h 2665"/>
                <a:gd name="T18" fmla="*/ 2663 w 2664"/>
                <a:gd name="T19" fmla="*/ 1332 h 2665"/>
                <a:gd name="T20" fmla="*/ 1331 w 2664"/>
                <a:gd name="T21" fmla="*/ 0 h 2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64" h="2665">
                  <a:moveTo>
                    <a:pt x="1331" y="0"/>
                  </a:moveTo>
                  <a:lnTo>
                    <a:pt x="1331" y="0"/>
                  </a:lnTo>
                  <a:lnTo>
                    <a:pt x="1331" y="0"/>
                  </a:lnTo>
                  <a:cubicBezTo>
                    <a:pt x="596" y="0"/>
                    <a:pt x="0" y="596"/>
                    <a:pt x="0" y="1332"/>
                  </a:cubicBezTo>
                  <a:lnTo>
                    <a:pt x="0" y="1332"/>
                  </a:lnTo>
                  <a:cubicBezTo>
                    <a:pt x="0" y="2068"/>
                    <a:pt x="596" y="2664"/>
                    <a:pt x="1331" y="2664"/>
                  </a:cubicBezTo>
                  <a:lnTo>
                    <a:pt x="1331" y="2664"/>
                  </a:lnTo>
                  <a:lnTo>
                    <a:pt x="1331" y="2664"/>
                  </a:lnTo>
                  <a:cubicBezTo>
                    <a:pt x="2067" y="2664"/>
                    <a:pt x="2663" y="2068"/>
                    <a:pt x="2663" y="1332"/>
                  </a:cubicBezTo>
                  <a:lnTo>
                    <a:pt x="2663" y="1332"/>
                  </a:lnTo>
                  <a:cubicBezTo>
                    <a:pt x="2663" y="596"/>
                    <a:pt x="2067" y="0"/>
                    <a:pt x="1331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11F5921E-17EC-C343-8581-51E0A4354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6840" y="3747806"/>
              <a:ext cx="2166969" cy="2170968"/>
            </a:xfrm>
            <a:custGeom>
              <a:avLst/>
              <a:gdLst>
                <a:gd name="T0" fmla="*/ 1195 w 2392"/>
                <a:gd name="T1" fmla="*/ 72 h 2393"/>
                <a:gd name="T2" fmla="*/ 1195 w 2392"/>
                <a:gd name="T3" fmla="*/ 72 h 2393"/>
                <a:gd name="T4" fmla="*/ 71 w 2392"/>
                <a:gd name="T5" fmla="*/ 1196 h 2393"/>
                <a:gd name="T6" fmla="*/ 71 w 2392"/>
                <a:gd name="T7" fmla="*/ 1196 h 2393"/>
                <a:gd name="T8" fmla="*/ 1195 w 2392"/>
                <a:gd name="T9" fmla="*/ 2320 h 2393"/>
                <a:gd name="T10" fmla="*/ 1195 w 2392"/>
                <a:gd name="T11" fmla="*/ 2320 h 2393"/>
                <a:gd name="T12" fmla="*/ 2320 w 2392"/>
                <a:gd name="T13" fmla="*/ 1196 h 2393"/>
                <a:gd name="T14" fmla="*/ 2320 w 2392"/>
                <a:gd name="T15" fmla="*/ 1196 h 2393"/>
                <a:gd name="T16" fmla="*/ 1195 w 2392"/>
                <a:gd name="T17" fmla="*/ 72 h 2393"/>
                <a:gd name="T18" fmla="*/ 1195 w 2392"/>
                <a:gd name="T19" fmla="*/ 2392 h 2393"/>
                <a:gd name="T20" fmla="*/ 1195 w 2392"/>
                <a:gd name="T21" fmla="*/ 2392 h 2393"/>
                <a:gd name="T22" fmla="*/ 0 w 2392"/>
                <a:gd name="T23" fmla="*/ 1196 h 2393"/>
                <a:gd name="T24" fmla="*/ 0 w 2392"/>
                <a:gd name="T25" fmla="*/ 1196 h 2393"/>
                <a:gd name="T26" fmla="*/ 1195 w 2392"/>
                <a:gd name="T27" fmla="*/ 0 h 2393"/>
                <a:gd name="T28" fmla="*/ 1195 w 2392"/>
                <a:gd name="T29" fmla="*/ 0 h 2393"/>
                <a:gd name="T30" fmla="*/ 1195 w 2392"/>
                <a:gd name="T31" fmla="*/ 0 h 2393"/>
                <a:gd name="T32" fmla="*/ 2391 w 2392"/>
                <a:gd name="T33" fmla="*/ 1196 h 2393"/>
                <a:gd name="T34" fmla="*/ 2391 w 2392"/>
                <a:gd name="T35" fmla="*/ 1196 h 2393"/>
                <a:gd name="T36" fmla="*/ 1195 w 2392"/>
                <a:gd name="T37" fmla="*/ 2392 h 2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92" h="2393">
                  <a:moveTo>
                    <a:pt x="1195" y="72"/>
                  </a:moveTo>
                  <a:lnTo>
                    <a:pt x="1195" y="72"/>
                  </a:lnTo>
                  <a:cubicBezTo>
                    <a:pt x="575" y="72"/>
                    <a:pt x="71" y="576"/>
                    <a:pt x="71" y="1196"/>
                  </a:cubicBezTo>
                  <a:lnTo>
                    <a:pt x="71" y="1196"/>
                  </a:lnTo>
                  <a:cubicBezTo>
                    <a:pt x="71" y="1816"/>
                    <a:pt x="575" y="2320"/>
                    <a:pt x="1195" y="2320"/>
                  </a:cubicBezTo>
                  <a:lnTo>
                    <a:pt x="1195" y="2320"/>
                  </a:lnTo>
                  <a:cubicBezTo>
                    <a:pt x="1816" y="2320"/>
                    <a:pt x="2320" y="1816"/>
                    <a:pt x="2320" y="1196"/>
                  </a:cubicBezTo>
                  <a:lnTo>
                    <a:pt x="2320" y="1196"/>
                  </a:lnTo>
                  <a:cubicBezTo>
                    <a:pt x="2320" y="576"/>
                    <a:pt x="1816" y="72"/>
                    <a:pt x="1195" y="72"/>
                  </a:cubicBezTo>
                  <a:close/>
                  <a:moveTo>
                    <a:pt x="1195" y="2392"/>
                  </a:moveTo>
                  <a:lnTo>
                    <a:pt x="1195" y="2392"/>
                  </a:lnTo>
                  <a:cubicBezTo>
                    <a:pt x="536" y="2392"/>
                    <a:pt x="0" y="1855"/>
                    <a:pt x="0" y="1196"/>
                  </a:cubicBezTo>
                  <a:lnTo>
                    <a:pt x="0" y="1196"/>
                  </a:lnTo>
                  <a:cubicBezTo>
                    <a:pt x="0" y="537"/>
                    <a:pt x="536" y="0"/>
                    <a:pt x="1195" y="0"/>
                  </a:cubicBezTo>
                  <a:lnTo>
                    <a:pt x="1195" y="0"/>
                  </a:lnTo>
                  <a:lnTo>
                    <a:pt x="1195" y="0"/>
                  </a:lnTo>
                  <a:cubicBezTo>
                    <a:pt x="1855" y="0"/>
                    <a:pt x="2391" y="537"/>
                    <a:pt x="2391" y="1196"/>
                  </a:cubicBezTo>
                  <a:lnTo>
                    <a:pt x="2391" y="1196"/>
                  </a:lnTo>
                  <a:cubicBezTo>
                    <a:pt x="2391" y="1855"/>
                    <a:pt x="1855" y="2392"/>
                    <a:pt x="1195" y="23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4CE8981-3848-B542-88D0-62D6BB508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8500" y="4439477"/>
              <a:ext cx="331841" cy="799619"/>
            </a:xfrm>
            <a:custGeom>
              <a:avLst/>
              <a:gdLst>
                <a:gd name="T0" fmla="*/ 188 w 368"/>
                <a:gd name="T1" fmla="*/ 558 h 882"/>
                <a:gd name="T2" fmla="*/ 188 w 368"/>
                <a:gd name="T3" fmla="*/ 452 h 882"/>
                <a:gd name="T4" fmla="*/ 367 w 368"/>
                <a:gd name="T5" fmla="*/ 452 h 882"/>
                <a:gd name="T6" fmla="*/ 367 w 368"/>
                <a:gd name="T7" fmla="*/ 881 h 882"/>
                <a:gd name="T8" fmla="*/ 136 w 368"/>
                <a:gd name="T9" fmla="*/ 881 h 882"/>
                <a:gd name="T10" fmla="*/ 136 w 368"/>
                <a:gd name="T11" fmla="*/ 881 h 882"/>
                <a:gd name="T12" fmla="*/ 0 w 368"/>
                <a:gd name="T13" fmla="*/ 732 h 882"/>
                <a:gd name="T14" fmla="*/ 0 w 368"/>
                <a:gd name="T15" fmla="*/ 151 h 882"/>
                <a:gd name="T16" fmla="*/ 0 w 368"/>
                <a:gd name="T17" fmla="*/ 151 h 882"/>
                <a:gd name="T18" fmla="*/ 136 w 368"/>
                <a:gd name="T19" fmla="*/ 0 h 882"/>
                <a:gd name="T20" fmla="*/ 217 w 368"/>
                <a:gd name="T21" fmla="*/ 0 h 882"/>
                <a:gd name="T22" fmla="*/ 217 w 368"/>
                <a:gd name="T23" fmla="*/ 0 h 882"/>
                <a:gd name="T24" fmla="*/ 367 w 368"/>
                <a:gd name="T25" fmla="*/ 153 h 882"/>
                <a:gd name="T26" fmla="*/ 367 w 368"/>
                <a:gd name="T27" fmla="*/ 249 h 882"/>
                <a:gd name="T28" fmla="*/ 249 w 368"/>
                <a:gd name="T29" fmla="*/ 249 h 882"/>
                <a:gd name="T30" fmla="*/ 249 w 368"/>
                <a:gd name="T31" fmla="*/ 171 h 882"/>
                <a:gd name="T32" fmla="*/ 249 w 368"/>
                <a:gd name="T33" fmla="*/ 171 h 882"/>
                <a:gd name="T34" fmla="*/ 199 w 368"/>
                <a:gd name="T35" fmla="*/ 107 h 882"/>
                <a:gd name="T36" fmla="*/ 170 w 368"/>
                <a:gd name="T37" fmla="*/ 107 h 882"/>
                <a:gd name="T38" fmla="*/ 170 w 368"/>
                <a:gd name="T39" fmla="*/ 107 h 882"/>
                <a:gd name="T40" fmla="*/ 118 w 368"/>
                <a:gd name="T41" fmla="*/ 171 h 882"/>
                <a:gd name="T42" fmla="*/ 118 w 368"/>
                <a:gd name="T43" fmla="*/ 711 h 882"/>
                <a:gd name="T44" fmla="*/ 118 w 368"/>
                <a:gd name="T45" fmla="*/ 711 h 882"/>
                <a:gd name="T46" fmla="*/ 170 w 368"/>
                <a:gd name="T47" fmla="*/ 775 h 882"/>
                <a:gd name="T48" fmla="*/ 249 w 368"/>
                <a:gd name="T49" fmla="*/ 775 h 882"/>
                <a:gd name="T50" fmla="*/ 249 w 368"/>
                <a:gd name="T51" fmla="*/ 558 h 882"/>
                <a:gd name="T52" fmla="*/ 188 w 368"/>
                <a:gd name="T53" fmla="*/ 558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68" h="882">
                  <a:moveTo>
                    <a:pt x="188" y="558"/>
                  </a:moveTo>
                  <a:lnTo>
                    <a:pt x="188" y="452"/>
                  </a:lnTo>
                  <a:lnTo>
                    <a:pt x="367" y="452"/>
                  </a:lnTo>
                  <a:lnTo>
                    <a:pt x="367" y="881"/>
                  </a:lnTo>
                  <a:lnTo>
                    <a:pt x="136" y="881"/>
                  </a:lnTo>
                  <a:lnTo>
                    <a:pt x="136" y="881"/>
                  </a:lnTo>
                  <a:cubicBezTo>
                    <a:pt x="46" y="881"/>
                    <a:pt x="0" y="831"/>
                    <a:pt x="0" y="732"/>
                  </a:cubicBezTo>
                  <a:lnTo>
                    <a:pt x="0" y="151"/>
                  </a:lnTo>
                  <a:lnTo>
                    <a:pt x="0" y="151"/>
                  </a:lnTo>
                  <a:cubicBezTo>
                    <a:pt x="0" y="50"/>
                    <a:pt x="46" y="0"/>
                    <a:pt x="136" y="0"/>
                  </a:cubicBezTo>
                  <a:lnTo>
                    <a:pt x="217" y="0"/>
                  </a:lnTo>
                  <a:lnTo>
                    <a:pt x="217" y="0"/>
                  </a:lnTo>
                  <a:cubicBezTo>
                    <a:pt x="317" y="0"/>
                    <a:pt x="367" y="51"/>
                    <a:pt x="367" y="153"/>
                  </a:cubicBezTo>
                  <a:lnTo>
                    <a:pt x="367" y="249"/>
                  </a:lnTo>
                  <a:lnTo>
                    <a:pt x="249" y="249"/>
                  </a:lnTo>
                  <a:lnTo>
                    <a:pt x="249" y="171"/>
                  </a:lnTo>
                  <a:lnTo>
                    <a:pt x="249" y="171"/>
                  </a:lnTo>
                  <a:cubicBezTo>
                    <a:pt x="249" y="128"/>
                    <a:pt x="233" y="107"/>
                    <a:pt x="199" y="107"/>
                  </a:cubicBezTo>
                  <a:lnTo>
                    <a:pt x="170" y="107"/>
                  </a:lnTo>
                  <a:lnTo>
                    <a:pt x="170" y="107"/>
                  </a:lnTo>
                  <a:cubicBezTo>
                    <a:pt x="135" y="107"/>
                    <a:pt x="118" y="128"/>
                    <a:pt x="118" y="171"/>
                  </a:cubicBezTo>
                  <a:lnTo>
                    <a:pt x="118" y="711"/>
                  </a:lnTo>
                  <a:lnTo>
                    <a:pt x="118" y="711"/>
                  </a:lnTo>
                  <a:cubicBezTo>
                    <a:pt x="118" y="753"/>
                    <a:pt x="135" y="775"/>
                    <a:pt x="170" y="775"/>
                  </a:cubicBezTo>
                  <a:lnTo>
                    <a:pt x="249" y="775"/>
                  </a:lnTo>
                  <a:lnTo>
                    <a:pt x="249" y="558"/>
                  </a:lnTo>
                  <a:lnTo>
                    <a:pt x="188" y="55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8E527FEE-694D-9045-A5F8-04715238B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04303" y="4439477"/>
              <a:ext cx="359828" cy="799619"/>
            </a:xfrm>
            <a:custGeom>
              <a:avLst/>
              <a:gdLst>
                <a:gd name="T0" fmla="*/ 171 w 397"/>
                <a:gd name="T1" fmla="*/ 775 h 882"/>
                <a:gd name="T2" fmla="*/ 231 w 397"/>
                <a:gd name="T3" fmla="*/ 775 h 882"/>
                <a:gd name="T4" fmla="*/ 231 w 397"/>
                <a:gd name="T5" fmla="*/ 775 h 882"/>
                <a:gd name="T6" fmla="*/ 278 w 397"/>
                <a:gd name="T7" fmla="*/ 723 h 882"/>
                <a:gd name="T8" fmla="*/ 278 w 397"/>
                <a:gd name="T9" fmla="*/ 159 h 882"/>
                <a:gd name="T10" fmla="*/ 278 w 397"/>
                <a:gd name="T11" fmla="*/ 159 h 882"/>
                <a:gd name="T12" fmla="*/ 225 w 397"/>
                <a:gd name="T13" fmla="*/ 107 h 882"/>
                <a:gd name="T14" fmla="*/ 170 w 397"/>
                <a:gd name="T15" fmla="*/ 107 h 882"/>
                <a:gd name="T16" fmla="*/ 170 w 397"/>
                <a:gd name="T17" fmla="*/ 107 h 882"/>
                <a:gd name="T18" fmla="*/ 118 w 397"/>
                <a:gd name="T19" fmla="*/ 159 h 882"/>
                <a:gd name="T20" fmla="*/ 118 w 397"/>
                <a:gd name="T21" fmla="*/ 723 h 882"/>
                <a:gd name="T22" fmla="*/ 118 w 397"/>
                <a:gd name="T23" fmla="*/ 723 h 882"/>
                <a:gd name="T24" fmla="*/ 171 w 397"/>
                <a:gd name="T25" fmla="*/ 775 h 882"/>
                <a:gd name="T26" fmla="*/ 143 w 397"/>
                <a:gd name="T27" fmla="*/ 881 h 882"/>
                <a:gd name="T28" fmla="*/ 143 w 397"/>
                <a:gd name="T29" fmla="*/ 881 h 882"/>
                <a:gd name="T30" fmla="*/ 0 w 397"/>
                <a:gd name="T31" fmla="*/ 731 h 882"/>
                <a:gd name="T32" fmla="*/ 0 w 397"/>
                <a:gd name="T33" fmla="*/ 151 h 882"/>
                <a:gd name="T34" fmla="*/ 0 w 397"/>
                <a:gd name="T35" fmla="*/ 151 h 882"/>
                <a:gd name="T36" fmla="*/ 142 w 397"/>
                <a:gd name="T37" fmla="*/ 0 h 882"/>
                <a:gd name="T38" fmla="*/ 255 w 397"/>
                <a:gd name="T39" fmla="*/ 0 h 882"/>
                <a:gd name="T40" fmla="*/ 255 w 397"/>
                <a:gd name="T41" fmla="*/ 0 h 882"/>
                <a:gd name="T42" fmla="*/ 396 w 397"/>
                <a:gd name="T43" fmla="*/ 151 h 882"/>
                <a:gd name="T44" fmla="*/ 396 w 397"/>
                <a:gd name="T45" fmla="*/ 731 h 882"/>
                <a:gd name="T46" fmla="*/ 396 w 397"/>
                <a:gd name="T47" fmla="*/ 731 h 882"/>
                <a:gd name="T48" fmla="*/ 254 w 397"/>
                <a:gd name="T49" fmla="*/ 881 h 882"/>
                <a:gd name="T50" fmla="*/ 143 w 397"/>
                <a:gd name="T51" fmla="*/ 881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7" h="882">
                  <a:moveTo>
                    <a:pt x="171" y="775"/>
                  </a:moveTo>
                  <a:lnTo>
                    <a:pt x="231" y="775"/>
                  </a:lnTo>
                  <a:lnTo>
                    <a:pt x="231" y="775"/>
                  </a:lnTo>
                  <a:cubicBezTo>
                    <a:pt x="262" y="775"/>
                    <a:pt x="278" y="757"/>
                    <a:pt x="278" y="723"/>
                  </a:cubicBezTo>
                  <a:lnTo>
                    <a:pt x="278" y="159"/>
                  </a:lnTo>
                  <a:lnTo>
                    <a:pt x="278" y="159"/>
                  </a:lnTo>
                  <a:cubicBezTo>
                    <a:pt x="278" y="124"/>
                    <a:pt x="261" y="107"/>
                    <a:pt x="225" y="107"/>
                  </a:cubicBezTo>
                  <a:lnTo>
                    <a:pt x="170" y="107"/>
                  </a:lnTo>
                  <a:lnTo>
                    <a:pt x="170" y="107"/>
                  </a:lnTo>
                  <a:cubicBezTo>
                    <a:pt x="135" y="107"/>
                    <a:pt x="118" y="124"/>
                    <a:pt x="118" y="159"/>
                  </a:cubicBezTo>
                  <a:lnTo>
                    <a:pt x="118" y="723"/>
                  </a:lnTo>
                  <a:lnTo>
                    <a:pt x="118" y="723"/>
                  </a:lnTo>
                  <a:cubicBezTo>
                    <a:pt x="118" y="757"/>
                    <a:pt x="136" y="775"/>
                    <a:pt x="171" y="775"/>
                  </a:cubicBezTo>
                  <a:close/>
                  <a:moveTo>
                    <a:pt x="143" y="881"/>
                  </a:moveTo>
                  <a:lnTo>
                    <a:pt x="143" y="881"/>
                  </a:lnTo>
                  <a:cubicBezTo>
                    <a:pt x="48" y="881"/>
                    <a:pt x="0" y="831"/>
                    <a:pt x="0" y="731"/>
                  </a:cubicBezTo>
                  <a:lnTo>
                    <a:pt x="0" y="151"/>
                  </a:lnTo>
                  <a:lnTo>
                    <a:pt x="0" y="151"/>
                  </a:lnTo>
                  <a:cubicBezTo>
                    <a:pt x="0" y="50"/>
                    <a:pt x="48" y="0"/>
                    <a:pt x="142" y="0"/>
                  </a:cubicBezTo>
                  <a:lnTo>
                    <a:pt x="255" y="0"/>
                  </a:lnTo>
                  <a:lnTo>
                    <a:pt x="255" y="0"/>
                  </a:lnTo>
                  <a:cubicBezTo>
                    <a:pt x="348" y="0"/>
                    <a:pt x="396" y="50"/>
                    <a:pt x="396" y="151"/>
                  </a:cubicBezTo>
                  <a:lnTo>
                    <a:pt x="396" y="731"/>
                  </a:lnTo>
                  <a:lnTo>
                    <a:pt x="396" y="731"/>
                  </a:lnTo>
                  <a:cubicBezTo>
                    <a:pt x="396" y="831"/>
                    <a:pt x="348" y="881"/>
                    <a:pt x="254" y="881"/>
                  </a:cubicBezTo>
                  <a:lnTo>
                    <a:pt x="143" y="8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E97B40E-CF52-0C4C-A819-A4E99C6E03DC}"/>
              </a:ext>
            </a:extLst>
          </p:cNvPr>
          <p:cNvGrpSpPr/>
          <p:nvPr/>
        </p:nvGrpSpPr>
        <p:grpSpPr>
          <a:xfrm>
            <a:off x="-127" y="9663567"/>
            <a:ext cx="24378031" cy="3290433"/>
            <a:chOff x="-127" y="9237192"/>
            <a:chExt cx="24378031" cy="3290433"/>
          </a:xfrm>
        </p:grpSpPr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6601690B-1225-BB4E-B616-5A88E730B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237192"/>
              <a:ext cx="24377650" cy="3290433"/>
            </a:xfrm>
            <a:custGeom>
              <a:avLst/>
              <a:gdLst>
                <a:gd name="T0" fmla="*/ 0 w 19577"/>
                <a:gd name="T1" fmla="*/ 3627 h 3628"/>
                <a:gd name="T2" fmla="*/ 19576 w 19577"/>
                <a:gd name="T3" fmla="*/ 3627 h 3628"/>
                <a:gd name="T4" fmla="*/ 19576 w 19577"/>
                <a:gd name="T5" fmla="*/ 0 h 3628"/>
                <a:gd name="T6" fmla="*/ 0 w 19577"/>
                <a:gd name="T7" fmla="*/ 0 h 3628"/>
                <a:gd name="T8" fmla="*/ 0 w 19577"/>
                <a:gd name="T9" fmla="*/ 3627 h 3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77" h="3628">
                  <a:moveTo>
                    <a:pt x="0" y="3627"/>
                  </a:moveTo>
                  <a:lnTo>
                    <a:pt x="19576" y="3627"/>
                  </a:lnTo>
                  <a:lnTo>
                    <a:pt x="19576" y="0"/>
                  </a:lnTo>
                  <a:lnTo>
                    <a:pt x="0" y="0"/>
                  </a:lnTo>
                  <a:lnTo>
                    <a:pt x="0" y="362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5446C8BC-7373-2644-B034-79A24D4F2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660993"/>
              <a:ext cx="24377904" cy="71965"/>
            </a:xfrm>
            <a:custGeom>
              <a:avLst/>
              <a:gdLst>
                <a:gd name="T0" fmla="*/ 26949 w 26950"/>
                <a:gd name="T1" fmla="*/ 0 h 78"/>
                <a:gd name="T2" fmla="*/ 0 w 26950"/>
                <a:gd name="T3" fmla="*/ 0 h 78"/>
                <a:gd name="T4" fmla="*/ 0 w 26950"/>
                <a:gd name="T5" fmla="*/ 77 h 78"/>
                <a:gd name="T6" fmla="*/ 26949 w 26950"/>
                <a:gd name="T7" fmla="*/ 77 h 78"/>
                <a:gd name="T8" fmla="*/ 26949 w 26950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50" h="78">
                  <a:moveTo>
                    <a:pt x="26949" y="0"/>
                  </a:moveTo>
                  <a:lnTo>
                    <a:pt x="0" y="0"/>
                  </a:lnTo>
                  <a:lnTo>
                    <a:pt x="0" y="77"/>
                  </a:lnTo>
                  <a:lnTo>
                    <a:pt x="26949" y="77"/>
                  </a:lnTo>
                  <a:lnTo>
                    <a:pt x="26949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4B2BB144-0D2C-8F4A-9BED-2A7019452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995881"/>
              <a:ext cx="24377904" cy="71965"/>
            </a:xfrm>
            <a:custGeom>
              <a:avLst/>
              <a:gdLst>
                <a:gd name="T0" fmla="*/ 26949 w 26950"/>
                <a:gd name="T1" fmla="*/ 0 h 78"/>
                <a:gd name="T2" fmla="*/ 0 w 26950"/>
                <a:gd name="T3" fmla="*/ 0 h 78"/>
                <a:gd name="T4" fmla="*/ 0 w 26950"/>
                <a:gd name="T5" fmla="*/ 77 h 78"/>
                <a:gd name="T6" fmla="*/ 26949 w 26950"/>
                <a:gd name="T7" fmla="*/ 77 h 78"/>
                <a:gd name="T8" fmla="*/ 26949 w 26950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50" h="78">
                  <a:moveTo>
                    <a:pt x="26949" y="0"/>
                  </a:moveTo>
                  <a:lnTo>
                    <a:pt x="0" y="0"/>
                  </a:lnTo>
                  <a:lnTo>
                    <a:pt x="0" y="77"/>
                  </a:lnTo>
                  <a:lnTo>
                    <a:pt x="26949" y="77"/>
                  </a:lnTo>
                  <a:lnTo>
                    <a:pt x="26949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BF99F59D-0B4C-B141-9F65-A8F2467F0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861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78FAAC04-EC84-C14B-991E-7E01941F6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505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AC6A111-B477-9F46-91F8-36C6751CA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7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9641BB8-3795-3D46-ADF7-D53F7FBAD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516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45AD1F5-A08C-AE41-94A7-9BA47FD24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4145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49FA2CDE-FC4F-CC44-8E03-BB65EA271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220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E9BF9F29-CD4C-5E4C-BE29-B37B677D7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2356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D4227670-957B-D34C-AC51-A26493E07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7429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346CCEE0-66D9-5441-B9DB-6CC3F387F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0712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E3D55FA5-EDD0-7E45-A215-8FF41FC6A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5788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C666EB60-B664-FF4C-9B56-1153F42EA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9071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F99F964B-AE29-D24C-B57A-EDAD2C738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34987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20">
              <a:extLst>
                <a:ext uri="{FF2B5EF4-FFF2-40B4-BE49-F238E27FC236}">
                  <a16:creationId xmlns:a16="http://schemas.microsoft.com/office/drawing/2014/main" id="{96E2A919-33E4-B84E-8DEE-5DFDA25B9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3999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21">
              <a:extLst>
                <a:ext uri="{FF2B5EF4-FFF2-40B4-BE49-F238E27FC236}">
                  <a16:creationId xmlns:a16="http://schemas.microsoft.com/office/drawing/2014/main" id="{84C946B5-8F42-C645-A289-0EE80B542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5642" y="10848426"/>
              <a:ext cx="842790" cy="71965"/>
            </a:xfrm>
            <a:custGeom>
              <a:avLst/>
              <a:gdLst>
                <a:gd name="T0" fmla="*/ 0 w 942"/>
                <a:gd name="T1" fmla="*/ 78 h 79"/>
                <a:gd name="T2" fmla="*/ 941 w 942"/>
                <a:gd name="T3" fmla="*/ 78 h 79"/>
                <a:gd name="T4" fmla="*/ 941 w 942"/>
                <a:gd name="T5" fmla="*/ 0 h 79"/>
                <a:gd name="T6" fmla="*/ 0 w 942"/>
                <a:gd name="T7" fmla="*/ 0 h 79"/>
                <a:gd name="T8" fmla="*/ 0 w 942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79">
                  <a:moveTo>
                    <a:pt x="0" y="78"/>
                  </a:moveTo>
                  <a:lnTo>
                    <a:pt x="941" y="78"/>
                  </a:lnTo>
                  <a:lnTo>
                    <a:pt x="941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23">
              <a:extLst>
                <a:ext uri="{FF2B5EF4-FFF2-40B4-BE49-F238E27FC236}">
                  <a16:creationId xmlns:a16="http://schemas.microsoft.com/office/drawing/2014/main" id="{C5343E06-E7DC-C940-8B18-8B96440BB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53346" y="10848426"/>
              <a:ext cx="842790" cy="71965"/>
            </a:xfrm>
            <a:custGeom>
              <a:avLst/>
              <a:gdLst>
                <a:gd name="T0" fmla="*/ 0 w 943"/>
                <a:gd name="T1" fmla="*/ 78 h 79"/>
                <a:gd name="T2" fmla="*/ 942 w 943"/>
                <a:gd name="T3" fmla="*/ 78 h 79"/>
                <a:gd name="T4" fmla="*/ 942 w 943"/>
                <a:gd name="T5" fmla="*/ 0 h 79"/>
                <a:gd name="T6" fmla="*/ 0 w 943"/>
                <a:gd name="T7" fmla="*/ 0 h 79"/>
                <a:gd name="T8" fmla="*/ 0 w 943"/>
                <a:gd name="T9" fmla="*/ 7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79">
                  <a:moveTo>
                    <a:pt x="0" y="78"/>
                  </a:moveTo>
                  <a:lnTo>
                    <a:pt x="942" y="78"/>
                  </a:lnTo>
                  <a:lnTo>
                    <a:pt x="942" y="0"/>
                  </a:lnTo>
                  <a:lnTo>
                    <a:pt x="0" y="0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38834308-D274-D94D-860E-6ACE08B5DE48}"/>
              </a:ext>
            </a:extLst>
          </p:cNvPr>
          <p:cNvSpPr txBox="1"/>
          <p:nvPr/>
        </p:nvSpPr>
        <p:spPr>
          <a:xfrm>
            <a:off x="5133599" y="598229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2EE4C41B-D9A4-D745-BB87-92367138A2C6}"/>
              </a:ext>
            </a:extLst>
          </p:cNvPr>
          <p:cNvSpPr txBox="1">
            <a:spLocks/>
          </p:cNvSpPr>
          <p:nvPr/>
        </p:nvSpPr>
        <p:spPr>
          <a:xfrm>
            <a:off x="4202010" y="663847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93C6684-F5D8-944F-949F-E141A89871D2}"/>
              </a:ext>
            </a:extLst>
          </p:cNvPr>
          <p:cNvSpPr txBox="1"/>
          <p:nvPr/>
        </p:nvSpPr>
        <p:spPr>
          <a:xfrm>
            <a:off x="17610271" y="598229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18AA808F-FD68-7D41-807E-75C981BDD934}"/>
              </a:ext>
            </a:extLst>
          </p:cNvPr>
          <p:cNvSpPr txBox="1">
            <a:spLocks/>
          </p:cNvSpPr>
          <p:nvPr/>
        </p:nvSpPr>
        <p:spPr>
          <a:xfrm>
            <a:off x="16739596" y="663847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1E269C2-4FFF-CB4D-8EE6-D9D75ECC42D8}"/>
              </a:ext>
            </a:extLst>
          </p:cNvPr>
          <p:cNvSpPr txBox="1"/>
          <p:nvPr/>
        </p:nvSpPr>
        <p:spPr>
          <a:xfrm>
            <a:off x="13443899" y="598229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4E836905-DB73-5740-A583-81639CBC08B7}"/>
              </a:ext>
            </a:extLst>
          </p:cNvPr>
          <p:cNvSpPr txBox="1">
            <a:spLocks/>
          </p:cNvSpPr>
          <p:nvPr/>
        </p:nvSpPr>
        <p:spPr>
          <a:xfrm>
            <a:off x="12560400" y="663847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129B63C-7492-D845-AFC4-4F2384F9CDE5}"/>
              </a:ext>
            </a:extLst>
          </p:cNvPr>
          <p:cNvSpPr txBox="1"/>
          <p:nvPr/>
        </p:nvSpPr>
        <p:spPr>
          <a:xfrm>
            <a:off x="9269513" y="598229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AE73E6B6-46BE-2F41-A10D-C719D7AB766B}"/>
              </a:ext>
            </a:extLst>
          </p:cNvPr>
          <p:cNvSpPr txBox="1">
            <a:spLocks/>
          </p:cNvSpPr>
          <p:nvPr/>
        </p:nvSpPr>
        <p:spPr>
          <a:xfrm>
            <a:off x="8381205" y="6638470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113" name="Freeform 9">
            <a:extLst>
              <a:ext uri="{FF2B5EF4-FFF2-40B4-BE49-F238E27FC236}">
                <a16:creationId xmlns:a16="http://schemas.microsoft.com/office/drawing/2014/main" id="{AD03C0F9-FA07-1843-9940-B1A9CA8A9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088" y="8367971"/>
            <a:ext cx="1975887" cy="2632596"/>
          </a:xfrm>
          <a:custGeom>
            <a:avLst/>
            <a:gdLst>
              <a:gd name="T0" fmla="*/ 0 w 3025"/>
              <a:gd name="T1" fmla="*/ 1512 h 4032"/>
              <a:gd name="T2" fmla="*/ 1512 w 3025"/>
              <a:gd name="T3" fmla="*/ 0 h 4032"/>
              <a:gd name="T4" fmla="*/ 1512 w 3025"/>
              <a:gd name="T5" fmla="*/ 0 h 4032"/>
              <a:gd name="T6" fmla="*/ 1512 w 3025"/>
              <a:gd name="T7" fmla="*/ 0 h 4032"/>
              <a:gd name="T8" fmla="*/ 3024 w 3025"/>
              <a:gd name="T9" fmla="*/ 1512 h 4032"/>
              <a:gd name="T10" fmla="*/ 3024 w 3025"/>
              <a:gd name="T11" fmla="*/ 1512 h 4032"/>
              <a:gd name="T12" fmla="*/ 3024 w 3025"/>
              <a:gd name="T13" fmla="*/ 1512 h 4032"/>
              <a:gd name="T14" fmla="*/ 1512 w 3025"/>
              <a:gd name="T15" fmla="*/ 4031 h 4032"/>
              <a:gd name="T16" fmla="*/ 1512 w 3025"/>
              <a:gd name="T17" fmla="*/ 4031 h 4032"/>
              <a:gd name="T18" fmla="*/ 1512 w 3025"/>
              <a:gd name="T19" fmla="*/ 4031 h 4032"/>
              <a:gd name="T20" fmla="*/ 0 w 3025"/>
              <a:gd name="T21" fmla="*/ 1512 h 4032"/>
              <a:gd name="T22" fmla="*/ 0 w 3025"/>
              <a:gd name="T23" fmla="*/ 1512 h 4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5" h="4032">
                <a:moveTo>
                  <a:pt x="0" y="1512"/>
                </a:moveTo>
                <a:cubicBezTo>
                  <a:pt x="0" y="677"/>
                  <a:pt x="677" y="0"/>
                  <a:pt x="1512" y="0"/>
                </a:cubicBezTo>
                <a:lnTo>
                  <a:pt x="1512" y="0"/>
                </a:lnTo>
                <a:lnTo>
                  <a:pt x="1512" y="0"/>
                </a:lnTo>
                <a:cubicBezTo>
                  <a:pt x="2347" y="0"/>
                  <a:pt x="3024" y="677"/>
                  <a:pt x="3024" y="1512"/>
                </a:cubicBezTo>
                <a:lnTo>
                  <a:pt x="3024" y="1512"/>
                </a:lnTo>
                <a:lnTo>
                  <a:pt x="3024" y="1512"/>
                </a:lnTo>
                <a:cubicBezTo>
                  <a:pt x="3024" y="2346"/>
                  <a:pt x="1512" y="4031"/>
                  <a:pt x="1512" y="4031"/>
                </a:cubicBezTo>
                <a:lnTo>
                  <a:pt x="1512" y="4031"/>
                </a:lnTo>
                <a:lnTo>
                  <a:pt x="1512" y="4031"/>
                </a:lnTo>
                <a:cubicBezTo>
                  <a:pt x="1512" y="4031"/>
                  <a:pt x="0" y="2346"/>
                  <a:pt x="0" y="1512"/>
                </a:cubicBezTo>
                <a:lnTo>
                  <a:pt x="0" y="151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4" name="Freeform 10">
            <a:extLst>
              <a:ext uri="{FF2B5EF4-FFF2-40B4-BE49-F238E27FC236}">
                <a16:creationId xmlns:a16="http://schemas.microsoft.com/office/drawing/2014/main" id="{CE57A13D-3B75-C940-8969-D4D27C2CD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443" y="8696325"/>
            <a:ext cx="1316297" cy="1316297"/>
          </a:xfrm>
          <a:custGeom>
            <a:avLst/>
            <a:gdLst>
              <a:gd name="T0" fmla="*/ 0 w 2017"/>
              <a:gd name="T1" fmla="*/ 1008 h 2017"/>
              <a:gd name="T2" fmla="*/ 1008 w 2017"/>
              <a:gd name="T3" fmla="*/ 0 h 2017"/>
              <a:gd name="T4" fmla="*/ 1008 w 2017"/>
              <a:gd name="T5" fmla="*/ 0 h 2017"/>
              <a:gd name="T6" fmla="*/ 1008 w 2017"/>
              <a:gd name="T7" fmla="*/ 0 h 2017"/>
              <a:gd name="T8" fmla="*/ 2016 w 2017"/>
              <a:gd name="T9" fmla="*/ 1008 h 2017"/>
              <a:gd name="T10" fmla="*/ 2016 w 2017"/>
              <a:gd name="T11" fmla="*/ 1008 h 2017"/>
              <a:gd name="T12" fmla="*/ 2016 w 2017"/>
              <a:gd name="T13" fmla="*/ 1008 h 2017"/>
              <a:gd name="T14" fmla="*/ 1008 w 2017"/>
              <a:gd name="T15" fmla="*/ 2016 h 2017"/>
              <a:gd name="T16" fmla="*/ 1008 w 2017"/>
              <a:gd name="T17" fmla="*/ 2016 h 2017"/>
              <a:gd name="T18" fmla="*/ 1008 w 2017"/>
              <a:gd name="T19" fmla="*/ 2016 h 2017"/>
              <a:gd name="T20" fmla="*/ 0 w 2017"/>
              <a:gd name="T21" fmla="*/ 1008 h 2017"/>
              <a:gd name="T22" fmla="*/ 0 w 2017"/>
              <a:gd name="T23" fmla="*/ 1008 h 2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17" h="2017">
                <a:moveTo>
                  <a:pt x="0" y="1008"/>
                </a:moveTo>
                <a:cubicBezTo>
                  <a:pt x="0" y="451"/>
                  <a:pt x="451" y="0"/>
                  <a:pt x="1008" y="0"/>
                </a:cubicBezTo>
                <a:lnTo>
                  <a:pt x="1008" y="0"/>
                </a:lnTo>
                <a:lnTo>
                  <a:pt x="1008" y="0"/>
                </a:lnTo>
                <a:cubicBezTo>
                  <a:pt x="1564" y="0"/>
                  <a:pt x="2016" y="451"/>
                  <a:pt x="2016" y="1008"/>
                </a:cubicBezTo>
                <a:lnTo>
                  <a:pt x="2016" y="1008"/>
                </a:lnTo>
                <a:lnTo>
                  <a:pt x="2016" y="1008"/>
                </a:lnTo>
                <a:cubicBezTo>
                  <a:pt x="2016" y="1564"/>
                  <a:pt x="1564" y="2016"/>
                  <a:pt x="1008" y="2016"/>
                </a:cubicBezTo>
                <a:lnTo>
                  <a:pt x="1008" y="2016"/>
                </a:lnTo>
                <a:lnTo>
                  <a:pt x="1008" y="2016"/>
                </a:lnTo>
                <a:cubicBezTo>
                  <a:pt x="451" y="2016"/>
                  <a:pt x="0" y="1564"/>
                  <a:pt x="0" y="1008"/>
                </a:cubicBezTo>
                <a:lnTo>
                  <a:pt x="0" y="100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3E54AEA-D514-B44E-B5F9-6D0CFBDF8F69}"/>
              </a:ext>
            </a:extLst>
          </p:cNvPr>
          <p:cNvGrpSpPr/>
          <p:nvPr/>
        </p:nvGrpSpPr>
        <p:grpSpPr>
          <a:xfrm>
            <a:off x="9111284" y="8367971"/>
            <a:ext cx="1975887" cy="2632596"/>
            <a:chOff x="6275021" y="6034233"/>
            <a:chExt cx="1975887" cy="2632596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4CAA1339-C5BE-A646-9BBC-9749ECE203AC}"/>
                </a:ext>
              </a:extLst>
            </p:cNvPr>
            <p:cNvGrpSpPr/>
            <p:nvPr/>
          </p:nvGrpSpPr>
          <p:grpSpPr>
            <a:xfrm>
              <a:off x="6275021" y="6034233"/>
              <a:ext cx="1975887" cy="2632596"/>
              <a:chOff x="7447850" y="2819819"/>
              <a:chExt cx="1975887" cy="2632596"/>
            </a:xfrm>
          </p:grpSpPr>
          <p:sp>
            <p:nvSpPr>
              <p:cNvPr id="120" name="Freeform 9">
                <a:extLst>
                  <a:ext uri="{FF2B5EF4-FFF2-40B4-BE49-F238E27FC236}">
                    <a16:creationId xmlns:a16="http://schemas.microsoft.com/office/drawing/2014/main" id="{1410EC55-F7E5-3243-BE4D-64FCDB476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7850" y="2819819"/>
                <a:ext cx="1975887" cy="2632596"/>
              </a:xfrm>
              <a:custGeom>
                <a:avLst/>
                <a:gdLst>
                  <a:gd name="T0" fmla="*/ 0 w 3025"/>
                  <a:gd name="T1" fmla="*/ 1512 h 4032"/>
                  <a:gd name="T2" fmla="*/ 1512 w 3025"/>
                  <a:gd name="T3" fmla="*/ 0 h 4032"/>
                  <a:gd name="T4" fmla="*/ 1512 w 3025"/>
                  <a:gd name="T5" fmla="*/ 0 h 4032"/>
                  <a:gd name="T6" fmla="*/ 1512 w 3025"/>
                  <a:gd name="T7" fmla="*/ 0 h 4032"/>
                  <a:gd name="T8" fmla="*/ 3024 w 3025"/>
                  <a:gd name="T9" fmla="*/ 1512 h 4032"/>
                  <a:gd name="T10" fmla="*/ 3024 w 3025"/>
                  <a:gd name="T11" fmla="*/ 1512 h 4032"/>
                  <a:gd name="T12" fmla="*/ 3024 w 3025"/>
                  <a:gd name="T13" fmla="*/ 1512 h 4032"/>
                  <a:gd name="T14" fmla="*/ 1512 w 3025"/>
                  <a:gd name="T15" fmla="*/ 4031 h 4032"/>
                  <a:gd name="T16" fmla="*/ 1512 w 3025"/>
                  <a:gd name="T17" fmla="*/ 4031 h 4032"/>
                  <a:gd name="T18" fmla="*/ 1512 w 3025"/>
                  <a:gd name="T19" fmla="*/ 4031 h 4032"/>
                  <a:gd name="T20" fmla="*/ 0 w 3025"/>
                  <a:gd name="T21" fmla="*/ 1512 h 4032"/>
                  <a:gd name="T22" fmla="*/ 0 w 3025"/>
                  <a:gd name="T23" fmla="*/ 1512 h 4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25" h="4032">
                    <a:moveTo>
                      <a:pt x="0" y="1512"/>
                    </a:moveTo>
                    <a:cubicBezTo>
                      <a:pt x="0" y="677"/>
                      <a:pt x="677" y="0"/>
                      <a:pt x="1512" y="0"/>
                    </a:cubicBezTo>
                    <a:lnTo>
                      <a:pt x="1512" y="0"/>
                    </a:lnTo>
                    <a:lnTo>
                      <a:pt x="1512" y="0"/>
                    </a:lnTo>
                    <a:cubicBezTo>
                      <a:pt x="2347" y="0"/>
                      <a:pt x="3024" y="677"/>
                      <a:pt x="3024" y="1512"/>
                    </a:cubicBezTo>
                    <a:lnTo>
                      <a:pt x="3024" y="1512"/>
                    </a:lnTo>
                    <a:lnTo>
                      <a:pt x="3024" y="1512"/>
                    </a:lnTo>
                    <a:cubicBezTo>
                      <a:pt x="3024" y="2346"/>
                      <a:pt x="1512" y="4031"/>
                      <a:pt x="1512" y="4031"/>
                    </a:cubicBezTo>
                    <a:lnTo>
                      <a:pt x="1512" y="4031"/>
                    </a:lnTo>
                    <a:lnTo>
                      <a:pt x="1512" y="4031"/>
                    </a:lnTo>
                    <a:cubicBezTo>
                      <a:pt x="1512" y="4031"/>
                      <a:pt x="0" y="2346"/>
                      <a:pt x="0" y="1512"/>
                    </a:cubicBezTo>
                    <a:lnTo>
                      <a:pt x="0" y="1512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 useBgFill="1">
            <p:nvSpPr>
              <p:cNvPr id="121" name="Freeform 10">
                <a:extLst>
                  <a:ext uri="{FF2B5EF4-FFF2-40B4-BE49-F238E27FC236}">
                    <a16:creationId xmlns:a16="http://schemas.microsoft.com/office/drawing/2014/main" id="{710B961D-F2C5-864E-AC17-5681B6D84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76205" y="3148173"/>
                <a:ext cx="1316297" cy="1316297"/>
              </a:xfrm>
              <a:custGeom>
                <a:avLst/>
                <a:gdLst>
                  <a:gd name="T0" fmla="*/ 0 w 2017"/>
                  <a:gd name="T1" fmla="*/ 1008 h 2017"/>
                  <a:gd name="T2" fmla="*/ 1008 w 2017"/>
                  <a:gd name="T3" fmla="*/ 0 h 2017"/>
                  <a:gd name="T4" fmla="*/ 1008 w 2017"/>
                  <a:gd name="T5" fmla="*/ 0 h 2017"/>
                  <a:gd name="T6" fmla="*/ 1008 w 2017"/>
                  <a:gd name="T7" fmla="*/ 0 h 2017"/>
                  <a:gd name="T8" fmla="*/ 2016 w 2017"/>
                  <a:gd name="T9" fmla="*/ 1008 h 2017"/>
                  <a:gd name="T10" fmla="*/ 2016 w 2017"/>
                  <a:gd name="T11" fmla="*/ 1008 h 2017"/>
                  <a:gd name="T12" fmla="*/ 2016 w 2017"/>
                  <a:gd name="T13" fmla="*/ 1008 h 2017"/>
                  <a:gd name="T14" fmla="*/ 1008 w 2017"/>
                  <a:gd name="T15" fmla="*/ 2016 h 2017"/>
                  <a:gd name="T16" fmla="*/ 1008 w 2017"/>
                  <a:gd name="T17" fmla="*/ 2016 h 2017"/>
                  <a:gd name="T18" fmla="*/ 1008 w 2017"/>
                  <a:gd name="T19" fmla="*/ 2016 h 2017"/>
                  <a:gd name="T20" fmla="*/ 0 w 2017"/>
                  <a:gd name="T21" fmla="*/ 1008 h 2017"/>
                  <a:gd name="T22" fmla="*/ 0 w 2017"/>
                  <a:gd name="T23" fmla="*/ 1008 h 2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17" h="2017">
                    <a:moveTo>
                      <a:pt x="0" y="1008"/>
                    </a:moveTo>
                    <a:cubicBezTo>
                      <a:pt x="0" y="451"/>
                      <a:pt x="451" y="0"/>
                      <a:pt x="1008" y="0"/>
                    </a:cubicBezTo>
                    <a:lnTo>
                      <a:pt x="1008" y="0"/>
                    </a:lnTo>
                    <a:lnTo>
                      <a:pt x="1008" y="0"/>
                    </a:lnTo>
                    <a:cubicBezTo>
                      <a:pt x="1564" y="0"/>
                      <a:pt x="2016" y="451"/>
                      <a:pt x="2016" y="1008"/>
                    </a:cubicBezTo>
                    <a:lnTo>
                      <a:pt x="2016" y="1008"/>
                    </a:lnTo>
                    <a:lnTo>
                      <a:pt x="2016" y="1008"/>
                    </a:lnTo>
                    <a:cubicBezTo>
                      <a:pt x="2016" y="1564"/>
                      <a:pt x="1564" y="2016"/>
                      <a:pt x="1008" y="2016"/>
                    </a:cubicBezTo>
                    <a:lnTo>
                      <a:pt x="1008" y="2016"/>
                    </a:lnTo>
                    <a:lnTo>
                      <a:pt x="1008" y="2016"/>
                    </a:lnTo>
                    <a:cubicBezTo>
                      <a:pt x="451" y="2016"/>
                      <a:pt x="0" y="1564"/>
                      <a:pt x="0" y="1008"/>
                    </a:cubicBezTo>
                    <a:lnTo>
                      <a:pt x="0" y="1008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sp>
          <p:nvSpPr>
            <p:cNvPr id="119" name="Shape 2631">
              <a:extLst>
                <a:ext uri="{FF2B5EF4-FFF2-40B4-BE49-F238E27FC236}">
                  <a16:creationId xmlns:a16="http://schemas.microsoft.com/office/drawing/2014/main" id="{55328A2C-0825-A243-A333-9D93C927E1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6784" y="6689584"/>
              <a:ext cx="809480" cy="66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3600"/>
                  </a:moveTo>
                  <a:lnTo>
                    <a:pt x="1964" y="3600"/>
                  </a:lnTo>
                  <a:lnTo>
                    <a:pt x="1964" y="1200"/>
                  </a:lnTo>
                  <a:lnTo>
                    <a:pt x="19636" y="1200"/>
                  </a:lnTo>
                  <a:cubicBezTo>
                    <a:pt x="19636" y="1200"/>
                    <a:pt x="19636" y="3600"/>
                    <a:pt x="19636" y="3600"/>
                  </a:cubicBezTo>
                  <a:close/>
                  <a:moveTo>
                    <a:pt x="17182" y="6000"/>
                  </a:moveTo>
                  <a:lnTo>
                    <a:pt x="17182" y="4800"/>
                  </a:lnTo>
                  <a:lnTo>
                    <a:pt x="19145" y="4800"/>
                  </a:lnTo>
                  <a:lnTo>
                    <a:pt x="19145" y="6000"/>
                  </a:lnTo>
                  <a:cubicBezTo>
                    <a:pt x="19145" y="6662"/>
                    <a:pt x="18705" y="7200"/>
                    <a:pt x="18164" y="7200"/>
                  </a:cubicBezTo>
                  <a:cubicBezTo>
                    <a:pt x="17621" y="7200"/>
                    <a:pt x="17182" y="6662"/>
                    <a:pt x="17182" y="6000"/>
                  </a:cubicBezTo>
                  <a:moveTo>
                    <a:pt x="14236" y="6000"/>
                  </a:moveTo>
                  <a:lnTo>
                    <a:pt x="14236" y="4800"/>
                  </a:lnTo>
                  <a:lnTo>
                    <a:pt x="16200" y="4800"/>
                  </a:lnTo>
                  <a:lnTo>
                    <a:pt x="16200" y="6000"/>
                  </a:lnTo>
                  <a:cubicBezTo>
                    <a:pt x="16200" y="6662"/>
                    <a:pt x="15760" y="7200"/>
                    <a:pt x="15218" y="7200"/>
                  </a:cubicBezTo>
                  <a:cubicBezTo>
                    <a:pt x="14675" y="7200"/>
                    <a:pt x="14236" y="6662"/>
                    <a:pt x="14236" y="6000"/>
                  </a:cubicBezTo>
                  <a:moveTo>
                    <a:pt x="11291" y="6000"/>
                  </a:moveTo>
                  <a:lnTo>
                    <a:pt x="11291" y="4800"/>
                  </a:lnTo>
                  <a:lnTo>
                    <a:pt x="13255" y="4800"/>
                  </a:lnTo>
                  <a:lnTo>
                    <a:pt x="13255" y="6000"/>
                  </a:lnTo>
                  <a:cubicBezTo>
                    <a:pt x="13255" y="6662"/>
                    <a:pt x="12814" y="7200"/>
                    <a:pt x="12273" y="7200"/>
                  </a:cubicBezTo>
                  <a:cubicBezTo>
                    <a:pt x="11730" y="7200"/>
                    <a:pt x="11291" y="6662"/>
                    <a:pt x="11291" y="6000"/>
                  </a:cubicBezTo>
                  <a:moveTo>
                    <a:pt x="8345" y="6000"/>
                  </a:moveTo>
                  <a:lnTo>
                    <a:pt x="8345" y="4800"/>
                  </a:lnTo>
                  <a:lnTo>
                    <a:pt x="10309" y="4800"/>
                  </a:lnTo>
                  <a:lnTo>
                    <a:pt x="10309" y="6000"/>
                  </a:lnTo>
                  <a:cubicBezTo>
                    <a:pt x="10309" y="6662"/>
                    <a:pt x="9869" y="7200"/>
                    <a:pt x="9327" y="7200"/>
                  </a:cubicBezTo>
                  <a:cubicBezTo>
                    <a:pt x="8785" y="7200"/>
                    <a:pt x="8345" y="6662"/>
                    <a:pt x="8345" y="6000"/>
                  </a:cubicBezTo>
                  <a:moveTo>
                    <a:pt x="5400" y="6000"/>
                  </a:moveTo>
                  <a:lnTo>
                    <a:pt x="5400" y="4800"/>
                  </a:lnTo>
                  <a:lnTo>
                    <a:pt x="7364" y="4800"/>
                  </a:lnTo>
                  <a:lnTo>
                    <a:pt x="7364" y="6000"/>
                  </a:lnTo>
                  <a:cubicBezTo>
                    <a:pt x="7364" y="6662"/>
                    <a:pt x="6924" y="7200"/>
                    <a:pt x="6382" y="7200"/>
                  </a:cubicBezTo>
                  <a:cubicBezTo>
                    <a:pt x="5839" y="7200"/>
                    <a:pt x="5400" y="6662"/>
                    <a:pt x="5400" y="6000"/>
                  </a:cubicBezTo>
                  <a:moveTo>
                    <a:pt x="2455" y="6000"/>
                  </a:moveTo>
                  <a:lnTo>
                    <a:pt x="2455" y="4800"/>
                  </a:lnTo>
                  <a:lnTo>
                    <a:pt x="4418" y="4800"/>
                  </a:lnTo>
                  <a:lnTo>
                    <a:pt x="4418" y="6000"/>
                  </a:lnTo>
                  <a:cubicBezTo>
                    <a:pt x="4418" y="6662"/>
                    <a:pt x="3978" y="7200"/>
                    <a:pt x="3436" y="7200"/>
                  </a:cubicBezTo>
                  <a:cubicBezTo>
                    <a:pt x="2894" y="7200"/>
                    <a:pt x="2455" y="6662"/>
                    <a:pt x="2455" y="6000"/>
                  </a:cubicBezTo>
                  <a:moveTo>
                    <a:pt x="19636" y="20400"/>
                  </a:moveTo>
                  <a:lnTo>
                    <a:pt x="12764" y="20400"/>
                  </a:lnTo>
                  <a:lnTo>
                    <a:pt x="12764" y="13800"/>
                  </a:lnTo>
                  <a:cubicBezTo>
                    <a:pt x="12764" y="13469"/>
                    <a:pt x="12544" y="13200"/>
                    <a:pt x="12273" y="13200"/>
                  </a:cubicBezTo>
                  <a:lnTo>
                    <a:pt x="9327" y="13200"/>
                  </a:lnTo>
                  <a:cubicBezTo>
                    <a:pt x="9056" y="13200"/>
                    <a:pt x="8836" y="13469"/>
                    <a:pt x="8836" y="13800"/>
                  </a:cubicBezTo>
                  <a:lnTo>
                    <a:pt x="8836" y="20400"/>
                  </a:lnTo>
                  <a:lnTo>
                    <a:pt x="1964" y="20400"/>
                  </a:lnTo>
                  <a:lnTo>
                    <a:pt x="1964" y="7573"/>
                  </a:lnTo>
                  <a:cubicBezTo>
                    <a:pt x="2324" y="8076"/>
                    <a:pt x="2847" y="8400"/>
                    <a:pt x="3436" y="8400"/>
                  </a:cubicBezTo>
                  <a:cubicBezTo>
                    <a:pt x="4026" y="8400"/>
                    <a:pt x="4549" y="8076"/>
                    <a:pt x="4909" y="7573"/>
                  </a:cubicBezTo>
                  <a:cubicBezTo>
                    <a:pt x="5269" y="8076"/>
                    <a:pt x="5792" y="8400"/>
                    <a:pt x="6382" y="8400"/>
                  </a:cubicBezTo>
                  <a:cubicBezTo>
                    <a:pt x="6971" y="8400"/>
                    <a:pt x="7495" y="8076"/>
                    <a:pt x="7855" y="7573"/>
                  </a:cubicBezTo>
                  <a:cubicBezTo>
                    <a:pt x="8215" y="8076"/>
                    <a:pt x="8738" y="8400"/>
                    <a:pt x="9327" y="8400"/>
                  </a:cubicBezTo>
                  <a:cubicBezTo>
                    <a:pt x="9917" y="8400"/>
                    <a:pt x="10440" y="8076"/>
                    <a:pt x="10800" y="7573"/>
                  </a:cubicBezTo>
                  <a:cubicBezTo>
                    <a:pt x="11160" y="8076"/>
                    <a:pt x="11683" y="8400"/>
                    <a:pt x="12273" y="8400"/>
                  </a:cubicBezTo>
                  <a:cubicBezTo>
                    <a:pt x="12862" y="8400"/>
                    <a:pt x="13385" y="8076"/>
                    <a:pt x="13745" y="7573"/>
                  </a:cubicBezTo>
                  <a:cubicBezTo>
                    <a:pt x="14105" y="8076"/>
                    <a:pt x="14629" y="8400"/>
                    <a:pt x="15218" y="8400"/>
                  </a:cubicBezTo>
                  <a:cubicBezTo>
                    <a:pt x="15808" y="8400"/>
                    <a:pt x="16331" y="8076"/>
                    <a:pt x="16691" y="7573"/>
                  </a:cubicBezTo>
                  <a:cubicBezTo>
                    <a:pt x="17051" y="8076"/>
                    <a:pt x="17574" y="8400"/>
                    <a:pt x="18164" y="8400"/>
                  </a:cubicBezTo>
                  <a:cubicBezTo>
                    <a:pt x="18753" y="8400"/>
                    <a:pt x="19276" y="8076"/>
                    <a:pt x="19636" y="7573"/>
                  </a:cubicBezTo>
                  <a:cubicBezTo>
                    <a:pt x="19636" y="7573"/>
                    <a:pt x="19636" y="20400"/>
                    <a:pt x="19636" y="20400"/>
                  </a:cubicBezTo>
                  <a:close/>
                  <a:moveTo>
                    <a:pt x="11782" y="20400"/>
                  </a:moveTo>
                  <a:lnTo>
                    <a:pt x="9818" y="20400"/>
                  </a:lnTo>
                  <a:lnTo>
                    <a:pt x="9818" y="14400"/>
                  </a:lnTo>
                  <a:lnTo>
                    <a:pt x="11782" y="14400"/>
                  </a:lnTo>
                  <a:cubicBezTo>
                    <a:pt x="11782" y="14400"/>
                    <a:pt x="11782" y="20400"/>
                    <a:pt x="11782" y="20400"/>
                  </a:cubicBezTo>
                  <a:close/>
                  <a:moveTo>
                    <a:pt x="21109" y="20400"/>
                  </a:moveTo>
                  <a:lnTo>
                    <a:pt x="20618" y="20400"/>
                  </a:lnTo>
                  <a:lnTo>
                    <a:pt x="20618" y="4800"/>
                  </a:lnTo>
                  <a:lnTo>
                    <a:pt x="21109" y="4800"/>
                  </a:lnTo>
                  <a:cubicBezTo>
                    <a:pt x="21380" y="4800"/>
                    <a:pt x="21600" y="4532"/>
                    <a:pt x="21600" y="4200"/>
                  </a:cubicBezTo>
                  <a:cubicBezTo>
                    <a:pt x="21600" y="3868"/>
                    <a:pt x="21380" y="3600"/>
                    <a:pt x="21109" y="3600"/>
                  </a:cubicBezTo>
                  <a:lnTo>
                    <a:pt x="20618" y="3600"/>
                  </a:lnTo>
                  <a:lnTo>
                    <a:pt x="20618" y="1200"/>
                  </a:lnTo>
                  <a:cubicBezTo>
                    <a:pt x="20618" y="538"/>
                    <a:pt x="20178" y="0"/>
                    <a:pt x="19636" y="0"/>
                  </a:cubicBezTo>
                  <a:lnTo>
                    <a:pt x="1964" y="0"/>
                  </a:lnTo>
                  <a:cubicBezTo>
                    <a:pt x="1421" y="0"/>
                    <a:pt x="982" y="538"/>
                    <a:pt x="982" y="1200"/>
                  </a:cubicBezTo>
                  <a:lnTo>
                    <a:pt x="982" y="3600"/>
                  </a:lnTo>
                  <a:lnTo>
                    <a:pt x="491" y="3600"/>
                  </a:lnTo>
                  <a:cubicBezTo>
                    <a:pt x="220" y="3600"/>
                    <a:pt x="0" y="3868"/>
                    <a:pt x="0" y="4200"/>
                  </a:cubicBezTo>
                  <a:cubicBezTo>
                    <a:pt x="0" y="4532"/>
                    <a:pt x="220" y="4800"/>
                    <a:pt x="491" y="4800"/>
                  </a:cubicBezTo>
                  <a:lnTo>
                    <a:pt x="982" y="4800"/>
                  </a:lnTo>
                  <a:lnTo>
                    <a:pt x="982" y="20400"/>
                  </a:lnTo>
                  <a:lnTo>
                    <a:pt x="491" y="20400"/>
                  </a:lnTo>
                  <a:cubicBezTo>
                    <a:pt x="220" y="20400"/>
                    <a:pt x="0" y="20669"/>
                    <a:pt x="0" y="21000"/>
                  </a:cubicBezTo>
                  <a:cubicBezTo>
                    <a:pt x="0" y="21332"/>
                    <a:pt x="220" y="21600"/>
                    <a:pt x="491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cubicBezTo>
                    <a:pt x="21600" y="20669"/>
                    <a:pt x="21380" y="20400"/>
                    <a:pt x="21109" y="20400"/>
                  </a:cubicBezTo>
                  <a:moveTo>
                    <a:pt x="16691" y="16800"/>
                  </a:moveTo>
                  <a:lnTo>
                    <a:pt x="14727" y="16800"/>
                  </a:lnTo>
                  <a:lnTo>
                    <a:pt x="14727" y="14400"/>
                  </a:lnTo>
                  <a:lnTo>
                    <a:pt x="16691" y="14400"/>
                  </a:lnTo>
                  <a:cubicBezTo>
                    <a:pt x="16691" y="14400"/>
                    <a:pt x="16691" y="16800"/>
                    <a:pt x="16691" y="16800"/>
                  </a:cubicBezTo>
                  <a:close/>
                  <a:moveTo>
                    <a:pt x="17182" y="13200"/>
                  </a:moveTo>
                  <a:lnTo>
                    <a:pt x="14236" y="13200"/>
                  </a:lnTo>
                  <a:cubicBezTo>
                    <a:pt x="13965" y="13200"/>
                    <a:pt x="13745" y="13469"/>
                    <a:pt x="13745" y="13800"/>
                  </a:cubicBezTo>
                  <a:lnTo>
                    <a:pt x="13745" y="17400"/>
                  </a:lnTo>
                  <a:cubicBezTo>
                    <a:pt x="13745" y="17732"/>
                    <a:pt x="13965" y="18000"/>
                    <a:pt x="14236" y="18000"/>
                  </a:cubicBezTo>
                  <a:lnTo>
                    <a:pt x="17182" y="18000"/>
                  </a:lnTo>
                  <a:cubicBezTo>
                    <a:pt x="17453" y="18000"/>
                    <a:pt x="17673" y="17732"/>
                    <a:pt x="17673" y="17400"/>
                  </a:cubicBezTo>
                  <a:lnTo>
                    <a:pt x="17673" y="13800"/>
                  </a:lnTo>
                  <a:cubicBezTo>
                    <a:pt x="17673" y="13469"/>
                    <a:pt x="17453" y="13200"/>
                    <a:pt x="17182" y="13200"/>
                  </a:cubicBezTo>
                  <a:moveTo>
                    <a:pt x="6873" y="16800"/>
                  </a:moveTo>
                  <a:lnTo>
                    <a:pt x="4909" y="16800"/>
                  </a:lnTo>
                  <a:lnTo>
                    <a:pt x="4909" y="14400"/>
                  </a:lnTo>
                  <a:lnTo>
                    <a:pt x="6873" y="14400"/>
                  </a:lnTo>
                  <a:cubicBezTo>
                    <a:pt x="6873" y="14400"/>
                    <a:pt x="6873" y="16800"/>
                    <a:pt x="6873" y="16800"/>
                  </a:cubicBezTo>
                  <a:close/>
                  <a:moveTo>
                    <a:pt x="7364" y="13200"/>
                  </a:moveTo>
                  <a:lnTo>
                    <a:pt x="4418" y="13200"/>
                  </a:lnTo>
                  <a:cubicBezTo>
                    <a:pt x="4147" y="13200"/>
                    <a:pt x="3927" y="13469"/>
                    <a:pt x="3927" y="13800"/>
                  </a:cubicBezTo>
                  <a:lnTo>
                    <a:pt x="3927" y="17400"/>
                  </a:lnTo>
                  <a:cubicBezTo>
                    <a:pt x="3927" y="17732"/>
                    <a:pt x="4147" y="18000"/>
                    <a:pt x="4418" y="18000"/>
                  </a:cubicBezTo>
                  <a:lnTo>
                    <a:pt x="7364" y="18000"/>
                  </a:lnTo>
                  <a:cubicBezTo>
                    <a:pt x="7635" y="18000"/>
                    <a:pt x="7855" y="17732"/>
                    <a:pt x="7855" y="17400"/>
                  </a:cubicBezTo>
                  <a:lnTo>
                    <a:pt x="7855" y="13800"/>
                  </a:lnTo>
                  <a:cubicBezTo>
                    <a:pt x="7855" y="13469"/>
                    <a:pt x="7635" y="13200"/>
                    <a:pt x="7364" y="13200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52E8FC9A-4626-7244-8601-F5383FC862AD}"/>
              </a:ext>
            </a:extLst>
          </p:cNvPr>
          <p:cNvGrpSpPr/>
          <p:nvPr/>
        </p:nvGrpSpPr>
        <p:grpSpPr>
          <a:xfrm>
            <a:off x="13290480" y="8367971"/>
            <a:ext cx="1975887" cy="2632596"/>
            <a:chOff x="7447850" y="2819819"/>
            <a:chExt cx="1975887" cy="2632596"/>
          </a:xfrm>
        </p:grpSpPr>
        <p:sp>
          <p:nvSpPr>
            <p:cNvPr id="125" name="Freeform 9">
              <a:extLst>
                <a:ext uri="{FF2B5EF4-FFF2-40B4-BE49-F238E27FC236}">
                  <a16:creationId xmlns:a16="http://schemas.microsoft.com/office/drawing/2014/main" id="{6EDA078B-9976-1F43-9A78-F04555805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7850" y="2819819"/>
              <a:ext cx="1975887" cy="2632596"/>
            </a:xfrm>
            <a:custGeom>
              <a:avLst/>
              <a:gdLst>
                <a:gd name="T0" fmla="*/ 0 w 3025"/>
                <a:gd name="T1" fmla="*/ 1512 h 4032"/>
                <a:gd name="T2" fmla="*/ 1512 w 3025"/>
                <a:gd name="T3" fmla="*/ 0 h 4032"/>
                <a:gd name="T4" fmla="*/ 1512 w 3025"/>
                <a:gd name="T5" fmla="*/ 0 h 4032"/>
                <a:gd name="T6" fmla="*/ 1512 w 3025"/>
                <a:gd name="T7" fmla="*/ 0 h 4032"/>
                <a:gd name="T8" fmla="*/ 3024 w 3025"/>
                <a:gd name="T9" fmla="*/ 1512 h 4032"/>
                <a:gd name="T10" fmla="*/ 3024 w 3025"/>
                <a:gd name="T11" fmla="*/ 1512 h 4032"/>
                <a:gd name="T12" fmla="*/ 3024 w 3025"/>
                <a:gd name="T13" fmla="*/ 1512 h 4032"/>
                <a:gd name="T14" fmla="*/ 1512 w 3025"/>
                <a:gd name="T15" fmla="*/ 4031 h 4032"/>
                <a:gd name="T16" fmla="*/ 1512 w 3025"/>
                <a:gd name="T17" fmla="*/ 4031 h 4032"/>
                <a:gd name="T18" fmla="*/ 1512 w 3025"/>
                <a:gd name="T19" fmla="*/ 4031 h 4032"/>
                <a:gd name="T20" fmla="*/ 0 w 3025"/>
                <a:gd name="T21" fmla="*/ 1512 h 4032"/>
                <a:gd name="T22" fmla="*/ 0 w 3025"/>
                <a:gd name="T23" fmla="*/ 1512 h 4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25" h="4032">
                  <a:moveTo>
                    <a:pt x="0" y="1512"/>
                  </a:moveTo>
                  <a:cubicBezTo>
                    <a:pt x="0" y="677"/>
                    <a:pt x="677" y="0"/>
                    <a:pt x="1512" y="0"/>
                  </a:cubicBezTo>
                  <a:lnTo>
                    <a:pt x="1512" y="0"/>
                  </a:lnTo>
                  <a:lnTo>
                    <a:pt x="1512" y="0"/>
                  </a:lnTo>
                  <a:cubicBezTo>
                    <a:pt x="2347" y="0"/>
                    <a:pt x="3024" y="677"/>
                    <a:pt x="3024" y="1512"/>
                  </a:cubicBezTo>
                  <a:lnTo>
                    <a:pt x="3024" y="1512"/>
                  </a:lnTo>
                  <a:lnTo>
                    <a:pt x="3024" y="1512"/>
                  </a:lnTo>
                  <a:cubicBezTo>
                    <a:pt x="3024" y="2346"/>
                    <a:pt x="1512" y="4031"/>
                    <a:pt x="1512" y="4031"/>
                  </a:cubicBezTo>
                  <a:lnTo>
                    <a:pt x="1512" y="4031"/>
                  </a:lnTo>
                  <a:lnTo>
                    <a:pt x="1512" y="4031"/>
                  </a:lnTo>
                  <a:cubicBezTo>
                    <a:pt x="1512" y="4031"/>
                    <a:pt x="0" y="2346"/>
                    <a:pt x="0" y="1512"/>
                  </a:cubicBezTo>
                  <a:lnTo>
                    <a:pt x="0" y="151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26" name="Freeform 10">
              <a:extLst>
                <a:ext uri="{FF2B5EF4-FFF2-40B4-BE49-F238E27FC236}">
                  <a16:creationId xmlns:a16="http://schemas.microsoft.com/office/drawing/2014/main" id="{335952F0-1B90-A44F-9515-67D38F8B9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6205" y="3148173"/>
              <a:ext cx="1316297" cy="1316297"/>
            </a:xfrm>
            <a:custGeom>
              <a:avLst/>
              <a:gdLst>
                <a:gd name="T0" fmla="*/ 0 w 2017"/>
                <a:gd name="T1" fmla="*/ 1008 h 2017"/>
                <a:gd name="T2" fmla="*/ 1008 w 2017"/>
                <a:gd name="T3" fmla="*/ 0 h 2017"/>
                <a:gd name="T4" fmla="*/ 1008 w 2017"/>
                <a:gd name="T5" fmla="*/ 0 h 2017"/>
                <a:gd name="T6" fmla="*/ 1008 w 2017"/>
                <a:gd name="T7" fmla="*/ 0 h 2017"/>
                <a:gd name="T8" fmla="*/ 2016 w 2017"/>
                <a:gd name="T9" fmla="*/ 1008 h 2017"/>
                <a:gd name="T10" fmla="*/ 2016 w 2017"/>
                <a:gd name="T11" fmla="*/ 1008 h 2017"/>
                <a:gd name="T12" fmla="*/ 2016 w 2017"/>
                <a:gd name="T13" fmla="*/ 1008 h 2017"/>
                <a:gd name="T14" fmla="*/ 1008 w 2017"/>
                <a:gd name="T15" fmla="*/ 2016 h 2017"/>
                <a:gd name="T16" fmla="*/ 1008 w 2017"/>
                <a:gd name="T17" fmla="*/ 2016 h 2017"/>
                <a:gd name="T18" fmla="*/ 1008 w 2017"/>
                <a:gd name="T19" fmla="*/ 2016 h 2017"/>
                <a:gd name="T20" fmla="*/ 0 w 2017"/>
                <a:gd name="T21" fmla="*/ 1008 h 2017"/>
                <a:gd name="T22" fmla="*/ 0 w 2017"/>
                <a:gd name="T23" fmla="*/ 1008 h 2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17" h="2017">
                  <a:moveTo>
                    <a:pt x="0" y="1008"/>
                  </a:moveTo>
                  <a:cubicBezTo>
                    <a:pt x="0" y="451"/>
                    <a:pt x="451" y="0"/>
                    <a:pt x="1008" y="0"/>
                  </a:cubicBezTo>
                  <a:lnTo>
                    <a:pt x="1008" y="0"/>
                  </a:lnTo>
                  <a:lnTo>
                    <a:pt x="1008" y="0"/>
                  </a:lnTo>
                  <a:cubicBezTo>
                    <a:pt x="1564" y="0"/>
                    <a:pt x="2016" y="451"/>
                    <a:pt x="2016" y="1008"/>
                  </a:cubicBezTo>
                  <a:lnTo>
                    <a:pt x="2016" y="1008"/>
                  </a:lnTo>
                  <a:lnTo>
                    <a:pt x="2016" y="1008"/>
                  </a:lnTo>
                  <a:cubicBezTo>
                    <a:pt x="2016" y="1564"/>
                    <a:pt x="1564" y="2016"/>
                    <a:pt x="1008" y="2016"/>
                  </a:cubicBezTo>
                  <a:lnTo>
                    <a:pt x="1008" y="2016"/>
                  </a:lnTo>
                  <a:lnTo>
                    <a:pt x="1008" y="2016"/>
                  </a:lnTo>
                  <a:cubicBezTo>
                    <a:pt x="451" y="2016"/>
                    <a:pt x="0" y="1564"/>
                    <a:pt x="0" y="1008"/>
                  </a:cubicBezTo>
                  <a:lnTo>
                    <a:pt x="0" y="1008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94A3CA3-C87C-0A4E-973D-00A32EE13CAF}"/>
              </a:ext>
            </a:extLst>
          </p:cNvPr>
          <p:cNvGrpSpPr/>
          <p:nvPr/>
        </p:nvGrpSpPr>
        <p:grpSpPr>
          <a:xfrm>
            <a:off x="17469674" y="8367971"/>
            <a:ext cx="1975887" cy="2632596"/>
            <a:chOff x="7447850" y="2819819"/>
            <a:chExt cx="1975887" cy="2632596"/>
          </a:xfrm>
        </p:grpSpPr>
        <p:sp>
          <p:nvSpPr>
            <p:cNvPr id="130" name="Freeform 9">
              <a:extLst>
                <a:ext uri="{FF2B5EF4-FFF2-40B4-BE49-F238E27FC236}">
                  <a16:creationId xmlns:a16="http://schemas.microsoft.com/office/drawing/2014/main" id="{2D946A33-72CF-2D42-A2AB-8646FA617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7850" y="2819819"/>
              <a:ext cx="1975887" cy="2632596"/>
            </a:xfrm>
            <a:custGeom>
              <a:avLst/>
              <a:gdLst>
                <a:gd name="T0" fmla="*/ 0 w 3025"/>
                <a:gd name="T1" fmla="*/ 1512 h 4032"/>
                <a:gd name="T2" fmla="*/ 1512 w 3025"/>
                <a:gd name="T3" fmla="*/ 0 h 4032"/>
                <a:gd name="T4" fmla="*/ 1512 w 3025"/>
                <a:gd name="T5" fmla="*/ 0 h 4032"/>
                <a:gd name="T6" fmla="*/ 1512 w 3025"/>
                <a:gd name="T7" fmla="*/ 0 h 4032"/>
                <a:gd name="T8" fmla="*/ 3024 w 3025"/>
                <a:gd name="T9" fmla="*/ 1512 h 4032"/>
                <a:gd name="T10" fmla="*/ 3024 w 3025"/>
                <a:gd name="T11" fmla="*/ 1512 h 4032"/>
                <a:gd name="T12" fmla="*/ 3024 w 3025"/>
                <a:gd name="T13" fmla="*/ 1512 h 4032"/>
                <a:gd name="T14" fmla="*/ 1512 w 3025"/>
                <a:gd name="T15" fmla="*/ 4031 h 4032"/>
                <a:gd name="T16" fmla="*/ 1512 w 3025"/>
                <a:gd name="T17" fmla="*/ 4031 h 4032"/>
                <a:gd name="T18" fmla="*/ 1512 w 3025"/>
                <a:gd name="T19" fmla="*/ 4031 h 4032"/>
                <a:gd name="T20" fmla="*/ 0 w 3025"/>
                <a:gd name="T21" fmla="*/ 1512 h 4032"/>
                <a:gd name="T22" fmla="*/ 0 w 3025"/>
                <a:gd name="T23" fmla="*/ 1512 h 4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25" h="4032">
                  <a:moveTo>
                    <a:pt x="0" y="1512"/>
                  </a:moveTo>
                  <a:cubicBezTo>
                    <a:pt x="0" y="677"/>
                    <a:pt x="677" y="0"/>
                    <a:pt x="1512" y="0"/>
                  </a:cubicBezTo>
                  <a:lnTo>
                    <a:pt x="1512" y="0"/>
                  </a:lnTo>
                  <a:lnTo>
                    <a:pt x="1512" y="0"/>
                  </a:lnTo>
                  <a:cubicBezTo>
                    <a:pt x="2347" y="0"/>
                    <a:pt x="3024" y="677"/>
                    <a:pt x="3024" y="1512"/>
                  </a:cubicBezTo>
                  <a:lnTo>
                    <a:pt x="3024" y="1512"/>
                  </a:lnTo>
                  <a:lnTo>
                    <a:pt x="3024" y="1512"/>
                  </a:lnTo>
                  <a:cubicBezTo>
                    <a:pt x="3024" y="2346"/>
                    <a:pt x="1512" y="4031"/>
                    <a:pt x="1512" y="4031"/>
                  </a:cubicBezTo>
                  <a:lnTo>
                    <a:pt x="1512" y="4031"/>
                  </a:lnTo>
                  <a:lnTo>
                    <a:pt x="1512" y="4031"/>
                  </a:lnTo>
                  <a:cubicBezTo>
                    <a:pt x="1512" y="4031"/>
                    <a:pt x="0" y="2346"/>
                    <a:pt x="0" y="1512"/>
                  </a:cubicBezTo>
                  <a:lnTo>
                    <a:pt x="0" y="151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 useBgFill="1">
          <p:nvSpPr>
            <p:cNvPr id="131" name="Freeform 10">
              <a:extLst>
                <a:ext uri="{FF2B5EF4-FFF2-40B4-BE49-F238E27FC236}">
                  <a16:creationId xmlns:a16="http://schemas.microsoft.com/office/drawing/2014/main" id="{D690C80C-0E4D-2248-8127-036D760A8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6205" y="3148173"/>
              <a:ext cx="1316297" cy="1316297"/>
            </a:xfrm>
            <a:custGeom>
              <a:avLst/>
              <a:gdLst>
                <a:gd name="T0" fmla="*/ 0 w 2017"/>
                <a:gd name="T1" fmla="*/ 1008 h 2017"/>
                <a:gd name="T2" fmla="*/ 1008 w 2017"/>
                <a:gd name="T3" fmla="*/ 0 h 2017"/>
                <a:gd name="T4" fmla="*/ 1008 w 2017"/>
                <a:gd name="T5" fmla="*/ 0 h 2017"/>
                <a:gd name="T6" fmla="*/ 1008 w 2017"/>
                <a:gd name="T7" fmla="*/ 0 h 2017"/>
                <a:gd name="T8" fmla="*/ 2016 w 2017"/>
                <a:gd name="T9" fmla="*/ 1008 h 2017"/>
                <a:gd name="T10" fmla="*/ 2016 w 2017"/>
                <a:gd name="T11" fmla="*/ 1008 h 2017"/>
                <a:gd name="T12" fmla="*/ 2016 w 2017"/>
                <a:gd name="T13" fmla="*/ 1008 h 2017"/>
                <a:gd name="T14" fmla="*/ 1008 w 2017"/>
                <a:gd name="T15" fmla="*/ 2016 h 2017"/>
                <a:gd name="T16" fmla="*/ 1008 w 2017"/>
                <a:gd name="T17" fmla="*/ 2016 h 2017"/>
                <a:gd name="T18" fmla="*/ 1008 w 2017"/>
                <a:gd name="T19" fmla="*/ 2016 h 2017"/>
                <a:gd name="T20" fmla="*/ 0 w 2017"/>
                <a:gd name="T21" fmla="*/ 1008 h 2017"/>
                <a:gd name="T22" fmla="*/ 0 w 2017"/>
                <a:gd name="T23" fmla="*/ 1008 h 2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17" h="2017">
                  <a:moveTo>
                    <a:pt x="0" y="1008"/>
                  </a:moveTo>
                  <a:cubicBezTo>
                    <a:pt x="0" y="451"/>
                    <a:pt x="451" y="0"/>
                    <a:pt x="1008" y="0"/>
                  </a:cubicBezTo>
                  <a:lnTo>
                    <a:pt x="1008" y="0"/>
                  </a:lnTo>
                  <a:lnTo>
                    <a:pt x="1008" y="0"/>
                  </a:lnTo>
                  <a:cubicBezTo>
                    <a:pt x="1564" y="0"/>
                    <a:pt x="2016" y="451"/>
                    <a:pt x="2016" y="1008"/>
                  </a:cubicBezTo>
                  <a:lnTo>
                    <a:pt x="2016" y="1008"/>
                  </a:lnTo>
                  <a:lnTo>
                    <a:pt x="2016" y="1008"/>
                  </a:lnTo>
                  <a:cubicBezTo>
                    <a:pt x="2016" y="1564"/>
                    <a:pt x="1564" y="2016"/>
                    <a:pt x="1008" y="2016"/>
                  </a:cubicBezTo>
                  <a:lnTo>
                    <a:pt x="1008" y="2016"/>
                  </a:lnTo>
                  <a:lnTo>
                    <a:pt x="1008" y="2016"/>
                  </a:lnTo>
                  <a:cubicBezTo>
                    <a:pt x="451" y="2016"/>
                    <a:pt x="0" y="1564"/>
                    <a:pt x="0" y="1008"/>
                  </a:cubicBezTo>
                  <a:lnTo>
                    <a:pt x="0" y="1008"/>
                  </a:lnTo>
                </a:path>
              </a:pathLst>
            </a:cu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2" name="Shape 2527">
            <a:extLst>
              <a:ext uri="{FF2B5EF4-FFF2-40B4-BE49-F238E27FC236}">
                <a16:creationId xmlns:a16="http://schemas.microsoft.com/office/drawing/2014/main" id="{32A84F97-3908-8E4C-A57F-0500DD63F55C}"/>
              </a:ext>
            </a:extLst>
          </p:cNvPr>
          <p:cNvSpPr>
            <a:spLocks noChangeAspect="1"/>
          </p:cNvSpPr>
          <p:nvPr/>
        </p:nvSpPr>
        <p:spPr>
          <a:xfrm>
            <a:off x="18056624" y="8949026"/>
            <a:ext cx="799106" cy="7991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3" name="Shape 2591">
            <a:extLst>
              <a:ext uri="{FF2B5EF4-FFF2-40B4-BE49-F238E27FC236}">
                <a16:creationId xmlns:a16="http://schemas.microsoft.com/office/drawing/2014/main" id="{BF12866B-F521-954A-BF98-020BA5BBC9C0}"/>
              </a:ext>
            </a:extLst>
          </p:cNvPr>
          <p:cNvSpPr>
            <a:spLocks noChangeAspect="1"/>
          </p:cNvSpPr>
          <p:nvPr/>
        </p:nvSpPr>
        <p:spPr>
          <a:xfrm>
            <a:off x="13877430" y="8949027"/>
            <a:ext cx="799106" cy="7991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4" name="Shape 2616">
            <a:extLst>
              <a:ext uri="{FF2B5EF4-FFF2-40B4-BE49-F238E27FC236}">
                <a16:creationId xmlns:a16="http://schemas.microsoft.com/office/drawing/2014/main" id="{9B6595F0-231D-BD48-9E9D-7CB9D10EFD00}"/>
              </a:ext>
            </a:extLst>
          </p:cNvPr>
          <p:cNvSpPr>
            <a:spLocks noChangeAspect="1"/>
          </p:cNvSpPr>
          <p:nvPr/>
        </p:nvSpPr>
        <p:spPr>
          <a:xfrm>
            <a:off x="5519039" y="8991154"/>
            <a:ext cx="799106" cy="726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25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1EB32E62-8EC1-D947-93F9-E03CD3C8B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5180" y="0"/>
            <a:ext cx="10066000" cy="13716000"/>
          </a:xfrm>
          <a:custGeom>
            <a:avLst/>
            <a:gdLst>
              <a:gd name="connsiteX0" fmla="*/ 9421383 w 10066000"/>
              <a:gd name="connsiteY0" fmla="*/ 0 h 13716000"/>
              <a:gd name="connsiteX1" fmla="*/ 10066000 w 10066000"/>
              <a:gd name="connsiteY1" fmla="*/ 0 h 13716000"/>
              <a:gd name="connsiteX2" fmla="*/ 10066000 w 10066000"/>
              <a:gd name="connsiteY2" fmla="*/ 1341620 h 13716000"/>
              <a:gd name="connsiteX3" fmla="*/ 9662112 w 10066000"/>
              <a:gd name="connsiteY3" fmla="*/ 2885243 h 13716000"/>
              <a:gd name="connsiteX4" fmla="*/ 8157115 w 10066000"/>
              <a:gd name="connsiteY4" fmla="*/ 3387300 h 13716000"/>
              <a:gd name="connsiteX5" fmla="*/ 7730937 w 10066000"/>
              <a:gd name="connsiteY5" fmla="*/ 3387300 h 13716000"/>
              <a:gd name="connsiteX6" fmla="*/ 6519272 w 10066000"/>
              <a:gd name="connsiteY6" fmla="*/ 4600083 h 13716000"/>
              <a:gd name="connsiteX7" fmla="*/ 6519272 w 10066000"/>
              <a:gd name="connsiteY7" fmla="*/ 4847990 h 13716000"/>
              <a:gd name="connsiteX8" fmla="*/ 5309390 w 10066000"/>
              <a:gd name="connsiteY8" fmla="*/ 6058990 h 13716000"/>
              <a:gd name="connsiteX9" fmla="*/ 1839340 w 10066000"/>
              <a:gd name="connsiteY9" fmla="*/ 6058990 h 13716000"/>
              <a:gd name="connsiteX10" fmla="*/ 644616 w 10066000"/>
              <a:gd name="connsiteY10" fmla="*/ 7253045 h 13716000"/>
              <a:gd name="connsiteX11" fmla="*/ 1839340 w 10066000"/>
              <a:gd name="connsiteY11" fmla="*/ 8447993 h 13716000"/>
              <a:gd name="connsiteX12" fmla="*/ 7168346 w 10066000"/>
              <a:gd name="connsiteY12" fmla="*/ 8447993 h 13716000"/>
              <a:gd name="connsiteX13" fmla="*/ 8728621 w 10066000"/>
              <a:gd name="connsiteY13" fmla="*/ 10313539 h 13716000"/>
              <a:gd name="connsiteX14" fmla="*/ 8516424 w 10066000"/>
              <a:gd name="connsiteY14" fmla="*/ 11578935 h 13716000"/>
              <a:gd name="connsiteX15" fmla="*/ 7066706 w 10066000"/>
              <a:gd name="connsiteY15" fmla="*/ 12314631 h 13716000"/>
              <a:gd name="connsiteX16" fmla="*/ 4396407 w 10066000"/>
              <a:gd name="connsiteY16" fmla="*/ 12314631 h 13716000"/>
              <a:gd name="connsiteX17" fmla="*/ 2174325 w 10066000"/>
              <a:gd name="connsiteY17" fmla="*/ 13639065 h 13716000"/>
              <a:gd name="connsiteX18" fmla="*/ 2137225 w 10066000"/>
              <a:gd name="connsiteY18" fmla="*/ 13716000 h 13716000"/>
              <a:gd name="connsiteX19" fmla="*/ 1433172 w 10066000"/>
              <a:gd name="connsiteY19" fmla="*/ 13716000 h 13716000"/>
              <a:gd name="connsiteX20" fmla="*/ 1472188 w 10066000"/>
              <a:gd name="connsiteY20" fmla="*/ 13609622 h 13716000"/>
              <a:gd name="connsiteX21" fmla="*/ 4396407 w 10066000"/>
              <a:gd name="connsiteY21" fmla="*/ 11669894 h 13716000"/>
              <a:gd name="connsiteX22" fmla="*/ 7066706 w 10066000"/>
              <a:gd name="connsiteY22" fmla="*/ 11669894 h 13716000"/>
              <a:gd name="connsiteX23" fmla="*/ 8082222 w 10066000"/>
              <a:gd name="connsiteY23" fmla="*/ 10313539 h 13716000"/>
              <a:gd name="connsiteX24" fmla="*/ 7168346 w 10066000"/>
              <a:gd name="connsiteY24" fmla="*/ 9093622 h 13716000"/>
              <a:gd name="connsiteX25" fmla="*/ 1839340 w 10066000"/>
              <a:gd name="connsiteY25" fmla="*/ 9093622 h 13716000"/>
              <a:gd name="connsiteX26" fmla="*/ 0 w 10066000"/>
              <a:gd name="connsiteY26" fmla="*/ 7253045 h 13716000"/>
              <a:gd name="connsiteX27" fmla="*/ 1839340 w 10066000"/>
              <a:gd name="connsiteY27" fmla="*/ 5413361 h 13716000"/>
              <a:gd name="connsiteX28" fmla="*/ 5309390 w 10066000"/>
              <a:gd name="connsiteY28" fmla="*/ 5413361 h 13716000"/>
              <a:gd name="connsiteX29" fmla="*/ 5873764 w 10066000"/>
              <a:gd name="connsiteY29" fmla="*/ 4847990 h 13716000"/>
              <a:gd name="connsiteX30" fmla="*/ 5873764 w 10066000"/>
              <a:gd name="connsiteY30" fmla="*/ 4600083 h 13716000"/>
              <a:gd name="connsiteX31" fmla="*/ 7730937 w 10066000"/>
              <a:gd name="connsiteY31" fmla="*/ 2741671 h 13716000"/>
              <a:gd name="connsiteX32" fmla="*/ 8157115 w 10066000"/>
              <a:gd name="connsiteY32" fmla="*/ 2741671 h 13716000"/>
              <a:gd name="connsiteX33" fmla="*/ 9421383 w 10066000"/>
              <a:gd name="connsiteY33" fmla="*/ 134162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0066000" h="13716000">
                <a:moveTo>
                  <a:pt x="9421383" y="0"/>
                </a:moveTo>
                <a:lnTo>
                  <a:pt x="10066000" y="0"/>
                </a:lnTo>
                <a:lnTo>
                  <a:pt x="10066000" y="1341620"/>
                </a:lnTo>
                <a:cubicBezTo>
                  <a:pt x="10066000" y="2100501"/>
                  <a:pt x="9945636" y="2562429"/>
                  <a:pt x="9662112" y="2885243"/>
                </a:cubicBezTo>
                <a:cubicBezTo>
                  <a:pt x="9358081" y="3232135"/>
                  <a:pt x="8894456" y="3387300"/>
                  <a:pt x="8157115" y="3387300"/>
                </a:cubicBezTo>
                <a:lnTo>
                  <a:pt x="7730937" y="3387300"/>
                </a:lnTo>
                <a:cubicBezTo>
                  <a:pt x="7063140" y="3387300"/>
                  <a:pt x="6519272" y="3931268"/>
                  <a:pt x="6519272" y="4600083"/>
                </a:cubicBezTo>
                <a:lnTo>
                  <a:pt x="6519272" y="4847990"/>
                </a:lnTo>
                <a:cubicBezTo>
                  <a:pt x="6519272" y="5515912"/>
                  <a:pt x="5976296" y="6058990"/>
                  <a:pt x="5309390" y="6058990"/>
                </a:cubicBezTo>
                <a:lnTo>
                  <a:pt x="1839340" y="6058990"/>
                </a:lnTo>
                <a:cubicBezTo>
                  <a:pt x="1180458" y="6058990"/>
                  <a:pt x="644616" y="6594932"/>
                  <a:pt x="644616" y="7253045"/>
                </a:cubicBezTo>
                <a:cubicBezTo>
                  <a:pt x="644616" y="7912050"/>
                  <a:pt x="1180458" y="8447993"/>
                  <a:pt x="1839340" y="8447993"/>
                </a:cubicBezTo>
                <a:lnTo>
                  <a:pt x="7168346" y="8447993"/>
                </a:lnTo>
                <a:cubicBezTo>
                  <a:pt x="7750552" y="8447993"/>
                  <a:pt x="8728621" y="8689658"/>
                  <a:pt x="8728621" y="10313539"/>
                </a:cubicBezTo>
                <a:cubicBezTo>
                  <a:pt x="8728621" y="10675590"/>
                  <a:pt x="8728621" y="11171405"/>
                  <a:pt x="8516424" y="11578935"/>
                </a:cubicBezTo>
                <a:cubicBezTo>
                  <a:pt x="8262322" y="12067616"/>
                  <a:pt x="7774624" y="12314631"/>
                  <a:pt x="7066706" y="12314631"/>
                </a:cubicBezTo>
                <a:lnTo>
                  <a:pt x="4396407" y="12314631"/>
                </a:lnTo>
                <a:cubicBezTo>
                  <a:pt x="3438343" y="12314631"/>
                  <a:pt x="2602910" y="12850769"/>
                  <a:pt x="2174325" y="13639065"/>
                </a:cubicBezTo>
                <a:lnTo>
                  <a:pt x="2137225" y="13716000"/>
                </a:lnTo>
                <a:lnTo>
                  <a:pt x="1433172" y="13716000"/>
                </a:lnTo>
                <a:lnTo>
                  <a:pt x="1472188" y="13609622"/>
                </a:lnTo>
                <a:cubicBezTo>
                  <a:pt x="1954689" y="12470966"/>
                  <a:pt x="3083771" y="11669894"/>
                  <a:pt x="4396407" y="11669894"/>
                </a:cubicBezTo>
                <a:lnTo>
                  <a:pt x="7066706" y="11669894"/>
                </a:lnTo>
                <a:cubicBezTo>
                  <a:pt x="8014461" y="11669894"/>
                  <a:pt x="8082222" y="11157137"/>
                  <a:pt x="8082222" y="10313539"/>
                </a:cubicBezTo>
                <a:cubicBezTo>
                  <a:pt x="8082222" y="9231843"/>
                  <a:pt x="7593633" y="9093622"/>
                  <a:pt x="7168346" y="9093622"/>
                </a:cubicBezTo>
                <a:lnTo>
                  <a:pt x="1839340" y="9093622"/>
                </a:lnTo>
                <a:cubicBezTo>
                  <a:pt x="824716" y="9093622"/>
                  <a:pt x="0" y="8267859"/>
                  <a:pt x="0" y="7253045"/>
                </a:cubicBezTo>
                <a:cubicBezTo>
                  <a:pt x="0" y="6239124"/>
                  <a:pt x="824716" y="5413361"/>
                  <a:pt x="1839340" y="5413361"/>
                </a:cubicBezTo>
                <a:lnTo>
                  <a:pt x="5309390" y="5413361"/>
                </a:lnTo>
                <a:cubicBezTo>
                  <a:pt x="5621446" y="5413361"/>
                  <a:pt x="5873764" y="5159212"/>
                  <a:pt x="5873764" y="4847990"/>
                </a:cubicBezTo>
                <a:lnTo>
                  <a:pt x="5873764" y="4600083"/>
                </a:lnTo>
                <a:cubicBezTo>
                  <a:pt x="5873764" y="3575459"/>
                  <a:pt x="6707397" y="2741671"/>
                  <a:pt x="7730937" y="2741671"/>
                </a:cubicBezTo>
                <a:lnTo>
                  <a:pt x="8157115" y="2741671"/>
                </a:lnTo>
                <a:cubicBezTo>
                  <a:pt x="9172631" y="2741671"/>
                  <a:pt x="9421383" y="2467011"/>
                  <a:pt x="9421383" y="1341620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3525B743-2155-1E40-8613-E1E184DC5B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04738" y="15320479"/>
            <a:ext cx="3931" cy="35393"/>
          </a:xfrm>
          <a:prstGeom prst="line">
            <a:avLst/>
          </a:prstGeom>
          <a:noFill/>
          <a:ln w="360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8027324D-0EF7-6A41-9B34-250D08394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7636" y="-1584819"/>
            <a:ext cx="9425913" cy="16858110"/>
          </a:xfrm>
          <a:custGeom>
            <a:avLst/>
            <a:gdLst>
              <a:gd name="T0" fmla="*/ 1373 w 10568"/>
              <a:gd name="T1" fmla="*/ 18903 h 18904"/>
              <a:gd name="T2" fmla="*/ 1373 w 10568"/>
              <a:gd name="T3" fmla="*/ 18421 h 18904"/>
              <a:gd name="T4" fmla="*/ 1373 w 10568"/>
              <a:gd name="T5" fmla="*/ 18421 h 18904"/>
              <a:gd name="T6" fmla="*/ 4570 w 10568"/>
              <a:gd name="T7" fmla="*/ 15223 h 18904"/>
              <a:gd name="T8" fmla="*/ 7565 w 10568"/>
              <a:gd name="T9" fmla="*/ 15223 h 18904"/>
              <a:gd name="T10" fmla="*/ 7565 w 10568"/>
              <a:gd name="T11" fmla="*/ 15223 h 18904"/>
              <a:gd name="T12" fmla="*/ 9066 w 10568"/>
              <a:gd name="T13" fmla="*/ 13341 h 18904"/>
              <a:gd name="T14" fmla="*/ 9066 w 10568"/>
              <a:gd name="T15" fmla="*/ 13341 h 18904"/>
              <a:gd name="T16" fmla="*/ 7679 w 10568"/>
              <a:gd name="T17" fmla="*/ 11611 h 18904"/>
              <a:gd name="T18" fmla="*/ 1702 w 10568"/>
              <a:gd name="T19" fmla="*/ 11611 h 18904"/>
              <a:gd name="T20" fmla="*/ 1702 w 10568"/>
              <a:gd name="T21" fmla="*/ 11611 h 18904"/>
              <a:gd name="T22" fmla="*/ 0 w 10568"/>
              <a:gd name="T23" fmla="*/ 9909 h 18904"/>
              <a:gd name="T24" fmla="*/ 0 w 10568"/>
              <a:gd name="T25" fmla="*/ 9909 h 18904"/>
              <a:gd name="T26" fmla="*/ 1702 w 10568"/>
              <a:gd name="T27" fmla="*/ 8208 h 18904"/>
              <a:gd name="T28" fmla="*/ 5594 w 10568"/>
              <a:gd name="T29" fmla="*/ 8208 h 18904"/>
              <a:gd name="T30" fmla="*/ 5594 w 10568"/>
              <a:gd name="T31" fmla="*/ 8208 h 18904"/>
              <a:gd name="T32" fmla="*/ 6589 w 10568"/>
              <a:gd name="T33" fmla="*/ 7212 h 18904"/>
              <a:gd name="T34" fmla="*/ 6589 w 10568"/>
              <a:gd name="T35" fmla="*/ 6934 h 18904"/>
              <a:gd name="T36" fmla="*/ 6589 w 10568"/>
              <a:gd name="T37" fmla="*/ 6934 h 18904"/>
              <a:gd name="T38" fmla="*/ 8310 w 10568"/>
              <a:gd name="T39" fmla="*/ 5212 h 18904"/>
              <a:gd name="T40" fmla="*/ 8788 w 10568"/>
              <a:gd name="T41" fmla="*/ 5212 h 18904"/>
              <a:gd name="T42" fmla="*/ 8788 w 10568"/>
              <a:gd name="T43" fmla="*/ 5212 h 18904"/>
              <a:gd name="T44" fmla="*/ 10567 w 10568"/>
              <a:gd name="T45" fmla="*/ 3280 h 18904"/>
              <a:gd name="T46" fmla="*/ 10567 w 10568"/>
              <a:gd name="T47" fmla="*/ 0 h 18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68" h="18904">
                <a:moveTo>
                  <a:pt x="1373" y="18903"/>
                </a:moveTo>
                <a:lnTo>
                  <a:pt x="1373" y="18421"/>
                </a:lnTo>
                <a:lnTo>
                  <a:pt x="1373" y="18421"/>
                </a:lnTo>
                <a:cubicBezTo>
                  <a:pt x="1373" y="16655"/>
                  <a:pt x="2804" y="15223"/>
                  <a:pt x="4570" y="15223"/>
                </a:cubicBezTo>
                <a:lnTo>
                  <a:pt x="7565" y="15223"/>
                </a:lnTo>
                <a:lnTo>
                  <a:pt x="7565" y="15223"/>
                </a:lnTo>
                <a:cubicBezTo>
                  <a:pt x="9042" y="15223"/>
                  <a:pt x="9066" y="14170"/>
                  <a:pt x="9066" y="13341"/>
                </a:cubicBezTo>
                <a:lnTo>
                  <a:pt x="9066" y="13341"/>
                </a:lnTo>
                <a:cubicBezTo>
                  <a:pt x="9066" y="12512"/>
                  <a:pt x="8821" y="11611"/>
                  <a:pt x="7679" y="11611"/>
                </a:cubicBezTo>
                <a:lnTo>
                  <a:pt x="1702" y="11611"/>
                </a:lnTo>
                <a:lnTo>
                  <a:pt x="1702" y="11611"/>
                </a:lnTo>
                <a:cubicBezTo>
                  <a:pt x="762" y="11611"/>
                  <a:pt x="0" y="10848"/>
                  <a:pt x="0" y="9909"/>
                </a:cubicBezTo>
                <a:lnTo>
                  <a:pt x="0" y="9909"/>
                </a:lnTo>
                <a:cubicBezTo>
                  <a:pt x="0" y="8970"/>
                  <a:pt x="762" y="8208"/>
                  <a:pt x="1702" y="8208"/>
                </a:cubicBezTo>
                <a:lnTo>
                  <a:pt x="5594" y="8208"/>
                </a:lnTo>
                <a:lnTo>
                  <a:pt x="5594" y="8208"/>
                </a:lnTo>
                <a:cubicBezTo>
                  <a:pt x="6143" y="8208"/>
                  <a:pt x="6589" y="7762"/>
                  <a:pt x="6589" y="7212"/>
                </a:cubicBezTo>
                <a:lnTo>
                  <a:pt x="6589" y="6934"/>
                </a:lnTo>
                <a:lnTo>
                  <a:pt x="6589" y="6934"/>
                </a:lnTo>
                <a:cubicBezTo>
                  <a:pt x="6589" y="5983"/>
                  <a:pt x="7360" y="5212"/>
                  <a:pt x="8310" y="5212"/>
                </a:cubicBezTo>
                <a:lnTo>
                  <a:pt x="8788" y="5212"/>
                </a:lnTo>
                <a:lnTo>
                  <a:pt x="8788" y="5212"/>
                </a:lnTo>
                <a:cubicBezTo>
                  <a:pt x="10191" y="5212"/>
                  <a:pt x="10567" y="4684"/>
                  <a:pt x="10567" y="3280"/>
                </a:cubicBezTo>
                <a:lnTo>
                  <a:pt x="10567" y="0"/>
                </a:lnTo>
              </a:path>
            </a:pathLst>
          </a:custGeom>
          <a:noFill/>
          <a:ln w="3600" cap="flat">
            <a:solidFill>
              <a:schemeClr val="bg1">
                <a:lumMod val="65000"/>
              </a:schemeClr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FC3E9440-EC5B-7C41-91DE-9DF90D8FFA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903748" y="-1639872"/>
            <a:ext cx="3933" cy="35390"/>
          </a:xfrm>
          <a:prstGeom prst="line">
            <a:avLst/>
          </a:prstGeom>
          <a:noFill/>
          <a:ln w="360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162A130-3E16-7447-8A0F-6DBB4A137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3754" y="4388578"/>
            <a:ext cx="1018487" cy="1360604"/>
          </a:xfrm>
          <a:custGeom>
            <a:avLst/>
            <a:gdLst>
              <a:gd name="T0" fmla="*/ 575 w 1142"/>
              <a:gd name="T1" fmla="*/ 798 h 1526"/>
              <a:gd name="T2" fmla="*/ 575 w 1142"/>
              <a:gd name="T3" fmla="*/ 798 h 1526"/>
              <a:gd name="T4" fmla="*/ 291 w 1142"/>
              <a:gd name="T5" fmla="*/ 514 h 1526"/>
              <a:gd name="T6" fmla="*/ 291 w 1142"/>
              <a:gd name="T7" fmla="*/ 514 h 1526"/>
              <a:gd name="T8" fmla="*/ 575 w 1142"/>
              <a:gd name="T9" fmla="*/ 230 h 1526"/>
              <a:gd name="T10" fmla="*/ 575 w 1142"/>
              <a:gd name="T11" fmla="*/ 230 h 1526"/>
              <a:gd name="T12" fmla="*/ 859 w 1142"/>
              <a:gd name="T13" fmla="*/ 514 h 1526"/>
              <a:gd name="T14" fmla="*/ 859 w 1142"/>
              <a:gd name="T15" fmla="*/ 514 h 1526"/>
              <a:gd name="T16" fmla="*/ 575 w 1142"/>
              <a:gd name="T17" fmla="*/ 798 h 1526"/>
              <a:gd name="T18" fmla="*/ 575 w 1142"/>
              <a:gd name="T19" fmla="*/ 0 h 1526"/>
              <a:gd name="T20" fmla="*/ 575 w 1142"/>
              <a:gd name="T21" fmla="*/ 0 h 1526"/>
              <a:gd name="T22" fmla="*/ 575 w 1142"/>
              <a:gd name="T23" fmla="*/ 0 h 1526"/>
              <a:gd name="T24" fmla="*/ 114 w 1142"/>
              <a:gd name="T25" fmla="*/ 681 h 1526"/>
              <a:gd name="T26" fmla="*/ 494 w 1142"/>
              <a:gd name="T27" fmla="*/ 1438 h 1526"/>
              <a:gd name="T28" fmla="*/ 494 w 1142"/>
              <a:gd name="T29" fmla="*/ 1438 h 1526"/>
              <a:gd name="T30" fmla="*/ 703 w 1142"/>
              <a:gd name="T31" fmla="*/ 1432 h 1526"/>
              <a:gd name="T32" fmla="*/ 1041 w 1142"/>
              <a:gd name="T33" fmla="*/ 666 h 1526"/>
              <a:gd name="T34" fmla="*/ 1041 w 1142"/>
              <a:gd name="T35" fmla="*/ 666 h 1526"/>
              <a:gd name="T36" fmla="*/ 575 w 1142"/>
              <a:gd name="T37" fmla="*/ 0 h 1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2" h="1526">
                <a:moveTo>
                  <a:pt x="575" y="798"/>
                </a:moveTo>
                <a:lnTo>
                  <a:pt x="575" y="798"/>
                </a:lnTo>
                <a:cubicBezTo>
                  <a:pt x="418" y="798"/>
                  <a:pt x="291" y="670"/>
                  <a:pt x="291" y="514"/>
                </a:cubicBezTo>
                <a:lnTo>
                  <a:pt x="291" y="514"/>
                </a:lnTo>
                <a:cubicBezTo>
                  <a:pt x="291" y="357"/>
                  <a:pt x="418" y="230"/>
                  <a:pt x="575" y="230"/>
                </a:cubicBezTo>
                <a:lnTo>
                  <a:pt x="575" y="230"/>
                </a:lnTo>
                <a:cubicBezTo>
                  <a:pt x="731" y="230"/>
                  <a:pt x="859" y="357"/>
                  <a:pt x="859" y="514"/>
                </a:cubicBezTo>
                <a:lnTo>
                  <a:pt x="859" y="514"/>
                </a:lnTo>
                <a:cubicBezTo>
                  <a:pt x="859" y="670"/>
                  <a:pt x="731" y="798"/>
                  <a:pt x="575" y="798"/>
                </a:cubicBezTo>
                <a:close/>
                <a:moveTo>
                  <a:pt x="575" y="0"/>
                </a:moveTo>
                <a:lnTo>
                  <a:pt x="575" y="0"/>
                </a:lnTo>
                <a:lnTo>
                  <a:pt x="575" y="0"/>
                </a:lnTo>
                <a:cubicBezTo>
                  <a:pt x="236" y="0"/>
                  <a:pt x="0" y="400"/>
                  <a:pt x="114" y="681"/>
                </a:cubicBezTo>
                <a:lnTo>
                  <a:pt x="494" y="1438"/>
                </a:lnTo>
                <a:lnTo>
                  <a:pt x="494" y="1438"/>
                </a:lnTo>
                <a:cubicBezTo>
                  <a:pt x="538" y="1525"/>
                  <a:pt x="664" y="1521"/>
                  <a:pt x="703" y="1432"/>
                </a:cubicBezTo>
                <a:lnTo>
                  <a:pt x="1041" y="666"/>
                </a:lnTo>
                <a:lnTo>
                  <a:pt x="1041" y="666"/>
                </a:lnTo>
                <a:cubicBezTo>
                  <a:pt x="1141" y="388"/>
                  <a:pt x="906" y="0"/>
                  <a:pt x="5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40DCD62-5A44-4145-97DC-0645FF11E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19157" y="1744308"/>
            <a:ext cx="1018485" cy="1360604"/>
          </a:xfrm>
          <a:custGeom>
            <a:avLst/>
            <a:gdLst>
              <a:gd name="T0" fmla="*/ 576 w 1143"/>
              <a:gd name="T1" fmla="*/ 798 h 1526"/>
              <a:gd name="T2" fmla="*/ 576 w 1143"/>
              <a:gd name="T3" fmla="*/ 798 h 1526"/>
              <a:gd name="T4" fmla="*/ 291 w 1143"/>
              <a:gd name="T5" fmla="*/ 514 h 1526"/>
              <a:gd name="T6" fmla="*/ 291 w 1143"/>
              <a:gd name="T7" fmla="*/ 514 h 1526"/>
              <a:gd name="T8" fmla="*/ 576 w 1143"/>
              <a:gd name="T9" fmla="*/ 230 h 1526"/>
              <a:gd name="T10" fmla="*/ 576 w 1143"/>
              <a:gd name="T11" fmla="*/ 230 h 1526"/>
              <a:gd name="T12" fmla="*/ 859 w 1143"/>
              <a:gd name="T13" fmla="*/ 514 h 1526"/>
              <a:gd name="T14" fmla="*/ 859 w 1143"/>
              <a:gd name="T15" fmla="*/ 514 h 1526"/>
              <a:gd name="T16" fmla="*/ 576 w 1143"/>
              <a:gd name="T17" fmla="*/ 798 h 1526"/>
              <a:gd name="T18" fmla="*/ 576 w 1143"/>
              <a:gd name="T19" fmla="*/ 0 h 1526"/>
              <a:gd name="T20" fmla="*/ 576 w 1143"/>
              <a:gd name="T21" fmla="*/ 0 h 1526"/>
              <a:gd name="T22" fmla="*/ 576 w 1143"/>
              <a:gd name="T23" fmla="*/ 0 h 1526"/>
              <a:gd name="T24" fmla="*/ 115 w 1143"/>
              <a:gd name="T25" fmla="*/ 682 h 1526"/>
              <a:gd name="T26" fmla="*/ 494 w 1143"/>
              <a:gd name="T27" fmla="*/ 1438 h 1526"/>
              <a:gd name="T28" fmla="*/ 494 w 1143"/>
              <a:gd name="T29" fmla="*/ 1438 h 1526"/>
              <a:gd name="T30" fmla="*/ 704 w 1143"/>
              <a:gd name="T31" fmla="*/ 1432 h 1526"/>
              <a:gd name="T32" fmla="*/ 1042 w 1143"/>
              <a:gd name="T33" fmla="*/ 666 h 1526"/>
              <a:gd name="T34" fmla="*/ 1042 w 1143"/>
              <a:gd name="T35" fmla="*/ 666 h 1526"/>
              <a:gd name="T36" fmla="*/ 576 w 1143"/>
              <a:gd name="T37" fmla="*/ 0 h 1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3" h="1526">
                <a:moveTo>
                  <a:pt x="576" y="798"/>
                </a:moveTo>
                <a:lnTo>
                  <a:pt x="576" y="798"/>
                </a:lnTo>
                <a:cubicBezTo>
                  <a:pt x="418" y="798"/>
                  <a:pt x="291" y="671"/>
                  <a:pt x="291" y="514"/>
                </a:cubicBezTo>
                <a:lnTo>
                  <a:pt x="291" y="514"/>
                </a:lnTo>
                <a:cubicBezTo>
                  <a:pt x="291" y="357"/>
                  <a:pt x="418" y="230"/>
                  <a:pt x="576" y="230"/>
                </a:cubicBezTo>
                <a:lnTo>
                  <a:pt x="576" y="230"/>
                </a:lnTo>
                <a:cubicBezTo>
                  <a:pt x="732" y="230"/>
                  <a:pt x="859" y="357"/>
                  <a:pt x="859" y="514"/>
                </a:cubicBezTo>
                <a:lnTo>
                  <a:pt x="859" y="514"/>
                </a:lnTo>
                <a:cubicBezTo>
                  <a:pt x="859" y="671"/>
                  <a:pt x="732" y="798"/>
                  <a:pt x="576" y="798"/>
                </a:cubicBezTo>
                <a:close/>
                <a:moveTo>
                  <a:pt x="576" y="0"/>
                </a:moveTo>
                <a:lnTo>
                  <a:pt x="576" y="0"/>
                </a:lnTo>
                <a:lnTo>
                  <a:pt x="576" y="0"/>
                </a:lnTo>
                <a:cubicBezTo>
                  <a:pt x="237" y="0"/>
                  <a:pt x="0" y="400"/>
                  <a:pt x="115" y="682"/>
                </a:cubicBezTo>
                <a:lnTo>
                  <a:pt x="494" y="1438"/>
                </a:lnTo>
                <a:lnTo>
                  <a:pt x="494" y="1438"/>
                </a:lnTo>
                <a:cubicBezTo>
                  <a:pt x="538" y="1525"/>
                  <a:pt x="664" y="1522"/>
                  <a:pt x="704" y="1432"/>
                </a:cubicBezTo>
                <a:lnTo>
                  <a:pt x="1042" y="666"/>
                </a:lnTo>
                <a:lnTo>
                  <a:pt x="1042" y="666"/>
                </a:lnTo>
                <a:cubicBezTo>
                  <a:pt x="1142" y="388"/>
                  <a:pt x="906" y="0"/>
                  <a:pt x="5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8DB31AA8-A424-8D4F-B33E-EEBAD13E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599" y="6392630"/>
            <a:ext cx="1018487" cy="1360604"/>
          </a:xfrm>
          <a:custGeom>
            <a:avLst/>
            <a:gdLst>
              <a:gd name="T0" fmla="*/ 575 w 1142"/>
              <a:gd name="T1" fmla="*/ 797 h 1525"/>
              <a:gd name="T2" fmla="*/ 575 w 1142"/>
              <a:gd name="T3" fmla="*/ 797 h 1525"/>
              <a:gd name="T4" fmla="*/ 291 w 1142"/>
              <a:gd name="T5" fmla="*/ 513 h 1525"/>
              <a:gd name="T6" fmla="*/ 291 w 1142"/>
              <a:gd name="T7" fmla="*/ 513 h 1525"/>
              <a:gd name="T8" fmla="*/ 575 w 1142"/>
              <a:gd name="T9" fmla="*/ 229 h 1525"/>
              <a:gd name="T10" fmla="*/ 575 w 1142"/>
              <a:gd name="T11" fmla="*/ 229 h 1525"/>
              <a:gd name="T12" fmla="*/ 859 w 1142"/>
              <a:gd name="T13" fmla="*/ 513 h 1525"/>
              <a:gd name="T14" fmla="*/ 859 w 1142"/>
              <a:gd name="T15" fmla="*/ 513 h 1525"/>
              <a:gd name="T16" fmla="*/ 575 w 1142"/>
              <a:gd name="T17" fmla="*/ 797 h 1525"/>
              <a:gd name="T18" fmla="*/ 575 w 1142"/>
              <a:gd name="T19" fmla="*/ 0 h 1525"/>
              <a:gd name="T20" fmla="*/ 575 w 1142"/>
              <a:gd name="T21" fmla="*/ 0 h 1525"/>
              <a:gd name="T22" fmla="*/ 575 w 1142"/>
              <a:gd name="T23" fmla="*/ 0 h 1525"/>
              <a:gd name="T24" fmla="*/ 114 w 1142"/>
              <a:gd name="T25" fmla="*/ 681 h 1525"/>
              <a:gd name="T26" fmla="*/ 494 w 1142"/>
              <a:gd name="T27" fmla="*/ 1437 h 1525"/>
              <a:gd name="T28" fmla="*/ 494 w 1142"/>
              <a:gd name="T29" fmla="*/ 1437 h 1525"/>
              <a:gd name="T30" fmla="*/ 703 w 1142"/>
              <a:gd name="T31" fmla="*/ 1431 h 1525"/>
              <a:gd name="T32" fmla="*/ 1041 w 1142"/>
              <a:gd name="T33" fmla="*/ 666 h 1525"/>
              <a:gd name="T34" fmla="*/ 1041 w 1142"/>
              <a:gd name="T35" fmla="*/ 666 h 1525"/>
              <a:gd name="T36" fmla="*/ 575 w 1142"/>
              <a:gd name="T37" fmla="*/ 0 h 1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2" h="1525">
                <a:moveTo>
                  <a:pt x="575" y="797"/>
                </a:moveTo>
                <a:lnTo>
                  <a:pt x="575" y="797"/>
                </a:lnTo>
                <a:cubicBezTo>
                  <a:pt x="418" y="797"/>
                  <a:pt x="291" y="670"/>
                  <a:pt x="291" y="513"/>
                </a:cubicBezTo>
                <a:lnTo>
                  <a:pt x="291" y="513"/>
                </a:lnTo>
                <a:cubicBezTo>
                  <a:pt x="291" y="356"/>
                  <a:pt x="418" y="229"/>
                  <a:pt x="575" y="229"/>
                </a:cubicBezTo>
                <a:lnTo>
                  <a:pt x="575" y="229"/>
                </a:lnTo>
                <a:cubicBezTo>
                  <a:pt x="731" y="229"/>
                  <a:pt x="859" y="356"/>
                  <a:pt x="859" y="513"/>
                </a:cubicBezTo>
                <a:lnTo>
                  <a:pt x="859" y="513"/>
                </a:lnTo>
                <a:cubicBezTo>
                  <a:pt x="859" y="670"/>
                  <a:pt x="731" y="797"/>
                  <a:pt x="575" y="797"/>
                </a:cubicBezTo>
                <a:close/>
                <a:moveTo>
                  <a:pt x="575" y="0"/>
                </a:moveTo>
                <a:lnTo>
                  <a:pt x="575" y="0"/>
                </a:lnTo>
                <a:lnTo>
                  <a:pt x="575" y="0"/>
                </a:lnTo>
                <a:cubicBezTo>
                  <a:pt x="236" y="0"/>
                  <a:pt x="0" y="400"/>
                  <a:pt x="114" y="681"/>
                </a:cubicBezTo>
                <a:lnTo>
                  <a:pt x="494" y="1437"/>
                </a:lnTo>
                <a:lnTo>
                  <a:pt x="494" y="1437"/>
                </a:lnTo>
                <a:cubicBezTo>
                  <a:pt x="537" y="1524"/>
                  <a:pt x="663" y="1521"/>
                  <a:pt x="703" y="1431"/>
                </a:cubicBezTo>
                <a:lnTo>
                  <a:pt x="1041" y="666"/>
                </a:lnTo>
                <a:lnTo>
                  <a:pt x="1041" y="666"/>
                </a:lnTo>
                <a:cubicBezTo>
                  <a:pt x="1141" y="387"/>
                  <a:pt x="905" y="0"/>
                  <a:pt x="5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2B30957B-B219-BF4A-953E-972C3A023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8646" y="10841502"/>
            <a:ext cx="1018487" cy="1360604"/>
          </a:xfrm>
          <a:custGeom>
            <a:avLst/>
            <a:gdLst>
              <a:gd name="T0" fmla="*/ 575 w 1142"/>
              <a:gd name="T1" fmla="*/ 797 h 1525"/>
              <a:gd name="T2" fmla="*/ 575 w 1142"/>
              <a:gd name="T3" fmla="*/ 797 h 1525"/>
              <a:gd name="T4" fmla="*/ 291 w 1142"/>
              <a:gd name="T5" fmla="*/ 513 h 1525"/>
              <a:gd name="T6" fmla="*/ 291 w 1142"/>
              <a:gd name="T7" fmla="*/ 513 h 1525"/>
              <a:gd name="T8" fmla="*/ 575 w 1142"/>
              <a:gd name="T9" fmla="*/ 229 h 1525"/>
              <a:gd name="T10" fmla="*/ 575 w 1142"/>
              <a:gd name="T11" fmla="*/ 229 h 1525"/>
              <a:gd name="T12" fmla="*/ 858 w 1142"/>
              <a:gd name="T13" fmla="*/ 513 h 1525"/>
              <a:gd name="T14" fmla="*/ 858 w 1142"/>
              <a:gd name="T15" fmla="*/ 513 h 1525"/>
              <a:gd name="T16" fmla="*/ 575 w 1142"/>
              <a:gd name="T17" fmla="*/ 797 h 1525"/>
              <a:gd name="T18" fmla="*/ 575 w 1142"/>
              <a:gd name="T19" fmla="*/ 0 h 1525"/>
              <a:gd name="T20" fmla="*/ 575 w 1142"/>
              <a:gd name="T21" fmla="*/ 0 h 1525"/>
              <a:gd name="T22" fmla="*/ 575 w 1142"/>
              <a:gd name="T23" fmla="*/ 0 h 1525"/>
              <a:gd name="T24" fmla="*/ 115 w 1142"/>
              <a:gd name="T25" fmla="*/ 681 h 1525"/>
              <a:gd name="T26" fmla="*/ 494 w 1142"/>
              <a:gd name="T27" fmla="*/ 1437 h 1525"/>
              <a:gd name="T28" fmla="*/ 494 w 1142"/>
              <a:gd name="T29" fmla="*/ 1437 h 1525"/>
              <a:gd name="T30" fmla="*/ 703 w 1142"/>
              <a:gd name="T31" fmla="*/ 1432 h 1525"/>
              <a:gd name="T32" fmla="*/ 1041 w 1142"/>
              <a:gd name="T33" fmla="*/ 665 h 1525"/>
              <a:gd name="T34" fmla="*/ 1041 w 1142"/>
              <a:gd name="T35" fmla="*/ 665 h 1525"/>
              <a:gd name="T36" fmla="*/ 575 w 1142"/>
              <a:gd name="T37" fmla="*/ 0 h 1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2" h="1525">
                <a:moveTo>
                  <a:pt x="575" y="797"/>
                </a:moveTo>
                <a:lnTo>
                  <a:pt x="575" y="797"/>
                </a:lnTo>
                <a:cubicBezTo>
                  <a:pt x="418" y="797"/>
                  <a:pt x="291" y="670"/>
                  <a:pt x="291" y="513"/>
                </a:cubicBezTo>
                <a:lnTo>
                  <a:pt x="291" y="513"/>
                </a:lnTo>
                <a:cubicBezTo>
                  <a:pt x="291" y="356"/>
                  <a:pt x="418" y="229"/>
                  <a:pt x="575" y="229"/>
                </a:cubicBezTo>
                <a:lnTo>
                  <a:pt x="575" y="229"/>
                </a:lnTo>
                <a:cubicBezTo>
                  <a:pt x="732" y="229"/>
                  <a:pt x="858" y="356"/>
                  <a:pt x="858" y="513"/>
                </a:cubicBezTo>
                <a:lnTo>
                  <a:pt x="858" y="513"/>
                </a:lnTo>
                <a:cubicBezTo>
                  <a:pt x="858" y="670"/>
                  <a:pt x="732" y="797"/>
                  <a:pt x="575" y="797"/>
                </a:cubicBezTo>
                <a:close/>
                <a:moveTo>
                  <a:pt x="575" y="0"/>
                </a:moveTo>
                <a:lnTo>
                  <a:pt x="575" y="0"/>
                </a:lnTo>
                <a:lnTo>
                  <a:pt x="575" y="0"/>
                </a:lnTo>
                <a:cubicBezTo>
                  <a:pt x="236" y="0"/>
                  <a:pt x="0" y="400"/>
                  <a:pt x="115" y="681"/>
                </a:cubicBezTo>
                <a:lnTo>
                  <a:pt x="494" y="1437"/>
                </a:lnTo>
                <a:lnTo>
                  <a:pt x="494" y="1437"/>
                </a:lnTo>
                <a:cubicBezTo>
                  <a:pt x="537" y="1524"/>
                  <a:pt x="664" y="1521"/>
                  <a:pt x="703" y="1432"/>
                </a:cubicBezTo>
                <a:lnTo>
                  <a:pt x="1041" y="665"/>
                </a:lnTo>
                <a:lnTo>
                  <a:pt x="1041" y="665"/>
                </a:lnTo>
                <a:cubicBezTo>
                  <a:pt x="1141" y="387"/>
                  <a:pt x="906" y="0"/>
                  <a:pt x="57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50994293-7D29-D04E-8493-AA1CC0C6D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9939" y="9414046"/>
            <a:ext cx="1018485" cy="1360604"/>
          </a:xfrm>
          <a:custGeom>
            <a:avLst/>
            <a:gdLst>
              <a:gd name="T0" fmla="*/ 574 w 1142"/>
              <a:gd name="T1" fmla="*/ 798 h 1526"/>
              <a:gd name="T2" fmla="*/ 574 w 1142"/>
              <a:gd name="T3" fmla="*/ 798 h 1526"/>
              <a:gd name="T4" fmla="*/ 291 w 1142"/>
              <a:gd name="T5" fmla="*/ 514 h 1526"/>
              <a:gd name="T6" fmla="*/ 291 w 1142"/>
              <a:gd name="T7" fmla="*/ 514 h 1526"/>
              <a:gd name="T8" fmla="*/ 574 w 1142"/>
              <a:gd name="T9" fmla="*/ 230 h 1526"/>
              <a:gd name="T10" fmla="*/ 574 w 1142"/>
              <a:gd name="T11" fmla="*/ 230 h 1526"/>
              <a:gd name="T12" fmla="*/ 859 w 1142"/>
              <a:gd name="T13" fmla="*/ 514 h 1526"/>
              <a:gd name="T14" fmla="*/ 859 w 1142"/>
              <a:gd name="T15" fmla="*/ 514 h 1526"/>
              <a:gd name="T16" fmla="*/ 574 w 1142"/>
              <a:gd name="T17" fmla="*/ 798 h 1526"/>
              <a:gd name="T18" fmla="*/ 574 w 1142"/>
              <a:gd name="T19" fmla="*/ 0 h 1526"/>
              <a:gd name="T20" fmla="*/ 574 w 1142"/>
              <a:gd name="T21" fmla="*/ 0 h 1526"/>
              <a:gd name="T22" fmla="*/ 574 w 1142"/>
              <a:gd name="T23" fmla="*/ 0 h 1526"/>
              <a:gd name="T24" fmla="*/ 114 w 1142"/>
              <a:gd name="T25" fmla="*/ 681 h 1526"/>
              <a:gd name="T26" fmla="*/ 493 w 1142"/>
              <a:gd name="T27" fmla="*/ 1437 h 1526"/>
              <a:gd name="T28" fmla="*/ 493 w 1142"/>
              <a:gd name="T29" fmla="*/ 1437 h 1526"/>
              <a:gd name="T30" fmla="*/ 703 w 1142"/>
              <a:gd name="T31" fmla="*/ 1432 h 1526"/>
              <a:gd name="T32" fmla="*/ 1041 w 1142"/>
              <a:gd name="T33" fmla="*/ 666 h 1526"/>
              <a:gd name="T34" fmla="*/ 1041 w 1142"/>
              <a:gd name="T35" fmla="*/ 666 h 1526"/>
              <a:gd name="T36" fmla="*/ 574 w 1142"/>
              <a:gd name="T37" fmla="*/ 0 h 1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42" h="1526">
                <a:moveTo>
                  <a:pt x="574" y="798"/>
                </a:moveTo>
                <a:lnTo>
                  <a:pt x="574" y="798"/>
                </a:lnTo>
                <a:cubicBezTo>
                  <a:pt x="417" y="798"/>
                  <a:pt x="291" y="671"/>
                  <a:pt x="291" y="514"/>
                </a:cubicBezTo>
                <a:lnTo>
                  <a:pt x="291" y="514"/>
                </a:lnTo>
                <a:cubicBezTo>
                  <a:pt x="291" y="357"/>
                  <a:pt x="417" y="230"/>
                  <a:pt x="574" y="230"/>
                </a:cubicBezTo>
                <a:lnTo>
                  <a:pt x="574" y="230"/>
                </a:lnTo>
                <a:cubicBezTo>
                  <a:pt x="731" y="230"/>
                  <a:pt x="859" y="357"/>
                  <a:pt x="859" y="514"/>
                </a:cubicBezTo>
                <a:lnTo>
                  <a:pt x="859" y="514"/>
                </a:lnTo>
                <a:cubicBezTo>
                  <a:pt x="859" y="671"/>
                  <a:pt x="731" y="798"/>
                  <a:pt x="574" y="798"/>
                </a:cubicBezTo>
                <a:close/>
                <a:moveTo>
                  <a:pt x="574" y="0"/>
                </a:moveTo>
                <a:lnTo>
                  <a:pt x="574" y="0"/>
                </a:lnTo>
                <a:lnTo>
                  <a:pt x="574" y="0"/>
                </a:lnTo>
                <a:cubicBezTo>
                  <a:pt x="236" y="0"/>
                  <a:pt x="0" y="400"/>
                  <a:pt x="114" y="681"/>
                </a:cubicBezTo>
                <a:lnTo>
                  <a:pt x="493" y="1437"/>
                </a:lnTo>
                <a:lnTo>
                  <a:pt x="493" y="1437"/>
                </a:lnTo>
                <a:cubicBezTo>
                  <a:pt x="537" y="1525"/>
                  <a:pt x="664" y="1522"/>
                  <a:pt x="703" y="1432"/>
                </a:cubicBezTo>
                <a:lnTo>
                  <a:pt x="1041" y="666"/>
                </a:lnTo>
                <a:lnTo>
                  <a:pt x="1041" y="666"/>
                </a:lnTo>
                <a:cubicBezTo>
                  <a:pt x="1141" y="388"/>
                  <a:pt x="905" y="0"/>
                  <a:pt x="57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22ADE6-CBA5-B549-A6BC-DA19F98927F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72E1DE-19B0-B44E-8185-41FF1620D4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01A973-EB1F-2244-BC42-22EFBE995788}"/>
              </a:ext>
            </a:extLst>
          </p:cNvPr>
          <p:cNvSpPr txBox="1"/>
          <p:nvPr/>
        </p:nvSpPr>
        <p:spPr>
          <a:xfrm>
            <a:off x="16433806" y="921864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E657CA1-2DEC-6945-AA69-40619B46D8AE}"/>
              </a:ext>
            </a:extLst>
          </p:cNvPr>
          <p:cNvSpPr txBox="1">
            <a:spLocks/>
          </p:cNvSpPr>
          <p:nvPr/>
        </p:nvSpPr>
        <p:spPr>
          <a:xfrm>
            <a:off x="16433805" y="9874818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CBA90C-F754-4946-BD28-E4A45D35708F}"/>
              </a:ext>
            </a:extLst>
          </p:cNvPr>
          <p:cNvSpPr txBox="1"/>
          <p:nvPr/>
        </p:nvSpPr>
        <p:spPr>
          <a:xfrm>
            <a:off x="17213636" y="15489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D44EBEF-992B-8745-8AD4-255D70CC169C}"/>
              </a:ext>
            </a:extLst>
          </p:cNvPr>
          <p:cNvSpPr txBox="1">
            <a:spLocks/>
          </p:cNvSpPr>
          <p:nvPr/>
        </p:nvSpPr>
        <p:spPr>
          <a:xfrm>
            <a:off x="17213635" y="2205081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E160C2-5591-F94E-A8C8-12128D3F0836}"/>
              </a:ext>
            </a:extLst>
          </p:cNvPr>
          <p:cNvSpPr txBox="1"/>
          <p:nvPr/>
        </p:nvSpPr>
        <p:spPr>
          <a:xfrm>
            <a:off x="14075080" y="41931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3FE35A8-2F51-EA4E-9F2F-AEBD7105781C}"/>
              </a:ext>
            </a:extLst>
          </p:cNvPr>
          <p:cNvSpPr txBox="1">
            <a:spLocks/>
          </p:cNvSpPr>
          <p:nvPr/>
        </p:nvSpPr>
        <p:spPr>
          <a:xfrm>
            <a:off x="14075079" y="4849350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A52D009-22A7-1C40-8C8D-ABBEAB6B5CF0}"/>
              </a:ext>
            </a:extLst>
          </p:cNvPr>
          <p:cNvSpPr txBox="1"/>
          <p:nvPr/>
        </p:nvSpPr>
        <p:spPr>
          <a:xfrm>
            <a:off x="6995198" y="10646097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DEC2284-B6BC-774B-8EFB-29E2427BFC6A}"/>
              </a:ext>
            </a:extLst>
          </p:cNvPr>
          <p:cNvSpPr txBox="1">
            <a:spLocks/>
          </p:cNvSpPr>
          <p:nvPr/>
        </p:nvSpPr>
        <p:spPr>
          <a:xfrm>
            <a:off x="4218941" y="11302274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3E38A82-5781-2842-AD1D-D1BEDD8D8536}"/>
              </a:ext>
            </a:extLst>
          </p:cNvPr>
          <p:cNvSpPr txBox="1"/>
          <p:nvPr/>
        </p:nvSpPr>
        <p:spPr>
          <a:xfrm>
            <a:off x="4579558" y="619722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E5FF144-B74D-5C45-AC2C-9919CF752B85}"/>
              </a:ext>
            </a:extLst>
          </p:cNvPr>
          <p:cNvSpPr txBox="1">
            <a:spLocks/>
          </p:cNvSpPr>
          <p:nvPr/>
        </p:nvSpPr>
        <p:spPr>
          <a:xfrm>
            <a:off x="1899481" y="6853402"/>
            <a:ext cx="4349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46781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C395201A-17C5-7041-9101-A27A73205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7766" y="5437578"/>
            <a:ext cx="21934393" cy="8278421"/>
          </a:xfrm>
          <a:custGeom>
            <a:avLst/>
            <a:gdLst>
              <a:gd name="T0" fmla="*/ 0 w 17619"/>
              <a:gd name="T1" fmla="*/ 12173 h 12174"/>
              <a:gd name="T2" fmla="*/ 3168 w 17619"/>
              <a:gd name="T3" fmla="*/ 12173 h 12174"/>
              <a:gd name="T4" fmla="*/ 17618 w 17619"/>
              <a:gd name="T5" fmla="*/ 356 h 12174"/>
              <a:gd name="T6" fmla="*/ 17618 w 17619"/>
              <a:gd name="T7" fmla="*/ 0 h 12174"/>
              <a:gd name="T8" fmla="*/ 0 w 17619"/>
              <a:gd name="T9" fmla="*/ 12173 h 12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19" h="12174">
                <a:moveTo>
                  <a:pt x="0" y="12173"/>
                </a:moveTo>
                <a:lnTo>
                  <a:pt x="3168" y="12173"/>
                </a:lnTo>
                <a:lnTo>
                  <a:pt x="17618" y="356"/>
                </a:lnTo>
                <a:lnTo>
                  <a:pt x="17618" y="0"/>
                </a:lnTo>
                <a:lnTo>
                  <a:pt x="0" y="12173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594E0D8D-670F-E142-B197-A2492D568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0996" y="5545518"/>
            <a:ext cx="20056654" cy="8167483"/>
          </a:xfrm>
          <a:custGeom>
            <a:avLst/>
            <a:gdLst>
              <a:gd name="T0" fmla="*/ 0 w 16107"/>
              <a:gd name="T1" fmla="*/ 12013 h 12014"/>
              <a:gd name="T2" fmla="*/ 143 w 16107"/>
              <a:gd name="T3" fmla="*/ 12013 h 12014"/>
              <a:gd name="T4" fmla="*/ 16106 w 16107"/>
              <a:gd name="T5" fmla="*/ 16 h 12014"/>
              <a:gd name="T6" fmla="*/ 16106 w 16107"/>
              <a:gd name="T7" fmla="*/ 0 h 12014"/>
              <a:gd name="T8" fmla="*/ 0 w 16107"/>
              <a:gd name="T9" fmla="*/ 12013 h 12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107" h="12014">
                <a:moveTo>
                  <a:pt x="0" y="12013"/>
                </a:moveTo>
                <a:lnTo>
                  <a:pt x="143" y="12013"/>
                </a:lnTo>
                <a:lnTo>
                  <a:pt x="16106" y="16"/>
                </a:lnTo>
                <a:lnTo>
                  <a:pt x="16106" y="0"/>
                </a:lnTo>
                <a:lnTo>
                  <a:pt x="0" y="12013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9EB502E-A752-A842-B838-C997F91D4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814" y="5800376"/>
            <a:ext cx="16493345" cy="7915622"/>
          </a:xfrm>
          <a:custGeom>
            <a:avLst/>
            <a:gdLst>
              <a:gd name="T0" fmla="*/ 0 w 13247"/>
              <a:gd name="T1" fmla="*/ 11639 h 11640"/>
              <a:gd name="T2" fmla="*/ 142 w 13247"/>
              <a:gd name="T3" fmla="*/ 11639 h 11640"/>
              <a:gd name="T4" fmla="*/ 13246 w 13247"/>
              <a:gd name="T5" fmla="*/ 22 h 11640"/>
              <a:gd name="T6" fmla="*/ 13246 w 13247"/>
              <a:gd name="T7" fmla="*/ 0 h 11640"/>
              <a:gd name="T8" fmla="*/ 0 w 13247"/>
              <a:gd name="T9" fmla="*/ 11639 h 11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247" h="11640">
                <a:moveTo>
                  <a:pt x="0" y="11639"/>
                </a:moveTo>
                <a:lnTo>
                  <a:pt x="142" y="11639"/>
                </a:lnTo>
                <a:lnTo>
                  <a:pt x="13246" y="22"/>
                </a:lnTo>
                <a:lnTo>
                  <a:pt x="13246" y="0"/>
                </a:lnTo>
                <a:lnTo>
                  <a:pt x="0" y="11639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A24DD78-4F40-EE49-81E1-C17C14E38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10" y="5356621"/>
            <a:ext cx="23691338" cy="8359377"/>
          </a:xfrm>
          <a:custGeom>
            <a:avLst/>
            <a:gdLst>
              <a:gd name="T0" fmla="*/ 0 w 19026"/>
              <a:gd name="T1" fmla="*/ 12293 h 12294"/>
              <a:gd name="T2" fmla="*/ 143 w 19026"/>
              <a:gd name="T3" fmla="*/ 12293 h 12294"/>
              <a:gd name="T4" fmla="*/ 19025 w 19026"/>
              <a:gd name="T5" fmla="*/ 12 h 12294"/>
              <a:gd name="T6" fmla="*/ 19025 w 19026"/>
              <a:gd name="T7" fmla="*/ 0 h 12294"/>
              <a:gd name="T8" fmla="*/ 0 w 19026"/>
              <a:gd name="T9" fmla="*/ 12293 h 12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26" h="12294">
                <a:moveTo>
                  <a:pt x="0" y="12293"/>
                </a:moveTo>
                <a:lnTo>
                  <a:pt x="143" y="12293"/>
                </a:lnTo>
                <a:lnTo>
                  <a:pt x="19025" y="12"/>
                </a:lnTo>
                <a:lnTo>
                  <a:pt x="19025" y="0"/>
                </a:lnTo>
                <a:lnTo>
                  <a:pt x="0" y="1229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48BB6EF-EA92-DB40-86CD-E3E71E3DA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3991" y="5950294"/>
            <a:ext cx="14868168" cy="7765705"/>
          </a:xfrm>
          <a:custGeom>
            <a:avLst/>
            <a:gdLst>
              <a:gd name="T0" fmla="*/ 0 w 11941"/>
              <a:gd name="T1" fmla="*/ 11420 h 11421"/>
              <a:gd name="T2" fmla="*/ 142 w 11941"/>
              <a:gd name="T3" fmla="*/ 11420 h 11421"/>
              <a:gd name="T4" fmla="*/ 11940 w 11941"/>
              <a:gd name="T5" fmla="*/ 26 h 11421"/>
              <a:gd name="T6" fmla="*/ 11940 w 11941"/>
              <a:gd name="T7" fmla="*/ 0 h 11421"/>
              <a:gd name="T8" fmla="*/ 0 w 11941"/>
              <a:gd name="T9" fmla="*/ 11420 h 1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41" h="11421">
                <a:moveTo>
                  <a:pt x="0" y="11420"/>
                </a:moveTo>
                <a:lnTo>
                  <a:pt x="142" y="11420"/>
                </a:lnTo>
                <a:lnTo>
                  <a:pt x="11940" y="26"/>
                </a:lnTo>
                <a:lnTo>
                  <a:pt x="11940" y="0"/>
                </a:lnTo>
                <a:lnTo>
                  <a:pt x="0" y="1142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343EEEB-104E-F44D-A8FC-ACBAF2D49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78664"/>
            <a:ext cx="24377649" cy="8110516"/>
          </a:xfrm>
          <a:custGeom>
            <a:avLst/>
            <a:gdLst>
              <a:gd name="T0" fmla="*/ 0 w 19577"/>
              <a:gd name="T1" fmla="*/ 11845 h 11928"/>
              <a:gd name="T2" fmla="*/ 0 w 19577"/>
              <a:gd name="T3" fmla="*/ 11927 h 11928"/>
              <a:gd name="T4" fmla="*/ 19576 w 19577"/>
              <a:gd name="T5" fmla="*/ 10 h 11928"/>
              <a:gd name="T6" fmla="*/ 19576 w 19577"/>
              <a:gd name="T7" fmla="*/ 0 h 11928"/>
              <a:gd name="T8" fmla="*/ 0 w 19577"/>
              <a:gd name="T9" fmla="*/ 11845 h 1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11928">
                <a:moveTo>
                  <a:pt x="0" y="11845"/>
                </a:moveTo>
                <a:lnTo>
                  <a:pt x="0" y="11927"/>
                </a:lnTo>
                <a:lnTo>
                  <a:pt x="19576" y="10"/>
                </a:lnTo>
                <a:lnTo>
                  <a:pt x="19576" y="0"/>
                </a:lnTo>
                <a:lnTo>
                  <a:pt x="0" y="1184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F5DB255E-A1CF-8146-8994-F534C7E72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6603" y="7636557"/>
            <a:ext cx="3465773" cy="5086131"/>
          </a:xfrm>
          <a:custGeom>
            <a:avLst/>
            <a:gdLst>
              <a:gd name="T0" fmla="*/ 0 w 3733"/>
              <a:gd name="T1" fmla="*/ 1866 h 5481"/>
              <a:gd name="T2" fmla="*/ 1866 w 3733"/>
              <a:gd name="T3" fmla="*/ 0 h 5481"/>
              <a:gd name="T4" fmla="*/ 1866 w 3733"/>
              <a:gd name="T5" fmla="*/ 0 h 5481"/>
              <a:gd name="T6" fmla="*/ 1866 w 3733"/>
              <a:gd name="T7" fmla="*/ 0 h 5481"/>
              <a:gd name="T8" fmla="*/ 3732 w 3733"/>
              <a:gd name="T9" fmla="*/ 1866 h 5481"/>
              <a:gd name="T10" fmla="*/ 3732 w 3733"/>
              <a:gd name="T11" fmla="*/ 1866 h 5481"/>
              <a:gd name="T12" fmla="*/ 3732 w 3733"/>
              <a:gd name="T13" fmla="*/ 1866 h 5481"/>
              <a:gd name="T14" fmla="*/ 1866 w 3733"/>
              <a:gd name="T15" fmla="*/ 5480 h 5481"/>
              <a:gd name="T16" fmla="*/ 1866 w 3733"/>
              <a:gd name="T17" fmla="*/ 5480 h 5481"/>
              <a:gd name="T18" fmla="*/ 1866 w 3733"/>
              <a:gd name="T19" fmla="*/ 5480 h 5481"/>
              <a:gd name="T20" fmla="*/ 0 w 3733"/>
              <a:gd name="T21" fmla="*/ 1866 h 5481"/>
              <a:gd name="T22" fmla="*/ 0 w 3733"/>
              <a:gd name="T23" fmla="*/ 1866 h 5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33" h="5481">
                <a:moveTo>
                  <a:pt x="0" y="1866"/>
                </a:moveTo>
                <a:cubicBezTo>
                  <a:pt x="0" y="835"/>
                  <a:pt x="836" y="0"/>
                  <a:pt x="1866" y="0"/>
                </a:cubicBezTo>
                <a:lnTo>
                  <a:pt x="1866" y="0"/>
                </a:lnTo>
                <a:lnTo>
                  <a:pt x="1866" y="0"/>
                </a:lnTo>
                <a:cubicBezTo>
                  <a:pt x="2896" y="0"/>
                  <a:pt x="3732" y="835"/>
                  <a:pt x="3732" y="1866"/>
                </a:cubicBezTo>
                <a:lnTo>
                  <a:pt x="3732" y="1866"/>
                </a:lnTo>
                <a:lnTo>
                  <a:pt x="3732" y="1866"/>
                </a:lnTo>
                <a:cubicBezTo>
                  <a:pt x="3732" y="2897"/>
                  <a:pt x="1866" y="5480"/>
                  <a:pt x="1866" y="5480"/>
                </a:cubicBezTo>
                <a:lnTo>
                  <a:pt x="1866" y="5480"/>
                </a:lnTo>
                <a:lnTo>
                  <a:pt x="1866" y="5480"/>
                </a:lnTo>
                <a:cubicBezTo>
                  <a:pt x="1866" y="5480"/>
                  <a:pt x="0" y="2897"/>
                  <a:pt x="0" y="1866"/>
                </a:cubicBezTo>
                <a:lnTo>
                  <a:pt x="0" y="186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D9D4065D-BA72-364B-B395-479318692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3336" y="6877350"/>
            <a:ext cx="2569663" cy="3772659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EE4F23C-88B3-754C-866A-EAF88E36E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3959" y="6067794"/>
            <a:ext cx="1894514" cy="2782438"/>
          </a:xfrm>
          <a:custGeom>
            <a:avLst/>
            <a:gdLst>
              <a:gd name="T0" fmla="*/ 0 w 2042"/>
              <a:gd name="T1" fmla="*/ 1021 h 2999"/>
              <a:gd name="T2" fmla="*/ 1021 w 2042"/>
              <a:gd name="T3" fmla="*/ 0 h 2999"/>
              <a:gd name="T4" fmla="*/ 1021 w 2042"/>
              <a:gd name="T5" fmla="*/ 0 h 2999"/>
              <a:gd name="T6" fmla="*/ 1021 w 2042"/>
              <a:gd name="T7" fmla="*/ 0 h 2999"/>
              <a:gd name="T8" fmla="*/ 2041 w 2042"/>
              <a:gd name="T9" fmla="*/ 1021 h 2999"/>
              <a:gd name="T10" fmla="*/ 2041 w 2042"/>
              <a:gd name="T11" fmla="*/ 1021 h 2999"/>
              <a:gd name="T12" fmla="*/ 2041 w 2042"/>
              <a:gd name="T13" fmla="*/ 1021 h 2999"/>
              <a:gd name="T14" fmla="*/ 1021 w 2042"/>
              <a:gd name="T15" fmla="*/ 2998 h 2999"/>
              <a:gd name="T16" fmla="*/ 1021 w 2042"/>
              <a:gd name="T17" fmla="*/ 2998 h 2999"/>
              <a:gd name="T18" fmla="*/ 1021 w 2042"/>
              <a:gd name="T19" fmla="*/ 2998 h 2999"/>
              <a:gd name="T20" fmla="*/ 0 w 2042"/>
              <a:gd name="T21" fmla="*/ 1021 h 2999"/>
              <a:gd name="T22" fmla="*/ 0 w 2042"/>
              <a:gd name="T23" fmla="*/ 1021 h 2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42" h="2999">
                <a:moveTo>
                  <a:pt x="0" y="1021"/>
                </a:moveTo>
                <a:cubicBezTo>
                  <a:pt x="0" y="457"/>
                  <a:pt x="458" y="0"/>
                  <a:pt x="1021" y="0"/>
                </a:cubicBezTo>
                <a:lnTo>
                  <a:pt x="1021" y="0"/>
                </a:lnTo>
                <a:lnTo>
                  <a:pt x="1021" y="0"/>
                </a:lnTo>
                <a:cubicBezTo>
                  <a:pt x="1585" y="0"/>
                  <a:pt x="2041" y="457"/>
                  <a:pt x="2041" y="1021"/>
                </a:cubicBezTo>
                <a:lnTo>
                  <a:pt x="2041" y="1021"/>
                </a:lnTo>
                <a:lnTo>
                  <a:pt x="2041" y="1021"/>
                </a:lnTo>
                <a:cubicBezTo>
                  <a:pt x="2041" y="1585"/>
                  <a:pt x="1021" y="2998"/>
                  <a:pt x="1021" y="2998"/>
                </a:cubicBezTo>
                <a:lnTo>
                  <a:pt x="1021" y="2998"/>
                </a:lnTo>
                <a:lnTo>
                  <a:pt x="1021" y="2998"/>
                </a:lnTo>
                <a:cubicBezTo>
                  <a:pt x="1021" y="2998"/>
                  <a:pt x="0" y="1585"/>
                  <a:pt x="0" y="1021"/>
                </a:cubicBezTo>
                <a:lnTo>
                  <a:pt x="0" y="102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E8DB5207-F014-4A4E-BE88-501F93AE8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9433" y="5311870"/>
            <a:ext cx="1358484" cy="1992715"/>
          </a:xfrm>
          <a:custGeom>
            <a:avLst/>
            <a:gdLst>
              <a:gd name="T0" fmla="*/ 0 w 1464"/>
              <a:gd name="T1" fmla="*/ 731 h 2149"/>
              <a:gd name="T2" fmla="*/ 732 w 1464"/>
              <a:gd name="T3" fmla="*/ 0 h 2149"/>
              <a:gd name="T4" fmla="*/ 732 w 1464"/>
              <a:gd name="T5" fmla="*/ 0 h 2149"/>
              <a:gd name="T6" fmla="*/ 732 w 1464"/>
              <a:gd name="T7" fmla="*/ 0 h 2149"/>
              <a:gd name="T8" fmla="*/ 1463 w 1464"/>
              <a:gd name="T9" fmla="*/ 731 h 2149"/>
              <a:gd name="T10" fmla="*/ 1463 w 1464"/>
              <a:gd name="T11" fmla="*/ 731 h 2149"/>
              <a:gd name="T12" fmla="*/ 1463 w 1464"/>
              <a:gd name="T13" fmla="*/ 731 h 2149"/>
              <a:gd name="T14" fmla="*/ 732 w 1464"/>
              <a:gd name="T15" fmla="*/ 2148 h 2149"/>
              <a:gd name="T16" fmla="*/ 732 w 1464"/>
              <a:gd name="T17" fmla="*/ 2148 h 2149"/>
              <a:gd name="T18" fmla="*/ 732 w 1464"/>
              <a:gd name="T19" fmla="*/ 2148 h 2149"/>
              <a:gd name="T20" fmla="*/ 0 w 1464"/>
              <a:gd name="T21" fmla="*/ 731 h 2149"/>
              <a:gd name="T22" fmla="*/ 0 w 1464"/>
              <a:gd name="T23" fmla="*/ 731 h 2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64" h="2149">
                <a:moveTo>
                  <a:pt x="0" y="731"/>
                </a:moveTo>
                <a:cubicBezTo>
                  <a:pt x="0" y="328"/>
                  <a:pt x="328" y="0"/>
                  <a:pt x="732" y="0"/>
                </a:cubicBezTo>
                <a:lnTo>
                  <a:pt x="732" y="0"/>
                </a:lnTo>
                <a:lnTo>
                  <a:pt x="732" y="0"/>
                </a:lnTo>
                <a:cubicBezTo>
                  <a:pt x="1135" y="0"/>
                  <a:pt x="1463" y="328"/>
                  <a:pt x="1463" y="731"/>
                </a:cubicBezTo>
                <a:lnTo>
                  <a:pt x="1463" y="731"/>
                </a:lnTo>
                <a:lnTo>
                  <a:pt x="1463" y="731"/>
                </a:lnTo>
                <a:cubicBezTo>
                  <a:pt x="1463" y="1135"/>
                  <a:pt x="732" y="2148"/>
                  <a:pt x="732" y="2148"/>
                </a:cubicBezTo>
                <a:lnTo>
                  <a:pt x="732" y="2148"/>
                </a:lnTo>
                <a:lnTo>
                  <a:pt x="732" y="2148"/>
                </a:lnTo>
                <a:cubicBezTo>
                  <a:pt x="732" y="2148"/>
                  <a:pt x="0" y="1135"/>
                  <a:pt x="0" y="731"/>
                </a:cubicBezTo>
                <a:lnTo>
                  <a:pt x="0" y="7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5D50CEB-8E1B-664D-8551-6962C0991774}"/>
              </a:ext>
            </a:extLst>
          </p:cNvPr>
          <p:cNvGrpSpPr/>
          <p:nvPr/>
        </p:nvGrpSpPr>
        <p:grpSpPr>
          <a:xfrm>
            <a:off x="5111466" y="5390867"/>
            <a:ext cx="3436046" cy="1751413"/>
            <a:chOff x="3142452" y="10312959"/>
            <a:chExt cx="3436046" cy="175141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DF88ED0-CFFD-8748-96D2-7DE9553B102F}"/>
                </a:ext>
              </a:extLst>
            </p:cNvPr>
            <p:cNvSpPr txBox="1"/>
            <p:nvPr/>
          </p:nvSpPr>
          <p:spPr>
            <a:xfrm>
              <a:off x="4074042" y="10312959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71D8FA59-384A-9347-9F60-77098F8D7AEC}"/>
                </a:ext>
              </a:extLst>
            </p:cNvPr>
            <p:cNvSpPr txBox="1">
              <a:spLocks/>
            </p:cNvSpPr>
            <p:nvPr/>
          </p:nvSpPr>
          <p:spPr>
            <a:xfrm>
              <a:off x="3142452" y="10969136"/>
              <a:ext cx="343604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80A999C-FAA8-734C-8CD6-E625DF798AA5}"/>
              </a:ext>
            </a:extLst>
          </p:cNvPr>
          <p:cNvGrpSpPr/>
          <p:nvPr/>
        </p:nvGrpSpPr>
        <p:grpSpPr>
          <a:xfrm>
            <a:off x="18380652" y="3045828"/>
            <a:ext cx="3436046" cy="1751413"/>
            <a:chOff x="3142452" y="10312959"/>
            <a:chExt cx="3436046" cy="175141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C0D9632-1199-D548-B51D-6C598717ACE1}"/>
                </a:ext>
              </a:extLst>
            </p:cNvPr>
            <p:cNvSpPr txBox="1"/>
            <p:nvPr/>
          </p:nvSpPr>
          <p:spPr>
            <a:xfrm>
              <a:off x="4013127" y="10312959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BF332909-9960-4643-B4A8-0A91593A3881}"/>
                </a:ext>
              </a:extLst>
            </p:cNvPr>
            <p:cNvSpPr txBox="1">
              <a:spLocks/>
            </p:cNvSpPr>
            <p:nvPr/>
          </p:nvSpPr>
          <p:spPr>
            <a:xfrm>
              <a:off x="3142452" y="10969136"/>
              <a:ext cx="343604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F89A32B-3605-BB43-ABCC-C4B15364257D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B27FD-772C-A640-B1A9-BF81794452E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89AD9DB-45BA-464D-9104-764E6A2DAF68}"/>
              </a:ext>
            </a:extLst>
          </p:cNvPr>
          <p:cNvGrpSpPr/>
          <p:nvPr/>
        </p:nvGrpSpPr>
        <p:grpSpPr>
          <a:xfrm>
            <a:off x="14623193" y="3801657"/>
            <a:ext cx="3436046" cy="1751413"/>
            <a:chOff x="3142452" y="10312959"/>
            <a:chExt cx="3436046" cy="175141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D494D3-7ACF-2944-8EAC-E3AB126D111F}"/>
                </a:ext>
              </a:extLst>
            </p:cNvPr>
            <p:cNvSpPr txBox="1"/>
            <p:nvPr/>
          </p:nvSpPr>
          <p:spPr>
            <a:xfrm>
              <a:off x="4025951" y="10312959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7B510CB1-25F7-2A48-864C-81AA41D284B9}"/>
                </a:ext>
              </a:extLst>
            </p:cNvPr>
            <p:cNvSpPr txBox="1">
              <a:spLocks/>
            </p:cNvSpPr>
            <p:nvPr/>
          </p:nvSpPr>
          <p:spPr>
            <a:xfrm>
              <a:off x="3142452" y="10969136"/>
              <a:ext cx="343604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2919034-9C2C-4C4D-8402-B6CAA78F7EC7}"/>
              </a:ext>
            </a:extLst>
          </p:cNvPr>
          <p:cNvGrpSpPr/>
          <p:nvPr/>
        </p:nvGrpSpPr>
        <p:grpSpPr>
          <a:xfrm>
            <a:off x="10260144" y="4642531"/>
            <a:ext cx="3436046" cy="1751413"/>
            <a:chOff x="3142452" y="10312959"/>
            <a:chExt cx="3436046" cy="175141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C3A681-D628-E546-92CD-395C53ACA034}"/>
                </a:ext>
              </a:extLst>
            </p:cNvPr>
            <p:cNvSpPr txBox="1"/>
            <p:nvPr/>
          </p:nvSpPr>
          <p:spPr>
            <a:xfrm>
              <a:off x="4030760" y="10312959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DA322589-FF52-7F4F-987E-32EDF8C4F70D}"/>
                </a:ext>
              </a:extLst>
            </p:cNvPr>
            <p:cNvSpPr txBox="1">
              <a:spLocks/>
            </p:cNvSpPr>
            <p:nvPr/>
          </p:nvSpPr>
          <p:spPr>
            <a:xfrm>
              <a:off x="3142452" y="10969136"/>
              <a:ext cx="343604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</a:t>
              </a:r>
            </a:p>
          </p:txBody>
        </p:sp>
      </p:grpSp>
      <p:sp useBgFill="1">
        <p:nvSpPr>
          <p:cNvPr id="32" name="Freeform 62">
            <a:extLst>
              <a:ext uri="{FF2B5EF4-FFF2-40B4-BE49-F238E27FC236}">
                <a16:creationId xmlns:a16="http://schemas.microsoft.com/office/drawing/2014/main" id="{36CFCB49-19D1-6942-ADC2-0FA71C144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2080" y="8026807"/>
            <a:ext cx="2725736" cy="2725740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3" name="Freeform 62">
            <a:extLst>
              <a:ext uri="{FF2B5EF4-FFF2-40B4-BE49-F238E27FC236}">
                <a16:creationId xmlns:a16="http://schemas.microsoft.com/office/drawing/2014/main" id="{14BD3755-F33A-1C4E-A55A-D75AB815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888" y="7177596"/>
            <a:ext cx="1998558" cy="1998560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4" name="Freeform 62">
            <a:extLst>
              <a:ext uri="{FF2B5EF4-FFF2-40B4-BE49-F238E27FC236}">
                <a16:creationId xmlns:a16="http://schemas.microsoft.com/office/drawing/2014/main" id="{1477C44E-F242-A040-B5B7-6278752C8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2075" y="6315245"/>
            <a:ext cx="1396674" cy="1396676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Freeform 62">
            <a:extLst>
              <a:ext uri="{FF2B5EF4-FFF2-40B4-BE49-F238E27FC236}">
                <a16:creationId xmlns:a16="http://schemas.microsoft.com/office/drawing/2014/main" id="{C1E39378-3FF9-2740-AF25-9A86D21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0781" y="5469175"/>
            <a:ext cx="995786" cy="995788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Shape 2584">
            <a:extLst>
              <a:ext uri="{FF2B5EF4-FFF2-40B4-BE49-F238E27FC236}">
                <a16:creationId xmlns:a16="http://schemas.microsoft.com/office/drawing/2014/main" id="{04C321A0-2DDB-4942-AEC5-03AD0093A4BA}"/>
              </a:ext>
            </a:extLst>
          </p:cNvPr>
          <p:cNvSpPr>
            <a:spLocks noChangeAspect="1"/>
          </p:cNvSpPr>
          <p:nvPr/>
        </p:nvSpPr>
        <p:spPr>
          <a:xfrm>
            <a:off x="15985007" y="6658178"/>
            <a:ext cx="710810" cy="7108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91">
            <a:extLst>
              <a:ext uri="{FF2B5EF4-FFF2-40B4-BE49-F238E27FC236}">
                <a16:creationId xmlns:a16="http://schemas.microsoft.com/office/drawing/2014/main" id="{E80C3F14-FC46-9D4F-88FA-DB7C2D798952}"/>
              </a:ext>
            </a:extLst>
          </p:cNvPr>
          <p:cNvSpPr>
            <a:spLocks noChangeAspect="1"/>
          </p:cNvSpPr>
          <p:nvPr/>
        </p:nvSpPr>
        <p:spPr>
          <a:xfrm>
            <a:off x="6041176" y="8625905"/>
            <a:ext cx="1527544" cy="1527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31">
            <a:extLst>
              <a:ext uri="{FF2B5EF4-FFF2-40B4-BE49-F238E27FC236}">
                <a16:creationId xmlns:a16="http://schemas.microsoft.com/office/drawing/2014/main" id="{27EB8229-53FC-3A43-BD0C-508C9F69E44B}"/>
              </a:ext>
            </a:extLst>
          </p:cNvPr>
          <p:cNvSpPr>
            <a:spLocks noChangeAspect="1"/>
          </p:cNvSpPr>
          <p:nvPr/>
        </p:nvSpPr>
        <p:spPr>
          <a:xfrm>
            <a:off x="11429062" y="7727609"/>
            <a:ext cx="1098210" cy="898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33">
            <a:extLst>
              <a:ext uri="{FF2B5EF4-FFF2-40B4-BE49-F238E27FC236}">
                <a16:creationId xmlns:a16="http://schemas.microsoft.com/office/drawing/2014/main" id="{48A33BD0-7398-9D48-9B12-20F85B9753B8}"/>
              </a:ext>
            </a:extLst>
          </p:cNvPr>
          <p:cNvSpPr>
            <a:spLocks noChangeAspect="1"/>
          </p:cNvSpPr>
          <p:nvPr/>
        </p:nvSpPr>
        <p:spPr>
          <a:xfrm>
            <a:off x="19818256" y="5686651"/>
            <a:ext cx="560836" cy="560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09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43CEE0C3-3FEB-DF48-AF3E-434BBAE51FBE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9EEC695-256F-3345-A7C4-3AFA843DC55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A2BF702C-3397-754C-A7DE-96895132B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60628"/>
            <a:ext cx="24377650" cy="5079352"/>
          </a:xfrm>
          <a:custGeom>
            <a:avLst/>
            <a:gdLst>
              <a:gd name="T0" fmla="*/ 18538 w 19936"/>
              <a:gd name="T1" fmla="*/ 1587 h 4155"/>
              <a:gd name="T2" fmla="*/ 18538 w 19936"/>
              <a:gd name="T3" fmla="*/ 1587 h 4155"/>
              <a:gd name="T4" fmla="*/ 14269 w 19936"/>
              <a:gd name="T5" fmla="*/ 1947 h 4155"/>
              <a:gd name="T6" fmla="*/ 14269 w 19936"/>
              <a:gd name="T7" fmla="*/ 1947 h 4155"/>
              <a:gd name="T8" fmla="*/ 5365 w 19936"/>
              <a:gd name="T9" fmla="*/ 458 h 4155"/>
              <a:gd name="T10" fmla="*/ 5365 w 19936"/>
              <a:gd name="T11" fmla="*/ 458 h 4155"/>
              <a:gd name="T12" fmla="*/ 1226 w 19936"/>
              <a:gd name="T13" fmla="*/ 1463 h 4155"/>
              <a:gd name="T14" fmla="*/ 1226 w 19936"/>
              <a:gd name="T15" fmla="*/ 1463 h 4155"/>
              <a:gd name="T16" fmla="*/ 0 w 19936"/>
              <a:gd name="T17" fmla="*/ 1755 h 4155"/>
              <a:gd name="T18" fmla="*/ 0 w 19936"/>
              <a:gd name="T19" fmla="*/ 3741 h 4155"/>
              <a:gd name="T20" fmla="*/ 0 w 19936"/>
              <a:gd name="T21" fmla="*/ 3741 h 4155"/>
              <a:gd name="T22" fmla="*/ 1226 w 19936"/>
              <a:gd name="T23" fmla="*/ 3449 h 4155"/>
              <a:gd name="T24" fmla="*/ 1226 w 19936"/>
              <a:gd name="T25" fmla="*/ 3449 h 4155"/>
              <a:gd name="T26" fmla="*/ 5365 w 19936"/>
              <a:gd name="T27" fmla="*/ 2444 h 4155"/>
              <a:gd name="T28" fmla="*/ 5365 w 19936"/>
              <a:gd name="T29" fmla="*/ 2444 h 4155"/>
              <a:gd name="T30" fmla="*/ 14269 w 19936"/>
              <a:gd name="T31" fmla="*/ 3933 h 4155"/>
              <a:gd name="T32" fmla="*/ 14269 w 19936"/>
              <a:gd name="T33" fmla="*/ 3933 h 4155"/>
              <a:gd name="T34" fmla="*/ 18538 w 19936"/>
              <a:gd name="T35" fmla="*/ 3573 h 4155"/>
              <a:gd name="T36" fmla="*/ 18538 w 19936"/>
              <a:gd name="T37" fmla="*/ 3573 h 4155"/>
              <a:gd name="T38" fmla="*/ 19935 w 19936"/>
              <a:gd name="T39" fmla="*/ 3205 h 4155"/>
              <a:gd name="T40" fmla="*/ 19935 w 19936"/>
              <a:gd name="T41" fmla="*/ 1220 h 4155"/>
              <a:gd name="T42" fmla="*/ 19935 w 19936"/>
              <a:gd name="T43" fmla="*/ 1220 h 4155"/>
              <a:gd name="T44" fmla="*/ 18538 w 19936"/>
              <a:gd name="T45" fmla="*/ 1587 h 4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936" h="4155">
                <a:moveTo>
                  <a:pt x="18538" y="1587"/>
                </a:moveTo>
                <a:lnTo>
                  <a:pt x="18538" y="1587"/>
                </a:lnTo>
                <a:cubicBezTo>
                  <a:pt x="17106" y="1938"/>
                  <a:pt x="15686" y="2168"/>
                  <a:pt x="14269" y="1947"/>
                </a:cubicBezTo>
                <a:lnTo>
                  <a:pt x="14269" y="1947"/>
                </a:lnTo>
                <a:cubicBezTo>
                  <a:pt x="11243" y="1473"/>
                  <a:pt x="8298" y="0"/>
                  <a:pt x="5365" y="458"/>
                </a:cubicBezTo>
                <a:lnTo>
                  <a:pt x="5365" y="458"/>
                </a:lnTo>
                <a:cubicBezTo>
                  <a:pt x="3971" y="677"/>
                  <a:pt x="2593" y="1107"/>
                  <a:pt x="1226" y="1463"/>
                </a:cubicBezTo>
                <a:lnTo>
                  <a:pt x="1226" y="1463"/>
                </a:lnTo>
                <a:cubicBezTo>
                  <a:pt x="817" y="1570"/>
                  <a:pt x="408" y="1669"/>
                  <a:pt x="0" y="1755"/>
                </a:cubicBezTo>
                <a:lnTo>
                  <a:pt x="0" y="3741"/>
                </a:lnTo>
                <a:lnTo>
                  <a:pt x="0" y="3741"/>
                </a:lnTo>
                <a:cubicBezTo>
                  <a:pt x="408" y="3656"/>
                  <a:pt x="817" y="3556"/>
                  <a:pt x="1226" y="3449"/>
                </a:cubicBezTo>
                <a:lnTo>
                  <a:pt x="1226" y="3449"/>
                </a:lnTo>
                <a:cubicBezTo>
                  <a:pt x="2593" y="3093"/>
                  <a:pt x="3971" y="2662"/>
                  <a:pt x="5365" y="2444"/>
                </a:cubicBezTo>
                <a:lnTo>
                  <a:pt x="5365" y="2444"/>
                </a:lnTo>
                <a:cubicBezTo>
                  <a:pt x="8298" y="1986"/>
                  <a:pt x="11243" y="3459"/>
                  <a:pt x="14269" y="3933"/>
                </a:cubicBezTo>
                <a:lnTo>
                  <a:pt x="14269" y="3933"/>
                </a:lnTo>
                <a:cubicBezTo>
                  <a:pt x="15686" y="4154"/>
                  <a:pt x="17106" y="3924"/>
                  <a:pt x="18538" y="3573"/>
                </a:cubicBezTo>
                <a:lnTo>
                  <a:pt x="18538" y="3573"/>
                </a:lnTo>
                <a:cubicBezTo>
                  <a:pt x="19002" y="3459"/>
                  <a:pt x="19468" y="3333"/>
                  <a:pt x="19935" y="3205"/>
                </a:cubicBezTo>
                <a:lnTo>
                  <a:pt x="19935" y="1220"/>
                </a:lnTo>
                <a:lnTo>
                  <a:pt x="19935" y="1220"/>
                </a:lnTo>
                <a:cubicBezTo>
                  <a:pt x="19468" y="1347"/>
                  <a:pt x="19002" y="1474"/>
                  <a:pt x="18538" y="1587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0A783CF1-0CEC-8343-A976-6F732A2D2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23142"/>
            <a:ext cx="24376428" cy="3844538"/>
          </a:xfrm>
          <a:custGeom>
            <a:avLst/>
            <a:gdLst>
              <a:gd name="connsiteX0" fmla="*/ 8067967 w 24376428"/>
              <a:gd name="connsiteY0" fmla="*/ 1722181 h 3844538"/>
              <a:gd name="connsiteX1" fmla="*/ 13601154 w 24376428"/>
              <a:gd name="connsiteY1" fmla="*/ 2744070 h 3844538"/>
              <a:gd name="connsiteX2" fmla="*/ 17671840 w 24376428"/>
              <a:gd name="connsiteY2" fmla="*/ 3659752 h 3844538"/>
              <a:gd name="connsiteX3" fmla="*/ 24376428 w 24376428"/>
              <a:gd name="connsiteY3" fmla="*/ 2733068 h 3844538"/>
              <a:gd name="connsiteX4" fmla="*/ 24376428 w 24376428"/>
              <a:gd name="connsiteY4" fmla="*/ 2840651 h 3844538"/>
              <a:gd name="connsiteX5" fmla="*/ 17657166 w 24376428"/>
              <a:gd name="connsiteY5" fmla="*/ 3761223 h 3844538"/>
              <a:gd name="connsiteX6" fmla="*/ 13574252 w 24376428"/>
              <a:gd name="connsiteY6" fmla="*/ 2844319 h 3844538"/>
              <a:gd name="connsiteX7" fmla="*/ 6246040 w 24376428"/>
              <a:gd name="connsiteY7" fmla="*/ 1962868 h 3844538"/>
              <a:gd name="connsiteX8" fmla="*/ 2877238 w 24376428"/>
              <a:gd name="connsiteY8" fmla="*/ 2744070 h 3844538"/>
              <a:gd name="connsiteX9" fmla="*/ 0 w 24376428"/>
              <a:gd name="connsiteY9" fmla="*/ 3427470 h 3844538"/>
              <a:gd name="connsiteX10" fmla="*/ 0 w 24376428"/>
              <a:gd name="connsiteY10" fmla="*/ 3324776 h 3844538"/>
              <a:gd name="connsiteX11" fmla="*/ 2851559 w 24376428"/>
              <a:gd name="connsiteY11" fmla="*/ 2643822 h 3844538"/>
              <a:gd name="connsiteX12" fmla="*/ 6227697 w 24376428"/>
              <a:gd name="connsiteY12" fmla="*/ 1861397 h 3844538"/>
              <a:gd name="connsiteX13" fmla="*/ 8067967 w 24376428"/>
              <a:gd name="connsiteY13" fmla="*/ 1722181 h 3844538"/>
              <a:gd name="connsiteX14" fmla="*/ 8067967 w 24376428"/>
              <a:gd name="connsiteY14" fmla="*/ 1884 h 3844538"/>
              <a:gd name="connsiteX15" fmla="*/ 13601154 w 24376428"/>
              <a:gd name="connsiteY15" fmla="*/ 1024164 h 3844538"/>
              <a:gd name="connsiteX16" fmla="*/ 17671840 w 24376428"/>
              <a:gd name="connsiteY16" fmla="*/ 1940813 h 3844538"/>
              <a:gd name="connsiteX17" fmla="*/ 24376428 w 24376428"/>
              <a:gd name="connsiteY17" fmla="*/ 1014374 h 3844538"/>
              <a:gd name="connsiteX18" fmla="*/ 24376428 w 24376428"/>
              <a:gd name="connsiteY18" fmla="*/ 1122071 h 3844538"/>
              <a:gd name="connsiteX19" fmla="*/ 18895858 w 24376428"/>
              <a:gd name="connsiteY19" fmla="*/ 2126835 h 3844538"/>
              <a:gd name="connsiteX20" fmla="*/ 17657166 w 24376428"/>
              <a:gd name="connsiteY20" fmla="*/ 2043615 h 3844538"/>
              <a:gd name="connsiteX21" fmla="*/ 13574252 w 24376428"/>
              <a:gd name="connsiteY21" fmla="*/ 1125742 h 3844538"/>
              <a:gd name="connsiteX22" fmla="*/ 6246040 w 24376428"/>
              <a:gd name="connsiteY22" fmla="*/ 243361 h 3844538"/>
              <a:gd name="connsiteX23" fmla="*/ 2877238 w 24376428"/>
              <a:gd name="connsiteY23" fmla="*/ 1025388 h 3844538"/>
              <a:gd name="connsiteX24" fmla="*/ 0 w 24376428"/>
              <a:gd name="connsiteY24" fmla="*/ 1709509 h 3844538"/>
              <a:gd name="connsiteX25" fmla="*/ 0 w 24376428"/>
              <a:gd name="connsiteY25" fmla="*/ 1606708 h 3844538"/>
              <a:gd name="connsiteX26" fmla="*/ 2851559 w 24376428"/>
              <a:gd name="connsiteY26" fmla="*/ 925034 h 3844538"/>
              <a:gd name="connsiteX27" fmla="*/ 6227697 w 24376428"/>
              <a:gd name="connsiteY27" fmla="*/ 140559 h 3844538"/>
              <a:gd name="connsiteX28" fmla="*/ 8067967 w 24376428"/>
              <a:gd name="connsiteY28" fmla="*/ 1884 h 384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376428" h="3844538">
                <a:moveTo>
                  <a:pt x="8067967" y="1722181"/>
                </a:moveTo>
                <a:cubicBezTo>
                  <a:pt x="9916489" y="1756106"/>
                  <a:pt x="11782551" y="2256277"/>
                  <a:pt x="13601154" y="2744070"/>
                </a:cubicBezTo>
                <a:cubicBezTo>
                  <a:pt x="14930332" y="3099829"/>
                  <a:pt x="16303532" y="3467814"/>
                  <a:pt x="17671840" y="3659752"/>
                </a:cubicBezTo>
                <a:cubicBezTo>
                  <a:pt x="19896104" y="3969055"/>
                  <a:pt x="22073904" y="3372456"/>
                  <a:pt x="24376428" y="2733068"/>
                </a:cubicBezTo>
                <a:lnTo>
                  <a:pt x="24376428" y="2840651"/>
                </a:lnTo>
                <a:cubicBezTo>
                  <a:pt x="22170504" y="3453143"/>
                  <a:pt x="19892436" y="4072970"/>
                  <a:pt x="17657166" y="3761223"/>
                </a:cubicBezTo>
                <a:cubicBezTo>
                  <a:pt x="16283967" y="3570507"/>
                  <a:pt x="14905876" y="3201300"/>
                  <a:pt x="13574252" y="2844319"/>
                </a:cubicBezTo>
                <a:cubicBezTo>
                  <a:pt x="11049180" y="2167032"/>
                  <a:pt x="8663506" y="1527644"/>
                  <a:pt x="6246040" y="1962868"/>
                </a:cubicBezTo>
                <a:cubicBezTo>
                  <a:pt x="5117400" y="2167032"/>
                  <a:pt x="3978977" y="2460441"/>
                  <a:pt x="2877238" y="2744070"/>
                </a:cubicBezTo>
                <a:cubicBezTo>
                  <a:pt x="1925903" y="2989801"/>
                  <a:pt x="964786" y="3236754"/>
                  <a:pt x="0" y="3427470"/>
                </a:cubicBezTo>
                <a:lnTo>
                  <a:pt x="0" y="3324776"/>
                </a:lnTo>
                <a:cubicBezTo>
                  <a:pt x="935439" y="3136506"/>
                  <a:pt x="1884328" y="2893220"/>
                  <a:pt x="2851559" y="2643822"/>
                </a:cubicBezTo>
                <a:cubicBezTo>
                  <a:pt x="3954521" y="2360193"/>
                  <a:pt x="5095389" y="2065561"/>
                  <a:pt x="6227697" y="1861397"/>
                </a:cubicBezTo>
                <a:cubicBezTo>
                  <a:pt x="6837567" y="1751369"/>
                  <a:pt x="7451792" y="1710872"/>
                  <a:pt x="8067967" y="1722181"/>
                </a:cubicBezTo>
                <a:close/>
                <a:moveTo>
                  <a:pt x="8067967" y="1884"/>
                </a:moveTo>
                <a:cubicBezTo>
                  <a:pt x="9916489" y="36304"/>
                  <a:pt x="11782551" y="536774"/>
                  <a:pt x="13601154" y="1024164"/>
                </a:cubicBezTo>
                <a:cubicBezTo>
                  <a:pt x="14930332" y="1380299"/>
                  <a:pt x="16303532" y="1749896"/>
                  <a:pt x="17671840" y="1940813"/>
                </a:cubicBezTo>
                <a:cubicBezTo>
                  <a:pt x="19896104" y="2250442"/>
                  <a:pt x="22073904" y="1654437"/>
                  <a:pt x="24376428" y="1014374"/>
                </a:cubicBezTo>
                <a:lnTo>
                  <a:pt x="24376428" y="1122071"/>
                </a:lnTo>
                <a:cubicBezTo>
                  <a:pt x="22577696" y="1622617"/>
                  <a:pt x="20730052" y="2126835"/>
                  <a:pt x="18895858" y="2126835"/>
                </a:cubicBezTo>
                <a:cubicBezTo>
                  <a:pt x="18481330" y="2126835"/>
                  <a:pt x="18069248" y="2101135"/>
                  <a:pt x="17657166" y="2043615"/>
                </a:cubicBezTo>
                <a:cubicBezTo>
                  <a:pt x="16283967" y="1851474"/>
                  <a:pt x="14905876" y="1481877"/>
                  <a:pt x="13574252" y="1125742"/>
                </a:cubicBezTo>
                <a:cubicBezTo>
                  <a:pt x="11049180" y="447740"/>
                  <a:pt x="8663506" y="-192323"/>
                  <a:pt x="6246040" y="243361"/>
                </a:cubicBezTo>
                <a:cubicBezTo>
                  <a:pt x="5117400" y="446517"/>
                  <a:pt x="3978977" y="741460"/>
                  <a:pt x="2877238" y="1025388"/>
                </a:cubicBezTo>
                <a:cubicBezTo>
                  <a:pt x="1925903" y="1270154"/>
                  <a:pt x="964786" y="1518592"/>
                  <a:pt x="0" y="1709509"/>
                </a:cubicBezTo>
                <a:lnTo>
                  <a:pt x="0" y="1606708"/>
                </a:lnTo>
                <a:cubicBezTo>
                  <a:pt x="935439" y="1418238"/>
                  <a:pt x="1884328" y="1173472"/>
                  <a:pt x="2851559" y="925034"/>
                </a:cubicBezTo>
                <a:cubicBezTo>
                  <a:pt x="3954521" y="639882"/>
                  <a:pt x="5095389" y="346162"/>
                  <a:pt x="6227697" y="140559"/>
                </a:cubicBezTo>
                <a:cubicBezTo>
                  <a:pt x="6837567" y="30720"/>
                  <a:pt x="7451792" y="-9590"/>
                  <a:pt x="8067967" y="188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A3BFBC81-536A-6B4E-8F8D-4BD92D610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03" y="9042540"/>
            <a:ext cx="23605357" cy="2218277"/>
          </a:xfrm>
          <a:custGeom>
            <a:avLst/>
            <a:gdLst>
              <a:gd name="connsiteX0" fmla="*/ 18746381 w 23605357"/>
              <a:gd name="connsiteY0" fmla="*/ 2052359 h 2218277"/>
              <a:gd name="connsiteX1" fmla="*/ 18752473 w 23605357"/>
              <a:gd name="connsiteY1" fmla="*/ 2209609 h 2218277"/>
              <a:gd name="connsiteX2" fmla="*/ 18335831 w 23605357"/>
              <a:gd name="connsiteY2" fmla="*/ 2218277 h 2218277"/>
              <a:gd name="connsiteX3" fmla="*/ 18133601 w 23605357"/>
              <a:gd name="connsiteY3" fmla="*/ 2215800 h 2218277"/>
              <a:gd name="connsiteX4" fmla="*/ 18136039 w 23605357"/>
              <a:gd name="connsiteY4" fmla="*/ 2057312 h 2218277"/>
              <a:gd name="connsiteX5" fmla="*/ 18746381 w 23605357"/>
              <a:gd name="connsiteY5" fmla="*/ 2052359 h 2218277"/>
              <a:gd name="connsiteX6" fmla="*/ 16916565 w 23605357"/>
              <a:gd name="connsiteY6" fmla="*/ 1949909 h 2218277"/>
              <a:gd name="connsiteX7" fmla="*/ 17210077 w 23605357"/>
              <a:gd name="connsiteY7" fmla="*/ 1990607 h 2218277"/>
              <a:gd name="connsiteX8" fmla="*/ 17523079 w 23605357"/>
              <a:gd name="connsiteY8" fmla="*/ 2025140 h 2218277"/>
              <a:gd name="connsiteX9" fmla="*/ 17508463 w 23605357"/>
              <a:gd name="connsiteY9" fmla="*/ 2180534 h 2218277"/>
              <a:gd name="connsiteX10" fmla="*/ 17190591 w 23605357"/>
              <a:gd name="connsiteY10" fmla="*/ 2146002 h 2218277"/>
              <a:gd name="connsiteX11" fmla="*/ 16893425 w 23605357"/>
              <a:gd name="connsiteY11" fmla="*/ 2105303 h 2218277"/>
              <a:gd name="connsiteX12" fmla="*/ 19970689 w 23605357"/>
              <a:gd name="connsiteY12" fmla="*/ 1933732 h 2218277"/>
              <a:gd name="connsiteX13" fmla="*/ 19992653 w 23605357"/>
              <a:gd name="connsiteY13" fmla="*/ 2090362 h 2218277"/>
              <a:gd name="connsiteX14" fmla="*/ 19376423 w 23605357"/>
              <a:gd name="connsiteY14" fmla="*/ 2164361 h 2218277"/>
              <a:gd name="connsiteX15" fmla="*/ 19363001 w 23605357"/>
              <a:gd name="connsiteY15" fmla="*/ 2007731 h 2218277"/>
              <a:gd name="connsiteX16" fmla="*/ 19970689 w 23605357"/>
              <a:gd name="connsiteY16" fmla="*/ 1933732 h 2218277"/>
              <a:gd name="connsiteX17" fmla="*/ 15707720 w 23605357"/>
              <a:gd name="connsiteY17" fmla="*/ 1728832 h 2218277"/>
              <a:gd name="connsiteX18" fmla="*/ 16309859 w 23605357"/>
              <a:gd name="connsiteY18" fmla="*/ 1848609 h 2218277"/>
              <a:gd name="connsiteX19" fmla="*/ 16280605 w 23605357"/>
              <a:gd name="connsiteY19" fmla="*/ 2002608 h 2218277"/>
              <a:gd name="connsiteX20" fmla="*/ 15674810 w 23605357"/>
              <a:gd name="connsiteY20" fmla="*/ 1880386 h 2218277"/>
              <a:gd name="connsiteX21" fmla="*/ 21178293 w 23605357"/>
              <a:gd name="connsiteY21" fmla="*/ 1718049 h 2218277"/>
              <a:gd name="connsiteX22" fmla="*/ 21211265 w 23605357"/>
              <a:gd name="connsiteY22" fmla="*/ 1870280 h 2218277"/>
              <a:gd name="connsiteX23" fmla="*/ 20604309 w 23605357"/>
              <a:gd name="connsiteY23" fmla="*/ 1991819 h 2218277"/>
              <a:gd name="connsiteX24" fmla="*/ 20576221 w 23605357"/>
              <a:gd name="connsiteY24" fmla="*/ 1838361 h 2218277"/>
              <a:gd name="connsiteX25" fmla="*/ 21178293 w 23605357"/>
              <a:gd name="connsiteY25" fmla="*/ 1718049 h 2218277"/>
              <a:gd name="connsiteX26" fmla="*/ 14505986 w 23605357"/>
              <a:gd name="connsiteY26" fmla="*/ 1443051 h 2218277"/>
              <a:gd name="connsiteX27" fmla="*/ 15102029 w 23605357"/>
              <a:gd name="connsiteY27" fmla="*/ 1592802 h 2218277"/>
              <a:gd name="connsiteX28" fmla="*/ 15065462 w 23605357"/>
              <a:gd name="connsiteY28" fmla="*/ 1743781 h 2218277"/>
              <a:gd name="connsiteX29" fmla="*/ 14466981 w 23605357"/>
              <a:gd name="connsiteY29" fmla="*/ 1594030 h 2218277"/>
              <a:gd name="connsiteX30" fmla="*/ 22375921 w 23605357"/>
              <a:gd name="connsiteY30" fmla="*/ 1432268 h 2218277"/>
              <a:gd name="connsiteX31" fmla="*/ 22413707 w 23605357"/>
              <a:gd name="connsiteY31" fmla="*/ 1582635 h 2218277"/>
              <a:gd name="connsiteX32" fmla="*/ 22049255 w 23605357"/>
              <a:gd name="connsiteY32" fmla="*/ 1675545 h 2218277"/>
              <a:gd name="connsiteX33" fmla="*/ 21815225 w 23605357"/>
              <a:gd name="connsiteY33" fmla="*/ 1733002 h 2218277"/>
              <a:gd name="connsiteX34" fmla="*/ 21778657 w 23605357"/>
              <a:gd name="connsiteY34" fmla="*/ 1582635 h 2218277"/>
              <a:gd name="connsiteX35" fmla="*/ 22049255 w 23605357"/>
              <a:gd name="connsiteY35" fmla="*/ 1515398 h 2218277"/>
              <a:gd name="connsiteX36" fmla="*/ 22375921 w 23605357"/>
              <a:gd name="connsiteY36" fmla="*/ 1432268 h 2218277"/>
              <a:gd name="connsiteX37" fmla="*/ 597187 w 23605357"/>
              <a:gd name="connsiteY37" fmla="*/ 1416090 h 2218277"/>
              <a:gd name="connsiteX38" fmla="*/ 635045 w 23605357"/>
              <a:gd name="connsiteY38" fmla="*/ 1568296 h 2218277"/>
              <a:gd name="connsiteX39" fmla="*/ 35416 w 23605357"/>
              <a:gd name="connsiteY39" fmla="*/ 1716820 h 2218277"/>
              <a:gd name="connsiteX40" fmla="*/ 0 w 23605357"/>
              <a:gd name="connsiteY40" fmla="*/ 1564614 h 2218277"/>
              <a:gd name="connsiteX41" fmla="*/ 597187 w 23605357"/>
              <a:gd name="connsiteY41" fmla="*/ 1416090 h 2218277"/>
              <a:gd name="connsiteX42" fmla="*/ 13317040 w 23605357"/>
              <a:gd name="connsiteY42" fmla="*/ 1119528 h 2218277"/>
              <a:gd name="connsiteX43" fmla="*/ 13915760 w 23605357"/>
              <a:gd name="connsiteY43" fmla="*/ 1281375 h 2218277"/>
              <a:gd name="connsiteX44" fmla="*/ 13874046 w 23605357"/>
              <a:gd name="connsiteY44" fmla="*/ 1431053 h 2218277"/>
              <a:gd name="connsiteX45" fmla="*/ 13275326 w 23605357"/>
              <a:gd name="connsiteY45" fmla="*/ 1267989 h 2218277"/>
              <a:gd name="connsiteX46" fmla="*/ 23563913 w 23605357"/>
              <a:gd name="connsiteY46" fmla="*/ 1103349 h 2218277"/>
              <a:gd name="connsiteX47" fmla="*/ 23605357 w 23605357"/>
              <a:gd name="connsiteY47" fmla="*/ 1254433 h 2218277"/>
              <a:gd name="connsiteX48" fmla="*/ 23011751 w 23605357"/>
              <a:gd name="connsiteY48" fmla="*/ 1420257 h 2218277"/>
              <a:gd name="connsiteX49" fmla="*/ 22970309 w 23605357"/>
              <a:gd name="connsiteY49" fmla="*/ 1267944 h 2218277"/>
              <a:gd name="connsiteX50" fmla="*/ 23563913 w 23605357"/>
              <a:gd name="connsiteY50" fmla="*/ 1103349 h 2218277"/>
              <a:gd name="connsiteX51" fmla="*/ 1790370 w 23605357"/>
              <a:gd name="connsiteY51" fmla="*/ 1097960 h 2218277"/>
              <a:gd name="connsiteX52" fmla="*/ 1832083 w 23605357"/>
              <a:gd name="connsiteY52" fmla="*/ 1248855 h 2218277"/>
              <a:gd name="connsiteX53" fmla="*/ 1233367 w 23605357"/>
              <a:gd name="connsiteY53" fmla="*/ 1409485 h 2218277"/>
              <a:gd name="connsiteX54" fmla="*/ 1191653 w 23605357"/>
              <a:gd name="connsiteY54" fmla="*/ 1259807 h 2218277"/>
              <a:gd name="connsiteX55" fmla="*/ 1790370 w 23605357"/>
              <a:gd name="connsiteY55" fmla="*/ 1097960 h 2218277"/>
              <a:gd name="connsiteX56" fmla="*/ 12123976 w 23605357"/>
              <a:gd name="connsiteY56" fmla="*/ 790607 h 2218277"/>
              <a:gd name="connsiteX57" fmla="*/ 12718721 w 23605357"/>
              <a:gd name="connsiteY57" fmla="*/ 952454 h 2218277"/>
              <a:gd name="connsiteX58" fmla="*/ 12677199 w 23605357"/>
              <a:gd name="connsiteY58" fmla="*/ 1102132 h 2218277"/>
              <a:gd name="connsiteX59" fmla="*/ 12083675 w 23605357"/>
              <a:gd name="connsiteY59" fmla="*/ 939068 h 2218277"/>
              <a:gd name="connsiteX60" fmla="*/ 2979347 w 23605357"/>
              <a:gd name="connsiteY60" fmla="*/ 774432 h 2218277"/>
              <a:gd name="connsiteX61" fmla="*/ 3018352 w 23605357"/>
              <a:gd name="connsiteY61" fmla="*/ 924695 h 2218277"/>
              <a:gd name="connsiteX62" fmla="*/ 2424746 w 23605357"/>
              <a:gd name="connsiteY62" fmla="*/ 1085952 h 2218277"/>
              <a:gd name="connsiteX63" fmla="*/ 2383304 w 23605357"/>
              <a:gd name="connsiteY63" fmla="*/ 936911 h 2218277"/>
              <a:gd name="connsiteX64" fmla="*/ 2979347 w 23605357"/>
              <a:gd name="connsiteY64" fmla="*/ 774432 h 2218277"/>
              <a:gd name="connsiteX65" fmla="*/ 10928590 w 23605357"/>
              <a:gd name="connsiteY65" fmla="*/ 483258 h 2218277"/>
              <a:gd name="connsiteX66" fmla="*/ 11527071 w 23605357"/>
              <a:gd name="connsiteY66" fmla="*/ 633625 h 2218277"/>
              <a:gd name="connsiteX67" fmla="*/ 11488066 w 23605357"/>
              <a:gd name="connsiteY67" fmla="*/ 783992 h 2218277"/>
              <a:gd name="connsiteX68" fmla="*/ 10892023 w 23605357"/>
              <a:gd name="connsiteY68" fmla="*/ 634848 h 2218277"/>
              <a:gd name="connsiteX69" fmla="*/ 4179980 w 23605357"/>
              <a:gd name="connsiteY69" fmla="*/ 467082 h 2218277"/>
              <a:gd name="connsiteX70" fmla="*/ 4215396 w 23605357"/>
              <a:gd name="connsiteY70" fmla="*/ 618060 h 2218277"/>
              <a:gd name="connsiteX71" fmla="*/ 3618209 w 23605357"/>
              <a:gd name="connsiteY71" fmla="*/ 767812 h 2218277"/>
              <a:gd name="connsiteX72" fmla="*/ 3580350 w 23605357"/>
              <a:gd name="connsiteY72" fmla="*/ 616833 h 2218277"/>
              <a:gd name="connsiteX73" fmla="*/ 4179980 w 23605357"/>
              <a:gd name="connsiteY73" fmla="*/ 467082 h 2218277"/>
              <a:gd name="connsiteX74" fmla="*/ 9712229 w 23605357"/>
              <a:gd name="connsiteY74" fmla="*/ 224439 h 2218277"/>
              <a:gd name="connsiteX75" fmla="*/ 10319242 w 23605357"/>
              <a:gd name="connsiteY75" fmla="*/ 345437 h 2218277"/>
              <a:gd name="connsiteX76" fmla="*/ 10286332 w 23605357"/>
              <a:gd name="connsiteY76" fmla="*/ 498213 h 2218277"/>
              <a:gd name="connsiteX77" fmla="*/ 9684195 w 23605357"/>
              <a:gd name="connsiteY77" fmla="*/ 378437 h 2218277"/>
              <a:gd name="connsiteX78" fmla="*/ 5389746 w 23605357"/>
              <a:gd name="connsiteY78" fmla="*/ 208262 h 2218277"/>
              <a:gd name="connsiteX79" fmla="*/ 5417835 w 23605357"/>
              <a:gd name="connsiteY79" fmla="*/ 362261 h 2218277"/>
              <a:gd name="connsiteX80" fmla="*/ 4814541 w 23605357"/>
              <a:gd name="connsiteY80" fmla="*/ 482038 h 2218277"/>
              <a:gd name="connsiteX81" fmla="*/ 4782787 w 23605357"/>
              <a:gd name="connsiteY81" fmla="*/ 330483 h 2218277"/>
              <a:gd name="connsiteX82" fmla="*/ 5389746 w 23605357"/>
              <a:gd name="connsiteY82" fmla="*/ 208262 h 2218277"/>
              <a:gd name="connsiteX83" fmla="*/ 8485592 w 23605357"/>
              <a:gd name="connsiteY83" fmla="*/ 51891 h 2218277"/>
              <a:gd name="connsiteX84" fmla="*/ 9100631 w 23605357"/>
              <a:gd name="connsiteY84" fmla="*/ 126723 h 2218277"/>
              <a:gd name="connsiteX85" fmla="*/ 9078708 w 23605357"/>
              <a:gd name="connsiteY85" fmla="*/ 282522 h 2218277"/>
              <a:gd name="connsiteX86" fmla="*/ 8470976 w 23605357"/>
              <a:gd name="connsiteY86" fmla="*/ 207690 h 2218277"/>
              <a:gd name="connsiteX87" fmla="*/ 6617658 w 23605357"/>
              <a:gd name="connsiteY87" fmla="*/ 30325 h 2218277"/>
              <a:gd name="connsiteX88" fmla="*/ 6631055 w 23605357"/>
              <a:gd name="connsiteY88" fmla="*/ 185341 h 2218277"/>
              <a:gd name="connsiteX89" fmla="*/ 6170689 w 23605357"/>
              <a:gd name="connsiteY89" fmla="*/ 234994 h 2218277"/>
              <a:gd name="connsiteX90" fmla="*/ 6024541 w 23605357"/>
              <a:gd name="connsiteY90" fmla="*/ 255582 h 2218277"/>
              <a:gd name="connsiteX91" fmla="*/ 6001402 w 23605357"/>
              <a:gd name="connsiteY91" fmla="*/ 104200 h 2218277"/>
              <a:gd name="connsiteX92" fmla="*/ 6148768 w 23605357"/>
              <a:gd name="connsiteY92" fmla="*/ 82401 h 2218277"/>
              <a:gd name="connsiteX93" fmla="*/ 6617658 w 23605357"/>
              <a:gd name="connsiteY93" fmla="*/ 30325 h 2218277"/>
              <a:gd name="connsiteX94" fmla="*/ 7551869 w 23605357"/>
              <a:gd name="connsiteY94" fmla="*/ 847 h 2218277"/>
              <a:gd name="connsiteX95" fmla="*/ 7865834 w 23605357"/>
              <a:gd name="connsiteY95" fmla="*/ 10082 h 2218277"/>
              <a:gd name="connsiteX96" fmla="*/ 7859700 w 23605357"/>
              <a:gd name="connsiteY96" fmla="*/ 163911 h 2218277"/>
              <a:gd name="connsiteX97" fmla="*/ 7244032 w 23605357"/>
              <a:gd name="connsiteY97" fmla="*/ 155432 h 2218277"/>
              <a:gd name="connsiteX98" fmla="*/ 7241580 w 23605357"/>
              <a:gd name="connsiteY98" fmla="*/ 1604 h 2218277"/>
              <a:gd name="connsiteX99" fmla="*/ 7551869 w 23605357"/>
              <a:gd name="connsiteY99" fmla="*/ 847 h 221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23605357" h="2218277">
                <a:moveTo>
                  <a:pt x="18746381" y="2052359"/>
                </a:moveTo>
                <a:lnTo>
                  <a:pt x="18752473" y="2209609"/>
                </a:lnTo>
                <a:cubicBezTo>
                  <a:pt x="18612375" y="2214562"/>
                  <a:pt x="18472275" y="2218277"/>
                  <a:pt x="18335831" y="2218277"/>
                </a:cubicBezTo>
                <a:cubicBezTo>
                  <a:pt x="18268827" y="2218277"/>
                  <a:pt x="18200605" y="2218277"/>
                  <a:pt x="18133601" y="2215800"/>
                </a:cubicBezTo>
                <a:lnTo>
                  <a:pt x="18136039" y="2057312"/>
                </a:lnTo>
                <a:cubicBezTo>
                  <a:pt x="18337049" y="2063503"/>
                  <a:pt x="18540497" y="2061026"/>
                  <a:pt x="18746381" y="2052359"/>
                </a:cubicBezTo>
                <a:close/>
                <a:moveTo>
                  <a:pt x="16916565" y="1949909"/>
                </a:moveTo>
                <a:cubicBezTo>
                  <a:pt x="17013997" y="1963475"/>
                  <a:pt x="17111429" y="1978275"/>
                  <a:pt x="17210077" y="1990607"/>
                </a:cubicBezTo>
                <a:cubicBezTo>
                  <a:pt x="17312381" y="2004174"/>
                  <a:pt x="17418339" y="2015273"/>
                  <a:pt x="17523079" y="2025140"/>
                </a:cubicBezTo>
                <a:lnTo>
                  <a:pt x="17508463" y="2180534"/>
                </a:lnTo>
                <a:cubicBezTo>
                  <a:pt x="17401289" y="2171901"/>
                  <a:pt x="17295331" y="2159568"/>
                  <a:pt x="17190591" y="2146002"/>
                </a:cubicBezTo>
                <a:cubicBezTo>
                  <a:pt x="17090723" y="2133669"/>
                  <a:pt x="16992073" y="2118869"/>
                  <a:pt x="16893425" y="2105303"/>
                </a:cubicBezTo>
                <a:close/>
                <a:moveTo>
                  <a:pt x="19970689" y="1933732"/>
                </a:moveTo>
                <a:lnTo>
                  <a:pt x="19992653" y="2090362"/>
                </a:lnTo>
                <a:cubicBezTo>
                  <a:pt x="19782769" y="2118728"/>
                  <a:pt x="19576545" y="2144628"/>
                  <a:pt x="19376423" y="2164361"/>
                </a:cubicBezTo>
                <a:lnTo>
                  <a:pt x="19363001" y="2007731"/>
                </a:lnTo>
                <a:cubicBezTo>
                  <a:pt x="19559463" y="1987998"/>
                  <a:pt x="19763245" y="1964565"/>
                  <a:pt x="19970689" y="1933732"/>
                </a:cubicBezTo>
                <a:close/>
                <a:moveTo>
                  <a:pt x="15707720" y="1728832"/>
                </a:moveTo>
                <a:cubicBezTo>
                  <a:pt x="15913715" y="1771609"/>
                  <a:pt x="16116053" y="1813165"/>
                  <a:pt x="16309859" y="1848609"/>
                </a:cubicBezTo>
                <a:lnTo>
                  <a:pt x="16280605" y="2002608"/>
                </a:lnTo>
                <a:cubicBezTo>
                  <a:pt x="16086799" y="1967164"/>
                  <a:pt x="15883242" y="1925608"/>
                  <a:pt x="15674810" y="1880386"/>
                </a:cubicBezTo>
                <a:close/>
                <a:moveTo>
                  <a:pt x="21178293" y="1718049"/>
                </a:moveTo>
                <a:lnTo>
                  <a:pt x="21211265" y="1870280"/>
                </a:lnTo>
                <a:cubicBezTo>
                  <a:pt x="21003655" y="1915704"/>
                  <a:pt x="20798487" y="1957445"/>
                  <a:pt x="20604309" y="1991819"/>
                </a:cubicBezTo>
                <a:lnTo>
                  <a:pt x="20576221" y="1838361"/>
                </a:lnTo>
                <a:cubicBezTo>
                  <a:pt x="20769177" y="1803986"/>
                  <a:pt x="20973123" y="1763473"/>
                  <a:pt x="21178293" y="1718049"/>
                </a:cubicBezTo>
                <a:close/>
                <a:moveTo>
                  <a:pt x="14505986" y="1443051"/>
                </a:moveTo>
                <a:cubicBezTo>
                  <a:pt x="14716856" y="1498287"/>
                  <a:pt x="14913099" y="1546158"/>
                  <a:pt x="15102029" y="1592802"/>
                </a:cubicBezTo>
                <a:lnTo>
                  <a:pt x="15065462" y="1743781"/>
                </a:lnTo>
                <a:cubicBezTo>
                  <a:pt x="14875313" y="1698364"/>
                  <a:pt x="14679070" y="1649266"/>
                  <a:pt x="14466981" y="1594030"/>
                </a:cubicBezTo>
                <a:close/>
                <a:moveTo>
                  <a:pt x="22375921" y="1432268"/>
                </a:moveTo>
                <a:lnTo>
                  <a:pt x="22413707" y="1582635"/>
                </a:lnTo>
                <a:cubicBezTo>
                  <a:pt x="22286941" y="1615643"/>
                  <a:pt x="22166269" y="1647428"/>
                  <a:pt x="22049255" y="1675545"/>
                </a:cubicBezTo>
                <a:cubicBezTo>
                  <a:pt x="21970025" y="1696328"/>
                  <a:pt x="21892015" y="1714665"/>
                  <a:pt x="21815225" y="1733002"/>
                </a:cubicBezTo>
                <a:lnTo>
                  <a:pt x="21778657" y="1582635"/>
                </a:lnTo>
                <a:cubicBezTo>
                  <a:pt x="21867637" y="1560630"/>
                  <a:pt x="21956617" y="1538625"/>
                  <a:pt x="22049255" y="1515398"/>
                </a:cubicBezTo>
                <a:cubicBezTo>
                  <a:pt x="22154079" y="1489725"/>
                  <a:pt x="22262563" y="1461608"/>
                  <a:pt x="22375921" y="1432268"/>
                </a:cubicBezTo>
                <a:close/>
                <a:moveTo>
                  <a:pt x="597187" y="1416090"/>
                </a:moveTo>
                <a:lnTo>
                  <a:pt x="635045" y="1568296"/>
                </a:lnTo>
                <a:cubicBezTo>
                  <a:pt x="422550" y="1622305"/>
                  <a:pt x="225930" y="1670176"/>
                  <a:pt x="35416" y="1716820"/>
                </a:cubicBezTo>
                <a:lnTo>
                  <a:pt x="0" y="1564614"/>
                </a:lnTo>
                <a:cubicBezTo>
                  <a:pt x="189293" y="1519197"/>
                  <a:pt x="384691" y="1470099"/>
                  <a:pt x="597187" y="1416090"/>
                </a:cubicBezTo>
                <a:close/>
                <a:moveTo>
                  <a:pt x="13317040" y="1119528"/>
                </a:moveTo>
                <a:cubicBezTo>
                  <a:pt x="13517022" y="1173071"/>
                  <a:pt x="13715778" y="1227832"/>
                  <a:pt x="13915760" y="1281375"/>
                </a:cubicBezTo>
                <a:lnTo>
                  <a:pt x="13874046" y="1431053"/>
                </a:lnTo>
                <a:cubicBezTo>
                  <a:pt x="13674064" y="1377510"/>
                  <a:pt x="13474081" y="1322749"/>
                  <a:pt x="13275326" y="1267989"/>
                </a:cubicBezTo>
                <a:close/>
                <a:moveTo>
                  <a:pt x="23563913" y="1103349"/>
                </a:moveTo>
                <a:lnTo>
                  <a:pt x="23605357" y="1254433"/>
                </a:lnTo>
                <a:cubicBezTo>
                  <a:pt x="23406675" y="1309707"/>
                  <a:pt x="23209213" y="1364982"/>
                  <a:pt x="23011751" y="1420257"/>
                </a:cubicBezTo>
                <a:lnTo>
                  <a:pt x="22970309" y="1267944"/>
                </a:lnTo>
                <a:cubicBezTo>
                  <a:pt x="23168989" y="1215127"/>
                  <a:pt x="23366451" y="1159852"/>
                  <a:pt x="23563913" y="1103349"/>
                </a:cubicBezTo>
                <a:close/>
                <a:moveTo>
                  <a:pt x="1790370" y="1097960"/>
                </a:moveTo>
                <a:lnTo>
                  <a:pt x="1832083" y="1248855"/>
                </a:lnTo>
                <a:cubicBezTo>
                  <a:pt x="1632102" y="1302398"/>
                  <a:pt x="1432121" y="1357159"/>
                  <a:pt x="1233367" y="1409485"/>
                </a:cubicBezTo>
                <a:lnTo>
                  <a:pt x="1191653" y="1259807"/>
                </a:lnTo>
                <a:cubicBezTo>
                  <a:pt x="1391634" y="1206264"/>
                  <a:pt x="1590388" y="1153937"/>
                  <a:pt x="1790370" y="1097960"/>
                </a:cubicBezTo>
                <a:close/>
                <a:moveTo>
                  <a:pt x="12123976" y="790607"/>
                </a:moveTo>
                <a:cubicBezTo>
                  <a:pt x="12321817" y="844150"/>
                  <a:pt x="12520880" y="897694"/>
                  <a:pt x="12718721" y="952454"/>
                </a:cubicBezTo>
                <a:lnTo>
                  <a:pt x="12677199" y="1102132"/>
                </a:lnTo>
                <a:cubicBezTo>
                  <a:pt x="12479357" y="1047372"/>
                  <a:pt x="12280295" y="993828"/>
                  <a:pt x="12083675" y="939068"/>
                </a:cubicBezTo>
                <a:close/>
                <a:moveTo>
                  <a:pt x="2979347" y="774432"/>
                </a:moveTo>
                <a:lnTo>
                  <a:pt x="3018352" y="924695"/>
                </a:lnTo>
                <a:cubicBezTo>
                  <a:pt x="2820890" y="978447"/>
                  <a:pt x="2622209" y="1032200"/>
                  <a:pt x="2424746" y="1085952"/>
                </a:cubicBezTo>
                <a:lnTo>
                  <a:pt x="2383304" y="936911"/>
                </a:lnTo>
                <a:cubicBezTo>
                  <a:pt x="2581985" y="881937"/>
                  <a:pt x="2779447" y="828185"/>
                  <a:pt x="2979347" y="774432"/>
                </a:cubicBezTo>
                <a:close/>
                <a:moveTo>
                  <a:pt x="10928590" y="483258"/>
                </a:moveTo>
                <a:cubicBezTo>
                  <a:pt x="11117520" y="529713"/>
                  <a:pt x="11313764" y="578613"/>
                  <a:pt x="11527071" y="633625"/>
                </a:cubicBezTo>
                <a:lnTo>
                  <a:pt x="11488066" y="783992"/>
                </a:lnTo>
                <a:cubicBezTo>
                  <a:pt x="11275977" y="728980"/>
                  <a:pt x="11080953" y="680080"/>
                  <a:pt x="10892023" y="634848"/>
                </a:cubicBezTo>
                <a:close/>
                <a:moveTo>
                  <a:pt x="4179980" y="467082"/>
                </a:moveTo>
                <a:lnTo>
                  <a:pt x="4215396" y="618060"/>
                </a:lnTo>
                <a:cubicBezTo>
                  <a:pt x="4026104" y="664704"/>
                  <a:pt x="3830705" y="713803"/>
                  <a:pt x="3618209" y="767812"/>
                </a:cubicBezTo>
                <a:lnTo>
                  <a:pt x="3580350" y="616833"/>
                </a:lnTo>
                <a:cubicBezTo>
                  <a:pt x="3792846" y="562824"/>
                  <a:pt x="3989465" y="512498"/>
                  <a:pt x="4179980" y="467082"/>
                </a:cubicBezTo>
                <a:close/>
                <a:moveTo>
                  <a:pt x="9712229" y="224439"/>
                </a:moveTo>
                <a:cubicBezTo>
                  <a:pt x="9906034" y="259883"/>
                  <a:pt x="10110810" y="301438"/>
                  <a:pt x="10319242" y="345437"/>
                </a:cubicBezTo>
                <a:lnTo>
                  <a:pt x="10286332" y="498213"/>
                </a:lnTo>
                <a:cubicBezTo>
                  <a:pt x="10079119" y="452991"/>
                  <a:pt x="9876782" y="413881"/>
                  <a:pt x="9684195" y="378437"/>
                </a:cubicBezTo>
                <a:close/>
                <a:moveTo>
                  <a:pt x="5389746" y="208262"/>
                </a:moveTo>
                <a:lnTo>
                  <a:pt x="5417835" y="362261"/>
                </a:lnTo>
                <a:cubicBezTo>
                  <a:pt x="5223656" y="396483"/>
                  <a:pt x="5022151" y="439260"/>
                  <a:pt x="4814541" y="482038"/>
                </a:cubicBezTo>
                <a:lnTo>
                  <a:pt x="4782787" y="330483"/>
                </a:lnTo>
                <a:cubicBezTo>
                  <a:pt x="4990399" y="285261"/>
                  <a:pt x="5194347" y="244928"/>
                  <a:pt x="5389746" y="208262"/>
                </a:cubicBezTo>
                <a:close/>
                <a:moveTo>
                  <a:pt x="8485592" y="51891"/>
                </a:moveTo>
                <a:cubicBezTo>
                  <a:pt x="8685325" y="71519"/>
                  <a:pt x="8891150" y="97281"/>
                  <a:pt x="9100631" y="126723"/>
                </a:cubicBezTo>
                <a:lnTo>
                  <a:pt x="9078708" y="282522"/>
                </a:lnTo>
                <a:cubicBezTo>
                  <a:pt x="8871665" y="251853"/>
                  <a:pt x="8667057" y="227318"/>
                  <a:pt x="8470976" y="207690"/>
                </a:cubicBezTo>
                <a:close/>
                <a:moveTo>
                  <a:pt x="6617658" y="30325"/>
                </a:moveTo>
                <a:lnTo>
                  <a:pt x="6631055" y="185341"/>
                </a:lnTo>
                <a:cubicBezTo>
                  <a:pt x="6476382" y="197451"/>
                  <a:pt x="6321709" y="214406"/>
                  <a:pt x="6170689" y="234994"/>
                </a:cubicBezTo>
                <a:cubicBezTo>
                  <a:pt x="6121972" y="242260"/>
                  <a:pt x="6073257" y="249527"/>
                  <a:pt x="6024541" y="255582"/>
                </a:cubicBezTo>
                <a:lnTo>
                  <a:pt x="6001402" y="104200"/>
                </a:lnTo>
                <a:cubicBezTo>
                  <a:pt x="6051336" y="96933"/>
                  <a:pt x="6100051" y="89667"/>
                  <a:pt x="6148768" y="82401"/>
                </a:cubicBezTo>
                <a:cubicBezTo>
                  <a:pt x="6302223" y="60601"/>
                  <a:pt x="6459330" y="43647"/>
                  <a:pt x="6617658" y="30325"/>
                </a:cubicBezTo>
                <a:close/>
                <a:moveTo>
                  <a:pt x="7551869" y="847"/>
                </a:moveTo>
                <a:cubicBezTo>
                  <a:pt x="7655809" y="2209"/>
                  <a:pt x="7760362" y="5237"/>
                  <a:pt x="7865834" y="10082"/>
                </a:cubicBezTo>
                <a:lnTo>
                  <a:pt x="7859700" y="163911"/>
                </a:lnTo>
                <a:cubicBezTo>
                  <a:pt x="7651210" y="155432"/>
                  <a:pt x="7447621" y="153010"/>
                  <a:pt x="7244032" y="155432"/>
                </a:cubicBezTo>
                <a:lnTo>
                  <a:pt x="7241580" y="1604"/>
                </a:lnTo>
                <a:cubicBezTo>
                  <a:pt x="7344600" y="-213"/>
                  <a:pt x="7447928" y="-516"/>
                  <a:pt x="7551869" y="84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EDD6453-5987-B442-9ED4-93C2A381D930}"/>
              </a:ext>
            </a:extLst>
          </p:cNvPr>
          <p:cNvGrpSpPr/>
          <p:nvPr/>
        </p:nvGrpSpPr>
        <p:grpSpPr>
          <a:xfrm>
            <a:off x="1520825" y="4191050"/>
            <a:ext cx="4161466" cy="1751413"/>
            <a:chOff x="2779742" y="10312959"/>
            <a:chExt cx="4161466" cy="175141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4B31D48-1849-734E-A170-535F2FF40F4E}"/>
                </a:ext>
              </a:extLst>
            </p:cNvPr>
            <p:cNvSpPr txBox="1"/>
            <p:nvPr/>
          </p:nvSpPr>
          <p:spPr>
            <a:xfrm>
              <a:off x="4074042" y="10312959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522E44CB-EF23-1A4A-A9B4-AD2D80896D64}"/>
                </a:ext>
              </a:extLst>
            </p:cNvPr>
            <p:cNvSpPr txBox="1">
              <a:spLocks/>
            </p:cNvSpPr>
            <p:nvPr/>
          </p:nvSpPr>
          <p:spPr>
            <a:xfrm>
              <a:off x="2779742" y="10969136"/>
              <a:ext cx="416146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30" name="Freeform 8">
            <a:extLst>
              <a:ext uri="{FF2B5EF4-FFF2-40B4-BE49-F238E27FC236}">
                <a16:creationId xmlns:a16="http://schemas.microsoft.com/office/drawing/2014/main" id="{99F95B53-81E2-FE4E-9F27-4BEF894D9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6666" y="6734092"/>
            <a:ext cx="2149786" cy="3156214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4" name="Freeform 62">
            <a:extLst>
              <a:ext uri="{FF2B5EF4-FFF2-40B4-BE49-F238E27FC236}">
                <a16:creationId xmlns:a16="http://schemas.microsoft.com/office/drawing/2014/main" id="{8E54D561-D96C-514D-8F68-B28D77639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5559" y="6985278"/>
            <a:ext cx="1671998" cy="1671999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07C5FFC-2A27-D14E-B472-E49EAA4375FE}"/>
              </a:ext>
            </a:extLst>
          </p:cNvPr>
          <p:cNvGrpSpPr/>
          <p:nvPr/>
        </p:nvGrpSpPr>
        <p:grpSpPr>
          <a:xfrm>
            <a:off x="18695359" y="5335126"/>
            <a:ext cx="4161466" cy="1751413"/>
            <a:chOff x="2779742" y="10312959"/>
            <a:chExt cx="4161466" cy="1751413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B1D3C21-0AE5-FB4C-8011-7075905236A2}"/>
                </a:ext>
              </a:extLst>
            </p:cNvPr>
            <p:cNvSpPr txBox="1"/>
            <p:nvPr/>
          </p:nvSpPr>
          <p:spPr>
            <a:xfrm>
              <a:off x="4013128" y="10312959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A35E1232-8172-2040-BB36-A10AEC2FB3B4}"/>
                </a:ext>
              </a:extLst>
            </p:cNvPr>
            <p:cNvSpPr txBox="1">
              <a:spLocks/>
            </p:cNvSpPr>
            <p:nvPr/>
          </p:nvSpPr>
          <p:spPr>
            <a:xfrm>
              <a:off x="2779742" y="10969136"/>
              <a:ext cx="416146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1" name="Freeform 8">
            <a:extLst>
              <a:ext uri="{FF2B5EF4-FFF2-40B4-BE49-F238E27FC236}">
                <a16:creationId xmlns:a16="http://schemas.microsoft.com/office/drawing/2014/main" id="{5FF10E9A-4D40-844D-928B-53536131F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1200" y="7878168"/>
            <a:ext cx="2149786" cy="3156214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2" name="Freeform 62">
            <a:extLst>
              <a:ext uri="{FF2B5EF4-FFF2-40B4-BE49-F238E27FC236}">
                <a16:creationId xmlns:a16="http://schemas.microsoft.com/office/drawing/2014/main" id="{02A94847-6972-8C49-962C-871A8DE0D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0093" y="8129354"/>
            <a:ext cx="1671998" cy="1671999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EA86808-5957-D144-AB1D-BB2B112EFDE1}"/>
              </a:ext>
            </a:extLst>
          </p:cNvPr>
          <p:cNvGrpSpPr/>
          <p:nvPr/>
        </p:nvGrpSpPr>
        <p:grpSpPr>
          <a:xfrm>
            <a:off x="12970515" y="4828404"/>
            <a:ext cx="4161466" cy="1751413"/>
            <a:chOff x="2779742" y="10312959"/>
            <a:chExt cx="4161466" cy="1751413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534F775-1727-9A4F-A743-83DBAF586B4B}"/>
                </a:ext>
              </a:extLst>
            </p:cNvPr>
            <p:cNvSpPr txBox="1"/>
            <p:nvPr/>
          </p:nvSpPr>
          <p:spPr>
            <a:xfrm>
              <a:off x="4025952" y="10312959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F2450CDA-5069-5343-9248-9CCB226D5D41}"/>
                </a:ext>
              </a:extLst>
            </p:cNvPr>
            <p:cNvSpPr txBox="1">
              <a:spLocks/>
            </p:cNvSpPr>
            <p:nvPr/>
          </p:nvSpPr>
          <p:spPr>
            <a:xfrm>
              <a:off x="2779742" y="10969136"/>
              <a:ext cx="416146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9" name="Freeform 8">
            <a:extLst>
              <a:ext uri="{FF2B5EF4-FFF2-40B4-BE49-F238E27FC236}">
                <a16:creationId xmlns:a16="http://schemas.microsoft.com/office/drawing/2014/main" id="{AEA293CC-63A0-6642-B56D-AB110148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356" y="7371446"/>
            <a:ext cx="2149786" cy="3156214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0" name="Freeform 62">
            <a:extLst>
              <a:ext uri="{FF2B5EF4-FFF2-40B4-BE49-F238E27FC236}">
                <a16:creationId xmlns:a16="http://schemas.microsoft.com/office/drawing/2014/main" id="{D6492AEE-FF4A-0643-9FBD-BE785BF74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5249" y="7622632"/>
            <a:ext cx="1671998" cy="1671999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70FF812-8292-F14F-B9D5-DE5593E251F6}"/>
              </a:ext>
            </a:extLst>
          </p:cNvPr>
          <p:cNvGrpSpPr/>
          <p:nvPr/>
        </p:nvGrpSpPr>
        <p:grpSpPr>
          <a:xfrm>
            <a:off x="7245670" y="3507600"/>
            <a:ext cx="4161466" cy="1751413"/>
            <a:chOff x="2779742" y="10312959"/>
            <a:chExt cx="4161466" cy="1751413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1783ECA-6628-074C-979D-1A869C571C1C}"/>
                </a:ext>
              </a:extLst>
            </p:cNvPr>
            <p:cNvSpPr txBox="1"/>
            <p:nvPr/>
          </p:nvSpPr>
          <p:spPr>
            <a:xfrm>
              <a:off x="4030760" y="10312959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61" name="Subtitle 2">
              <a:extLst>
                <a:ext uri="{FF2B5EF4-FFF2-40B4-BE49-F238E27FC236}">
                  <a16:creationId xmlns:a16="http://schemas.microsoft.com/office/drawing/2014/main" id="{75296082-2753-DD4D-AEF2-17F430463C39}"/>
                </a:ext>
              </a:extLst>
            </p:cNvPr>
            <p:cNvSpPr txBox="1">
              <a:spLocks/>
            </p:cNvSpPr>
            <p:nvPr/>
          </p:nvSpPr>
          <p:spPr>
            <a:xfrm>
              <a:off x="2779742" y="10969136"/>
              <a:ext cx="4161466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57" name="Freeform 8">
            <a:extLst>
              <a:ext uri="{FF2B5EF4-FFF2-40B4-BE49-F238E27FC236}">
                <a16:creationId xmlns:a16="http://schemas.microsoft.com/office/drawing/2014/main" id="{1F9BD035-BD09-164B-93F7-C8BA68ACC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1511" y="6050642"/>
            <a:ext cx="2149786" cy="3156214"/>
          </a:xfrm>
          <a:custGeom>
            <a:avLst/>
            <a:gdLst>
              <a:gd name="T0" fmla="*/ 0 w 2769"/>
              <a:gd name="T1" fmla="*/ 1383 h 4066"/>
              <a:gd name="T2" fmla="*/ 1385 w 2769"/>
              <a:gd name="T3" fmla="*/ 0 h 4066"/>
              <a:gd name="T4" fmla="*/ 1385 w 2769"/>
              <a:gd name="T5" fmla="*/ 0 h 4066"/>
              <a:gd name="T6" fmla="*/ 1385 w 2769"/>
              <a:gd name="T7" fmla="*/ 0 h 4066"/>
              <a:gd name="T8" fmla="*/ 2768 w 2769"/>
              <a:gd name="T9" fmla="*/ 1383 h 4066"/>
              <a:gd name="T10" fmla="*/ 2768 w 2769"/>
              <a:gd name="T11" fmla="*/ 1383 h 4066"/>
              <a:gd name="T12" fmla="*/ 2768 w 2769"/>
              <a:gd name="T13" fmla="*/ 1383 h 4066"/>
              <a:gd name="T14" fmla="*/ 1385 w 2769"/>
              <a:gd name="T15" fmla="*/ 4065 h 4066"/>
              <a:gd name="T16" fmla="*/ 1385 w 2769"/>
              <a:gd name="T17" fmla="*/ 4065 h 4066"/>
              <a:gd name="T18" fmla="*/ 1385 w 2769"/>
              <a:gd name="T19" fmla="*/ 4065 h 4066"/>
              <a:gd name="T20" fmla="*/ 0 w 2769"/>
              <a:gd name="T21" fmla="*/ 1383 h 4066"/>
              <a:gd name="T22" fmla="*/ 0 w 2769"/>
              <a:gd name="T23" fmla="*/ 1383 h 4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69" h="4066">
                <a:moveTo>
                  <a:pt x="0" y="1383"/>
                </a:moveTo>
                <a:cubicBezTo>
                  <a:pt x="0" y="619"/>
                  <a:pt x="620" y="0"/>
                  <a:pt x="1385" y="0"/>
                </a:cubicBezTo>
                <a:lnTo>
                  <a:pt x="1385" y="0"/>
                </a:lnTo>
                <a:lnTo>
                  <a:pt x="1385" y="0"/>
                </a:lnTo>
                <a:cubicBezTo>
                  <a:pt x="2148" y="0"/>
                  <a:pt x="2768" y="619"/>
                  <a:pt x="2768" y="1383"/>
                </a:cubicBezTo>
                <a:lnTo>
                  <a:pt x="2768" y="1383"/>
                </a:lnTo>
                <a:lnTo>
                  <a:pt x="2768" y="1383"/>
                </a:lnTo>
                <a:cubicBezTo>
                  <a:pt x="2768" y="2148"/>
                  <a:pt x="1385" y="4065"/>
                  <a:pt x="1385" y="4065"/>
                </a:cubicBezTo>
                <a:lnTo>
                  <a:pt x="1385" y="4065"/>
                </a:lnTo>
                <a:lnTo>
                  <a:pt x="1385" y="4065"/>
                </a:lnTo>
                <a:cubicBezTo>
                  <a:pt x="1385" y="4065"/>
                  <a:pt x="0" y="2148"/>
                  <a:pt x="0" y="1383"/>
                </a:cubicBezTo>
                <a:lnTo>
                  <a:pt x="0" y="138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8" name="Freeform 62">
            <a:extLst>
              <a:ext uri="{FF2B5EF4-FFF2-40B4-BE49-F238E27FC236}">
                <a16:creationId xmlns:a16="http://schemas.microsoft.com/office/drawing/2014/main" id="{F7128A53-7C69-E842-B803-6354F3651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0404" y="6301828"/>
            <a:ext cx="1671998" cy="1671999"/>
          </a:xfrm>
          <a:custGeom>
            <a:avLst/>
            <a:gdLst>
              <a:gd name="T0" fmla="*/ 0 w 1715"/>
              <a:gd name="T1" fmla="*/ 858 h 1716"/>
              <a:gd name="T2" fmla="*/ 857 w 1715"/>
              <a:gd name="T3" fmla="*/ 0 h 1716"/>
              <a:gd name="T4" fmla="*/ 857 w 1715"/>
              <a:gd name="T5" fmla="*/ 0 h 1716"/>
              <a:gd name="T6" fmla="*/ 857 w 1715"/>
              <a:gd name="T7" fmla="*/ 0 h 1716"/>
              <a:gd name="T8" fmla="*/ 1714 w 1715"/>
              <a:gd name="T9" fmla="*/ 858 h 1716"/>
              <a:gd name="T10" fmla="*/ 1714 w 1715"/>
              <a:gd name="T11" fmla="*/ 858 h 1716"/>
              <a:gd name="T12" fmla="*/ 1714 w 1715"/>
              <a:gd name="T13" fmla="*/ 858 h 1716"/>
              <a:gd name="T14" fmla="*/ 857 w 1715"/>
              <a:gd name="T15" fmla="*/ 1715 h 1716"/>
              <a:gd name="T16" fmla="*/ 857 w 1715"/>
              <a:gd name="T17" fmla="*/ 1715 h 1716"/>
              <a:gd name="T18" fmla="*/ 857 w 1715"/>
              <a:gd name="T19" fmla="*/ 1715 h 1716"/>
              <a:gd name="T20" fmla="*/ 0 w 1715"/>
              <a:gd name="T21" fmla="*/ 858 h 1716"/>
              <a:gd name="T22" fmla="*/ 0 w 1715"/>
              <a:gd name="T23" fmla="*/ 858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5" h="1716">
                <a:moveTo>
                  <a:pt x="0" y="858"/>
                </a:moveTo>
                <a:cubicBezTo>
                  <a:pt x="0" y="384"/>
                  <a:pt x="383" y="0"/>
                  <a:pt x="857" y="0"/>
                </a:cubicBezTo>
                <a:lnTo>
                  <a:pt x="857" y="0"/>
                </a:lnTo>
                <a:lnTo>
                  <a:pt x="857" y="0"/>
                </a:lnTo>
                <a:cubicBezTo>
                  <a:pt x="1330" y="0"/>
                  <a:pt x="1714" y="384"/>
                  <a:pt x="1714" y="858"/>
                </a:cubicBezTo>
                <a:lnTo>
                  <a:pt x="1714" y="858"/>
                </a:lnTo>
                <a:lnTo>
                  <a:pt x="1714" y="858"/>
                </a:lnTo>
                <a:cubicBezTo>
                  <a:pt x="1714" y="1331"/>
                  <a:pt x="1330" y="1715"/>
                  <a:pt x="857" y="1715"/>
                </a:cubicBezTo>
                <a:lnTo>
                  <a:pt x="857" y="1715"/>
                </a:lnTo>
                <a:lnTo>
                  <a:pt x="857" y="1715"/>
                </a:lnTo>
                <a:cubicBezTo>
                  <a:pt x="383" y="1715"/>
                  <a:pt x="0" y="1331"/>
                  <a:pt x="0" y="858"/>
                </a:cubicBezTo>
                <a:lnTo>
                  <a:pt x="0" y="85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Shape 2631">
            <a:extLst>
              <a:ext uri="{FF2B5EF4-FFF2-40B4-BE49-F238E27FC236}">
                <a16:creationId xmlns:a16="http://schemas.microsoft.com/office/drawing/2014/main" id="{8648E582-084D-954A-AE9F-985B8C4E7A1D}"/>
              </a:ext>
            </a:extLst>
          </p:cNvPr>
          <p:cNvSpPr>
            <a:spLocks noChangeAspect="1"/>
          </p:cNvSpPr>
          <p:nvPr/>
        </p:nvSpPr>
        <p:spPr>
          <a:xfrm>
            <a:off x="8867021" y="6761970"/>
            <a:ext cx="918765" cy="751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771">
            <a:extLst>
              <a:ext uri="{FF2B5EF4-FFF2-40B4-BE49-F238E27FC236}">
                <a16:creationId xmlns:a16="http://schemas.microsoft.com/office/drawing/2014/main" id="{0AEAED61-A151-1448-8541-50A62B948BD5}"/>
              </a:ext>
            </a:extLst>
          </p:cNvPr>
          <p:cNvSpPr>
            <a:spLocks noChangeAspect="1"/>
          </p:cNvSpPr>
          <p:nvPr/>
        </p:nvSpPr>
        <p:spPr>
          <a:xfrm>
            <a:off x="3199761" y="7419480"/>
            <a:ext cx="803594" cy="803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8836"/>
                </a:moveTo>
                <a:cubicBezTo>
                  <a:pt x="15812" y="8836"/>
                  <a:pt x="16691" y="9716"/>
                  <a:pt x="16691" y="10800"/>
                </a:cubicBezTo>
                <a:cubicBezTo>
                  <a:pt x="16691" y="11884"/>
                  <a:pt x="15812" y="12764"/>
                  <a:pt x="14727" y="12764"/>
                </a:cubicBezTo>
                <a:cubicBezTo>
                  <a:pt x="13643" y="12764"/>
                  <a:pt x="12764" y="11884"/>
                  <a:pt x="12764" y="10800"/>
                </a:cubicBezTo>
                <a:cubicBezTo>
                  <a:pt x="12764" y="9716"/>
                  <a:pt x="13643" y="8836"/>
                  <a:pt x="14727" y="8836"/>
                </a:cubicBezTo>
                <a:moveTo>
                  <a:pt x="14727" y="13745"/>
                </a:moveTo>
                <a:cubicBezTo>
                  <a:pt x="16354" y="13745"/>
                  <a:pt x="17673" y="12427"/>
                  <a:pt x="17673" y="10800"/>
                </a:cubicBezTo>
                <a:cubicBezTo>
                  <a:pt x="17673" y="9174"/>
                  <a:pt x="16354" y="7855"/>
                  <a:pt x="14727" y="7855"/>
                </a:cubicBezTo>
                <a:cubicBezTo>
                  <a:pt x="13100" y="7855"/>
                  <a:pt x="11782" y="9174"/>
                  <a:pt x="11782" y="10800"/>
                </a:cubicBezTo>
                <a:cubicBezTo>
                  <a:pt x="11782" y="12427"/>
                  <a:pt x="13100" y="13745"/>
                  <a:pt x="14727" y="13745"/>
                </a:cubicBezTo>
                <a:moveTo>
                  <a:pt x="6873" y="7308"/>
                </a:moveTo>
                <a:lnTo>
                  <a:pt x="8442" y="9818"/>
                </a:lnTo>
                <a:lnTo>
                  <a:pt x="5304" y="9818"/>
                </a:lnTo>
                <a:cubicBezTo>
                  <a:pt x="5304" y="9818"/>
                  <a:pt x="6873" y="7308"/>
                  <a:pt x="6873" y="7308"/>
                </a:cubicBezTo>
                <a:close/>
                <a:moveTo>
                  <a:pt x="4418" y="10800"/>
                </a:moveTo>
                <a:lnTo>
                  <a:pt x="9327" y="10800"/>
                </a:lnTo>
                <a:cubicBezTo>
                  <a:pt x="9598" y="10800"/>
                  <a:pt x="9818" y="10580"/>
                  <a:pt x="9818" y="10309"/>
                </a:cubicBezTo>
                <a:cubicBezTo>
                  <a:pt x="9818" y="10208"/>
                  <a:pt x="9780" y="10120"/>
                  <a:pt x="9728" y="10042"/>
                </a:cubicBezTo>
                <a:lnTo>
                  <a:pt x="9736" y="10037"/>
                </a:lnTo>
                <a:lnTo>
                  <a:pt x="7281" y="6110"/>
                </a:lnTo>
                <a:lnTo>
                  <a:pt x="7274" y="6114"/>
                </a:lnTo>
                <a:cubicBezTo>
                  <a:pt x="7186" y="5983"/>
                  <a:pt x="7043" y="5891"/>
                  <a:pt x="6873" y="5891"/>
                </a:cubicBezTo>
                <a:cubicBezTo>
                  <a:pt x="6702" y="5891"/>
                  <a:pt x="6560" y="5983"/>
                  <a:pt x="6472" y="6114"/>
                </a:cubicBezTo>
                <a:lnTo>
                  <a:pt x="6464" y="6110"/>
                </a:lnTo>
                <a:lnTo>
                  <a:pt x="4010" y="10037"/>
                </a:lnTo>
                <a:lnTo>
                  <a:pt x="4018" y="10042"/>
                </a:lnTo>
                <a:cubicBezTo>
                  <a:pt x="3965" y="10120"/>
                  <a:pt x="3927" y="1020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775">
            <a:extLst>
              <a:ext uri="{FF2B5EF4-FFF2-40B4-BE49-F238E27FC236}">
                <a16:creationId xmlns:a16="http://schemas.microsoft.com/office/drawing/2014/main" id="{4D6012EF-71A6-2F4A-902C-D51EAB29D4F1}"/>
              </a:ext>
            </a:extLst>
          </p:cNvPr>
          <p:cNvSpPr>
            <a:spLocks noChangeAspect="1"/>
          </p:cNvSpPr>
          <p:nvPr/>
        </p:nvSpPr>
        <p:spPr>
          <a:xfrm>
            <a:off x="20314155" y="8629398"/>
            <a:ext cx="923874" cy="671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785">
            <a:extLst>
              <a:ext uri="{FF2B5EF4-FFF2-40B4-BE49-F238E27FC236}">
                <a16:creationId xmlns:a16="http://schemas.microsoft.com/office/drawing/2014/main" id="{680A1DB3-CBDF-8548-9B28-C462AF4AAB0E}"/>
              </a:ext>
            </a:extLst>
          </p:cNvPr>
          <p:cNvSpPr>
            <a:spLocks noChangeAspect="1"/>
          </p:cNvSpPr>
          <p:nvPr/>
        </p:nvSpPr>
        <p:spPr>
          <a:xfrm>
            <a:off x="14579467" y="8072628"/>
            <a:ext cx="943562" cy="772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5191B0-D903-4F47-A3AF-4EC37A5F0CE0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E962B0-0621-7C41-9DD4-A1FE31ECD8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77093591-BF5A-A941-888F-6365DD4F5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281865"/>
            <a:ext cx="24377648" cy="10671144"/>
          </a:xfrm>
          <a:custGeom>
            <a:avLst/>
            <a:gdLst>
              <a:gd name="connsiteX0" fmla="*/ 21768424 w 24377648"/>
              <a:gd name="connsiteY0" fmla="*/ 8899217 h 10671144"/>
              <a:gd name="connsiteX1" fmla="*/ 24377648 w 24377648"/>
              <a:gd name="connsiteY1" fmla="*/ 8899217 h 10671144"/>
              <a:gd name="connsiteX2" fmla="*/ 24377648 w 24377648"/>
              <a:gd name="connsiteY2" fmla="*/ 9401063 h 10671144"/>
              <a:gd name="connsiteX3" fmla="*/ 21768424 w 24377648"/>
              <a:gd name="connsiteY3" fmla="*/ 9401063 h 10671144"/>
              <a:gd name="connsiteX4" fmla="*/ 9577293 w 24377648"/>
              <a:gd name="connsiteY4" fmla="*/ 1595 h 10671144"/>
              <a:gd name="connsiteX5" fmla="*/ 9718061 w 24377648"/>
              <a:gd name="connsiteY5" fmla="*/ 1683 h 10671144"/>
              <a:gd name="connsiteX6" fmla="*/ 11166559 w 24377648"/>
              <a:gd name="connsiteY6" fmla="*/ 1450353 h 10671144"/>
              <a:gd name="connsiteX7" fmla="*/ 10747752 w 24377648"/>
              <a:gd name="connsiteY7" fmla="*/ 2572255 h 10671144"/>
              <a:gd name="connsiteX8" fmla="*/ 9646774 w 24377648"/>
              <a:gd name="connsiteY8" fmla="*/ 3043593 h 10671144"/>
              <a:gd name="connsiteX9" fmla="*/ 8908168 w 24377648"/>
              <a:gd name="connsiteY9" fmla="*/ 3359468 h 10671144"/>
              <a:gd name="connsiteX10" fmla="*/ 8626982 w 24377648"/>
              <a:gd name="connsiteY10" fmla="*/ 4113015 h 10671144"/>
              <a:gd name="connsiteX11" fmla="*/ 9598259 w 24377648"/>
              <a:gd name="connsiteY11" fmla="*/ 5083416 h 10671144"/>
              <a:gd name="connsiteX12" fmla="*/ 10351716 w 24377648"/>
              <a:gd name="connsiteY12" fmla="*/ 4802198 h 10671144"/>
              <a:gd name="connsiteX13" fmla="*/ 10667554 w 24377648"/>
              <a:gd name="connsiteY13" fmla="*/ 4064495 h 10671144"/>
              <a:gd name="connsiteX14" fmla="*/ 11138837 w 24377648"/>
              <a:gd name="connsiteY14" fmla="*/ 2964377 h 10671144"/>
              <a:gd name="connsiteX15" fmla="*/ 12259617 w 24377648"/>
              <a:gd name="connsiteY15" fmla="*/ 2544530 h 10671144"/>
              <a:gd name="connsiteX16" fmla="*/ 13708116 w 24377648"/>
              <a:gd name="connsiteY16" fmla="*/ 3993200 h 10671144"/>
              <a:gd name="connsiteX17" fmla="*/ 13288319 w 24377648"/>
              <a:gd name="connsiteY17" fmla="*/ 5114112 h 10671144"/>
              <a:gd name="connsiteX18" fmla="*/ 12189321 w 24377648"/>
              <a:gd name="connsiteY18" fmla="*/ 5585450 h 10671144"/>
              <a:gd name="connsiteX19" fmla="*/ 11450715 w 24377648"/>
              <a:gd name="connsiteY19" fmla="*/ 5901325 h 10671144"/>
              <a:gd name="connsiteX20" fmla="*/ 11169529 w 24377648"/>
              <a:gd name="connsiteY20" fmla="*/ 6654871 h 10671144"/>
              <a:gd name="connsiteX21" fmla="*/ 12140806 w 24377648"/>
              <a:gd name="connsiteY21" fmla="*/ 7626263 h 10671144"/>
              <a:gd name="connsiteX22" fmla="*/ 12893273 w 24377648"/>
              <a:gd name="connsiteY22" fmla="*/ 7345045 h 10671144"/>
              <a:gd name="connsiteX23" fmla="*/ 13209112 w 24377648"/>
              <a:gd name="connsiteY23" fmla="*/ 6606351 h 10671144"/>
              <a:gd name="connsiteX24" fmla="*/ 13680394 w 24377648"/>
              <a:gd name="connsiteY24" fmla="*/ 5505243 h 10671144"/>
              <a:gd name="connsiteX25" fmla="*/ 14802164 w 24377648"/>
              <a:gd name="connsiteY25" fmla="*/ 5086387 h 10671144"/>
              <a:gd name="connsiteX26" fmla="*/ 16250663 w 24377648"/>
              <a:gd name="connsiteY26" fmla="*/ 6535057 h 10671144"/>
              <a:gd name="connsiteX27" fmla="*/ 15831856 w 24377648"/>
              <a:gd name="connsiteY27" fmla="*/ 7657949 h 10671144"/>
              <a:gd name="connsiteX28" fmla="*/ 14730878 w 24377648"/>
              <a:gd name="connsiteY28" fmla="*/ 8128297 h 10671144"/>
              <a:gd name="connsiteX29" fmla="*/ 13992272 w 24377648"/>
              <a:gd name="connsiteY29" fmla="*/ 8444172 h 10671144"/>
              <a:gd name="connsiteX30" fmla="*/ 13711086 w 24377648"/>
              <a:gd name="connsiteY30" fmla="*/ 9197718 h 10671144"/>
              <a:gd name="connsiteX31" fmla="*/ 14682363 w 24377648"/>
              <a:gd name="connsiteY31" fmla="*/ 10169110 h 10671144"/>
              <a:gd name="connsiteX32" fmla="*/ 15734827 w 24377648"/>
              <a:gd name="connsiteY32" fmla="*/ 9335357 h 10671144"/>
              <a:gd name="connsiteX33" fmla="*/ 16262544 w 24377648"/>
              <a:gd name="connsiteY33" fmla="*/ 8899667 h 10671144"/>
              <a:gd name="connsiteX34" fmla="*/ 21767436 w 24377648"/>
              <a:gd name="connsiteY34" fmla="*/ 8899667 h 10671144"/>
              <a:gd name="connsiteX35" fmla="*/ 21767436 w 24377648"/>
              <a:gd name="connsiteY35" fmla="*/ 9399720 h 10671144"/>
              <a:gd name="connsiteX36" fmla="*/ 16262544 w 24377648"/>
              <a:gd name="connsiteY36" fmla="*/ 9399720 h 10671144"/>
              <a:gd name="connsiteX37" fmla="*/ 16227891 w 24377648"/>
              <a:gd name="connsiteY37" fmla="*/ 9425466 h 10671144"/>
              <a:gd name="connsiteX38" fmla="*/ 14729887 w 24377648"/>
              <a:gd name="connsiteY38" fmla="*/ 10671144 h 10671144"/>
              <a:gd name="connsiteX39" fmla="*/ 14659591 w 24377648"/>
              <a:gd name="connsiteY39" fmla="*/ 10669163 h 10671144"/>
              <a:gd name="connsiteX40" fmla="*/ 13211092 w 24377648"/>
              <a:gd name="connsiteY40" fmla="*/ 9220493 h 10671144"/>
              <a:gd name="connsiteX41" fmla="*/ 13630889 w 24377648"/>
              <a:gd name="connsiteY41" fmla="*/ 8098591 h 10671144"/>
              <a:gd name="connsiteX42" fmla="*/ 14730878 w 24377648"/>
              <a:gd name="connsiteY42" fmla="*/ 7628243 h 10671144"/>
              <a:gd name="connsiteX43" fmla="*/ 15469483 w 24377648"/>
              <a:gd name="connsiteY43" fmla="*/ 7311377 h 10671144"/>
              <a:gd name="connsiteX44" fmla="*/ 15750669 w 24377648"/>
              <a:gd name="connsiteY44" fmla="*/ 6557831 h 10671144"/>
              <a:gd name="connsiteX45" fmla="*/ 14779392 w 24377648"/>
              <a:gd name="connsiteY45" fmla="*/ 5586440 h 10671144"/>
              <a:gd name="connsiteX46" fmla="*/ 14025935 w 24377648"/>
              <a:gd name="connsiteY46" fmla="*/ 5867658 h 10671144"/>
              <a:gd name="connsiteX47" fmla="*/ 13709106 w 24377648"/>
              <a:gd name="connsiteY47" fmla="*/ 6606351 h 10671144"/>
              <a:gd name="connsiteX48" fmla="*/ 13238814 w 24377648"/>
              <a:gd name="connsiteY48" fmla="*/ 7707459 h 10671144"/>
              <a:gd name="connsiteX49" fmla="*/ 12118034 w 24377648"/>
              <a:gd name="connsiteY49" fmla="*/ 8127307 h 10671144"/>
              <a:gd name="connsiteX50" fmla="*/ 10669535 w 24377648"/>
              <a:gd name="connsiteY50" fmla="*/ 6677646 h 10671144"/>
              <a:gd name="connsiteX51" fmla="*/ 11088342 w 24377648"/>
              <a:gd name="connsiteY51" fmla="*/ 5555744 h 10671144"/>
              <a:gd name="connsiteX52" fmla="*/ 12189321 w 24377648"/>
              <a:gd name="connsiteY52" fmla="*/ 5084406 h 10671144"/>
              <a:gd name="connsiteX53" fmla="*/ 12926936 w 24377648"/>
              <a:gd name="connsiteY53" fmla="*/ 4768531 h 10671144"/>
              <a:gd name="connsiteX54" fmla="*/ 13208122 w 24377648"/>
              <a:gd name="connsiteY54" fmla="*/ 4015975 h 10671144"/>
              <a:gd name="connsiteX55" fmla="*/ 12236845 w 24377648"/>
              <a:gd name="connsiteY55" fmla="*/ 3044583 h 10671144"/>
              <a:gd name="connsiteX56" fmla="*/ 11484378 w 24377648"/>
              <a:gd name="connsiteY56" fmla="*/ 3325801 h 10671144"/>
              <a:gd name="connsiteX57" fmla="*/ 11168539 w 24377648"/>
              <a:gd name="connsiteY57" fmla="*/ 4064495 h 10671144"/>
              <a:gd name="connsiteX58" fmla="*/ 10697258 w 24377648"/>
              <a:gd name="connsiteY58" fmla="*/ 5164613 h 10671144"/>
              <a:gd name="connsiteX59" fmla="*/ 9575488 w 24377648"/>
              <a:gd name="connsiteY59" fmla="*/ 5583470 h 10671144"/>
              <a:gd name="connsiteX60" fmla="*/ 8126990 w 24377648"/>
              <a:gd name="connsiteY60" fmla="*/ 4135789 h 10671144"/>
              <a:gd name="connsiteX61" fmla="*/ 8546785 w 24377648"/>
              <a:gd name="connsiteY61" fmla="*/ 3013887 h 10671144"/>
              <a:gd name="connsiteX62" fmla="*/ 9646774 w 24377648"/>
              <a:gd name="connsiteY62" fmla="*/ 2542549 h 10671144"/>
              <a:gd name="connsiteX63" fmla="*/ 10385380 w 24377648"/>
              <a:gd name="connsiteY63" fmla="*/ 2226674 h 10671144"/>
              <a:gd name="connsiteX64" fmla="*/ 10666564 w 24377648"/>
              <a:gd name="connsiteY64" fmla="*/ 1473128 h 10671144"/>
              <a:gd name="connsiteX65" fmla="*/ 9695288 w 24377648"/>
              <a:gd name="connsiteY65" fmla="*/ 501736 h 10671144"/>
              <a:gd name="connsiteX66" fmla="*/ 8642824 w 24377648"/>
              <a:gd name="connsiteY66" fmla="*/ 1335489 h 10671144"/>
              <a:gd name="connsiteX67" fmla="*/ 8114118 w 24377648"/>
              <a:gd name="connsiteY67" fmla="*/ 1772170 h 10671144"/>
              <a:gd name="connsiteX68" fmla="*/ 2609226 w 24377648"/>
              <a:gd name="connsiteY68" fmla="*/ 1772170 h 10671144"/>
              <a:gd name="connsiteX69" fmla="*/ 2609226 w 24377648"/>
              <a:gd name="connsiteY69" fmla="*/ 1775644 h 10671144"/>
              <a:gd name="connsiteX70" fmla="*/ 0 w 24377648"/>
              <a:gd name="connsiteY70" fmla="*/ 1775644 h 10671144"/>
              <a:gd name="connsiteX71" fmla="*/ 0 w 24377648"/>
              <a:gd name="connsiteY71" fmla="*/ 1273798 h 10671144"/>
              <a:gd name="connsiteX72" fmla="*/ 2609226 w 24377648"/>
              <a:gd name="connsiteY72" fmla="*/ 1273798 h 10671144"/>
              <a:gd name="connsiteX73" fmla="*/ 2609226 w 24377648"/>
              <a:gd name="connsiteY73" fmla="*/ 1271126 h 10671144"/>
              <a:gd name="connsiteX74" fmla="*/ 8114118 w 24377648"/>
              <a:gd name="connsiteY74" fmla="*/ 1271126 h 10671144"/>
              <a:gd name="connsiteX75" fmla="*/ 8150752 w 24377648"/>
              <a:gd name="connsiteY75" fmla="*/ 1245380 h 10671144"/>
              <a:gd name="connsiteX76" fmla="*/ 9577293 w 24377648"/>
              <a:gd name="connsiteY76" fmla="*/ 1595 h 1067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4377648" h="10671144">
                <a:moveTo>
                  <a:pt x="21768424" y="8899217"/>
                </a:moveTo>
                <a:lnTo>
                  <a:pt x="24377648" y="8899217"/>
                </a:lnTo>
                <a:lnTo>
                  <a:pt x="24377648" y="9401063"/>
                </a:lnTo>
                <a:lnTo>
                  <a:pt x="21768424" y="9401063"/>
                </a:lnTo>
                <a:close/>
                <a:moveTo>
                  <a:pt x="9577293" y="1595"/>
                </a:moveTo>
                <a:cubicBezTo>
                  <a:pt x="9623824" y="-545"/>
                  <a:pt x="9670784" y="-545"/>
                  <a:pt x="9718061" y="1683"/>
                </a:cubicBezTo>
                <a:cubicBezTo>
                  <a:pt x="10495280" y="36340"/>
                  <a:pt x="11130916" y="673042"/>
                  <a:pt x="11166559" y="1450353"/>
                </a:cubicBezTo>
                <a:cubicBezTo>
                  <a:pt x="11185371" y="1870200"/>
                  <a:pt x="11036858" y="2269253"/>
                  <a:pt x="10747752" y="2572255"/>
                </a:cubicBezTo>
                <a:cubicBezTo>
                  <a:pt x="10457656" y="2876248"/>
                  <a:pt x="10066571" y="3043593"/>
                  <a:pt x="9646774" y="3043593"/>
                </a:cubicBezTo>
                <a:cubicBezTo>
                  <a:pt x="9365588" y="3043593"/>
                  <a:pt x="9103215" y="3155486"/>
                  <a:pt x="8908168" y="3359468"/>
                </a:cubicBezTo>
                <a:cubicBezTo>
                  <a:pt x="8714111" y="3563451"/>
                  <a:pt x="8614113" y="3830806"/>
                  <a:pt x="8626982" y="4113015"/>
                </a:cubicBezTo>
                <a:cubicBezTo>
                  <a:pt x="8650744" y="4632873"/>
                  <a:pt x="9077472" y="5059651"/>
                  <a:pt x="9598259" y="5083416"/>
                </a:cubicBezTo>
                <a:cubicBezTo>
                  <a:pt x="9880435" y="5097279"/>
                  <a:pt x="10148748" y="4997268"/>
                  <a:pt x="10351716" y="4802198"/>
                </a:cubicBezTo>
                <a:cubicBezTo>
                  <a:pt x="10555674" y="4608117"/>
                  <a:pt x="10667554" y="4346703"/>
                  <a:pt x="10667554" y="4064495"/>
                </a:cubicBezTo>
                <a:cubicBezTo>
                  <a:pt x="10667554" y="3644648"/>
                  <a:pt x="10834880" y="3253517"/>
                  <a:pt x="11138837" y="2964377"/>
                </a:cubicBezTo>
                <a:cubicBezTo>
                  <a:pt x="11442794" y="2674246"/>
                  <a:pt x="11840809" y="2524725"/>
                  <a:pt x="12259617" y="2544530"/>
                </a:cubicBezTo>
                <a:cubicBezTo>
                  <a:pt x="13035846" y="2580177"/>
                  <a:pt x="13672473" y="3215889"/>
                  <a:pt x="13708116" y="3993200"/>
                </a:cubicBezTo>
                <a:cubicBezTo>
                  <a:pt x="13727918" y="4413047"/>
                  <a:pt x="13578415" y="4810119"/>
                  <a:pt x="13288319" y="5114112"/>
                </a:cubicBezTo>
                <a:cubicBezTo>
                  <a:pt x="12999213" y="5418105"/>
                  <a:pt x="12608128" y="5585450"/>
                  <a:pt x="12189321" y="5585450"/>
                </a:cubicBezTo>
                <a:cubicBezTo>
                  <a:pt x="11907145" y="5585450"/>
                  <a:pt x="11644772" y="5697343"/>
                  <a:pt x="11450715" y="5901325"/>
                </a:cubicBezTo>
                <a:cubicBezTo>
                  <a:pt x="11255667" y="6104318"/>
                  <a:pt x="11156659" y="6372663"/>
                  <a:pt x="11169529" y="6654871"/>
                </a:cubicBezTo>
                <a:cubicBezTo>
                  <a:pt x="11193292" y="7175719"/>
                  <a:pt x="11620020" y="7602498"/>
                  <a:pt x="12140806" y="7626263"/>
                </a:cubicBezTo>
                <a:cubicBezTo>
                  <a:pt x="12421991" y="7639135"/>
                  <a:pt x="12689315" y="7539125"/>
                  <a:pt x="12893273" y="7345045"/>
                </a:cubicBezTo>
                <a:cubicBezTo>
                  <a:pt x="13097232" y="7149974"/>
                  <a:pt x="13209112" y="6887569"/>
                  <a:pt x="13209112" y="6606351"/>
                </a:cubicBezTo>
                <a:cubicBezTo>
                  <a:pt x="13209112" y="6186505"/>
                  <a:pt x="13376437" y="5795373"/>
                  <a:pt x="13680394" y="5505243"/>
                </a:cubicBezTo>
                <a:cubicBezTo>
                  <a:pt x="13983361" y="5216103"/>
                  <a:pt x="14382366" y="5067573"/>
                  <a:pt x="14802164" y="5086387"/>
                </a:cubicBezTo>
                <a:cubicBezTo>
                  <a:pt x="15579383" y="5122034"/>
                  <a:pt x="16215020" y="5757746"/>
                  <a:pt x="16250663" y="6535057"/>
                </a:cubicBezTo>
                <a:cubicBezTo>
                  <a:pt x="16270465" y="6955894"/>
                  <a:pt x="16120962" y="7353957"/>
                  <a:pt x="15831856" y="7657949"/>
                </a:cubicBezTo>
                <a:cubicBezTo>
                  <a:pt x="15541760" y="7960952"/>
                  <a:pt x="15150675" y="8128297"/>
                  <a:pt x="14730878" y="8128297"/>
                </a:cubicBezTo>
                <a:cubicBezTo>
                  <a:pt x="14449692" y="8128297"/>
                  <a:pt x="14187319" y="8241180"/>
                  <a:pt x="13992272" y="8444172"/>
                </a:cubicBezTo>
                <a:cubicBezTo>
                  <a:pt x="13798214" y="8648154"/>
                  <a:pt x="13698215" y="8915510"/>
                  <a:pt x="13711086" y="9197718"/>
                </a:cubicBezTo>
                <a:cubicBezTo>
                  <a:pt x="13735839" y="9718566"/>
                  <a:pt x="14161577" y="10145345"/>
                  <a:pt x="14682363" y="10169110"/>
                </a:cubicBezTo>
                <a:cubicBezTo>
                  <a:pt x="15191269" y="10192875"/>
                  <a:pt x="15643739" y="9834420"/>
                  <a:pt x="15734827" y="9335357"/>
                </a:cubicBezTo>
                <a:cubicBezTo>
                  <a:pt x="15781361" y="9081864"/>
                  <a:pt x="16003141" y="8899667"/>
                  <a:pt x="16262544" y="8899667"/>
                </a:cubicBezTo>
                <a:lnTo>
                  <a:pt x="21767436" y="8899667"/>
                </a:lnTo>
                <a:lnTo>
                  <a:pt x="21767436" y="9399720"/>
                </a:lnTo>
                <a:lnTo>
                  <a:pt x="16262544" y="9399720"/>
                </a:lnTo>
                <a:cubicBezTo>
                  <a:pt x="16245713" y="9399720"/>
                  <a:pt x="16230861" y="9410613"/>
                  <a:pt x="16227891" y="9425466"/>
                </a:cubicBezTo>
                <a:cubicBezTo>
                  <a:pt x="16095219" y="10146335"/>
                  <a:pt x="15457602" y="10671144"/>
                  <a:pt x="14729887" y="10671144"/>
                </a:cubicBezTo>
                <a:cubicBezTo>
                  <a:pt x="14706125" y="10671144"/>
                  <a:pt x="14683353" y="10670154"/>
                  <a:pt x="14659591" y="10669163"/>
                </a:cubicBezTo>
                <a:cubicBezTo>
                  <a:pt x="13883362" y="10634506"/>
                  <a:pt x="13246735" y="9997804"/>
                  <a:pt x="13211092" y="9220493"/>
                </a:cubicBezTo>
                <a:cubicBezTo>
                  <a:pt x="13191290" y="8800646"/>
                  <a:pt x="13340793" y="8401593"/>
                  <a:pt x="13630889" y="8098591"/>
                </a:cubicBezTo>
                <a:cubicBezTo>
                  <a:pt x="13919995" y="7794597"/>
                  <a:pt x="14311080" y="7628243"/>
                  <a:pt x="14730878" y="7628243"/>
                </a:cubicBezTo>
                <a:cubicBezTo>
                  <a:pt x="15013053" y="7628243"/>
                  <a:pt x="15275426" y="7515359"/>
                  <a:pt x="15469483" y="7311377"/>
                </a:cubicBezTo>
                <a:cubicBezTo>
                  <a:pt x="15663541" y="7107395"/>
                  <a:pt x="15763540" y="6840039"/>
                  <a:pt x="15750669" y="6557831"/>
                </a:cubicBezTo>
                <a:cubicBezTo>
                  <a:pt x="15726906" y="6036984"/>
                  <a:pt x="15300178" y="5610205"/>
                  <a:pt x="14779392" y="5586440"/>
                </a:cubicBezTo>
                <a:cubicBezTo>
                  <a:pt x="14497217" y="5572577"/>
                  <a:pt x="14229893" y="5672588"/>
                  <a:pt x="14025935" y="5867658"/>
                </a:cubicBezTo>
                <a:cubicBezTo>
                  <a:pt x="13821976" y="6062729"/>
                  <a:pt x="13709106" y="6324143"/>
                  <a:pt x="13709106" y="6606351"/>
                </a:cubicBezTo>
                <a:cubicBezTo>
                  <a:pt x="13709106" y="7026199"/>
                  <a:pt x="13542771" y="7417329"/>
                  <a:pt x="13238814" y="7707459"/>
                </a:cubicBezTo>
                <a:cubicBezTo>
                  <a:pt x="12935847" y="7997589"/>
                  <a:pt x="12536842" y="8146121"/>
                  <a:pt x="12118034" y="8127307"/>
                </a:cubicBezTo>
                <a:cubicBezTo>
                  <a:pt x="11340815" y="8090669"/>
                  <a:pt x="10705178" y="7454957"/>
                  <a:pt x="10669535" y="6677646"/>
                </a:cubicBezTo>
                <a:cubicBezTo>
                  <a:pt x="10650723" y="6257799"/>
                  <a:pt x="10799236" y="5859737"/>
                  <a:pt x="11088342" y="5555744"/>
                </a:cubicBezTo>
                <a:cubicBezTo>
                  <a:pt x="11379428" y="5251751"/>
                  <a:pt x="11769524" y="5084406"/>
                  <a:pt x="12189321" y="5084406"/>
                </a:cubicBezTo>
                <a:cubicBezTo>
                  <a:pt x="12469516" y="5084406"/>
                  <a:pt x="12731889" y="4972513"/>
                  <a:pt x="12926936" y="4768531"/>
                </a:cubicBezTo>
                <a:cubicBezTo>
                  <a:pt x="13120994" y="4565539"/>
                  <a:pt x="13220993" y="4298183"/>
                  <a:pt x="13208122" y="4015975"/>
                </a:cubicBezTo>
                <a:cubicBezTo>
                  <a:pt x="13184359" y="3495127"/>
                  <a:pt x="12757631" y="3068348"/>
                  <a:pt x="12236845" y="3044583"/>
                </a:cubicBezTo>
                <a:cubicBezTo>
                  <a:pt x="11955660" y="3031711"/>
                  <a:pt x="11687346" y="3131721"/>
                  <a:pt x="11484378" y="3325801"/>
                </a:cubicBezTo>
                <a:cubicBezTo>
                  <a:pt x="11280419" y="3520872"/>
                  <a:pt x="11168539" y="3783276"/>
                  <a:pt x="11168539" y="4064495"/>
                </a:cubicBezTo>
                <a:cubicBezTo>
                  <a:pt x="11168539" y="4484342"/>
                  <a:pt x="11001214" y="4874483"/>
                  <a:pt x="10697258" y="5164613"/>
                </a:cubicBezTo>
                <a:cubicBezTo>
                  <a:pt x="10393300" y="5453753"/>
                  <a:pt x="9995284" y="5602283"/>
                  <a:pt x="9575488" y="5583470"/>
                </a:cubicBezTo>
                <a:cubicBezTo>
                  <a:pt x="8798268" y="5547822"/>
                  <a:pt x="8162633" y="4912110"/>
                  <a:pt x="8126990" y="4135789"/>
                </a:cubicBezTo>
                <a:cubicBezTo>
                  <a:pt x="8107187" y="3715942"/>
                  <a:pt x="8256691" y="3316890"/>
                  <a:pt x="8546785" y="3013887"/>
                </a:cubicBezTo>
                <a:cubicBezTo>
                  <a:pt x="8835891" y="2709894"/>
                  <a:pt x="9226976" y="2542549"/>
                  <a:pt x="9646774" y="2542549"/>
                </a:cubicBezTo>
                <a:cubicBezTo>
                  <a:pt x="9928948" y="2542549"/>
                  <a:pt x="10191323" y="2430656"/>
                  <a:pt x="10385380" y="2226674"/>
                </a:cubicBezTo>
                <a:cubicBezTo>
                  <a:pt x="10580427" y="2022691"/>
                  <a:pt x="10679436" y="1755336"/>
                  <a:pt x="10666564" y="1473128"/>
                </a:cubicBezTo>
                <a:cubicBezTo>
                  <a:pt x="10642802" y="952280"/>
                  <a:pt x="10216074" y="525501"/>
                  <a:pt x="9695288" y="501736"/>
                </a:cubicBezTo>
                <a:cubicBezTo>
                  <a:pt x="9186382" y="477971"/>
                  <a:pt x="8733912" y="836426"/>
                  <a:pt x="8642824" y="1335489"/>
                </a:cubicBezTo>
                <a:cubicBezTo>
                  <a:pt x="8596290" y="1588982"/>
                  <a:pt x="8374512" y="1772170"/>
                  <a:pt x="8114118" y="1772170"/>
                </a:cubicBezTo>
                <a:lnTo>
                  <a:pt x="2609226" y="1772170"/>
                </a:lnTo>
                <a:lnTo>
                  <a:pt x="2609226" y="1775644"/>
                </a:lnTo>
                <a:lnTo>
                  <a:pt x="0" y="1775644"/>
                </a:lnTo>
                <a:lnTo>
                  <a:pt x="0" y="1273798"/>
                </a:lnTo>
                <a:lnTo>
                  <a:pt x="2609226" y="1273798"/>
                </a:lnTo>
                <a:lnTo>
                  <a:pt x="2609226" y="1271126"/>
                </a:lnTo>
                <a:lnTo>
                  <a:pt x="8114118" y="1271126"/>
                </a:lnTo>
                <a:cubicBezTo>
                  <a:pt x="8131940" y="1271126"/>
                  <a:pt x="8147781" y="1260234"/>
                  <a:pt x="8150752" y="1245380"/>
                </a:cubicBezTo>
                <a:cubicBezTo>
                  <a:pt x="8277916" y="547286"/>
                  <a:pt x="8879335" y="33694"/>
                  <a:pt x="9577293" y="1595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B3018EC3-3590-184D-92B6-D0AA015A4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307135"/>
            <a:ext cx="24377648" cy="10624042"/>
          </a:xfrm>
          <a:custGeom>
            <a:avLst/>
            <a:gdLst>
              <a:gd name="connsiteX0" fmla="*/ 21768424 w 24377648"/>
              <a:gd name="connsiteY0" fmla="*/ 8899430 h 10624042"/>
              <a:gd name="connsiteX1" fmla="*/ 24377648 w 24377648"/>
              <a:gd name="connsiteY1" fmla="*/ 8899430 h 10624042"/>
              <a:gd name="connsiteX2" fmla="*/ 24377648 w 24377648"/>
              <a:gd name="connsiteY2" fmla="*/ 9350310 h 10624042"/>
              <a:gd name="connsiteX3" fmla="*/ 21768424 w 24377648"/>
              <a:gd name="connsiteY3" fmla="*/ 9350310 h 10624042"/>
              <a:gd name="connsiteX4" fmla="*/ 9578343 w 24377648"/>
              <a:gd name="connsiteY4" fmla="*/ 1610 h 10624042"/>
              <a:gd name="connsiteX5" fmla="*/ 9717070 w 24377648"/>
              <a:gd name="connsiteY5" fmla="*/ 1615 h 10624042"/>
              <a:gd name="connsiteX6" fmla="*/ 11143787 w 24377648"/>
              <a:gd name="connsiteY6" fmla="*/ 1427312 h 10624042"/>
              <a:gd name="connsiteX7" fmla="*/ 10730920 w 24377648"/>
              <a:gd name="connsiteY7" fmla="*/ 2533216 h 10624042"/>
              <a:gd name="connsiteX8" fmla="*/ 9646774 w 24377648"/>
              <a:gd name="connsiteY8" fmla="*/ 2997558 h 10624042"/>
              <a:gd name="connsiteX9" fmla="*/ 8891336 w 24377648"/>
              <a:gd name="connsiteY9" fmla="*/ 3320319 h 10624042"/>
              <a:gd name="connsiteX10" fmla="*/ 8604211 w 24377648"/>
              <a:gd name="connsiteY10" fmla="*/ 4090591 h 10624042"/>
              <a:gd name="connsiteX11" fmla="*/ 9597269 w 24377648"/>
              <a:gd name="connsiteY11" fmla="*/ 5082638 h 10624042"/>
              <a:gd name="connsiteX12" fmla="*/ 10367558 w 24377648"/>
              <a:gd name="connsiteY12" fmla="*/ 4794529 h 10624042"/>
              <a:gd name="connsiteX13" fmla="*/ 10690326 w 24377648"/>
              <a:gd name="connsiteY13" fmla="*/ 4041088 h 10624042"/>
              <a:gd name="connsiteX14" fmla="*/ 11154678 w 24377648"/>
              <a:gd name="connsiteY14" fmla="*/ 2956965 h 10624042"/>
              <a:gd name="connsiteX15" fmla="*/ 12258627 w 24377648"/>
              <a:gd name="connsiteY15" fmla="*/ 2543117 h 10624042"/>
              <a:gd name="connsiteX16" fmla="*/ 13686334 w 24377648"/>
              <a:gd name="connsiteY16" fmla="*/ 3970793 h 10624042"/>
              <a:gd name="connsiteX17" fmla="*/ 13272477 w 24377648"/>
              <a:gd name="connsiteY17" fmla="*/ 5074718 h 10624042"/>
              <a:gd name="connsiteX18" fmla="*/ 12189321 w 24377648"/>
              <a:gd name="connsiteY18" fmla="*/ 5539059 h 10624042"/>
              <a:gd name="connsiteX19" fmla="*/ 11433883 w 24377648"/>
              <a:gd name="connsiteY19" fmla="*/ 5861821 h 10624042"/>
              <a:gd name="connsiteX20" fmla="*/ 11146757 w 24377648"/>
              <a:gd name="connsiteY20" fmla="*/ 6632093 h 10624042"/>
              <a:gd name="connsiteX21" fmla="*/ 12139817 w 24377648"/>
              <a:gd name="connsiteY21" fmla="*/ 7625129 h 10624042"/>
              <a:gd name="connsiteX22" fmla="*/ 12909115 w 24377648"/>
              <a:gd name="connsiteY22" fmla="*/ 7338011 h 10624042"/>
              <a:gd name="connsiteX23" fmla="*/ 13231884 w 24377648"/>
              <a:gd name="connsiteY23" fmla="*/ 6582589 h 10624042"/>
              <a:gd name="connsiteX24" fmla="*/ 13696235 w 24377648"/>
              <a:gd name="connsiteY24" fmla="*/ 5498466 h 10624042"/>
              <a:gd name="connsiteX25" fmla="*/ 14801174 w 24377648"/>
              <a:gd name="connsiteY25" fmla="*/ 5085609 h 10624042"/>
              <a:gd name="connsiteX26" fmla="*/ 16227891 w 24377648"/>
              <a:gd name="connsiteY26" fmla="*/ 6512295 h 10624042"/>
              <a:gd name="connsiteX27" fmla="*/ 15815024 w 24377648"/>
              <a:gd name="connsiteY27" fmla="*/ 7618199 h 10624042"/>
              <a:gd name="connsiteX28" fmla="*/ 14730878 w 24377648"/>
              <a:gd name="connsiteY28" fmla="*/ 8081551 h 10624042"/>
              <a:gd name="connsiteX29" fmla="*/ 13976430 w 24377648"/>
              <a:gd name="connsiteY29" fmla="*/ 8404312 h 10624042"/>
              <a:gd name="connsiteX30" fmla="*/ 13688314 w 24377648"/>
              <a:gd name="connsiteY30" fmla="*/ 9175574 h 10624042"/>
              <a:gd name="connsiteX31" fmla="*/ 14681373 w 24377648"/>
              <a:gd name="connsiteY31" fmla="*/ 10167621 h 10624042"/>
              <a:gd name="connsiteX32" fmla="*/ 15757599 w 24377648"/>
              <a:gd name="connsiteY32" fmla="*/ 9315174 h 10624042"/>
              <a:gd name="connsiteX33" fmla="*/ 16262544 w 24377648"/>
              <a:gd name="connsiteY33" fmla="*/ 8897365 h 10624042"/>
              <a:gd name="connsiteX34" fmla="*/ 21767436 w 24377648"/>
              <a:gd name="connsiteY34" fmla="*/ 8897365 h 10624042"/>
              <a:gd name="connsiteX35" fmla="*/ 21767436 w 24377648"/>
              <a:gd name="connsiteY35" fmla="*/ 9352796 h 10624042"/>
              <a:gd name="connsiteX36" fmla="*/ 16262544 w 24377648"/>
              <a:gd name="connsiteY36" fmla="*/ 9352796 h 10624042"/>
              <a:gd name="connsiteX37" fmla="*/ 16205119 w 24377648"/>
              <a:gd name="connsiteY37" fmla="*/ 9397349 h 10624042"/>
              <a:gd name="connsiteX38" fmla="*/ 14729887 w 24377648"/>
              <a:gd name="connsiteY38" fmla="*/ 10624042 h 10624042"/>
              <a:gd name="connsiteX39" fmla="*/ 14660581 w 24377648"/>
              <a:gd name="connsiteY39" fmla="*/ 10622062 h 10624042"/>
              <a:gd name="connsiteX40" fmla="*/ 13233864 w 24377648"/>
              <a:gd name="connsiteY40" fmla="*/ 9196366 h 10624042"/>
              <a:gd name="connsiteX41" fmla="*/ 13646731 w 24377648"/>
              <a:gd name="connsiteY41" fmla="*/ 8090461 h 10624042"/>
              <a:gd name="connsiteX42" fmla="*/ 14730878 w 24377648"/>
              <a:gd name="connsiteY42" fmla="*/ 7626119 h 10624042"/>
              <a:gd name="connsiteX43" fmla="*/ 15486315 w 24377648"/>
              <a:gd name="connsiteY43" fmla="*/ 7303358 h 10624042"/>
              <a:gd name="connsiteX44" fmla="*/ 15773441 w 24377648"/>
              <a:gd name="connsiteY44" fmla="*/ 6533086 h 10624042"/>
              <a:gd name="connsiteX45" fmla="*/ 14780382 w 24377648"/>
              <a:gd name="connsiteY45" fmla="*/ 5540049 h 10624042"/>
              <a:gd name="connsiteX46" fmla="*/ 14010093 w 24377648"/>
              <a:gd name="connsiteY46" fmla="*/ 5828159 h 10624042"/>
              <a:gd name="connsiteX47" fmla="*/ 13687324 w 24377648"/>
              <a:gd name="connsiteY47" fmla="*/ 6582589 h 10624042"/>
              <a:gd name="connsiteX48" fmla="*/ 13223963 w 24377648"/>
              <a:gd name="connsiteY48" fmla="*/ 7666713 h 10624042"/>
              <a:gd name="connsiteX49" fmla="*/ 12119025 w 24377648"/>
              <a:gd name="connsiteY49" fmla="*/ 8080561 h 10624042"/>
              <a:gd name="connsiteX50" fmla="*/ 10692307 w 24377648"/>
              <a:gd name="connsiteY50" fmla="*/ 6652884 h 10624042"/>
              <a:gd name="connsiteX51" fmla="*/ 11105174 w 24377648"/>
              <a:gd name="connsiteY51" fmla="*/ 5547970 h 10624042"/>
              <a:gd name="connsiteX52" fmla="*/ 12189321 w 24377648"/>
              <a:gd name="connsiteY52" fmla="*/ 5083628 h 10624042"/>
              <a:gd name="connsiteX53" fmla="*/ 12943768 w 24377648"/>
              <a:gd name="connsiteY53" fmla="*/ 4760867 h 10624042"/>
              <a:gd name="connsiteX54" fmla="*/ 13230894 w 24377648"/>
              <a:gd name="connsiteY54" fmla="*/ 3991585 h 10624042"/>
              <a:gd name="connsiteX55" fmla="*/ 12237835 w 24377648"/>
              <a:gd name="connsiteY55" fmla="*/ 2998548 h 10624042"/>
              <a:gd name="connsiteX56" fmla="*/ 11468536 w 24377648"/>
              <a:gd name="connsiteY56" fmla="*/ 3285667 h 10624042"/>
              <a:gd name="connsiteX57" fmla="*/ 11145767 w 24377648"/>
              <a:gd name="connsiteY57" fmla="*/ 4041088 h 10624042"/>
              <a:gd name="connsiteX58" fmla="*/ 10681416 w 24377648"/>
              <a:gd name="connsiteY58" fmla="*/ 5124221 h 10624042"/>
              <a:gd name="connsiteX59" fmla="*/ 9576477 w 24377648"/>
              <a:gd name="connsiteY59" fmla="*/ 5537079 h 10624042"/>
              <a:gd name="connsiteX60" fmla="*/ 8148771 w 24377648"/>
              <a:gd name="connsiteY60" fmla="*/ 4111383 h 10624042"/>
              <a:gd name="connsiteX61" fmla="*/ 8562627 w 24377648"/>
              <a:gd name="connsiteY61" fmla="*/ 3005478 h 10624042"/>
              <a:gd name="connsiteX62" fmla="*/ 9646774 w 24377648"/>
              <a:gd name="connsiteY62" fmla="*/ 2542127 h 10624042"/>
              <a:gd name="connsiteX63" fmla="*/ 10401221 w 24377648"/>
              <a:gd name="connsiteY63" fmla="*/ 2219365 h 10624042"/>
              <a:gd name="connsiteX64" fmla="*/ 10689336 w 24377648"/>
              <a:gd name="connsiteY64" fmla="*/ 1448103 h 10624042"/>
              <a:gd name="connsiteX65" fmla="*/ 9696278 w 24377648"/>
              <a:gd name="connsiteY65" fmla="*/ 456056 h 10624042"/>
              <a:gd name="connsiteX66" fmla="*/ 8620052 w 24377648"/>
              <a:gd name="connsiteY66" fmla="*/ 1308504 h 10624042"/>
              <a:gd name="connsiteX67" fmla="*/ 8114118 w 24377648"/>
              <a:gd name="connsiteY67" fmla="*/ 1726312 h 10624042"/>
              <a:gd name="connsiteX68" fmla="*/ 2609226 w 24377648"/>
              <a:gd name="connsiteY68" fmla="*/ 1726312 h 10624042"/>
              <a:gd name="connsiteX69" fmla="*/ 2609226 w 24377648"/>
              <a:gd name="connsiteY69" fmla="*/ 1724891 h 10624042"/>
              <a:gd name="connsiteX70" fmla="*/ 0 w 24377648"/>
              <a:gd name="connsiteY70" fmla="*/ 1724891 h 10624042"/>
              <a:gd name="connsiteX71" fmla="*/ 0 w 24377648"/>
              <a:gd name="connsiteY71" fmla="*/ 1274011 h 10624042"/>
              <a:gd name="connsiteX72" fmla="*/ 2609226 w 24377648"/>
              <a:gd name="connsiteY72" fmla="*/ 1274011 h 10624042"/>
              <a:gd name="connsiteX73" fmla="*/ 2609226 w 24377648"/>
              <a:gd name="connsiteY73" fmla="*/ 1270881 h 10624042"/>
              <a:gd name="connsiteX74" fmla="*/ 8114118 w 24377648"/>
              <a:gd name="connsiteY74" fmla="*/ 1270881 h 10624042"/>
              <a:gd name="connsiteX75" fmla="*/ 8172533 w 24377648"/>
              <a:gd name="connsiteY75" fmla="*/ 1226328 h 10624042"/>
              <a:gd name="connsiteX76" fmla="*/ 9578343 w 24377648"/>
              <a:gd name="connsiteY76" fmla="*/ 1610 h 10624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4377648" h="10624042">
                <a:moveTo>
                  <a:pt x="21768424" y="8899430"/>
                </a:moveTo>
                <a:lnTo>
                  <a:pt x="24377648" y="8899430"/>
                </a:lnTo>
                <a:lnTo>
                  <a:pt x="24377648" y="9350310"/>
                </a:lnTo>
                <a:lnTo>
                  <a:pt x="21768424" y="9350310"/>
                </a:lnTo>
                <a:close/>
                <a:moveTo>
                  <a:pt x="9578343" y="1610"/>
                </a:moveTo>
                <a:cubicBezTo>
                  <a:pt x="9624195" y="-523"/>
                  <a:pt x="9670474" y="-550"/>
                  <a:pt x="9717070" y="1615"/>
                </a:cubicBezTo>
                <a:cubicBezTo>
                  <a:pt x="10482408" y="36268"/>
                  <a:pt x="11109134" y="662980"/>
                  <a:pt x="11143787" y="1427312"/>
                </a:cubicBezTo>
                <a:cubicBezTo>
                  <a:pt x="11163589" y="1841160"/>
                  <a:pt x="11016066" y="2235206"/>
                  <a:pt x="10730920" y="2533216"/>
                </a:cubicBezTo>
                <a:cubicBezTo>
                  <a:pt x="10444784" y="2832216"/>
                  <a:pt x="10059640" y="2997558"/>
                  <a:pt x="9646774" y="2997558"/>
                </a:cubicBezTo>
                <a:cubicBezTo>
                  <a:pt x="9358658" y="2997558"/>
                  <a:pt x="9090345" y="3112405"/>
                  <a:pt x="8891336" y="3320319"/>
                </a:cubicBezTo>
                <a:cubicBezTo>
                  <a:pt x="8693319" y="3528233"/>
                  <a:pt x="8590349" y="3802482"/>
                  <a:pt x="8604211" y="4090591"/>
                </a:cubicBezTo>
                <a:cubicBezTo>
                  <a:pt x="8627973" y="4622257"/>
                  <a:pt x="9064602" y="5057887"/>
                  <a:pt x="9597269" y="5082638"/>
                </a:cubicBezTo>
                <a:cubicBezTo>
                  <a:pt x="9885385" y="5095509"/>
                  <a:pt x="10159641" y="4993532"/>
                  <a:pt x="10367558" y="4794529"/>
                </a:cubicBezTo>
                <a:cubicBezTo>
                  <a:pt x="10575476" y="4595525"/>
                  <a:pt x="10690326" y="4328207"/>
                  <a:pt x="10690326" y="4041088"/>
                </a:cubicBezTo>
                <a:cubicBezTo>
                  <a:pt x="10690326" y="3627240"/>
                  <a:pt x="10854682" y="3242104"/>
                  <a:pt x="11154678" y="2956965"/>
                </a:cubicBezTo>
                <a:cubicBezTo>
                  <a:pt x="11453685" y="2671826"/>
                  <a:pt x="11845760" y="2525296"/>
                  <a:pt x="12258627" y="2543117"/>
                </a:cubicBezTo>
                <a:cubicBezTo>
                  <a:pt x="13023965" y="2578759"/>
                  <a:pt x="13650691" y="3205472"/>
                  <a:pt x="13686334" y="3970793"/>
                </a:cubicBezTo>
                <a:cubicBezTo>
                  <a:pt x="13704156" y="4384641"/>
                  <a:pt x="13557623" y="4775718"/>
                  <a:pt x="13272477" y="5074718"/>
                </a:cubicBezTo>
                <a:cubicBezTo>
                  <a:pt x="12987332" y="5374708"/>
                  <a:pt x="12602187" y="5539059"/>
                  <a:pt x="12189321" y="5539059"/>
                </a:cubicBezTo>
                <a:cubicBezTo>
                  <a:pt x="11902195" y="5539059"/>
                  <a:pt x="11633881" y="5653907"/>
                  <a:pt x="11433883" y="5861821"/>
                </a:cubicBezTo>
                <a:cubicBezTo>
                  <a:pt x="11235865" y="6069735"/>
                  <a:pt x="11133886" y="6343983"/>
                  <a:pt x="11146757" y="6632093"/>
                </a:cubicBezTo>
                <a:cubicBezTo>
                  <a:pt x="11171510" y="7163759"/>
                  <a:pt x="11607150" y="7601368"/>
                  <a:pt x="12139817" y="7625129"/>
                </a:cubicBezTo>
                <a:cubicBezTo>
                  <a:pt x="12426942" y="7638001"/>
                  <a:pt x="12701196" y="7536023"/>
                  <a:pt x="12909115" y="7338011"/>
                </a:cubicBezTo>
                <a:cubicBezTo>
                  <a:pt x="13117033" y="7139007"/>
                  <a:pt x="13231884" y="6870699"/>
                  <a:pt x="13231884" y="6582589"/>
                </a:cubicBezTo>
                <a:cubicBezTo>
                  <a:pt x="13231884" y="6169731"/>
                  <a:pt x="13397228" y="5784596"/>
                  <a:pt x="13696235" y="5498466"/>
                </a:cubicBezTo>
                <a:cubicBezTo>
                  <a:pt x="13994252" y="5213327"/>
                  <a:pt x="14387317" y="5065807"/>
                  <a:pt x="14801174" y="5085609"/>
                </a:cubicBezTo>
                <a:cubicBezTo>
                  <a:pt x="15566512" y="5120261"/>
                  <a:pt x="16193238" y="5746973"/>
                  <a:pt x="16227891" y="6512295"/>
                </a:cubicBezTo>
                <a:cubicBezTo>
                  <a:pt x="16247693" y="6926143"/>
                  <a:pt x="16101160" y="7319199"/>
                  <a:pt x="15815024" y="7618199"/>
                </a:cubicBezTo>
                <a:cubicBezTo>
                  <a:pt x="15528889" y="7916209"/>
                  <a:pt x="15143744" y="8081551"/>
                  <a:pt x="14730878" y="8081551"/>
                </a:cubicBezTo>
                <a:cubicBezTo>
                  <a:pt x="14442762" y="8081551"/>
                  <a:pt x="14175438" y="8196398"/>
                  <a:pt x="13976430" y="8404312"/>
                </a:cubicBezTo>
                <a:cubicBezTo>
                  <a:pt x="13777422" y="8613216"/>
                  <a:pt x="13675443" y="8886475"/>
                  <a:pt x="13688314" y="9175574"/>
                </a:cubicBezTo>
                <a:cubicBezTo>
                  <a:pt x="13713067" y="9707240"/>
                  <a:pt x="14149696" y="10142869"/>
                  <a:pt x="14681373" y="10167621"/>
                </a:cubicBezTo>
                <a:cubicBezTo>
                  <a:pt x="15201170" y="10191383"/>
                  <a:pt x="15663541" y="9825058"/>
                  <a:pt x="15757599" y="9315174"/>
                </a:cubicBezTo>
                <a:cubicBezTo>
                  <a:pt x="15802153" y="9073597"/>
                  <a:pt x="16015022" y="8897365"/>
                  <a:pt x="16262544" y="8897365"/>
                </a:cubicBezTo>
                <a:lnTo>
                  <a:pt x="21767436" y="8897365"/>
                </a:lnTo>
                <a:lnTo>
                  <a:pt x="21767436" y="9352796"/>
                </a:lnTo>
                <a:lnTo>
                  <a:pt x="16262544" y="9352796"/>
                </a:lnTo>
                <a:cubicBezTo>
                  <a:pt x="16234822" y="9352796"/>
                  <a:pt x="16210070" y="9372598"/>
                  <a:pt x="16205119" y="9397349"/>
                </a:cubicBezTo>
                <a:cubicBezTo>
                  <a:pt x="16074428" y="10107227"/>
                  <a:pt x="15447702" y="10624042"/>
                  <a:pt x="14729887" y="10624042"/>
                </a:cubicBezTo>
                <a:cubicBezTo>
                  <a:pt x="14706125" y="10624042"/>
                  <a:pt x="14683353" y="10624042"/>
                  <a:pt x="14660581" y="10622062"/>
                </a:cubicBezTo>
                <a:cubicBezTo>
                  <a:pt x="13896233" y="10587409"/>
                  <a:pt x="13268517" y="9960697"/>
                  <a:pt x="13233864" y="9196366"/>
                </a:cubicBezTo>
                <a:cubicBezTo>
                  <a:pt x="13215052" y="8782518"/>
                  <a:pt x="13361585" y="8388471"/>
                  <a:pt x="13646731" y="8090461"/>
                </a:cubicBezTo>
                <a:cubicBezTo>
                  <a:pt x="13931876" y="7791461"/>
                  <a:pt x="14317021" y="7626119"/>
                  <a:pt x="14730878" y="7626119"/>
                </a:cubicBezTo>
                <a:cubicBezTo>
                  <a:pt x="15018993" y="7626119"/>
                  <a:pt x="15286317" y="7511272"/>
                  <a:pt x="15486315" y="7303358"/>
                </a:cubicBezTo>
                <a:cubicBezTo>
                  <a:pt x="15684333" y="7095444"/>
                  <a:pt x="15786312" y="6822185"/>
                  <a:pt x="15773441" y="6533086"/>
                </a:cubicBezTo>
                <a:cubicBezTo>
                  <a:pt x="15748688" y="6000430"/>
                  <a:pt x="15313050" y="5564801"/>
                  <a:pt x="14780382" y="5540049"/>
                </a:cubicBezTo>
                <a:cubicBezTo>
                  <a:pt x="14492266" y="5527178"/>
                  <a:pt x="14218012" y="5629155"/>
                  <a:pt x="14010093" y="5828159"/>
                </a:cubicBezTo>
                <a:cubicBezTo>
                  <a:pt x="13802175" y="6027162"/>
                  <a:pt x="13687324" y="6294480"/>
                  <a:pt x="13687324" y="6582589"/>
                </a:cubicBezTo>
                <a:cubicBezTo>
                  <a:pt x="13687324" y="6996437"/>
                  <a:pt x="13521980" y="7381573"/>
                  <a:pt x="13223963" y="7666713"/>
                </a:cubicBezTo>
                <a:cubicBezTo>
                  <a:pt x="12924956" y="7952841"/>
                  <a:pt x="12531891" y="8099371"/>
                  <a:pt x="12119025" y="8080561"/>
                </a:cubicBezTo>
                <a:cubicBezTo>
                  <a:pt x="11353686" y="8044918"/>
                  <a:pt x="10726960" y="7418205"/>
                  <a:pt x="10692307" y="6652884"/>
                </a:cubicBezTo>
                <a:cubicBezTo>
                  <a:pt x="10672505" y="6239036"/>
                  <a:pt x="10820028" y="5846970"/>
                  <a:pt x="11105174" y="5547970"/>
                </a:cubicBezTo>
                <a:cubicBezTo>
                  <a:pt x="11391309" y="5247980"/>
                  <a:pt x="11776454" y="5083628"/>
                  <a:pt x="12189321" y="5083628"/>
                </a:cubicBezTo>
                <a:cubicBezTo>
                  <a:pt x="12476446" y="5083628"/>
                  <a:pt x="12744760" y="4968781"/>
                  <a:pt x="12943768" y="4760867"/>
                </a:cubicBezTo>
                <a:cubicBezTo>
                  <a:pt x="13141786" y="4552953"/>
                  <a:pt x="13244755" y="4279694"/>
                  <a:pt x="13230894" y="3991585"/>
                </a:cubicBezTo>
                <a:cubicBezTo>
                  <a:pt x="13207131" y="3459919"/>
                  <a:pt x="12769512" y="3022309"/>
                  <a:pt x="12237835" y="2998548"/>
                </a:cubicBezTo>
                <a:cubicBezTo>
                  <a:pt x="11950709" y="2985677"/>
                  <a:pt x="11676455" y="3087654"/>
                  <a:pt x="11468536" y="3285667"/>
                </a:cubicBezTo>
                <a:cubicBezTo>
                  <a:pt x="11260619" y="3484670"/>
                  <a:pt x="11145767" y="3752979"/>
                  <a:pt x="11145767" y="4041088"/>
                </a:cubicBezTo>
                <a:cubicBezTo>
                  <a:pt x="11145767" y="4453946"/>
                  <a:pt x="10981412" y="4838092"/>
                  <a:pt x="10681416" y="5124221"/>
                </a:cubicBezTo>
                <a:cubicBezTo>
                  <a:pt x="10382409" y="5409360"/>
                  <a:pt x="9990334" y="5556880"/>
                  <a:pt x="9576477" y="5537079"/>
                </a:cubicBezTo>
                <a:cubicBezTo>
                  <a:pt x="8811139" y="5502427"/>
                  <a:pt x="8184414" y="4875714"/>
                  <a:pt x="8148771" y="4111383"/>
                </a:cubicBezTo>
                <a:cubicBezTo>
                  <a:pt x="8130949" y="3697535"/>
                  <a:pt x="8277483" y="3304478"/>
                  <a:pt x="8562627" y="3005478"/>
                </a:cubicBezTo>
                <a:cubicBezTo>
                  <a:pt x="8847772" y="2707468"/>
                  <a:pt x="9232916" y="2542127"/>
                  <a:pt x="9646774" y="2542127"/>
                </a:cubicBezTo>
                <a:cubicBezTo>
                  <a:pt x="9934889" y="2542127"/>
                  <a:pt x="10202213" y="2427279"/>
                  <a:pt x="10401221" y="2219365"/>
                </a:cubicBezTo>
                <a:cubicBezTo>
                  <a:pt x="10600228" y="2010461"/>
                  <a:pt x="10702208" y="1737203"/>
                  <a:pt x="10689336" y="1448103"/>
                </a:cubicBezTo>
                <a:cubicBezTo>
                  <a:pt x="10664584" y="916437"/>
                  <a:pt x="10228946" y="480808"/>
                  <a:pt x="9696278" y="456056"/>
                </a:cubicBezTo>
                <a:cubicBezTo>
                  <a:pt x="9176483" y="432295"/>
                  <a:pt x="8714111" y="798619"/>
                  <a:pt x="8620052" y="1308504"/>
                </a:cubicBezTo>
                <a:cubicBezTo>
                  <a:pt x="8576488" y="1550080"/>
                  <a:pt x="8363621" y="1726312"/>
                  <a:pt x="8114118" y="1726312"/>
                </a:cubicBezTo>
                <a:lnTo>
                  <a:pt x="2609226" y="1726312"/>
                </a:lnTo>
                <a:lnTo>
                  <a:pt x="2609226" y="1724891"/>
                </a:lnTo>
                <a:lnTo>
                  <a:pt x="0" y="1724891"/>
                </a:lnTo>
                <a:lnTo>
                  <a:pt x="0" y="1274011"/>
                </a:lnTo>
                <a:lnTo>
                  <a:pt x="2609226" y="1274011"/>
                </a:lnTo>
                <a:lnTo>
                  <a:pt x="2609226" y="1270881"/>
                </a:lnTo>
                <a:lnTo>
                  <a:pt x="8114118" y="1270881"/>
                </a:lnTo>
                <a:cubicBezTo>
                  <a:pt x="8142830" y="1270881"/>
                  <a:pt x="8167583" y="1251080"/>
                  <a:pt x="8172533" y="1226328"/>
                </a:cubicBezTo>
                <a:cubicBezTo>
                  <a:pt x="8298770" y="539469"/>
                  <a:pt x="8890559" y="33607"/>
                  <a:pt x="9578343" y="161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A20807A7-562A-ED42-9F02-E51B99198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327146"/>
            <a:ext cx="24377648" cy="10582202"/>
          </a:xfrm>
          <a:custGeom>
            <a:avLst/>
            <a:gdLst>
              <a:gd name="connsiteX0" fmla="*/ 21768424 w 24377648"/>
              <a:gd name="connsiteY0" fmla="*/ 8899565 h 10582202"/>
              <a:gd name="connsiteX1" fmla="*/ 24377648 w 24377648"/>
              <a:gd name="connsiteY1" fmla="*/ 8899565 h 10582202"/>
              <a:gd name="connsiteX2" fmla="*/ 24377648 w 24377648"/>
              <a:gd name="connsiteY2" fmla="*/ 9311045 h 10582202"/>
              <a:gd name="connsiteX3" fmla="*/ 21768424 w 24377648"/>
              <a:gd name="connsiteY3" fmla="*/ 9311045 h 10582202"/>
              <a:gd name="connsiteX4" fmla="*/ 9716080 w 24377648"/>
              <a:gd name="connsiteY4" fmla="*/ 1464 h 10582202"/>
              <a:gd name="connsiteX5" fmla="*/ 11121016 w 24377648"/>
              <a:gd name="connsiteY5" fmla="*/ 1406750 h 10582202"/>
              <a:gd name="connsiteX6" fmla="*/ 10714089 w 24377648"/>
              <a:gd name="connsiteY6" fmla="*/ 2497108 h 10582202"/>
              <a:gd name="connsiteX7" fmla="*/ 9646774 w 24377648"/>
              <a:gd name="connsiteY7" fmla="*/ 2953652 h 10582202"/>
              <a:gd name="connsiteX8" fmla="*/ 8875494 w 24377648"/>
              <a:gd name="connsiteY8" fmla="*/ 3283434 h 10582202"/>
              <a:gd name="connsiteX9" fmla="*/ 8581438 w 24377648"/>
              <a:gd name="connsiteY9" fmla="*/ 4070750 h 10582202"/>
              <a:gd name="connsiteX10" fmla="*/ 9596279 w 24377648"/>
              <a:gd name="connsiteY10" fmla="*/ 5084853 h 10582202"/>
              <a:gd name="connsiteX11" fmla="*/ 10383400 w 24377648"/>
              <a:gd name="connsiteY11" fmla="*/ 4790724 h 10582202"/>
              <a:gd name="connsiteX12" fmla="*/ 10713098 w 24377648"/>
              <a:gd name="connsiteY12" fmla="*/ 4020243 h 10582202"/>
              <a:gd name="connsiteX13" fmla="*/ 11170520 w 24377648"/>
              <a:gd name="connsiteY13" fmla="*/ 2951672 h 10582202"/>
              <a:gd name="connsiteX14" fmla="*/ 12257637 w 24377648"/>
              <a:gd name="connsiteY14" fmla="*/ 2545634 h 10582202"/>
              <a:gd name="connsiteX15" fmla="*/ 13662572 w 24377648"/>
              <a:gd name="connsiteY15" fmla="*/ 3950920 h 10582202"/>
              <a:gd name="connsiteX16" fmla="*/ 13256636 w 24377648"/>
              <a:gd name="connsiteY16" fmla="*/ 5038307 h 10582202"/>
              <a:gd name="connsiteX17" fmla="*/ 12189321 w 24377648"/>
              <a:gd name="connsiteY17" fmla="*/ 5495842 h 10582202"/>
              <a:gd name="connsiteX18" fmla="*/ 11418042 w 24377648"/>
              <a:gd name="connsiteY18" fmla="*/ 5825624 h 10582202"/>
              <a:gd name="connsiteX19" fmla="*/ 11123986 w 24377648"/>
              <a:gd name="connsiteY19" fmla="*/ 6612940 h 10582202"/>
              <a:gd name="connsiteX20" fmla="*/ 12138826 w 24377648"/>
              <a:gd name="connsiteY20" fmla="*/ 7628033 h 10582202"/>
              <a:gd name="connsiteX21" fmla="*/ 12924956 w 24377648"/>
              <a:gd name="connsiteY21" fmla="*/ 7333904 h 10582202"/>
              <a:gd name="connsiteX22" fmla="*/ 13254656 w 24377648"/>
              <a:gd name="connsiteY22" fmla="*/ 6562432 h 10582202"/>
              <a:gd name="connsiteX23" fmla="*/ 13711086 w 24377648"/>
              <a:gd name="connsiteY23" fmla="*/ 5494852 h 10582202"/>
              <a:gd name="connsiteX24" fmla="*/ 14800184 w 24377648"/>
              <a:gd name="connsiteY24" fmla="*/ 5087824 h 10582202"/>
              <a:gd name="connsiteX25" fmla="*/ 16205119 w 24377648"/>
              <a:gd name="connsiteY25" fmla="*/ 6493109 h 10582202"/>
              <a:gd name="connsiteX26" fmla="*/ 15798193 w 24377648"/>
              <a:gd name="connsiteY26" fmla="*/ 7582478 h 10582202"/>
              <a:gd name="connsiteX27" fmla="*/ 14730878 w 24377648"/>
              <a:gd name="connsiteY27" fmla="*/ 8039022 h 10582202"/>
              <a:gd name="connsiteX28" fmla="*/ 13959599 w 24377648"/>
              <a:gd name="connsiteY28" fmla="*/ 8368803 h 10582202"/>
              <a:gd name="connsiteX29" fmla="*/ 13665542 w 24377648"/>
              <a:gd name="connsiteY29" fmla="*/ 9156119 h 10582202"/>
              <a:gd name="connsiteX30" fmla="*/ 14680383 w 24377648"/>
              <a:gd name="connsiteY30" fmla="*/ 10171213 h 10582202"/>
              <a:gd name="connsiteX31" fmla="*/ 15780371 w 24377648"/>
              <a:gd name="connsiteY31" fmla="*/ 9299718 h 10582202"/>
              <a:gd name="connsiteX32" fmla="*/ 16262544 w 24377648"/>
              <a:gd name="connsiteY32" fmla="*/ 8900613 h 10582202"/>
              <a:gd name="connsiteX33" fmla="*/ 21767436 w 24377648"/>
              <a:gd name="connsiteY33" fmla="*/ 8900613 h 10582202"/>
              <a:gd name="connsiteX34" fmla="*/ 21767436 w 24377648"/>
              <a:gd name="connsiteY34" fmla="*/ 9310612 h 10582202"/>
              <a:gd name="connsiteX35" fmla="*/ 16262544 w 24377648"/>
              <a:gd name="connsiteY35" fmla="*/ 9310612 h 10582202"/>
              <a:gd name="connsiteX36" fmla="*/ 16182347 w 24377648"/>
              <a:gd name="connsiteY36" fmla="*/ 9373993 h 10582202"/>
              <a:gd name="connsiteX37" fmla="*/ 14729887 w 24377648"/>
              <a:gd name="connsiteY37" fmla="*/ 10582202 h 10582202"/>
              <a:gd name="connsiteX38" fmla="*/ 14661571 w 24377648"/>
              <a:gd name="connsiteY38" fmla="*/ 10581211 h 10582202"/>
              <a:gd name="connsiteX39" fmla="*/ 13256636 w 24377648"/>
              <a:gd name="connsiteY39" fmla="*/ 9175926 h 10582202"/>
              <a:gd name="connsiteX40" fmla="*/ 13663562 w 24377648"/>
              <a:gd name="connsiteY40" fmla="*/ 8085568 h 10582202"/>
              <a:gd name="connsiteX41" fmla="*/ 14730878 w 24377648"/>
              <a:gd name="connsiteY41" fmla="*/ 7629023 h 10582202"/>
              <a:gd name="connsiteX42" fmla="*/ 15502156 w 24377648"/>
              <a:gd name="connsiteY42" fmla="*/ 7299242 h 10582202"/>
              <a:gd name="connsiteX43" fmla="*/ 15796213 w 24377648"/>
              <a:gd name="connsiteY43" fmla="*/ 6511926 h 10582202"/>
              <a:gd name="connsiteX44" fmla="*/ 14781372 w 24377648"/>
              <a:gd name="connsiteY44" fmla="*/ 5496832 h 10582202"/>
              <a:gd name="connsiteX45" fmla="*/ 13994252 w 24377648"/>
              <a:gd name="connsiteY45" fmla="*/ 5790962 h 10582202"/>
              <a:gd name="connsiteX46" fmla="*/ 13664552 w 24377648"/>
              <a:gd name="connsiteY46" fmla="*/ 6562432 h 10582202"/>
              <a:gd name="connsiteX47" fmla="*/ 13208122 w 24377648"/>
              <a:gd name="connsiteY47" fmla="*/ 7631004 h 10582202"/>
              <a:gd name="connsiteX48" fmla="*/ 12120014 w 24377648"/>
              <a:gd name="connsiteY48" fmla="*/ 8037041 h 10582202"/>
              <a:gd name="connsiteX49" fmla="*/ 10715079 w 24377648"/>
              <a:gd name="connsiteY49" fmla="*/ 6631756 h 10582202"/>
              <a:gd name="connsiteX50" fmla="*/ 11122005 w 24377648"/>
              <a:gd name="connsiteY50" fmla="*/ 5543378 h 10582202"/>
              <a:gd name="connsiteX51" fmla="*/ 12189321 w 24377648"/>
              <a:gd name="connsiteY51" fmla="*/ 5085843 h 10582202"/>
              <a:gd name="connsiteX52" fmla="*/ 12959609 w 24377648"/>
              <a:gd name="connsiteY52" fmla="*/ 4756062 h 10582202"/>
              <a:gd name="connsiteX53" fmla="*/ 13253666 w 24377648"/>
              <a:gd name="connsiteY53" fmla="*/ 3969736 h 10582202"/>
              <a:gd name="connsiteX54" fmla="*/ 12238825 w 24377648"/>
              <a:gd name="connsiteY54" fmla="*/ 2954643 h 10582202"/>
              <a:gd name="connsiteX55" fmla="*/ 11452695 w 24377648"/>
              <a:gd name="connsiteY55" fmla="*/ 3248772 h 10582202"/>
              <a:gd name="connsiteX56" fmla="*/ 11122995 w 24377648"/>
              <a:gd name="connsiteY56" fmla="*/ 4020243 h 10582202"/>
              <a:gd name="connsiteX57" fmla="*/ 10665574 w 24377648"/>
              <a:gd name="connsiteY57" fmla="*/ 5086834 h 10582202"/>
              <a:gd name="connsiteX58" fmla="*/ 9577468 w 24377648"/>
              <a:gd name="connsiteY58" fmla="*/ 5493861 h 10582202"/>
              <a:gd name="connsiteX59" fmla="*/ 8171543 w 24377648"/>
              <a:gd name="connsiteY59" fmla="*/ 4089566 h 10582202"/>
              <a:gd name="connsiteX60" fmla="*/ 8578468 w 24377648"/>
              <a:gd name="connsiteY60" fmla="*/ 3000198 h 10582202"/>
              <a:gd name="connsiteX61" fmla="*/ 9646774 w 24377648"/>
              <a:gd name="connsiteY61" fmla="*/ 2543654 h 10582202"/>
              <a:gd name="connsiteX62" fmla="*/ 10418052 w 24377648"/>
              <a:gd name="connsiteY62" fmla="*/ 2213872 h 10582202"/>
              <a:gd name="connsiteX63" fmla="*/ 10712109 w 24377648"/>
              <a:gd name="connsiteY63" fmla="*/ 1426556 h 10582202"/>
              <a:gd name="connsiteX64" fmla="*/ 9697269 w 24377648"/>
              <a:gd name="connsiteY64" fmla="*/ 411463 h 10582202"/>
              <a:gd name="connsiteX65" fmla="*/ 8597280 w 24377648"/>
              <a:gd name="connsiteY65" fmla="*/ 1282958 h 10582202"/>
              <a:gd name="connsiteX66" fmla="*/ 8114118 w 24377648"/>
              <a:gd name="connsiteY66" fmla="*/ 1682063 h 10582202"/>
              <a:gd name="connsiteX67" fmla="*/ 2609226 w 24377648"/>
              <a:gd name="connsiteY67" fmla="*/ 1682063 h 10582202"/>
              <a:gd name="connsiteX68" fmla="*/ 2609226 w 24377648"/>
              <a:gd name="connsiteY68" fmla="*/ 1685626 h 10582202"/>
              <a:gd name="connsiteX69" fmla="*/ 0 w 24377648"/>
              <a:gd name="connsiteY69" fmla="*/ 1685626 h 10582202"/>
              <a:gd name="connsiteX70" fmla="*/ 0 w 24377648"/>
              <a:gd name="connsiteY70" fmla="*/ 1274146 h 10582202"/>
              <a:gd name="connsiteX71" fmla="*/ 2609226 w 24377648"/>
              <a:gd name="connsiteY71" fmla="*/ 1274146 h 10582202"/>
              <a:gd name="connsiteX72" fmla="*/ 2609226 w 24377648"/>
              <a:gd name="connsiteY72" fmla="*/ 1272064 h 10582202"/>
              <a:gd name="connsiteX73" fmla="*/ 8114118 w 24377648"/>
              <a:gd name="connsiteY73" fmla="*/ 1272064 h 10582202"/>
              <a:gd name="connsiteX74" fmla="*/ 8195306 w 24377648"/>
              <a:gd name="connsiteY74" fmla="*/ 1208682 h 10582202"/>
              <a:gd name="connsiteX75" fmla="*/ 9716080 w 24377648"/>
              <a:gd name="connsiteY75" fmla="*/ 1464 h 1058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4377648" h="10582202">
                <a:moveTo>
                  <a:pt x="21768424" y="8899565"/>
                </a:moveTo>
                <a:lnTo>
                  <a:pt x="24377648" y="8899565"/>
                </a:lnTo>
                <a:lnTo>
                  <a:pt x="24377648" y="9311045"/>
                </a:lnTo>
                <a:lnTo>
                  <a:pt x="21768424" y="9311045"/>
                </a:lnTo>
                <a:close/>
                <a:moveTo>
                  <a:pt x="9716080" y="1464"/>
                </a:moveTo>
                <a:cubicBezTo>
                  <a:pt x="10469537" y="37116"/>
                  <a:pt x="11086362" y="654095"/>
                  <a:pt x="11121016" y="1406750"/>
                </a:cubicBezTo>
                <a:cubicBezTo>
                  <a:pt x="11139827" y="1814767"/>
                  <a:pt x="10995274" y="2201988"/>
                  <a:pt x="10714089" y="2497108"/>
                </a:cubicBezTo>
                <a:cubicBezTo>
                  <a:pt x="10432904" y="2791237"/>
                  <a:pt x="10053700" y="2953652"/>
                  <a:pt x="9646774" y="2953652"/>
                </a:cubicBezTo>
                <a:cubicBezTo>
                  <a:pt x="9352717" y="2953652"/>
                  <a:pt x="9078462" y="3070512"/>
                  <a:pt x="8875494" y="3283434"/>
                </a:cubicBezTo>
                <a:cubicBezTo>
                  <a:pt x="8672527" y="3496356"/>
                  <a:pt x="8567577" y="3775630"/>
                  <a:pt x="8581438" y="4070750"/>
                </a:cubicBezTo>
                <a:cubicBezTo>
                  <a:pt x="8606190" y="4614444"/>
                  <a:pt x="9052720" y="5059104"/>
                  <a:pt x="9596279" y="5084853"/>
                </a:cubicBezTo>
                <a:cubicBezTo>
                  <a:pt x="9890335" y="5097727"/>
                  <a:pt x="10170531" y="4993742"/>
                  <a:pt x="10383400" y="4790724"/>
                </a:cubicBezTo>
                <a:cubicBezTo>
                  <a:pt x="10596268" y="4587705"/>
                  <a:pt x="10713098" y="4314373"/>
                  <a:pt x="10713098" y="4020243"/>
                </a:cubicBezTo>
                <a:cubicBezTo>
                  <a:pt x="10713098" y="3613215"/>
                  <a:pt x="10875474" y="3233917"/>
                  <a:pt x="11170520" y="2951672"/>
                </a:cubicBezTo>
                <a:cubicBezTo>
                  <a:pt x="11464576" y="2671407"/>
                  <a:pt x="11850710" y="2526818"/>
                  <a:pt x="12257637" y="2545634"/>
                </a:cubicBezTo>
                <a:cubicBezTo>
                  <a:pt x="13011094" y="2580296"/>
                  <a:pt x="13627919" y="3197275"/>
                  <a:pt x="13662572" y="3950920"/>
                </a:cubicBezTo>
                <a:cubicBezTo>
                  <a:pt x="13681384" y="4358938"/>
                  <a:pt x="13536831" y="4744178"/>
                  <a:pt x="13256636" y="5038307"/>
                </a:cubicBezTo>
                <a:cubicBezTo>
                  <a:pt x="12974461" y="5333427"/>
                  <a:pt x="12595257" y="5495842"/>
                  <a:pt x="12189321" y="5495842"/>
                </a:cubicBezTo>
                <a:cubicBezTo>
                  <a:pt x="11895264" y="5495842"/>
                  <a:pt x="11621010" y="5612702"/>
                  <a:pt x="11418042" y="5825624"/>
                </a:cubicBezTo>
                <a:cubicBezTo>
                  <a:pt x="11215074" y="6038546"/>
                  <a:pt x="11110124" y="6318810"/>
                  <a:pt x="11123986" y="6612940"/>
                </a:cubicBezTo>
                <a:cubicBezTo>
                  <a:pt x="11149728" y="7156634"/>
                  <a:pt x="11594277" y="7603274"/>
                  <a:pt x="12138826" y="7628033"/>
                </a:cubicBezTo>
                <a:cubicBezTo>
                  <a:pt x="12432882" y="7641898"/>
                  <a:pt x="12712087" y="7537912"/>
                  <a:pt x="12924956" y="7333904"/>
                </a:cubicBezTo>
                <a:cubicBezTo>
                  <a:pt x="13137825" y="7130884"/>
                  <a:pt x="13254656" y="6856562"/>
                  <a:pt x="13254656" y="6562432"/>
                </a:cubicBezTo>
                <a:cubicBezTo>
                  <a:pt x="13254656" y="6155405"/>
                  <a:pt x="13417030" y="5776107"/>
                  <a:pt x="13711086" y="5494852"/>
                </a:cubicBezTo>
                <a:cubicBezTo>
                  <a:pt x="14006133" y="5213597"/>
                  <a:pt x="14392267" y="5069008"/>
                  <a:pt x="14800184" y="5087824"/>
                </a:cubicBezTo>
                <a:cubicBezTo>
                  <a:pt x="15553641" y="5122486"/>
                  <a:pt x="16170466" y="5739464"/>
                  <a:pt x="16205119" y="6493109"/>
                </a:cubicBezTo>
                <a:cubicBezTo>
                  <a:pt x="16223931" y="6901127"/>
                  <a:pt x="16080368" y="7288348"/>
                  <a:pt x="15798193" y="7582478"/>
                </a:cubicBezTo>
                <a:cubicBezTo>
                  <a:pt x="15517998" y="7876607"/>
                  <a:pt x="15137804" y="8039022"/>
                  <a:pt x="14730878" y="8039022"/>
                </a:cubicBezTo>
                <a:cubicBezTo>
                  <a:pt x="14436821" y="8039022"/>
                  <a:pt x="14162567" y="8155882"/>
                  <a:pt x="13959599" y="8368803"/>
                </a:cubicBezTo>
                <a:cubicBezTo>
                  <a:pt x="13756631" y="8581725"/>
                  <a:pt x="13651681" y="8861000"/>
                  <a:pt x="13665542" y="9156119"/>
                </a:cubicBezTo>
                <a:cubicBezTo>
                  <a:pt x="13690295" y="9700804"/>
                  <a:pt x="14136824" y="10146454"/>
                  <a:pt x="14680383" y="10171213"/>
                </a:cubicBezTo>
                <a:cubicBezTo>
                  <a:pt x="15211070" y="10195971"/>
                  <a:pt x="15684333" y="9820634"/>
                  <a:pt x="15780371" y="9299718"/>
                </a:cubicBezTo>
                <a:cubicBezTo>
                  <a:pt x="15821955" y="9068970"/>
                  <a:pt x="16025913" y="8900613"/>
                  <a:pt x="16262544" y="8900613"/>
                </a:cubicBezTo>
                <a:lnTo>
                  <a:pt x="21767436" y="8900613"/>
                </a:lnTo>
                <a:lnTo>
                  <a:pt x="21767436" y="9310612"/>
                </a:lnTo>
                <a:lnTo>
                  <a:pt x="16262544" y="9310612"/>
                </a:lnTo>
                <a:cubicBezTo>
                  <a:pt x="16223931" y="9310612"/>
                  <a:pt x="16189278" y="9337351"/>
                  <a:pt x="16182347" y="9373993"/>
                </a:cubicBezTo>
                <a:cubicBezTo>
                  <a:pt x="16054626" y="10073170"/>
                  <a:pt x="15435820" y="10582202"/>
                  <a:pt x="14729887" y="10582202"/>
                </a:cubicBezTo>
                <a:cubicBezTo>
                  <a:pt x="14707115" y="10582202"/>
                  <a:pt x="14684343" y="10582202"/>
                  <a:pt x="14661571" y="10581211"/>
                </a:cubicBezTo>
                <a:cubicBezTo>
                  <a:pt x="13908114" y="10545559"/>
                  <a:pt x="13291289" y="9928581"/>
                  <a:pt x="13256636" y="9175926"/>
                </a:cubicBezTo>
                <a:cubicBezTo>
                  <a:pt x="13237824" y="8767908"/>
                  <a:pt x="13382377" y="8380687"/>
                  <a:pt x="13663562" y="8085568"/>
                </a:cubicBezTo>
                <a:cubicBezTo>
                  <a:pt x="13944747" y="7791438"/>
                  <a:pt x="14323951" y="7629023"/>
                  <a:pt x="14730878" y="7629023"/>
                </a:cubicBezTo>
                <a:cubicBezTo>
                  <a:pt x="15024934" y="7629023"/>
                  <a:pt x="15299188" y="7512164"/>
                  <a:pt x="15502156" y="7299242"/>
                </a:cubicBezTo>
                <a:cubicBezTo>
                  <a:pt x="15705125" y="7086320"/>
                  <a:pt x="15810074" y="6807045"/>
                  <a:pt x="15796213" y="6511926"/>
                </a:cubicBezTo>
                <a:cubicBezTo>
                  <a:pt x="15771460" y="5967241"/>
                  <a:pt x="15325921" y="5521591"/>
                  <a:pt x="14781372" y="5496832"/>
                </a:cubicBezTo>
                <a:cubicBezTo>
                  <a:pt x="14486326" y="5483958"/>
                  <a:pt x="14207121" y="5587943"/>
                  <a:pt x="13994252" y="5790962"/>
                </a:cubicBezTo>
                <a:cubicBezTo>
                  <a:pt x="13781383" y="5993981"/>
                  <a:pt x="13664552" y="6268303"/>
                  <a:pt x="13664552" y="6562432"/>
                </a:cubicBezTo>
                <a:cubicBezTo>
                  <a:pt x="13664552" y="6969460"/>
                  <a:pt x="13502178" y="7348758"/>
                  <a:pt x="13208122" y="7631004"/>
                </a:cubicBezTo>
                <a:cubicBezTo>
                  <a:pt x="12914065" y="7911268"/>
                  <a:pt x="12526941" y="8055858"/>
                  <a:pt x="12120014" y="8037041"/>
                </a:cubicBezTo>
                <a:cubicBezTo>
                  <a:pt x="11366557" y="8003370"/>
                  <a:pt x="10749732" y="7385400"/>
                  <a:pt x="10715079" y="6631756"/>
                </a:cubicBezTo>
                <a:cubicBezTo>
                  <a:pt x="10696267" y="6223738"/>
                  <a:pt x="10840820" y="5837508"/>
                  <a:pt x="11122005" y="5543378"/>
                </a:cubicBezTo>
                <a:cubicBezTo>
                  <a:pt x="11403190" y="5248258"/>
                  <a:pt x="11782394" y="5085843"/>
                  <a:pt x="12189321" y="5085843"/>
                </a:cubicBezTo>
                <a:cubicBezTo>
                  <a:pt x="12482387" y="5085843"/>
                  <a:pt x="12756641" y="4968984"/>
                  <a:pt x="12959609" y="4756062"/>
                </a:cubicBezTo>
                <a:cubicBezTo>
                  <a:pt x="13163568" y="4543140"/>
                  <a:pt x="13267527" y="4264856"/>
                  <a:pt x="13253666" y="3969736"/>
                </a:cubicBezTo>
                <a:cubicBezTo>
                  <a:pt x="13228913" y="3425052"/>
                  <a:pt x="12783374" y="2979401"/>
                  <a:pt x="12238825" y="2954643"/>
                </a:cubicBezTo>
                <a:cubicBezTo>
                  <a:pt x="11944769" y="2940778"/>
                  <a:pt x="11665564" y="3044763"/>
                  <a:pt x="11452695" y="3248772"/>
                </a:cubicBezTo>
                <a:cubicBezTo>
                  <a:pt x="11239827" y="3451791"/>
                  <a:pt x="11122995" y="3725123"/>
                  <a:pt x="11122995" y="4020243"/>
                </a:cubicBezTo>
                <a:cubicBezTo>
                  <a:pt x="11122995" y="4427271"/>
                  <a:pt x="10960621" y="4805579"/>
                  <a:pt x="10665574" y="5086834"/>
                </a:cubicBezTo>
                <a:cubicBezTo>
                  <a:pt x="10371518" y="5368089"/>
                  <a:pt x="9985384" y="5513668"/>
                  <a:pt x="9577468" y="5493861"/>
                </a:cubicBezTo>
                <a:cubicBezTo>
                  <a:pt x="8824010" y="5459200"/>
                  <a:pt x="8207187" y="4842221"/>
                  <a:pt x="8171543" y="4089566"/>
                </a:cubicBezTo>
                <a:cubicBezTo>
                  <a:pt x="8153722" y="3681549"/>
                  <a:pt x="8298275" y="3295318"/>
                  <a:pt x="8578468" y="3000198"/>
                </a:cubicBezTo>
                <a:cubicBezTo>
                  <a:pt x="8860644" y="2706069"/>
                  <a:pt x="9239847" y="2543654"/>
                  <a:pt x="9646774" y="2543654"/>
                </a:cubicBezTo>
                <a:cubicBezTo>
                  <a:pt x="9940830" y="2543654"/>
                  <a:pt x="10215085" y="2426794"/>
                  <a:pt x="10418052" y="2213872"/>
                </a:cubicBezTo>
                <a:cubicBezTo>
                  <a:pt x="10621020" y="1999960"/>
                  <a:pt x="10725970" y="1721676"/>
                  <a:pt x="10712109" y="1426556"/>
                </a:cubicBezTo>
                <a:cubicBezTo>
                  <a:pt x="10687356" y="881872"/>
                  <a:pt x="10241816" y="436221"/>
                  <a:pt x="9697269" y="411463"/>
                </a:cubicBezTo>
                <a:cubicBezTo>
                  <a:pt x="9166581" y="386705"/>
                  <a:pt x="8693319" y="762041"/>
                  <a:pt x="8597280" y="1282958"/>
                </a:cubicBezTo>
                <a:cubicBezTo>
                  <a:pt x="8555696" y="1513706"/>
                  <a:pt x="8352728" y="1682063"/>
                  <a:pt x="8114118" y="1682063"/>
                </a:cubicBezTo>
                <a:lnTo>
                  <a:pt x="2609226" y="1682063"/>
                </a:lnTo>
                <a:lnTo>
                  <a:pt x="2609226" y="1685626"/>
                </a:lnTo>
                <a:lnTo>
                  <a:pt x="0" y="1685626"/>
                </a:lnTo>
                <a:lnTo>
                  <a:pt x="0" y="1274146"/>
                </a:lnTo>
                <a:lnTo>
                  <a:pt x="2609226" y="1274146"/>
                </a:lnTo>
                <a:lnTo>
                  <a:pt x="2609226" y="1272064"/>
                </a:lnTo>
                <a:lnTo>
                  <a:pt x="8114118" y="1272064"/>
                </a:lnTo>
                <a:cubicBezTo>
                  <a:pt x="8153722" y="1272064"/>
                  <a:pt x="8188375" y="1245325"/>
                  <a:pt x="8195306" y="1208682"/>
                </a:cubicBezTo>
                <a:cubicBezTo>
                  <a:pt x="8326987" y="486728"/>
                  <a:pt x="8981434" y="-31217"/>
                  <a:pt x="9716080" y="1464"/>
                </a:cubicBezTo>
                <a:close/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827478E6-4A0F-124C-BEF9-B1A91B477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8921" y="3448624"/>
            <a:ext cx="6235037" cy="2907937"/>
          </a:xfrm>
          <a:custGeom>
            <a:avLst/>
            <a:gdLst>
              <a:gd name="T0" fmla="*/ 6202 w 6297"/>
              <a:gd name="T1" fmla="*/ 0 h 2936"/>
              <a:gd name="T2" fmla="*/ 6202 w 6297"/>
              <a:gd name="T3" fmla="*/ 0 h 2936"/>
              <a:gd name="T4" fmla="*/ 6109 w 6297"/>
              <a:gd name="T5" fmla="*/ 86 h 2936"/>
              <a:gd name="T6" fmla="*/ 2836 w 6297"/>
              <a:gd name="T7" fmla="*/ 86 h 2936"/>
              <a:gd name="T8" fmla="*/ 0 w 6297"/>
              <a:gd name="T9" fmla="*/ 2922 h 2936"/>
              <a:gd name="T10" fmla="*/ 13 w 6297"/>
              <a:gd name="T11" fmla="*/ 2935 h 2936"/>
              <a:gd name="T12" fmla="*/ 2844 w 6297"/>
              <a:gd name="T13" fmla="*/ 104 h 2936"/>
              <a:gd name="T14" fmla="*/ 6109 w 6297"/>
              <a:gd name="T15" fmla="*/ 104 h 2936"/>
              <a:gd name="T16" fmla="*/ 6109 w 6297"/>
              <a:gd name="T17" fmla="*/ 104 h 2936"/>
              <a:gd name="T18" fmla="*/ 6202 w 6297"/>
              <a:gd name="T19" fmla="*/ 189 h 2936"/>
              <a:gd name="T20" fmla="*/ 6202 w 6297"/>
              <a:gd name="T21" fmla="*/ 189 h 2936"/>
              <a:gd name="T22" fmla="*/ 6296 w 6297"/>
              <a:gd name="T23" fmla="*/ 95 h 2936"/>
              <a:gd name="T24" fmla="*/ 6296 w 6297"/>
              <a:gd name="T25" fmla="*/ 95 h 2936"/>
              <a:gd name="T26" fmla="*/ 6202 w 6297"/>
              <a:gd name="T27" fmla="*/ 0 h 2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297" h="2936">
                <a:moveTo>
                  <a:pt x="6202" y="0"/>
                </a:moveTo>
                <a:lnTo>
                  <a:pt x="6202" y="0"/>
                </a:lnTo>
                <a:cubicBezTo>
                  <a:pt x="6153" y="0"/>
                  <a:pt x="6113" y="38"/>
                  <a:pt x="6109" y="86"/>
                </a:cubicBezTo>
                <a:lnTo>
                  <a:pt x="2836" y="86"/>
                </a:lnTo>
                <a:lnTo>
                  <a:pt x="0" y="2922"/>
                </a:lnTo>
                <a:lnTo>
                  <a:pt x="13" y="2935"/>
                </a:lnTo>
                <a:lnTo>
                  <a:pt x="2844" y="104"/>
                </a:lnTo>
                <a:lnTo>
                  <a:pt x="6109" y="104"/>
                </a:lnTo>
                <a:lnTo>
                  <a:pt x="6109" y="104"/>
                </a:lnTo>
                <a:cubicBezTo>
                  <a:pt x="6113" y="152"/>
                  <a:pt x="6153" y="189"/>
                  <a:pt x="6202" y="189"/>
                </a:cubicBezTo>
                <a:lnTo>
                  <a:pt x="6202" y="189"/>
                </a:lnTo>
                <a:cubicBezTo>
                  <a:pt x="6254" y="189"/>
                  <a:pt x="6296" y="147"/>
                  <a:pt x="6296" y="95"/>
                </a:cubicBezTo>
                <a:lnTo>
                  <a:pt x="6296" y="95"/>
                </a:lnTo>
                <a:cubicBezTo>
                  <a:pt x="6296" y="43"/>
                  <a:pt x="6254" y="0"/>
                  <a:pt x="620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A45292EB-B25D-DD47-940C-ABFE654C1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4458" y="5989795"/>
            <a:ext cx="6235037" cy="2907937"/>
          </a:xfrm>
          <a:custGeom>
            <a:avLst/>
            <a:gdLst>
              <a:gd name="T0" fmla="*/ 6201 w 6296"/>
              <a:gd name="T1" fmla="*/ 0 h 2935"/>
              <a:gd name="T2" fmla="*/ 6201 w 6296"/>
              <a:gd name="T3" fmla="*/ 0 h 2935"/>
              <a:gd name="T4" fmla="*/ 6107 w 6296"/>
              <a:gd name="T5" fmla="*/ 85 h 2935"/>
              <a:gd name="T6" fmla="*/ 2835 w 6296"/>
              <a:gd name="T7" fmla="*/ 85 h 2935"/>
              <a:gd name="T8" fmla="*/ 0 w 6296"/>
              <a:gd name="T9" fmla="*/ 2921 h 2935"/>
              <a:gd name="T10" fmla="*/ 13 w 6296"/>
              <a:gd name="T11" fmla="*/ 2934 h 2935"/>
              <a:gd name="T12" fmla="*/ 2843 w 6296"/>
              <a:gd name="T13" fmla="*/ 104 h 2935"/>
              <a:gd name="T14" fmla="*/ 6107 w 6296"/>
              <a:gd name="T15" fmla="*/ 104 h 2935"/>
              <a:gd name="T16" fmla="*/ 6107 w 6296"/>
              <a:gd name="T17" fmla="*/ 104 h 2935"/>
              <a:gd name="T18" fmla="*/ 6201 w 6296"/>
              <a:gd name="T19" fmla="*/ 188 h 2935"/>
              <a:gd name="T20" fmla="*/ 6201 w 6296"/>
              <a:gd name="T21" fmla="*/ 188 h 2935"/>
              <a:gd name="T22" fmla="*/ 6295 w 6296"/>
              <a:gd name="T23" fmla="*/ 94 h 2935"/>
              <a:gd name="T24" fmla="*/ 6295 w 6296"/>
              <a:gd name="T25" fmla="*/ 94 h 2935"/>
              <a:gd name="T26" fmla="*/ 6201 w 6296"/>
              <a:gd name="T27" fmla="*/ 0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296" h="2935">
                <a:moveTo>
                  <a:pt x="6201" y="0"/>
                </a:moveTo>
                <a:lnTo>
                  <a:pt x="6201" y="0"/>
                </a:lnTo>
                <a:cubicBezTo>
                  <a:pt x="6152" y="0"/>
                  <a:pt x="6112" y="37"/>
                  <a:pt x="6107" y="85"/>
                </a:cubicBezTo>
                <a:lnTo>
                  <a:pt x="2835" y="85"/>
                </a:lnTo>
                <a:lnTo>
                  <a:pt x="0" y="2921"/>
                </a:lnTo>
                <a:lnTo>
                  <a:pt x="13" y="2934"/>
                </a:lnTo>
                <a:lnTo>
                  <a:pt x="2843" y="104"/>
                </a:lnTo>
                <a:lnTo>
                  <a:pt x="6107" y="104"/>
                </a:lnTo>
                <a:lnTo>
                  <a:pt x="6107" y="104"/>
                </a:lnTo>
                <a:cubicBezTo>
                  <a:pt x="6112" y="151"/>
                  <a:pt x="6152" y="188"/>
                  <a:pt x="6201" y="188"/>
                </a:cubicBezTo>
                <a:lnTo>
                  <a:pt x="6201" y="188"/>
                </a:lnTo>
                <a:cubicBezTo>
                  <a:pt x="6253" y="188"/>
                  <a:pt x="6295" y="146"/>
                  <a:pt x="6295" y="94"/>
                </a:cubicBezTo>
                <a:lnTo>
                  <a:pt x="6295" y="94"/>
                </a:lnTo>
                <a:cubicBezTo>
                  <a:pt x="6295" y="42"/>
                  <a:pt x="6253" y="0"/>
                  <a:pt x="620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F94E57F-407C-7240-AC33-34651A906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0698" y="9277599"/>
            <a:ext cx="5143468" cy="2270462"/>
          </a:xfrm>
          <a:custGeom>
            <a:avLst/>
            <a:gdLst>
              <a:gd name="T0" fmla="*/ 5100 w 5196"/>
              <a:gd name="T1" fmla="*/ 0 h 2293"/>
              <a:gd name="T2" fmla="*/ 5100 w 5196"/>
              <a:gd name="T3" fmla="*/ 0 h 2293"/>
              <a:gd name="T4" fmla="*/ 5007 w 5196"/>
              <a:gd name="T5" fmla="*/ 85 h 2293"/>
              <a:gd name="T6" fmla="*/ 2194 w 5196"/>
              <a:gd name="T7" fmla="*/ 85 h 2293"/>
              <a:gd name="T8" fmla="*/ 0 w 5196"/>
              <a:gd name="T9" fmla="*/ 2278 h 2293"/>
              <a:gd name="T10" fmla="*/ 14 w 5196"/>
              <a:gd name="T11" fmla="*/ 2292 h 2293"/>
              <a:gd name="T12" fmla="*/ 2202 w 5196"/>
              <a:gd name="T13" fmla="*/ 104 h 2293"/>
              <a:gd name="T14" fmla="*/ 5007 w 5196"/>
              <a:gd name="T15" fmla="*/ 104 h 2293"/>
              <a:gd name="T16" fmla="*/ 5007 w 5196"/>
              <a:gd name="T17" fmla="*/ 104 h 2293"/>
              <a:gd name="T18" fmla="*/ 5100 w 5196"/>
              <a:gd name="T19" fmla="*/ 189 h 2293"/>
              <a:gd name="T20" fmla="*/ 5100 w 5196"/>
              <a:gd name="T21" fmla="*/ 189 h 2293"/>
              <a:gd name="T22" fmla="*/ 5195 w 5196"/>
              <a:gd name="T23" fmla="*/ 95 h 2293"/>
              <a:gd name="T24" fmla="*/ 5195 w 5196"/>
              <a:gd name="T25" fmla="*/ 95 h 2293"/>
              <a:gd name="T26" fmla="*/ 5100 w 5196"/>
              <a:gd name="T27" fmla="*/ 0 h 2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196" h="2293">
                <a:moveTo>
                  <a:pt x="5100" y="0"/>
                </a:moveTo>
                <a:lnTo>
                  <a:pt x="5100" y="0"/>
                </a:lnTo>
                <a:cubicBezTo>
                  <a:pt x="5051" y="0"/>
                  <a:pt x="5011" y="38"/>
                  <a:pt x="5007" y="85"/>
                </a:cubicBezTo>
                <a:lnTo>
                  <a:pt x="2194" y="85"/>
                </a:lnTo>
                <a:lnTo>
                  <a:pt x="0" y="2278"/>
                </a:lnTo>
                <a:lnTo>
                  <a:pt x="14" y="2292"/>
                </a:lnTo>
                <a:lnTo>
                  <a:pt x="2202" y="104"/>
                </a:lnTo>
                <a:lnTo>
                  <a:pt x="5007" y="104"/>
                </a:lnTo>
                <a:lnTo>
                  <a:pt x="5007" y="104"/>
                </a:lnTo>
                <a:cubicBezTo>
                  <a:pt x="5011" y="152"/>
                  <a:pt x="5051" y="189"/>
                  <a:pt x="5100" y="189"/>
                </a:cubicBezTo>
                <a:lnTo>
                  <a:pt x="5100" y="189"/>
                </a:lnTo>
                <a:cubicBezTo>
                  <a:pt x="5152" y="189"/>
                  <a:pt x="5195" y="147"/>
                  <a:pt x="5195" y="95"/>
                </a:cubicBezTo>
                <a:lnTo>
                  <a:pt x="5195" y="95"/>
                </a:lnTo>
                <a:cubicBezTo>
                  <a:pt x="5195" y="42"/>
                  <a:pt x="5152" y="0"/>
                  <a:pt x="5100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2C3A3C8-37D6-C541-86BF-25BEF3B79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304" y="6299800"/>
            <a:ext cx="5663056" cy="2270462"/>
          </a:xfrm>
          <a:custGeom>
            <a:avLst/>
            <a:gdLst>
              <a:gd name="T0" fmla="*/ 5719 w 5720"/>
              <a:gd name="T1" fmla="*/ 13 h 2291"/>
              <a:gd name="T2" fmla="*/ 5705 w 5720"/>
              <a:gd name="T3" fmla="*/ 0 h 2291"/>
              <a:gd name="T4" fmla="*/ 3518 w 5720"/>
              <a:gd name="T5" fmla="*/ 2187 h 2291"/>
              <a:gd name="T6" fmla="*/ 188 w 5720"/>
              <a:gd name="T7" fmla="*/ 2187 h 2291"/>
              <a:gd name="T8" fmla="*/ 188 w 5720"/>
              <a:gd name="T9" fmla="*/ 2187 h 2291"/>
              <a:gd name="T10" fmla="*/ 95 w 5720"/>
              <a:gd name="T11" fmla="*/ 2102 h 2291"/>
              <a:gd name="T12" fmla="*/ 95 w 5720"/>
              <a:gd name="T13" fmla="*/ 2102 h 2291"/>
              <a:gd name="T14" fmla="*/ 0 w 5720"/>
              <a:gd name="T15" fmla="*/ 2196 h 2291"/>
              <a:gd name="T16" fmla="*/ 0 w 5720"/>
              <a:gd name="T17" fmla="*/ 2196 h 2291"/>
              <a:gd name="T18" fmla="*/ 95 w 5720"/>
              <a:gd name="T19" fmla="*/ 2290 h 2291"/>
              <a:gd name="T20" fmla="*/ 95 w 5720"/>
              <a:gd name="T21" fmla="*/ 2290 h 2291"/>
              <a:gd name="T22" fmla="*/ 188 w 5720"/>
              <a:gd name="T23" fmla="*/ 2205 h 2291"/>
              <a:gd name="T24" fmla="*/ 3526 w 5720"/>
              <a:gd name="T25" fmla="*/ 2205 h 2291"/>
              <a:gd name="T26" fmla="*/ 5719 w 5720"/>
              <a:gd name="T27" fmla="*/ 13 h 2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20" h="2291">
                <a:moveTo>
                  <a:pt x="5719" y="13"/>
                </a:moveTo>
                <a:lnTo>
                  <a:pt x="5705" y="0"/>
                </a:lnTo>
                <a:lnTo>
                  <a:pt x="3518" y="2187"/>
                </a:lnTo>
                <a:lnTo>
                  <a:pt x="188" y="2187"/>
                </a:lnTo>
                <a:lnTo>
                  <a:pt x="188" y="2187"/>
                </a:lnTo>
                <a:cubicBezTo>
                  <a:pt x="184" y="2139"/>
                  <a:pt x="144" y="2102"/>
                  <a:pt x="95" y="2102"/>
                </a:cubicBezTo>
                <a:lnTo>
                  <a:pt x="95" y="2102"/>
                </a:lnTo>
                <a:cubicBezTo>
                  <a:pt x="43" y="2102"/>
                  <a:pt x="0" y="2144"/>
                  <a:pt x="0" y="2196"/>
                </a:cubicBezTo>
                <a:lnTo>
                  <a:pt x="0" y="2196"/>
                </a:lnTo>
                <a:cubicBezTo>
                  <a:pt x="0" y="2248"/>
                  <a:pt x="43" y="2290"/>
                  <a:pt x="95" y="2290"/>
                </a:cubicBezTo>
                <a:lnTo>
                  <a:pt x="95" y="2290"/>
                </a:lnTo>
                <a:cubicBezTo>
                  <a:pt x="144" y="2290"/>
                  <a:pt x="184" y="2253"/>
                  <a:pt x="188" y="2205"/>
                </a:cubicBezTo>
                <a:lnTo>
                  <a:pt x="3526" y="2205"/>
                </a:lnTo>
                <a:lnTo>
                  <a:pt x="5719" y="1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871A831-40FA-6C4B-BFF1-6F904FDC5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0953" y="4321878"/>
            <a:ext cx="4261481" cy="1218191"/>
          </a:xfrm>
          <a:custGeom>
            <a:avLst/>
            <a:gdLst>
              <a:gd name="T0" fmla="*/ 4301 w 4302"/>
              <a:gd name="T1" fmla="*/ 13 h 1229"/>
              <a:gd name="T2" fmla="*/ 4288 w 4302"/>
              <a:gd name="T3" fmla="*/ 0 h 1229"/>
              <a:gd name="T4" fmla="*/ 3164 w 4302"/>
              <a:gd name="T5" fmla="*/ 1124 h 1229"/>
              <a:gd name="T6" fmla="*/ 188 w 4302"/>
              <a:gd name="T7" fmla="*/ 1124 h 1229"/>
              <a:gd name="T8" fmla="*/ 188 w 4302"/>
              <a:gd name="T9" fmla="*/ 1124 h 1229"/>
              <a:gd name="T10" fmla="*/ 95 w 4302"/>
              <a:gd name="T11" fmla="*/ 1039 h 1229"/>
              <a:gd name="T12" fmla="*/ 95 w 4302"/>
              <a:gd name="T13" fmla="*/ 1039 h 1229"/>
              <a:gd name="T14" fmla="*/ 0 w 4302"/>
              <a:gd name="T15" fmla="*/ 1134 h 1229"/>
              <a:gd name="T16" fmla="*/ 0 w 4302"/>
              <a:gd name="T17" fmla="*/ 1134 h 1229"/>
              <a:gd name="T18" fmla="*/ 95 w 4302"/>
              <a:gd name="T19" fmla="*/ 1228 h 1229"/>
              <a:gd name="T20" fmla="*/ 95 w 4302"/>
              <a:gd name="T21" fmla="*/ 1228 h 1229"/>
              <a:gd name="T22" fmla="*/ 188 w 4302"/>
              <a:gd name="T23" fmla="*/ 1143 h 1229"/>
              <a:gd name="T24" fmla="*/ 3172 w 4302"/>
              <a:gd name="T25" fmla="*/ 1143 h 1229"/>
              <a:gd name="T26" fmla="*/ 4301 w 4302"/>
              <a:gd name="T27" fmla="*/ 13 h 1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302" h="1229">
                <a:moveTo>
                  <a:pt x="4301" y="13"/>
                </a:moveTo>
                <a:lnTo>
                  <a:pt x="4288" y="0"/>
                </a:lnTo>
                <a:lnTo>
                  <a:pt x="3164" y="1124"/>
                </a:lnTo>
                <a:lnTo>
                  <a:pt x="188" y="1124"/>
                </a:lnTo>
                <a:lnTo>
                  <a:pt x="188" y="1124"/>
                </a:lnTo>
                <a:cubicBezTo>
                  <a:pt x="183" y="1077"/>
                  <a:pt x="143" y="1039"/>
                  <a:pt x="95" y="1039"/>
                </a:cubicBezTo>
                <a:lnTo>
                  <a:pt x="95" y="1039"/>
                </a:lnTo>
                <a:cubicBezTo>
                  <a:pt x="42" y="1039"/>
                  <a:pt x="0" y="1081"/>
                  <a:pt x="0" y="1134"/>
                </a:cubicBezTo>
                <a:lnTo>
                  <a:pt x="0" y="1134"/>
                </a:lnTo>
                <a:cubicBezTo>
                  <a:pt x="0" y="1186"/>
                  <a:pt x="42" y="1228"/>
                  <a:pt x="95" y="1228"/>
                </a:cubicBezTo>
                <a:lnTo>
                  <a:pt x="95" y="1228"/>
                </a:lnTo>
                <a:cubicBezTo>
                  <a:pt x="143" y="1228"/>
                  <a:pt x="183" y="1191"/>
                  <a:pt x="188" y="1143"/>
                </a:cubicBezTo>
                <a:lnTo>
                  <a:pt x="3172" y="1143"/>
                </a:lnTo>
                <a:lnTo>
                  <a:pt x="4301" y="1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C5FCDDDB-C59F-1342-86C3-0F08EA886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067" y="8906463"/>
            <a:ext cx="5663056" cy="2270462"/>
          </a:xfrm>
          <a:custGeom>
            <a:avLst/>
            <a:gdLst>
              <a:gd name="T0" fmla="*/ 5718 w 5719"/>
              <a:gd name="T1" fmla="*/ 13 h 2292"/>
              <a:gd name="T2" fmla="*/ 5705 w 5719"/>
              <a:gd name="T3" fmla="*/ 0 h 2292"/>
              <a:gd name="T4" fmla="*/ 3517 w 5719"/>
              <a:gd name="T5" fmla="*/ 2187 h 2292"/>
              <a:gd name="T6" fmla="*/ 188 w 5719"/>
              <a:gd name="T7" fmla="*/ 2187 h 2292"/>
              <a:gd name="T8" fmla="*/ 188 w 5719"/>
              <a:gd name="T9" fmla="*/ 2187 h 2292"/>
              <a:gd name="T10" fmla="*/ 94 w 5719"/>
              <a:gd name="T11" fmla="*/ 2102 h 2292"/>
              <a:gd name="T12" fmla="*/ 94 w 5719"/>
              <a:gd name="T13" fmla="*/ 2102 h 2292"/>
              <a:gd name="T14" fmla="*/ 0 w 5719"/>
              <a:gd name="T15" fmla="*/ 2196 h 2292"/>
              <a:gd name="T16" fmla="*/ 0 w 5719"/>
              <a:gd name="T17" fmla="*/ 2196 h 2292"/>
              <a:gd name="T18" fmla="*/ 94 w 5719"/>
              <a:gd name="T19" fmla="*/ 2291 h 2292"/>
              <a:gd name="T20" fmla="*/ 94 w 5719"/>
              <a:gd name="T21" fmla="*/ 2291 h 2292"/>
              <a:gd name="T22" fmla="*/ 188 w 5719"/>
              <a:gd name="T23" fmla="*/ 2206 h 2292"/>
              <a:gd name="T24" fmla="*/ 3524 w 5719"/>
              <a:gd name="T25" fmla="*/ 2206 h 2292"/>
              <a:gd name="T26" fmla="*/ 5718 w 5719"/>
              <a:gd name="T27" fmla="*/ 13 h 2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19" h="2292">
                <a:moveTo>
                  <a:pt x="5718" y="13"/>
                </a:moveTo>
                <a:lnTo>
                  <a:pt x="5705" y="0"/>
                </a:lnTo>
                <a:lnTo>
                  <a:pt x="3517" y="2187"/>
                </a:lnTo>
                <a:lnTo>
                  <a:pt x="188" y="2187"/>
                </a:lnTo>
                <a:lnTo>
                  <a:pt x="188" y="2187"/>
                </a:lnTo>
                <a:cubicBezTo>
                  <a:pt x="183" y="2139"/>
                  <a:pt x="143" y="2102"/>
                  <a:pt x="94" y="2102"/>
                </a:cubicBezTo>
                <a:lnTo>
                  <a:pt x="94" y="2102"/>
                </a:lnTo>
                <a:cubicBezTo>
                  <a:pt x="42" y="2102"/>
                  <a:pt x="0" y="2145"/>
                  <a:pt x="0" y="2196"/>
                </a:cubicBezTo>
                <a:lnTo>
                  <a:pt x="0" y="2196"/>
                </a:lnTo>
                <a:cubicBezTo>
                  <a:pt x="0" y="2249"/>
                  <a:pt x="42" y="2291"/>
                  <a:pt x="94" y="2291"/>
                </a:cubicBezTo>
                <a:lnTo>
                  <a:pt x="94" y="2291"/>
                </a:lnTo>
                <a:cubicBezTo>
                  <a:pt x="143" y="2291"/>
                  <a:pt x="183" y="2253"/>
                  <a:pt x="188" y="2206"/>
                </a:cubicBezTo>
                <a:lnTo>
                  <a:pt x="3524" y="2206"/>
                </a:lnTo>
                <a:lnTo>
                  <a:pt x="5718" y="1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CF7CA53-4B1D-F74E-B3CC-3DAFD38D4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581" y="2776218"/>
            <a:ext cx="2056515" cy="2056515"/>
          </a:xfrm>
          <a:custGeom>
            <a:avLst/>
            <a:gdLst>
              <a:gd name="T0" fmla="*/ 2065 w 2075"/>
              <a:gd name="T1" fmla="*/ 1054 h 2075"/>
              <a:gd name="T2" fmla="*/ 2065 w 2075"/>
              <a:gd name="T3" fmla="*/ 1054 h 2075"/>
              <a:gd name="T4" fmla="*/ 1020 w 2075"/>
              <a:gd name="T5" fmla="*/ 2065 h 2075"/>
              <a:gd name="T6" fmla="*/ 1020 w 2075"/>
              <a:gd name="T7" fmla="*/ 2065 h 2075"/>
              <a:gd name="T8" fmla="*/ 9 w 2075"/>
              <a:gd name="T9" fmla="*/ 1020 h 2075"/>
              <a:gd name="T10" fmla="*/ 9 w 2075"/>
              <a:gd name="T11" fmla="*/ 1020 h 2075"/>
              <a:gd name="T12" fmla="*/ 1054 w 2075"/>
              <a:gd name="T13" fmla="*/ 9 h 2075"/>
              <a:gd name="T14" fmla="*/ 1054 w 2075"/>
              <a:gd name="T15" fmla="*/ 9 h 2075"/>
              <a:gd name="T16" fmla="*/ 2065 w 2075"/>
              <a:gd name="T17" fmla="*/ 1054 h 2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5" h="2075">
                <a:moveTo>
                  <a:pt x="2065" y="1054"/>
                </a:moveTo>
                <a:lnTo>
                  <a:pt x="2065" y="1054"/>
                </a:lnTo>
                <a:cubicBezTo>
                  <a:pt x="2055" y="1621"/>
                  <a:pt x="1588" y="2074"/>
                  <a:pt x="1020" y="2065"/>
                </a:cubicBezTo>
                <a:lnTo>
                  <a:pt x="1020" y="2065"/>
                </a:lnTo>
                <a:cubicBezTo>
                  <a:pt x="452" y="2056"/>
                  <a:pt x="0" y="1587"/>
                  <a:pt x="9" y="1020"/>
                </a:cubicBezTo>
                <a:lnTo>
                  <a:pt x="9" y="1020"/>
                </a:lnTo>
                <a:cubicBezTo>
                  <a:pt x="18" y="452"/>
                  <a:pt x="486" y="0"/>
                  <a:pt x="1054" y="9"/>
                </a:cubicBezTo>
                <a:lnTo>
                  <a:pt x="1054" y="9"/>
                </a:lnTo>
                <a:cubicBezTo>
                  <a:pt x="1622" y="19"/>
                  <a:pt x="2074" y="486"/>
                  <a:pt x="2065" y="105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91517E9-76F8-874A-98BE-87CCBD6C4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581" y="5317389"/>
            <a:ext cx="2056515" cy="2056515"/>
          </a:xfrm>
          <a:custGeom>
            <a:avLst/>
            <a:gdLst>
              <a:gd name="T0" fmla="*/ 2065 w 2075"/>
              <a:gd name="T1" fmla="*/ 1055 h 2075"/>
              <a:gd name="T2" fmla="*/ 2065 w 2075"/>
              <a:gd name="T3" fmla="*/ 1055 h 2075"/>
              <a:gd name="T4" fmla="*/ 1020 w 2075"/>
              <a:gd name="T5" fmla="*/ 2065 h 2075"/>
              <a:gd name="T6" fmla="*/ 1020 w 2075"/>
              <a:gd name="T7" fmla="*/ 2065 h 2075"/>
              <a:gd name="T8" fmla="*/ 9 w 2075"/>
              <a:gd name="T9" fmla="*/ 1021 h 2075"/>
              <a:gd name="T10" fmla="*/ 9 w 2075"/>
              <a:gd name="T11" fmla="*/ 1021 h 2075"/>
              <a:gd name="T12" fmla="*/ 1054 w 2075"/>
              <a:gd name="T13" fmla="*/ 10 h 2075"/>
              <a:gd name="T14" fmla="*/ 1054 w 2075"/>
              <a:gd name="T15" fmla="*/ 10 h 2075"/>
              <a:gd name="T16" fmla="*/ 2065 w 2075"/>
              <a:gd name="T17" fmla="*/ 1055 h 2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5" h="2075">
                <a:moveTo>
                  <a:pt x="2065" y="1055"/>
                </a:moveTo>
                <a:lnTo>
                  <a:pt x="2065" y="1055"/>
                </a:lnTo>
                <a:cubicBezTo>
                  <a:pt x="2055" y="1622"/>
                  <a:pt x="1588" y="2074"/>
                  <a:pt x="1020" y="2065"/>
                </a:cubicBezTo>
                <a:lnTo>
                  <a:pt x="1020" y="2065"/>
                </a:lnTo>
                <a:cubicBezTo>
                  <a:pt x="452" y="2055"/>
                  <a:pt x="0" y="1588"/>
                  <a:pt x="9" y="1021"/>
                </a:cubicBezTo>
                <a:lnTo>
                  <a:pt x="9" y="1021"/>
                </a:lnTo>
                <a:cubicBezTo>
                  <a:pt x="18" y="453"/>
                  <a:pt x="486" y="0"/>
                  <a:pt x="1054" y="10"/>
                </a:cubicBezTo>
                <a:lnTo>
                  <a:pt x="1054" y="10"/>
                </a:lnTo>
                <a:cubicBezTo>
                  <a:pt x="1622" y="19"/>
                  <a:pt x="2074" y="487"/>
                  <a:pt x="2065" y="105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E63B4517-59DD-DB47-83AE-A8836621E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2751" y="5317389"/>
            <a:ext cx="2052147" cy="2056515"/>
          </a:xfrm>
          <a:custGeom>
            <a:avLst/>
            <a:gdLst>
              <a:gd name="T0" fmla="*/ 2064 w 2074"/>
              <a:gd name="T1" fmla="*/ 1055 h 2075"/>
              <a:gd name="T2" fmla="*/ 2064 w 2074"/>
              <a:gd name="T3" fmla="*/ 1055 h 2075"/>
              <a:gd name="T4" fmla="*/ 1020 w 2074"/>
              <a:gd name="T5" fmla="*/ 2065 h 2075"/>
              <a:gd name="T6" fmla="*/ 1020 w 2074"/>
              <a:gd name="T7" fmla="*/ 2065 h 2075"/>
              <a:gd name="T8" fmla="*/ 9 w 2074"/>
              <a:gd name="T9" fmla="*/ 1021 h 2075"/>
              <a:gd name="T10" fmla="*/ 9 w 2074"/>
              <a:gd name="T11" fmla="*/ 1021 h 2075"/>
              <a:gd name="T12" fmla="*/ 1053 w 2074"/>
              <a:gd name="T13" fmla="*/ 10 h 2075"/>
              <a:gd name="T14" fmla="*/ 1053 w 2074"/>
              <a:gd name="T15" fmla="*/ 10 h 2075"/>
              <a:gd name="T16" fmla="*/ 2064 w 2074"/>
              <a:gd name="T17" fmla="*/ 1055 h 2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4" h="2075">
                <a:moveTo>
                  <a:pt x="2064" y="1055"/>
                </a:moveTo>
                <a:lnTo>
                  <a:pt x="2064" y="1055"/>
                </a:lnTo>
                <a:cubicBezTo>
                  <a:pt x="2055" y="1622"/>
                  <a:pt x="1587" y="2074"/>
                  <a:pt x="1020" y="2065"/>
                </a:cubicBezTo>
                <a:lnTo>
                  <a:pt x="1020" y="2065"/>
                </a:lnTo>
                <a:cubicBezTo>
                  <a:pt x="452" y="2055"/>
                  <a:pt x="0" y="1588"/>
                  <a:pt x="9" y="1021"/>
                </a:cubicBezTo>
                <a:lnTo>
                  <a:pt x="9" y="1021"/>
                </a:lnTo>
                <a:cubicBezTo>
                  <a:pt x="19" y="453"/>
                  <a:pt x="486" y="0"/>
                  <a:pt x="1053" y="10"/>
                </a:cubicBezTo>
                <a:lnTo>
                  <a:pt x="1053" y="10"/>
                </a:lnTo>
                <a:cubicBezTo>
                  <a:pt x="1620" y="19"/>
                  <a:pt x="2073" y="487"/>
                  <a:pt x="2064" y="105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515E72B9-EE9A-964C-9E29-B39B2B468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2751" y="7862925"/>
            <a:ext cx="2052147" cy="2056514"/>
          </a:xfrm>
          <a:custGeom>
            <a:avLst/>
            <a:gdLst>
              <a:gd name="T0" fmla="*/ 2064 w 2074"/>
              <a:gd name="T1" fmla="*/ 1054 h 2076"/>
              <a:gd name="T2" fmla="*/ 2064 w 2074"/>
              <a:gd name="T3" fmla="*/ 1054 h 2076"/>
              <a:gd name="T4" fmla="*/ 1020 w 2074"/>
              <a:gd name="T5" fmla="*/ 2065 h 2076"/>
              <a:gd name="T6" fmla="*/ 1020 w 2074"/>
              <a:gd name="T7" fmla="*/ 2065 h 2076"/>
              <a:gd name="T8" fmla="*/ 9 w 2074"/>
              <a:gd name="T9" fmla="*/ 1020 h 2076"/>
              <a:gd name="T10" fmla="*/ 9 w 2074"/>
              <a:gd name="T11" fmla="*/ 1020 h 2076"/>
              <a:gd name="T12" fmla="*/ 1053 w 2074"/>
              <a:gd name="T13" fmla="*/ 10 h 2076"/>
              <a:gd name="T14" fmla="*/ 1053 w 2074"/>
              <a:gd name="T15" fmla="*/ 10 h 2076"/>
              <a:gd name="T16" fmla="*/ 2064 w 2074"/>
              <a:gd name="T17" fmla="*/ 1054 h 2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4" h="2076">
                <a:moveTo>
                  <a:pt x="2064" y="1054"/>
                </a:moveTo>
                <a:lnTo>
                  <a:pt x="2064" y="1054"/>
                </a:lnTo>
                <a:cubicBezTo>
                  <a:pt x="2055" y="1622"/>
                  <a:pt x="1587" y="2075"/>
                  <a:pt x="1020" y="2065"/>
                </a:cubicBezTo>
                <a:lnTo>
                  <a:pt x="1020" y="2065"/>
                </a:lnTo>
                <a:cubicBezTo>
                  <a:pt x="452" y="2056"/>
                  <a:pt x="0" y="1588"/>
                  <a:pt x="9" y="1020"/>
                </a:cubicBezTo>
                <a:lnTo>
                  <a:pt x="9" y="1020"/>
                </a:lnTo>
                <a:cubicBezTo>
                  <a:pt x="19" y="452"/>
                  <a:pt x="486" y="0"/>
                  <a:pt x="1053" y="10"/>
                </a:cubicBezTo>
                <a:lnTo>
                  <a:pt x="1053" y="10"/>
                </a:lnTo>
                <a:cubicBezTo>
                  <a:pt x="1620" y="19"/>
                  <a:pt x="2073" y="486"/>
                  <a:pt x="2064" y="10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8CF3FA74-265E-6C44-B1E4-90BC3FCFC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3921" y="7862925"/>
            <a:ext cx="2056515" cy="2056514"/>
          </a:xfrm>
          <a:custGeom>
            <a:avLst/>
            <a:gdLst>
              <a:gd name="T0" fmla="*/ 2065 w 2075"/>
              <a:gd name="T1" fmla="*/ 1054 h 2076"/>
              <a:gd name="T2" fmla="*/ 2065 w 2075"/>
              <a:gd name="T3" fmla="*/ 1054 h 2076"/>
              <a:gd name="T4" fmla="*/ 1020 w 2075"/>
              <a:gd name="T5" fmla="*/ 2065 h 2076"/>
              <a:gd name="T6" fmla="*/ 1020 w 2075"/>
              <a:gd name="T7" fmla="*/ 2065 h 2076"/>
              <a:gd name="T8" fmla="*/ 9 w 2075"/>
              <a:gd name="T9" fmla="*/ 1020 h 2076"/>
              <a:gd name="T10" fmla="*/ 9 w 2075"/>
              <a:gd name="T11" fmla="*/ 1020 h 2076"/>
              <a:gd name="T12" fmla="*/ 1054 w 2075"/>
              <a:gd name="T13" fmla="*/ 10 h 2076"/>
              <a:gd name="T14" fmla="*/ 1054 w 2075"/>
              <a:gd name="T15" fmla="*/ 10 h 2076"/>
              <a:gd name="T16" fmla="*/ 2065 w 2075"/>
              <a:gd name="T17" fmla="*/ 1054 h 2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5" h="2076">
                <a:moveTo>
                  <a:pt x="2065" y="1054"/>
                </a:moveTo>
                <a:lnTo>
                  <a:pt x="2065" y="1054"/>
                </a:lnTo>
                <a:cubicBezTo>
                  <a:pt x="2055" y="1622"/>
                  <a:pt x="1588" y="2075"/>
                  <a:pt x="1020" y="2065"/>
                </a:cubicBezTo>
                <a:lnTo>
                  <a:pt x="1020" y="2065"/>
                </a:lnTo>
                <a:cubicBezTo>
                  <a:pt x="452" y="2056"/>
                  <a:pt x="0" y="1588"/>
                  <a:pt x="9" y="1020"/>
                </a:cubicBezTo>
                <a:lnTo>
                  <a:pt x="9" y="1020"/>
                </a:lnTo>
                <a:cubicBezTo>
                  <a:pt x="19" y="452"/>
                  <a:pt x="487" y="0"/>
                  <a:pt x="1054" y="10"/>
                </a:cubicBezTo>
                <a:lnTo>
                  <a:pt x="1054" y="10"/>
                </a:lnTo>
                <a:cubicBezTo>
                  <a:pt x="1622" y="19"/>
                  <a:pt x="2074" y="486"/>
                  <a:pt x="2065" y="105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F58FC7B-8975-1B40-A136-A2C3B73B2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3921" y="10404096"/>
            <a:ext cx="2056515" cy="2056514"/>
          </a:xfrm>
          <a:custGeom>
            <a:avLst/>
            <a:gdLst>
              <a:gd name="T0" fmla="*/ 2065 w 2075"/>
              <a:gd name="T1" fmla="*/ 1054 h 2075"/>
              <a:gd name="T2" fmla="*/ 2065 w 2075"/>
              <a:gd name="T3" fmla="*/ 1054 h 2075"/>
              <a:gd name="T4" fmla="*/ 1020 w 2075"/>
              <a:gd name="T5" fmla="*/ 2065 h 2075"/>
              <a:gd name="T6" fmla="*/ 1020 w 2075"/>
              <a:gd name="T7" fmla="*/ 2065 h 2075"/>
              <a:gd name="T8" fmla="*/ 9 w 2075"/>
              <a:gd name="T9" fmla="*/ 1020 h 2075"/>
              <a:gd name="T10" fmla="*/ 9 w 2075"/>
              <a:gd name="T11" fmla="*/ 1020 h 2075"/>
              <a:gd name="T12" fmla="*/ 1054 w 2075"/>
              <a:gd name="T13" fmla="*/ 10 h 2075"/>
              <a:gd name="T14" fmla="*/ 1054 w 2075"/>
              <a:gd name="T15" fmla="*/ 10 h 2075"/>
              <a:gd name="T16" fmla="*/ 2065 w 2075"/>
              <a:gd name="T17" fmla="*/ 1054 h 2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75" h="2075">
                <a:moveTo>
                  <a:pt x="2065" y="1054"/>
                </a:moveTo>
                <a:lnTo>
                  <a:pt x="2065" y="1054"/>
                </a:lnTo>
                <a:cubicBezTo>
                  <a:pt x="2055" y="1622"/>
                  <a:pt x="1588" y="2074"/>
                  <a:pt x="1020" y="2065"/>
                </a:cubicBezTo>
                <a:lnTo>
                  <a:pt x="1020" y="2065"/>
                </a:lnTo>
                <a:cubicBezTo>
                  <a:pt x="452" y="2055"/>
                  <a:pt x="0" y="1588"/>
                  <a:pt x="9" y="1020"/>
                </a:cubicBezTo>
                <a:lnTo>
                  <a:pt x="9" y="1020"/>
                </a:lnTo>
                <a:cubicBezTo>
                  <a:pt x="19" y="453"/>
                  <a:pt x="487" y="0"/>
                  <a:pt x="1054" y="10"/>
                </a:cubicBezTo>
                <a:lnTo>
                  <a:pt x="1054" y="10"/>
                </a:lnTo>
                <a:cubicBezTo>
                  <a:pt x="1622" y="19"/>
                  <a:pt x="2074" y="487"/>
                  <a:pt x="2065" y="105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9">
            <a:extLst>
              <a:ext uri="{FF2B5EF4-FFF2-40B4-BE49-F238E27FC236}">
                <a16:creationId xmlns:a16="http://schemas.microsoft.com/office/drawing/2014/main" id="{A4C43A09-AD36-1740-A0EE-9B52A00BB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7499" y="2942138"/>
            <a:ext cx="1720311" cy="1720311"/>
          </a:xfrm>
          <a:custGeom>
            <a:avLst/>
            <a:gdLst>
              <a:gd name="T0" fmla="*/ 1738 w 1739"/>
              <a:gd name="T1" fmla="*/ 869 h 1739"/>
              <a:gd name="T2" fmla="*/ 1738 w 1739"/>
              <a:gd name="T3" fmla="*/ 869 h 1739"/>
              <a:gd name="T4" fmla="*/ 869 w 1739"/>
              <a:gd name="T5" fmla="*/ 1738 h 1739"/>
              <a:gd name="T6" fmla="*/ 869 w 1739"/>
              <a:gd name="T7" fmla="*/ 1738 h 1739"/>
              <a:gd name="T8" fmla="*/ 0 w 1739"/>
              <a:gd name="T9" fmla="*/ 869 h 1739"/>
              <a:gd name="T10" fmla="*/ 0 w 1739"/>
              <a:gd name="T11" fmla="*/ 869 h 1739"/>
              <a:gd name="T12" fmla="*/ 869 w 1739"/>
              <a:gd name="T13" fmla="*/ 0 h 1739"/>
              <a:gd name="T14" fmla="*/ 869 w 1739"/>
              <a:gd name="T15" fmla="*/ 0 h 1739"/>
              <a:gd name="T16" fmla="*/ 1738 w 1739"/>
              <a:gd name="T17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9" h="1739">
                <a:moveTo>
                  <a:pt x="1738" y="869"/>
                </a:moveTo>
                <a:lnTo>
                  <a:pt x="1738" y="869"/>
                </a:lnTo>
                <a:cubicBezTo>
                  <a:pt x="1738" y="1349"/>
                  <a:pt x="1349" y="1738"/>
                  <a:pt x="869" y="1738"/>
                </a:cubicBezTo>
                <a:lnTo>
                  <a:pt x="869" y="1738"/>
                </a:lnTo>
                <a:cubicBezTo>
                  <a:pt x="389" y="1738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8" y="389"/>
                  <a:pt x="1738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24">
            <a:extLst>
              <a:ext uri="{FF2B5EF4-FFF2-40B4-BE49-F238E27FC236}">
                <a16:creationId xmlns:a16="http://schemas.microsoft.com/office/drawing/2014/main" id="{0AA745C2-0573-7D4F-B2ED-B1CB7F011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7499" y="5487675"/>
            <a:ext cx="1720311" cy="1720311"/>
          </a:xfrm>
          <a:custGeom>
            <a:avLst/>
            <a:gdLst>
              <a:gd name="T0" fmla="*/ 1738 w 1739"/>
              <a:gd name="T1" fmla="*/ 869 h 1738"/>
              <a:gd name="T2" fmla="*/ 1738 w 1739"/>
              <a:gd name="T3" fmla="*/ 869 h 1738"/>
              <a:gd name="T4" fmla="*/ 869 w 1739"/>
              <a:gd name="T5" fmla="*/ 1737 h 1738"/>
              <a:gd name="T6" fmla="*/ 869 w 1739"/>
              <a:gd name="T7" fmla="*/ 1737 h 1738"/>
              <a:gd name="T8" fmla="*/ 0 w 1739"/>
              <a:gd name="T9" fmla="*/ 869 h 1738"/>
              <a:gd name="T10" fmla="*/ 0 w 1739"/>
              <a:gd name="T11" fmla="*/ 869 h 1738"/>
              <a:gd name="T12" fmla="*/ 869 w 1739"/>
              <a:gd name="T13" fmla="*/ 0 h 1738"/>
              <a:gd name="T14" fmla="*/ 869 w 1739"/>
              <a:gd name="T15" fmla="*/ 0 h 1738"/>
              <a:gd name="T16" fmla="*/ 1738 w 1739"/>
              <a:gd name="T17" fmla="*/ 869 h 1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9" h="1738">
                <a:moveTo>
                  <a:pt x="1738" y="869"/>
                </a:moveTo>
                <a:lnTo>
                  <a:pt x="1738" y="869"/>
                </a:lnTo>
                <a:cubicBezTo>
                  <a:pt x="1738" y="1348"/>
                  <a:pt x="1349" y="1737"/>
                  <a:pt x="869" y="1737"/>
                </a:cubicBezTo>
                <a:lnTo>
                  <a:pt x="869" y="1737"/>
                </a:lnTo>
                <a:cubicBezTo>
                  <a:pt x="389" y="1737"/>
                  <a:pt x="0" y="1348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8" y="389"/>
                  <a:pt x="1738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25">
            <a:extLst>
              <a:ext uri="{FF2B5EF4-FFF2-40B4-BE49-F238E27FC236}">
                <a16:creationId xmlns:a16="http://schemas.microsoft.com/office/drawing/2014/main" id="{0371A9D8-426C-8449-81CB-007D210E2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670" y="5487675"/>
            <a:ext cx="1720311" cy="1720311"/>
          </a:xfrm>
          <a:custGeom>
            <a:avLst/>
            <a:gdLst>
              <a:gd name="T0" fmla="*/ 1737 w 1738"/>
              <a:gd name="T1" fmla="*/ 869 h 1738"/>
              <a:gd name="T2" fmla="*/ 1737 w 1738"/>
              <a:gd name="T3" fmla="*/ 869 h 1738"/>
              <a:gd name="T4" fmla="*/ 869 w 1738"/>
              <a:gd name="T5" fmla="*/ 1737 h 1738"/>
              <a:gd name="T6" fmla="*/ 869 w 1738"/>
              <a:gd name="T7" fmla="*/ 1737 h 1738"/>
              <a:gd name="T8" fmla="*/ 0 w 1738"/>
              <a:gd name="T9" fmla="*/ 869 h 1738"/>
              <a:gd name="T10" fmla="*/ 0 w 1738"/>
              <a:gd name="T11" fmla="*/ 869 h 1738"/>
              <a:gd name="T12" fmla="*/ 869 w 1738"/>
              <a:gd name="T13" fmla="*/ 0 h 1738"/>
              <a:gd name="T14" fmla="*/ 869 w 1738"/>
              <a:gd name="T15" fmla="*/ 0 h 1738"/>
              <a:gd name="T16" fmla="*/ 1737 w 1738"/>
              <a:gd name="T17" fmla="*/ 869 h 1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8" h="1738">
                <a:moveTo>
                  <a:pt x="1737" y="869"/>
                </a:moveTo>
                <a:lnTo>
                  <a:pt x="1737" y="869"/>
                </a:lnTo>
                <a:cubicBezTo>
                  <a:pt x="1737" y="1348"/>
                  <a:pt x="1348" y="1737"/>
                  <a:pt x="869" y="1737"/>
                </a:cubicBezTo>
                <a:lnTo>
                  <a:pt x="869" y="1737"/>
                </a:lnTo>
                <a:cubicBezTo>
                  <a:pt x="389" y="1737"/>
                  <a:pt x="0" y="1348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8" y="0"/>
                  <a:pt x="1737" y="389"/>
                  <a:pt x="1737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6">
            <a:extLst>
              <a:ext uri="{FF2B5EF4-FFF2-40B4-BE49-F238E27FC236}">
                <a16:creationId xmlns:a16="http://schemas.microsoft.com/office/drawing/2014/main" id="{30E23FDE-FDDB-C44C-81DD-A75C5BCF4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670" y="8028846"/>
            <a:ext cx="1720311" cy="1720311"/>
          </a:xfrm>
          <a:custGeom>
            <a:avLst/>
            <a:gdLst>
              <a:gd name="T0" fmla="*/ 1737 w 1738"/>
              <a:gd name="T1" fmla="*/ 869 h 1739"/>
              <a:gd name="T2" fmla="*/ 1737 w 1738"/>
              <a:gd name="T3" fmla="*/ 869 h 1739"/>
              <a:gd name="T4" fmla="*/ 869 w 1738"/>
              <a:gd name="T5" fmla="*/ 1738 h 1739"/>
              <a:gd name="T6" fmla="*/ 869 w 1738"/>
              <a:gd name="T7" fmla="*/ 1738 h 1739"/>
              <a:gd name="T8" fmla="*/ 0 w 1738"/>
              <a:gd name="T9" fmla="*/ 869 h 1739"/>
              <a:gd name="T10" fmla="*/ 0 w 1738"/>
              <a:gd name="T11" fmla="*/ 869 h 1739"/>
              <a:gd name="T12" fmla="*/ 869 w 1738"/>
              <a:gd name="T13" fmla="*/ 0 h 1739"/>
              <a:gd name="T14" fmla="*/ 869 w 1738"/>
              <a:gd name="T15" fmla="*/ 0 h 1739"/>
              <a:gd name="T16" fmla="*/ 1737 w 1738"/>
              <a:gd name="T17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8" h="1739">
                <a:moveTo>
                  <a:pt x="1737" y="869"/>
                </a:moveTo>
                <a:lnTo>
                  <a:pt x="1737" y="869"/>
                </a:lnTo>
                <a:cubicBezTo>
                  <a:pt x="1737" y="1349"/>
                  <a:pt x="1348" y="1738"/>
                  <a:pt x="869" y="1738"/>
                </a:cubicBezTo>
                <a:lnTo>
                  <a:pt x="869" y="1738"/>
                </a:lnTo>
                <a:cubicBezTo>
                  <a:pt x="389" y="1738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8" y="0"/>
                  <a:pt x="1737" y="389"/>
                  <a:pt x="1737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7">
            <a:extLst>
              <a:ext uri="{FF2B5EF4-FFF2-40B4-BE49-F238E27FC236}">
                <a16:creationId xmlns:a16="http://schemas.microsoft.com/office/drawing/2014/main" id="{E38519A2-0494-AB41-B704-DC21B7FFB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840" y="8028846"/>
            <a:ext cx="1720311" cy="1720311"/>
          </a:xfrm>
          <a:custGeom>
            <a:avLst/>
            <a:gdLst>
              <a:gd name="T0" fmla="*/ 1738 w 1739"/>
              <a:gd name="T1" fmla="*/ 869 h 1739"/>
              <a:gd name="T2" fmla="*/ 1738 w 1739"/>
              <a:gd name="T3" fmla="*/ 869 h 1739"/>
              <a:gd name="T4" fmla="*/ 869 w 1739"/>
              <a:gd name="T5" fmla="*/ 1738 h 1739"/>
              <a:gd name="T6" fmla="*/ 869 w 1739"/>
              <a:gd name="T7" fmla="*/ 1738 h 1739"/>
              <a:gd name="T8" fmla="*/ 0 w 1739"/>
              <a:gd name="T9" fmla="*/ 869 h 1739"/>
              <a:gd name="T10" fmla="*/ 0 w 1739"/>
              <a:gd name="T11" fmla="*/ 869 h 1739"/>
              <a:gd name="T12" fmla="*/ 869 w 1739"/>
              <a:gd name="T13" fmla="*/ 0 h 1739"/>
              <a:gd name="T14" fmla="*/ 869 w 1739"/>
              <a:gd name="T15" fmla="*/ 0 h 1739"/>
              <a:gd name="T16" fmla="*/ 1738 w 1739"/>
              <a:gd name="T17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9" h="1739">
                <a:moveTo>
                  <a:pt x="1738" y="869"/>
                </a:moveTo>
                <a:lnTo>
                  <a:pt x="1738" y="869"/>
                </a:lnTo>
                <a:cubicBezTo>
                  <a:pt x="1738" y="1349"/>
                  <a:pt x="1349" y="1738"/>
                  <a:pt x="869" y="1738"/>
                </a:cubicBezTo>
                <a:lnTo>
                  <a:pt x="869" y="1738"/>
                </a:lnTo>
                <a:cubicBezTo>
                  <a:pt x="389" y="1738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8" y="389"/>
                  <a:pt x="1738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8">
            <a:extLst>
              <a:ext uri="{FF2B5EF4-FFF2-40B4-BE49-F238E27FC236}">
                <a16:creationId xmlns:a16="http://schemas.microsoft.com/office/drawing/2014/main" id="{577F55CE-1F36-BE41-8477-438198F71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840" y="10570016"/>
            <a:ext cx="1720311" cy="1720311"/>
          </a:xfrm>
          <a:custGeom>
            <a:avLst/>
            <a:gdLst>
              <a:gd name="T0" fmla="*/ 1738 w 1739"/>
              <a:gd name="T1" fmla="*/ 869 h 1739"/>
              <a:gd name="T2" fmla="*/ 1738 w 1739"/>
              <a:gd name="T3" fmla="*/ 869 h 1739"/>
              <a:gd name="T4" fmla="*/ 869 w 1739"/>
              <a:gd name="T5" fmla="*/ 1738 h 1739"/>
              <a:gd name="T6" fmla="*/ 869 w 1739"/>
              <a:gd name="T7" fmla="*/ 1738 h 1739"/>
              <a:gd name="T8" fmla="*/ 0 w 1739"/>
              <a:gd name="T9" fmla="*/ 869 h 1739"/>
              <a:gd name="T10" fmla="*/ 0 w 1739"/>
              <a:gd name="T11" fmla="*/ 869 h 1739"/>
              <a:gd name="T12" fmla="*/ 869 w 1739"/>
              <a:gd name="T13" fmla="*/ 0 h 1739"/>
              <a:gd name="T14" fmla="*/ 869 w 1739"/>
              <a:gd name="T15" fmla="*/ 0 h 1739"/>
              <a:gd name="T16" fmla="*/ 1738 w 1739"/>
              <a:gd name="T17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39" h="1739">
                <a:moveTo>
                  <a:pt x="1738" y="869"/>
                </a:moveTo>
                <a:lnTo>
                  <a:pt x="1738" y="869"/>
                </a:lnTo>
                <a:cubicBezTo>
                  <a:pt x="1738" y="1349"/>
                  <a:pt x="1349" y="1738"/>
                  <a:pt x="869" y="1738"/>
                </a:cubicBezTo>
                <a:lnTo>
                  <a:pt x="869" y="1738"/>
                </a:lnTo>
                <a:cubicBezTo>
                  <a:pt x="389" y="1738"/>
                  <a:pt x="0" y="1349"/>
                  <a:pt x="0" y="869"/>
                </a:cubicBezTo>
                <a:lnTo>
                  <a:pt x="0" y="869"/>
                </a:lnTo>
                <a:cubicBezTo>
                  <a:pt x="0" y="389"/>
                  <a:pt x="389" y="0"/>
                  <a:pt x="869" y="0"/>
                </a:cubicBezTo>
                <a:lnTo>
                  <a:pt x="869" y="0"/>
                </a:lnTo>
                <a:cubicBezTo>
                  <a:pt x="1349" y="0"/>
                  <a:pt x="1738" y="389"/>
                  <a:pt x="1738" y="86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Shape 2525">
            <a:extLst>
              <a:ext uri="{FF2B5EF4-FFF2-40B4-BE49-F238E27FC236}">
                <a16:creationId xmlns:a16="http://schemas.microsoft.com/office/drawing/2014/main" id="{95F0A53E-6AFA-9E45-AEB0-BDAF82DFA818}"/>
              </a:ext>
            </a:extLst>
          </p:cNvPr>
          <p:cNvSpPr>
            <a:spLocks noChangeAspect="1"/>
          </p:cNvSpPr>
          <p:nvPr/>
        </p:nvSpPr>
        <p:spPr>
          <a:xfrm>
            <a:off x="9232056" y="3381086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4">
            <a:extLst>
              <a:ext uri="{FF2B5EF4-FFF2-40B4-BE49-F238E27FC236}">
                <a16:creationId xmlns:a16="http://schemas.microsoft.com/office/drawing/2014/main" id="{AAAF33E7-7A3E-294D-BE21-2EEEAF99C2DF}"/>
              </a:ext>
            </a:extLst>
          </p:cNvPr>
          <p:cNvSpPr>
            <a:spLocks noChangeAspect="1"/>
          </p:cNvSpPr>
          <p:nvPr/>
        </p:nvSpPr>
        <p:spPr>
          <a:xfrm>
            <a:off x="11776453" y="5929213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91">
            <a:extLst>
              <a:ext uri="{FF2B5EF4-FFF2-40B4-BE49-F238E27FC236}">
                <a16:creationId xmlns:a16="http://schemas.microsoft.com/office/drawing/2014/main" id="{50922E53-F8C4-A943-946A-2DDB2740F748}"/>
              </a:ext>
            </a:extLst>
          </p:cNvPr>
          <p:cNvSpPr>
            <a:spLocks noChangeAspect="1"/>
          </p:cNvSpPr>
          <p:nvPr/>
        </p:nvSpPr>
        <p:spPr>
          <a:xfrm>
            <a:off x="14314397" y="8482134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30">
            <a:extLst>
              <a:ext uri="{FF2B5EF4-FFF2-40B4-BE49-F238E27FC236}">
                <a16:creationId xmlns:a16="http://schemas.microsoft.com/office/drawing/2014/main" id="{94D37018-F53B-5142-ADBB-FB7D54FAA2E4}"/>
              </a:ext>
            </a:extLst>
          </p:cNvPr>
          <p:cNvSpPr>
            <a:spLocks noChangeAspect="1"/>
          </p:cNvSpPr>
          <p:nvPr/>
        </p:nvSpPr>
        <p:spPr>
          <a:xfrm>
            <a:off x="9420953" y="5928664"/>
            <a:ext cx="453402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1">
            <a:extLst>
              <a:ext uri="{FF2B5EF4-FFF2-40B4-BE49-F238E27FC236}">
                <a16:creationId xmlns:a16="http://schemas.microsoft.com/office/drawing/2014/main" id="{101B35A7-EBDF-9E45-A09F-8FC0B172E532}"/>
              </a:ext>
            </a:extLst>
          </p:cNvPr>
          <p:cNvSpPr>
            <a:spLocks noChangeAspect="1"/>
          </p:cNvSpPr>
          <p:nvPr/>
        </p:nvSpPr>
        <p:spPr>
          <a:xfrm>
            <a:off x="11776453" y="8548967"/>
            <a:ext cx="831196" cy="680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33">
            <a:extLst>
              <a:ext uri="{FF2B5EF4-FFF2-40B4-BE49-F238E27FC236}">
                <a16:creationId xmlns:a16="http://schemas.microsoft.com/office/drawing/2014/main" id="{C7FABB51-3E78-5049-93A4-FB7EDC829727}"/>
              </a:ext>
            </a:extLst>
          </p:cNvPr>
          <p:cNvSpPr>
            <a:spLocks noChangeAspect="1"/>
          </p:cNvSpPr>
          <p:nvPr/>
        </p:nvSpPr>
        <p:spPr>
          <a:xfrm>
            <a:off x="14314397" y="11010205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77DEC5D-0D37-6B4B-9CD7-15404D94AF30}"/>
              </a:ext>
            </a:extLst>
          </p:cNvPr>
          <p:cNvSpPr txBox="1"/>
          <p:nvPr/>
        </p:nvSpPr>
        <p:spPr>
          <a:xfrm>
            <a:off x="13063492" y="286727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6F3DB43-C097-B04E-9DAE-C6E3D5E1901E}"/>
              </a:ext>
            </a:extLst>
          </p:cNvPr>
          <p:cNvSpPr txBox="1">
            <a:spLocks/>
          </p:cNvSpPr>
          <p:nvPr/>
        </p:nvSpPr>
        <p:spPr>
          <a:xfrm>
            <a:off x="13063492" y="362371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F65E42E-A7B4-1F4A-839B-C839366FF133}"/>
              </a:ext>
            </a:extLst>
          </p:cNvPr>
          <p:cNvSpPr txBox="1"/>
          <p:nvPr/>
        </p:nvSpPr>
        <p:spPr>
          <a:xfrm>
            <a:off x="15620829" y="540763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AFE92DA7-BA02-2A49-ADBC-2362F8299CEE}"/>
              </a:ext>
            </a:extLst>
          </p:cNvPr>
          <p:cNvSpPr txBox="1">
            <a:spLocks/>
          </p:cNvSpPr>
          <p:nvPr/>
        </p:nvSpPr>
        <p:spPr>
          <a:xfrm>
            <a:off x="15620829" y="616407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4061766-4A83-5A4A-A727-C4D7AE7FBCA3}"/>
              </a:ext>
            </a:extLst>
          </p:cNvPr>
          <p:cNvSpPr txBox="1"/>
          <p:nvPr/>
        </p:nvSpPr>
        <p:spPr>
          <a:xfrm>
            <a:off x="17010274" y="8701578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E8635210-1E59-5848-9038-4916690DFD46}"/>
              </a:ext>
            </a:extLst>
          </p:cNvPr>
          <p:cNvSpPr txBox="1">
            <a:spLocks/>
          </p:cNvSpPr>
          <p:nvPr/>
        </p:nvSpPr>
        <p:spPr>
          <a:xfrm>
            <a:off x="17010274" y="945801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8E1259-FDEB-7647-95A5-D2AF22ADC31B}"/>
              </a:ext>
            </a:extLst>
          </p:cNvPr>
          <p:cNvSpPr txBox="1"/>
          <p:nvPr/>
        </p:nvSpPr>
        <p:spPr>
          <a:xfrm>
            <a:off x="5820724" y="477326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AABCF37-5949-9E42-831B-3F191C280504}"/>
              </a:ext>
            </a:extLst>
          </p:cNvPr>
          <p:cNvSpPr txBox="1">
            <a:spLocks/>
          </p:cNvSpPr>
          <p:nvPr/>
        </p:nvSpPr>
        <p:spPr>
          <a:xfrm>
            <a:off x="1554843" y="552970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08577A6-FF2A-794E-A33C-E5A030E07C74}"/>
              </a:ext>
            </a:extLst>
          </p:cNvPr>
          <p:cNvSpPr txBox="1"/>
          <p:nvPr/>
        </p:nvSpPr>
        <p:spPr>
          <a:xfrm>
            <a:off x="7321987" y="778944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24FEFBFC-D1A6-034C-9012-8D9AEAED2A8B}"/>
              </a:ext>
            </a:extLst>
          </p:cNvPr>
          <p:cNvSpPr txBox="1">
            <a:spLocks/>
          </p:cNvSpPr>
          <p:nvPr/>
        </p:nvSpPr>
        <p:spPr>
          <a:xfrm>
            <a:off x="3152288" y="854588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6F84346-53AA-BB44-B534-9B19BCF09E7A}"/>
              </a:ext>
            </a:extLst>
          </p:cNvPr>
          <p:cNvSpPr txBox="1"/>
          <p:nvPr/>
        </p:nvSpPr>
        <p:spPr>
          <a:xfrm>
            <a:off x="9945658" y="1040221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76246309-F199-5442-AFE8-8D3FAA598FD6}"/>
              </a:ext>
            </a:extLst>
          </p:cNvPr>
          <p:cNvSpPr txBox="1">
            <a:spLocks/>
          </p:cNvSpPr>
          <p:nvPr/>
        </p:nvSpPr>
        <p:spPr>
          <a:xfrm>
            <a:off x="5795195" y="11158650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24669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A2428E-A201-2543-961A-AEB0D80C449A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12ED01-9993-7F4A-AA3C-DB550285B29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4EC489E1-AC6F-EB43-9A99-DF1827741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9372015"/>
            <a:ext cx="24377648" cy="4313926"/>
          </a:xfrm>
          <a:custGeom>
            <a:avLst/>
            <a:gdLst>
              <a:gd name="T0" fmla="*/ 18988 w 18989"/>
              <a:gd name="T1" fmla="*/ 2634 h 3359"/>
              <a:gd name="T2" fmla="*/ 18829 w 18989"/>
              <a:gd name="T3" fmla="*/ 2669 h 3359"/>
              <a:gd name="T4" fmla="*/ 18441 w 18989"/>
              <a:gd name="T5" fmla="*/ 2754 h 3359"/>
              <a:gd name="T6" fmla="*/ 15507 w 18989"/>
              <a:gd name="T7" fmla="*/ 3221 h 3359"/>
              <a:gd name="T8" fmla="*/ 14155 w 18989"/>
              <a:gd name="T9" fmla="*/ 3327 h 3359"/>
              <a:gd name="T10" fmla="*/ 12889 w 18989"/>
              <a:gd name="T11" fmla="*/ 3351 h 3359"/>
              <a:gd name="T12" fmla="*/ 8698 w 18989"/>
              <a:gd name="T13" fmla="*/ 2785 h 3359"/>
              <a:gd name="T14" fmla="*/ 8482 w 18989"/>
              <a:gd name="T15" fmla="*/ 2718 h 3359"/>
              <a:gd name="T16" fmla="*/ 8272 w 18989"/>
              <a:gd name="T17" fmla="*/ 2649 h 3359"/>
              <a:gd name="T18" fmla="*/ 7877 w 18989"/>
              <a:gd name="T19" fmla="*/ 2505 h 3359"/>
              <a:gd name="T20" fmla="*/ 7182 w 18989"/>
              <a:gd name="T21" fmla="*/ 2219 h 3359"/>
              <a:gd name="T22" fmla="*/ 6582 w 18989"/>
              <a:gd name="T23" fmla="*/ 1964 h 3359"/>
              <a:gd name="T24" fmla="*/ 6309 w 18989"/>
              <a:gd name="T25" fmla="*/ 1855 h 3359"/>
              <a:gd name="T26" fmla="*/ 6044 w 18989"/>
              <a:gd name="T27" fmla="*/ 1760 h 3359"/>
              <a:gd name="T28" fmla="*/ 4014 w 18989"/>
              <a:gd name="T29" fmla="*/ 1349 h 3359"/>
              <a:gd name="T30" fmla="*/ 2242 w 18989"/>
              <a:gd name="T31" fmla="*/ 1411 h 3359"/>
              <a:gd name="T32" fmla="*/ 756 w 18989"/>
              <a:gd name="T33" fmla="*/ 1761 h 3359"/>
              <a:gd name="T34" fmla="*/ 0 w 18989"/>
              <a:gd name="T35" fmla="*/ 906 h 3359"/>
              <a:gd name="T36" fmla="*/ 448 w 18989"/>
              <a:gd name="T37" fmla="*/ 719 h 3359"/>
              <a:gd name="T38" fmla="*/ 2068 w 18989"/>
              <a:gd name="T39" fmla="*/ 232 h 3359"/>
              <a:gd name="T40" fmla="*/ 4135 w 18989"/>
              <a:gd name="T41" fmla="*/ 28 h 3359"/>
              <a:gd name="T42" fmla="*/ 6706 w 18989"/>
              <a:gd name="T43" fmla="*/ 383 h 3359"/>
              <a:gd name="T44" fmla="*/ 7059 w 18989"/>
              <a:gd name="T45" fmla="*/ 485 h 3359"/>
              <a:gd name="T46" fmla="*/ 7408 w 18989"/>
              <a:gd name="T47" fmla="*/ 599 h 3359"/>
              <a:gd name="T48" fmla="*/ 8085 w 18989"/>
              <a:gd name="T49" fmla="*/ 838 h 3359"/>
              <a:gd name="T50" fmla="*/ 8743 w 18989"/>
              <a:gd name="T51" fmla="*/ 1063 h 3359"/>
              <a:gd name="T52" fmla="*/ 9070 w 18989"/>
              <a:gd name="T53" fmla="*/ 1159 h 3359"/>
              <a:gd name="T54" fmla="*/ 9234 w 18989"/>
              <a:gd name="T55" fmla="*/ 1201 h 3359"/>
              <a:gd name="T56" fmla="*/ 9401 w 18989"/>
              <a:gd name="T57" fmla="*/ 1242 h 3359"/>
              <a:gd name="T58" fmla="*/ 12622 w 18989"/>
              <a:gd name="T59" fmla="*/ 1468 h 3359"/>
              <a:gd name="T60" fmla="*/ 13575 w 18989"/>
              <a:gd name="T61" fmla="*/ 1388 h 3359"/>
              <a:gd name="T62" fmla="*/ 14578 w 18989"/>
              <a:gd name="T63" fmla="*/ 1242 h 3359"/>
              <a:gd name="T64" fmla="*/ 16734 w 18989"/>
              <a:gd name="T65" fmla="*/ 751 h 3359"/>
              <a:gd name="T66" fmla="*/ 17016 w 18989"/>
              <a:gd name="T67" fmla="*/ 670 h 3359"/>
              <a:gd name="T68" fmla="*/ 17589 w 18989"/>
              <a:gd name="T69" fmla="*/ 493 h 3359"/>
              <a:gd name="T70" fmla="*/ 17878 w 18989"/>
              <a:gd name="T71" fmla="*/ 399 h 3359"/>
              <a:gd name="T72" fmla="*/ 18171 w 18989"/>
              <a:gd name="T73" fmla="*/ 300 h 3359"/>
              <a:gd name="T74" fmla="*/ 18465 w 18989"/>
              <a:gd name="T75" fmla="*/ 195 h 3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989" h="3359">
                <a:moveTo>
                  <a:pt x="18988" y="0"/>
                </a:moveTo>
                <a:lnTo>
                  <a:pt x="18988" y="2634"/>
                </a:lnTo>
                <a:lnTo>
                  <a:pt x="18829" y="2669"/>
                </a:lnTo>
                <a:lnTo>
                  <a:pt x="18829" y="2669"/>
                </a:lnTo>
                <a:cubicBezTo>
                  <a:pt x="18700" y="2699"/>
                  <a:pt x="18572" y="2728"/>
                  <a:pt x="18441" y="2754"/>
                </a:cubicBezTo>
                <a:lnTo>
                  <a:pt x="18441" y="2754"/>
                </a:lnTo>
                <a:cubicBezTo>
                  <a:pt x="17443" y="2963"/>
                  <a:pt x="16463" y="3122"/>
                  <a:pt x="15507" y="3221"/>
                </a:cubicBezTo>
                <a:lnTo>
                  <a:pt x="15507" y="3221"/>
                </a:lnTo>
                <a:cubicBezTo>
                  <a:pt x="15052" y="3272"/>
                  <a:pt x="14596" y="3302"/>
                  <a:pt x="14155" y="3327"/>
                </a:cubicBezTo>
                <a:lnTo>
                  <a:pt x="14155" y="3327"/>
                </a:lnTo>
                <a:cubicBezTo>
                  <a:pt x="13724" y="3344"/>
                  <a:pt x="13303" y="3358"/>
                  <a:pt x="12889" y="3351"/>
                </a:cubicBezTo>
                <a:lnTo>
                  <a:pt x="12889" y="3351"/>
                </a:lnTo>
                <a:cubicBezTo>
                  <a:pt x="11349" y="3338"/>
                  <a:pt x="9923" y="3148"/>
                  <a:pt x="8698" y="2785"/>
                </a:cubicBezTo>
                <a:lnTo>
                  <a:pt x="8698" y="2785"/>
                </a:lnTo>
                <a:cubicBezTo>
                  <a:pt x="8625" y="2765"/>
                  <a:pt x="8553" y="2740"/>
                  <a:pt x="8482" y="2718"/>
                </a:cubicBezTo>
                <a:lnTo>
                  <a:pt x="8482" y="2718"/>
                </a:lnTo>
                <a:cubicBezTo>
                  <a:pt x="8412" y="2695"/>
                  <a:pt x="8339" y="2674"/>
                  <a:pt x="8272" y="2649"/>
                </a:cubicBezTo>
                <a:lnTo>
                  <a:pt x="8272" y="2649"/>
                </a:lnTo>
                <a:cubicBezTo>
                  <a:pt x="8134" y="2602"/>
                  <a:pt x="8004" y="2553"/>
                  <a:pt x="7877" y="2505"/>
                </a:cubicBezTo>
                <a:lnTo>
                  <a:pt x="7877" y="2505"/>
                </a:lnTo>
                <a:cubicBezTo>
                  <a:pt x="7629" y="2409"/>
                  <a:pt x="7399" y="2312"/>
                  <a:pt x="7182" y="2219"/>
                </a:cubicBezTo>
                <a:lnTo>
                  <a:pt x="7182" y="2219"/>
                </a:lnTo>
                <a:cubicBezTo>
                  <a:pt x="6970" y="2128"/>
                  <a:pt x="6771" y="2042"/>
                  <a:pt x="6582" y="1964"/>
                </a:cubicBezTo>
                <a:lnTo>
                  <a:pt x="6582" y="1964"/>
                </a:lnTo>
                <a:cubicBezTo>
                  <a:pt x="6489" y="1925"/>
                  <a:pt x="6397" y="1889"/>
                  <a:pt x="6309" y="1855"/>
                </a:cubicBezTo>
                <a:lnTo>
                  <a:pt x="6309" y="1855"/>
                </a:lnTo>
                <a:cubicBezTo>
                  <a:pt x="6220" y="1822"/>
                  <a:pt x="6131" y="1792"/>
                  <a:pt x="6044" y="1760"/>
                </a:cubicBezTo>
                <a:lnTo>
                  <a:pt x="6044" y="1760"/>
                </a:lnTo>
                <a:cubicBezTo>
                  <a:pt x="5362" y="1528"/>
                  <a:pt x="4674" y="1397"/>
                  <a:pt x="4014" y="1349"/>
                </a:cubicBezTo>
                <a:lnTo>
                  <a:pt x="4014" y="1349"/>
                </a:lnTo>
                <a:cubicBezTo>
                  <a:pt x="3393" y="1304"/>
                  <a:pt x="2798" y="1331"/>
                  <a:pt x="2242" y="1411"/>
                </a:cubicBezTo>
                <a:lnTo>
                  <a:pt x="2242" y="1411"/>
                </a:lnTo>
                <a:cubicBezTo>
                  <a:pt x="1715" y="1487"/>
                  <a:pt x="1221" y="1611"/>
                  <a:pt x="756" y="1761"/>
                </a:cubicBezTo>
                <a:lnTo>
                  <a:pt x="756" y="1761"/>
                </a:lnTo>
                <a:cubicBezTo>
                  <a:pt x="495" y="1846"/>
                  <a:pt x="243" y="1939"/>
                  <a:pt x="0" y="2039"/>
                </a:cubicBezTo>
                <a:lnTo>
                  <a:pt x="0" y="906"/>
                </a:lnTo>
                <a:lnTo>
                  <a:pt x="0" y="906"/>
                </a:lnTo>
                <a:cubicBezTo>
                  <a:pt x="145" y="842"/>
                  <a:pt x="295" y="779"/>
                  <a:pt x="448" y="719"/>
                </a:cubicBezTo>
                <a:lnTo>
                  <a:pt x="448" y="719"/>
                </a:lnTo>
                <a:cubicBezTo>
                  <a:pt x="939" y="526"/>
                  <a:pt x="1479" y="356"/>
                  <a:pt x="2068" y="232"/>
                </a:cubicBezTo>
                <a:lnTo>
                  <a:pt x="2068" y="232"/>
                </a:lnTo>
                <a:cubicBezTo>
                  <a:pt x="2698" y="99"/>
                  <a:pt x="3390" y="22"/>
                  <a:pt x="4135" y="28"/>
                </a:cubicBezTo>
                <a:lnTo>
                  <a:pt x="4135" y="28"/>
                </a:lnTo>
                <a:cubicBezTo>
                  <a:pt x="4937" y="35"/>
                  <a:pt x="5807" y="140"/>
                  <a:pt x="6706" y="383"/>
                </a:cubicBezTo>
                <a:lnTo>
                  <a:pt x="6706" y="383"/>
                </a:lnTo>
                <a:cubicBezTo>
                  <a:pt x="6822" y="417"/>
                  <a:pt x="6941" y="449"/>
                  <a:pt x="7059" y="485"/>
                </a:cubicBezTo>
                <a:lnTo>
                  <a:pt x="7059" y="485"/>
                </a:lnTo>
                <a:cubicBezTo>
                  <a:pt x="7178" y="522"/>
                  <a:pt x="7293" y="560"/>
                  <a:pt x="7408" y="599"/>
                </a:cubicBezTo>
                <a:lnTo>
                  <a:pt x="7408" y="599"/>
                </a:lnTo>
                <a:cubicBezTo>
                  <a:pt x="7641" y="678"/>
                  <a:pt x="7864" y="760"/>
                  <a:pt x="8085" y="838"/>
                </a:cubicBezTo>
                <a:lnTo>
                  <a:pt x="8085" y="838"/>
                </a:lnTo>
                <a:cubicBezTo>
                  <a:pt x="8308" y="917"/>
                  <a:pt x="8527" y="995"/>
                  <a:pt x="8743" y="1063"/>
                </a:cubicBezTo>
                <a:lnTo>
                  <a:pt x="8743" y="1063"/>
                </a:lnTo>
                <a:cubicBezTo>
                  <a:pt x="8853" y="1096"/>
                  <a:pt x="8962" y="1129"/>
                  <a:pt x="9070" y="1159"/>
                </a:cubicBezTo>
                <a:lnTo>
                  <a:pt x="9070" y="1159"/>
                </a:lnTo>
                <a:cubicBezTo>
                  <a:pt x="9124" y="1175"/>
                  <a:pt x="9179" y="1187"/>
                  <a:pt x="9234" y="1201"/>
                </a:cubicBezTo>
                <a:lnTo>
                  <a:pt x="9234" y="1201"/>
                </a:lnTo>
                <a:cubicBezTo>
                  <a:pt x="9290" y="1215"/>
                  <a:pt x="9344" y="1230"/>
                  <a:pt x="9401" y="1242"/>
                </a:cubicBezTo>
                <a:lnTo>
                  <a:pt x="9401" y="1242"/>
                </a:lnTo>
                <a:cubicBezTo>
                  <a:pt x="10337" y="1455"/>
                  <a:pt x="11438" y="1535"/>
                  <a:pt x="12622" y="1468"/>
                </a:cubicBezTo>
                <a:lnTo>
                  <a:pt x="12622" y="1468"/>
                </a:lnTo>
                <a:cubicBezTo>
                  <a:pt x="12935" y="1453"/>
                  <a:pt x="13252" y="1421"/>
                  <a:pt x="13575" y="1388"/>
                </a:cubicBezTo>
                <a:lnTo>
                  <a:pt x="13575" y="1388"/>
                </a:lnTo>
                <a:cubicBezTo>
                  <a:pt x="13904" y="1347"/>
                  <a:pt x="14238" y="1303"/>
                  <a:pt x="14578" y="1242"/>
                </a:cubicBezTo>
                <a:lnTo>
                  <a:pt x="14578" y="1242"/>
                </a:lnTo>
                <a:cubicBezTo>
                  <a:pt x="15280" y="1124"/>
                  <a:pt x="16000" y="956"/>
                  <a:pt x="16734" y="751"/>
                </a:cubicBezTo>
                <a:lnTo>
                  <a:pt x="16734" y="751"/>
                </a:lnTo>
                <a:cubicBezTo>
                  <a:pt x="16829" y="725"/>
                  <a:pt x="16922" y="698"/>
                  <a:pt x="17016" y="670"/>
                </a:cubicBezTo>
                <a:lnTo>
                  <a:pt x="17302" y="584"/>
                </a:lnTo>
                <a:lnTo>
                  <a:pt x="17589" y="493"/>
                </a:lnTo>
                <a:lnTo>
                  <a:pt x="17589" y="493"/>
                </a:lnTo>
                <a:cubicBezTo>
                  <a:pt x="17686" y="463"/>
                  <a:pt x="17782" y="432"/>
                  <a:pt x="17878" y="399"/>
                </a:cubicBezTo>
                <a:lnTo>
                  <a:pt x="18171" y="300"/>
                </a:lnTo>
                <a:lnTo>
                  <a:pt x="18171" y="300"/>
                </a:lnTo>
                <a:cubicBezTo>
                  <a:pt x="18269" y="266"/>
                  <a:pt x="18366" y="230"/>
                  <a:pt x="18465" y="195"/>
                </a:cubicBezTo>
                <a:lnTo>
                  <a:pt x="18465" y="195"/>
                </a:lnTo>
                <a:cubicBezTo>
                  <a:pt x="18641" y="133"/>
                  <a:pt x="18813" y="66"/>
                  <a:pt x="18988" y="0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A5AAFD56-D7EE-574C-AECC-98C90CBB1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9021012"/>
            <a:ext cx="24377648" cy="2321142"/>
          </a:xfrm>
          <a:custGeom>
            <a:avLst/>
            <a:gdLst>
              <a:gd name="T0" fmla="*/ 18988 w 18989"/>
              <a:gd name="T1" fmla="*/ 274 h 1810"/>
              <a:gd name="T2" fmla="*/ 18465 w 18989"/>
              <a:gd name="T3" fmla="*/ 469 h 1810"/>
              <a:gd name="T4" fmla="*/ 18171 w 18989"/>
              <a:gd name="T5" fmla="*/ 574 h 1810"/>
              <a:gd name="T6" fmla="*/ 17878 w 18989"/>
              <a:gd name="T7" fmla="*/ 673 h 1810"/>
              <a:gd name="T8" fmla="*/ 17302 w 18989"/>
              <a:gd name="T9" fmla="*/ 858 h 1810"/>
              <a:gd name="T10" fmla="*/ 17016 w 18989"/>
              <a:gd name="T11" fmla="*/ 944 h 1810"/>
              <a:gd name="T12" fmla="*/ 16734 w 18989"/>
              <a:gd name="T13" fmla="*/ 1025 h 1810"/>
              <a:gd name="T14" fmla="*/ 14578 w 18989"/>
              <a:gd name="T15" fmla="*/ 1516 h 1810"/>
              <a:gd name="T16" fmla="*/ 13575 w 18989"/>
              <a:gd name="T17" fmla="*/ 1662 h 1810"/>
              <a:gd name="T18" fmla="*/ 12622 w 18989"/>
              <a:gd name="T19" fmla="*/ 1742 h 1810"/>
              <a:gd name="T20" fmla="*/ 9401 w 18989"/>
              <a:gd name="T21" fmla="*/ 1516 h 1810"/>
              <a:gd name="T22" fmla="*/ 9234 w 18989"/>
              <a:gd name="T23" fmla="*/ 1475 h 1810"/>
              <a:gd name="T24" fmla="*/ 9070 w 18989"/>
              <a:gd name="T25" fmla="*/ 1433 h 1810"/>
              <a:gd name="T26" fmla="*/ 8743 w 18989"/>
              <a:gd name="T27" fmla="*/ 1337 h 1810"/>
              <a:gd name="T28" fmla="*/ 8085 w 18989"/>
              <a:gd name="T29" fmla="*/ 1112 h 1810"/>
              <a:gd name="T30" fmla="*/ 7408 w 18989"/>
              <a:gd name="T31" fmla="*/ 873 h 1810"/>
              <a:gd name="T32" fmla="*/ 7059 w 18989"/>
              <a:gd name="T33" fmla="*/ 759 h 1810"/>
              <a:gd name="T34" fmla="*/ 6706 w 18989"/>
              <a:gd name="T35" fmla="*/ 657 h 1810"/>
              <a:gd name="T36" fmla="*/ 4135 w 18989"/>
              <a:gd name="T37" fmla="*/ 302 h 1810"/>
              <a:gd name="T38" fmla="*/ 2068 w 18989"/>
              <a:gd name="T39" fmla="*/ 506 h 1810"/>
              <a:gd name="T40" fmla="*/ 448 w 18989"/>
              <a:gd name="T41" fmla="*/ 993 h 1810"/>
              <a:gd name="T42" fmla="*/ 0 w 18989"/>
              <a:gd name="T43" fmla="*/ 1067 h 1810"/>
              <a:gd name="T44" fmla="*/ 418 w 18989"/>
              <a:gd name="T45" fmla="*/ 891 h 1810"/>
              <a:gd name="T46" fmla="*/ 2051 w 18989"/>
              <a:gd name="T47" fmla="*/ 389 h 1810"/>
              <a:gd name="T48" fmla="*/ 4147 w 18989"/>
              <a:gd name="T49" fmla="*/ 169 h 1810"/>
              <a:gd name="T50" fmla="*/ 6774 w 18989"/>
              <a:gd name="T51" fmla="*/ 515 h 1810"/>
              <a:gd name="T52" fmla="*/ 7136 w 18989"/>
              <a:gd name="T53" fmla="*/ 617 h 1810"/>
              <a:gd name="T54" fmla="*/ 7494 w 18989"/>
              <a:gd name="T55" fmla="*/ 731 h 1810"/>
              <a:gd name="T56" fmla="*/ 8179 w 18989"/>
              <a:gd name="T57" fmla="*/ 968 h 1810"/>
              <a:gd name="T58" fmla="*/ 8834 w 18989"/>
              <a:gd name="T59" fmla="*/ 1186 h 1810"/>
              <a:gd name="T60" fmla="*/ 9153 w 18989"/>
              <a:gd name="T61" fmla="*/ 1279 h 1810"/>
              <a:gd name="T62" fmla="*/ 9312 w 18989"/>
              <a:gd name="T63" fmla="*/ 1318 h 1810"/>
              <a:gd name="T64" fmla="*/ 9474 w 18989"/>
              <a:gd name="T65" fmla="*/ 1357 h 1810"/>
              <a:gd name="T66" fmla="*/ 12596 w 18989"/>
              <a:gd name="T67" fmla="*/ 1556 h 1810"/>
              <a:gd name="T68" fmla="*/ 13519 w 18989"/>
              <a:gd name="T69" fmla="*/ 1472 h 1810"/>
              <a:gd name="T70" fmla="*/ 14488 w 18989"/>
              <a:gd name="T71" fmla="*/ 1325 h 1810"/>
              <a:gd name="T72" fmla="*/ 16572 w 18989"/>
              <a:gd name="T73" fmla="*/ 836 h 1810"/>
              <a:gd name="T74" fmla="*/ 16845 w 18989"/>
              <a:gd name="T75" fmla="*/ 755 h 1810"/>
              <a:gd name="T76" fmla="*/ 17398 w 18989"/>
              <a:gd name="T77" fmla="*/ 581 h 1810"/>
              <a:gd name="T78" fmla="*/ 17678 w 18989"/>
              <a:gd name="T79" fmla="*/ 487 h 1810"/>
              <a:gd name="T80" fmla="*/ 17961 w 18989"/>
              <a:gd name="T81" fmla="*/ 389 h 1810"/>
              <a:gd name="T82" fmla="*/ 18245 w 18989"/>
              <a:gd name="T83" fmla="*/ 286 h 1810"/>
              <a:gd name="T84" fmla="*/ 18820 w 18989"/>
              <a:gd name="T85" fmla="*/ 67 h 1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989" h="1810">
                <a:moveTo>
                  <a:pt x="18988" y="0"/>
                </a:moveTo>
                <a:lnTo>
                  <a:pt x="18988" y="274"/>
                </a:lnTo>
                <a:lnTo>
                  <a:pt x="18988" y="274"/>
                </a:lnTo>
                <a:cubicBezTo>
                  <a:pt x="18813" y="340"/>
                  <a:pt x="18641" y="407"/>
                  <a:pt x="18465" y="469"/>
                </a:cubicBezTo>
                <a:lnTo>
                  <a:pt x="18465" y="469"/>
                </a:lnTo>
                <a:cubicBezTo>
                  <a:pt x="18366" y="504"/>
                  <a:pt x="18269" y="540"/>
                  <a:pt x="18171" y="574"/>
                </a:cubicBezTo>
                <a:lnTo>
                  <a:pt x="17878" y="673"/>
                </a:lnTo>
                <a:lnTo>
                  <a:pt x="17878" y="673"/>
                </a:lnTo>
                <a:cubicBezTo>
                  <a:pt x="17782" y="706"/>
                  <a:pt x="17686" y="737"/>
                  <a:pt x="17589" y="767"/>
                </a:cubicBezTo>
                <a:lnTo>
                  <a:pt x="17302" y="858"/>
                </a:lnTo>
                <a:lnTo>
                  <a:pt x="17016" y="944"/>
                </a:lnTo>
                <a:lnTo>
                  <a:pt x="17016" y="944"/>
                </a:lnTo>
                <a:cubicBezTo>
                  <a:pt x="16922" y="972"/>
                  <a:pt x="16829" y="999"/>
                  <a:pt x="16734" y="1025"/>
                </a:cubicBezTo>
                <a:lnTo>
                  <a:pt x="16734" y="1025"/>
                </a:lnTo>
                <a:cubicBezTo>
                  <a:pt x="16000" y="1230"/>
                  <a:pt x="15280" y="1398"/>
                  <a:pt x="14578" y="1516"/>
                </a:cubicBezTo>
                <a:lnTo>
                  <a:pt x="14578" y="1516"/>
                </a:lnTo>
                <a:cubicBezTo>
                  <a:pt x="14238" y="1577"/>
                  <a:pt x="13904" y="1621"/>
                  <a:pt x="13575" y="1662"/>
                </a:cubicBezTo>
                <a:lnTo>
                  <a:pt x="13575" y="1662"/>
                </a:lnTo>
                <a:cubicBezTo>
                  <a:pt x="13252" y="1695"/>
                  <a:pt x="12935" y="1727"/>
                  <a:pt x="12622" y="1742"/>
                </a:cubicBezTo>
                <a:lnTo>
                  <a:pt x="12622" y="1742"/>
                </a:lnTo>
                <a:cubicBezTo>
                  <a:pt x="11438" y="1809"/>
                  <a:pt x="10337" y="1729"/>
                  <a:pt x="9401" y="1516"/>
                </a:cubicBezTo>
                <a:lnTo>
                  <a:pt x="9401" y="1516"/>
                </a:lnTo>
                <a:cubicBezTo>
                  <a:pt x="9344" y="1504"/>
                  <a:pt x="9290" y="1489"/>
                  <a:pt x="9234" y="1475"/>
                </a:cubicBezTo>
                <a:lnTo>
                  <a:pt x="9234" y="1475"/>
                </a:lnTo>
                <a:cubicBezTo>
                  <a:pt x="9179" y="1461"/>
                  <a:pt x="9124" y="1449"/>
                  <a:pt x="9070" y="1433"/>
                </a:cubicBezTo>
                <a:lnTo>
                  <a:pt x="9070" y="1433"/>
                </a:lnTo>
                <a:cubicBezTo>
                  <a:pt x="8962" y="1403"/>
                  <a:pt x="8853" y="1370"/>
                  <a:pt x="8743" y="1337"/>
                </a:cubicBezTo>
                <a:lnTo>
                  <a:pt x="8743" y="1337"/>
                </a:lnTo>
                <a:cubicBezTo>
                  <a:pt x="8527" y="1269"/>
                  <a:pt x="8308" y="1191"/>
                  <a:pt x="8085" y="1112"/>
                </a:cubicBezTo>
                <a:lnTo>
                  <a:pt x="8085" y="1112"/>
                </a:lnTo>
                <a:cubicBezTo>
                  <a:pt x="7864" y="1034"/>
                  <a:pt x="7641" y="952"/>
                  <a:pt x="7408" y="873"/>
                </a:cubicBezTo>
                <a:lnTo>
                  <a:pt x="7408" y="873"/>
                </a:lnTo>
                <a:cubicBezTo>
                  <a:pt x="7293" y="834"/>
                  <a:pt x="7178" y="796"/>
                  <a:pt x="7059" y="759"/>
                </a:cubicBezTo>
                <a:lnTo>
                  <a:pt x="7059" y="759"/>
                </a:lnTo>
                <a:cubicBezTo>
                  <a:pt x="6941" y="723"/>
                  <a:pt x="6822" y="691"/>
                  <a:pt x="6706" y="657"/>
                </a:cubicBezTo>
                <a:lnTo>
                  <a:pt x="6706" y="657"/>
                </a:lnTo>
                <a:cubicBezTo>
                  <a:pt x="5807" y="414"/>
                  <a:pt x="4937" y="309"/>
                  <a:pt x="4135" y="302"/>
                </a:cubicBezTo>
                <a:lnTo>
                  <a:pt x="4135" y="302"/>
                </a:lnTo>
                <a:cubicBezTo>
                  <a:pt x="3390" y="296"/>
                  <a:pt x="2698" y="373"/>
                  <a:pt x="2068" y="506"/>
                </a:cubicBezTo>
                <a:lnTo>
                  <a:pt x="2068" y="506"/>
                </a:lnTo>
                <a:cubicBezTo>
                  <a:pt x="1479" y="630"/>
                  <a:pt x="939" y="800"/>
                  <a:pt x="448" y="993"/>
                </a:cubicBezTo>
                <a:lnTo>
                  <a:pt x="448" y="993"/>
                </a:lnTo>
                <a:cubicBezTo>
                  <a:pt x="295" y="1053"/>
                  <a:pt x="145" y="1116"/>
                  <a:pt x="0" y="1180"/>
                </a:cubicBezTo>
                <a:lnTo>
                  <a:pt x="0" y="1067"/>
                </a:lnTo>
                <a:lnTo>
                  <a:pt x="0" y="1067"/>
                </a:lnTo>
                <a:cubicBezTo>
                  <a:pt x="136" y="1007"/>
                  <a:pt x="275" y="948"/>
                  <a:pt x="418" y="891"/>
                </a:cubicBezTo>
                <a:lnTo>
                  <a:pt x="418" y="891"/>
                </a:lnTo>
                <a:cubicBezTo>
                  <a:pt x="912" y="693"/>
                  <a:pt x="1455" y="518"/>
                  <a:pt x="2051" y="389"/>
                </a:cubicBezTo>
                <a:lnTo>
                  <a:pt x="2051" y="389"/>
                </a:lnTo>
                <a:cubicBezTo>
                  <a:pt x="2689" y="251"/>
                  <a:pt x="3390" y="168"/>
                  <a:pt x="4147" y="169"/>
                </a:cubicBezTo>
                <a:lnTo>
                  <a:pt x="4147" y="169"/>
                </a:lnTo>
                <a:cubicBezTo>
                  <a:pt x="4964" y="171"/>
                  <a:pt x="5854" y="272"/>
                  <a:pt x="6774" y="515"/>
                </a:cubicBezTo>
                <a:lnTo>
                  <a:pt x="6774" y="515"/>
                </a:lnTo>
                <a:cubicBezTo>
                  <a:pt x="6894" y="548"/>
                  <a:pt x="7016" y="581"/>
                  <a:pt x="7136" y="617"/>
                </a:cubicBezTo>
                <a:lnTo>
                  <a:pt x="7136" y="617"/>
                </a:lnTo>
                <a:cubicBezTo>
                  <a:pt x="7258" y="654"/>
                  <a:pt x="7377" y="692"/>
                  <a:pt x="7494" y="731"/>
                </a:cubicBezTo>
                <a:lnTo>
                  <a:pt x="7494" y="731"/>
                </a:lnTo>
                <a:cubicBezTo>
                  <a:pt x="7731" y="810"/>
                  <a:pt x="7958" y="891"/>
                  <a:pt x="8179" y="968"/>
                </a:cubicBezTo>
                <a:lnTo>
                  <a:pt x="8179" y="968"/>
                </a:lnTo>
                <a:cubicBezTo>
                  <a:pt x="8404" y="1046"/>
                  <a:pt x="8621" y="1121"/>
                  <a:pt x="8834" y="1186"/>
                </a:cubicBezTo>
                <a:lnTo>
                  <a:pt x="8834" y="1186"/>
                </a:lnTo>
                <a:cubicBezTo>
                  <a:pt x="8941" y="1219"/>
                  <a:pt x="9048" y="1251"/>
                  <a:pt x="9153" y="1279"/>
                </a:cubicBezTo>
                <a:lnTo>
                  <a:pt x="9153" y="1279"/>
                </a:lnTo>
                <a:cubicBezTo>
                  <a:pt x="9206" y="1294"/>
                  <a:pt x="9259" y="1305"/>
                  <a:pt x="9312" y="1318"/>
                </a:cubicBezTo>
                <a:lnTo>
                  <a:pt x="9312" y="1318"/>
                </a:lnTo>
                <a:cubicBezTo>
                  <a:pt x="9366" y="1331"/>
                  <a:pt x="9418" y="1346"/>
                  <a:pt x="9474" y="1357"/>
                </a:cubicBezTo>
                <a:lnTo>
                  <a:pt x="9474" y="1357"/>
                </a:lnTo>
                <a:cubicBezTo>
                  <a:pt x="10379" y="1557"/>
                  <a:pt x="11447" y="1628"/>
                  <a:pt x="12596" y="1556"/>
                </a:cubicBezTo>
                <a:lnTo>
                  <a:pt x="12596" y="1556"/>
                </a:lnTo>
                <a:cubicBezTo>
                  <a:pt x="12899" y="1539"/>
                  <a:pt x="13206" y="1507"/>
                  <a:pt x="13519" y="1472"/>
                </a:cubicBezTo>
                <a:lnTo>
                  <a:pt x="13519" y="1472"/>
                </a:lnTo>
                <a:cubicBezTo>
                  <a:pt x="13837" y="1431"/>
                  <a:pt x="14159" y="1387"/>
                  <a:pt x="14488" y="1325"/>
                </a:cubicBezTo>
                <a:lnTo>
                  <a:pt x="14488" y="1325"/>
                </a:lnTo>
                <a:cubicBezTo>
                  <a:pt x="15167" y="1206"/>
                  <a:pt x="15864" y="1039"/>
                  <a:pt x="16572" y="836"/>
                </a:cubicBezTo>
                <a:lnTo>
                  <a:pt x="16572" y="836"/>
                </a:lnTo>
                <a:cubicBezTo>
                  <a:pt x="16664" y="810"/>
                  <a:pt x="16754" y="783"/>
                  <a:pt x="16845" y="755"/>
                </a:cubicBezTo>
                <a:lnTo>
                  <a:pt x="17121" y="671"/>
                </a:lnTo>
                <a:lnTo>
                  <a:pt x="17398" y="581"/>
                </a:lnTo>
                <a:lnTo>
                  <a:pt x="17398" y="581"/>
                </a:lnTo>
                <a:cubicBezTo>
                  <a:pt x="17492" y="551"/>
                  <a:pt x="17585" y="520"/>
                  <a:pt x="17678" y="487"/>
                </a:cubicBezTo>
                <a:lnTo>
                  <a:pt x="17961" y="389"/>
                </a:lnTo>
                <a:lnTo>
                  <a:pt x="17961" y="389"/>
                </a:lnTo>
                <a:cubicBezTo>
                  <a:pt x="18056" y="356"/>
                  <a:pt x="18150" y="320"/>
                  <a:pt x="18245" y="286"/>
                </a:cubicBezTo>
                <a:lnTo>
                  <a:pt x="18245" y="286"/>
                </a:lnTo>
                <a:cubicBezTo>
                  <a:pt x="18438" y="217"/>
                  <a:pt x="18627" y="141"/>
                  <a:pt x="18820" y="67"/>
                </a:cubicBezTo>
                <a:lnTo>
                  <a:pt x="18820" y="67"/>
                </a:lnTo>
                <a:cubicBezTo>
                  <a:pt x="18876" y="45"/>
                  <a:pt x="18932" y="23"/>
                  <a:pt x="18988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9DB70D4-2DD2-3742-B6D2-A73079EE6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" y="10157081"/>
            <a:ext cx="24376361" cy="2451921"/>
          </a:xfrm>
          <a:custGeom>
            <a:avLst/>
            <a:gdLst>
              <a:gd name="connsiteX0" fmla="*/ 13048668 w 24376361"/>
              <a:gd name="connsiteY0" fmla="*/ 1983320 h 2451921"/>
              <a:gd name="connsiteX1" fmla="*/ 13681354 w 24376361"/>
              <a:gd name="connsiteY1" fmla="*/ 2066999 h 2451921"/>
              <a:gd name="connsiteX2" fmla="*/ 14007322 w 24376361"/>
              <a:gd name="connsiteY2" fmla="*/ 2097895 h 2451921"/>
              <a:gd name="connsiteX3" fmla="*/ 14172872 w 24376361"/>
              <a:gd name="connsiteY3" fmla="*/ 2113344 h 2451921"/>
              <a:gd name="connsiteX4" fmla="*/ 14340989 w 24376361"/>
              <a:gd name="connsiteY4" fmla="*/ 2126217 h 2451921"/>
              <a:gd name="connsiteX5" fmla="*/ 15744961 w 24376361"/>
              <a:gd name="connsiteY5" fmla="*/ 2175137 h 2451921"/>
              <a:gd name="connsiteX6" fmla="*/ 15765495 w 24376361"/>
              <a:gd name="connsiteY6" fmla="*/ 2451921 h 2451921"/>
              <a:gd name="connsiteX7" fmla="*/ 14317889 w 24376361"/>
              <a:gd name="connsiteY7" fmla="*/ 2390127 h 2451921"/>
              <a:gd name="connsiteX8" fmla="*/ 14144639 w 24376361"/>
              <a:gd name="connsiteY8" fmla="*/ 2375966 h 2451921"/>
              <a:gd name="connsiteX9" fmla="*/ 13972672 w 24376361"/>
              <a:gd name="connsiteY9" fmla="*/ 2359230 h 2451921"/>
              <a:gd name="connsiteX10" fmla="*/ 13636437 w 24376361"/>
              <a:gd name="connsiteY10" fmla="*/ 2323184 h 2451921"/>
              <a:gd name="connsiteX11" fmla="*/ 12987068 w 24376361"/>
              <a:gd name="connsiteY11" fmla="*/ 2233069 h 2451921"/>
              <a:gd name="connsiteX12" fmla="*/ 20949237 w 24376361"/>
              <a:gd name="connsiteY12" fmla="*/ 1620996 h 2451921"/>
              <a:gd name="connsiteX13" fmla="*/ 21149405 w 24376361"/>
              <a:gd name="connsiteY13" fmla="*/ 1918706 h 2451921"/>
              <a:gd name="connsiteX14" fmla="*/ 20921005 w 24376361"/>
              <a:gd name="connsiteY14" fmla="*/ 1963619 h 2451921"/>
              <a:gd name="connsiteX15" fmla="*/ 20691321 w 24376361"/>
              <a:gd name="connsiteY15" fmla="*/ 2004682 h 2451921"/>
              <a:gd name="connsiteX16" fmla="*/ 20239653 w 24376361"/>
              <a:gd name="connsiteY16" fmla="*/ 2082959 h 2451921"/>
              <a:gd name="connsiteX17" fmla="*/ 19352997 w 24376361"/>
              <a:gd name="connsiteY17" fmla="*/ 2215132 h 2451921"/>
              <a:gd name="connsiteX18" fmla="*/ 18493285 w 24376361"/>
              <a:gd name="connsiteY18" fmla="*/ 2317791 h 2451921"/>
              <a:gd name="connsiteX19" fmla="*/ 18071129 w 24376361"/>
              <a:gd name="connsiteY19" fmla="*/ 2357571 h 2451921"/>
              <a:gd name="connsiteX20" fmla="*/ 17864541 w 24376361"/>
              <a:gd name="connsiteY20" fmla="*/ 2375536 h 2451921"/>
              <a:gd name="connsiteX21" fmla="*/ 17657953 w 24376361"/>
              <a:gd name="connsiteY21" fmla="*/ 2389652 h 2451921"/>
              <a:gd name="connsiteX22" fmla="*/ 17578397 w 24376361"/>
              <a:gd name="connsiteY22" fmla="*/ 2100925 h 2451921"/>
              <a:gd name="connsiteX23" fmla="*/ 17777285 w 24376361"/>
              <a:gd name="connsiteY23" fmla="*/ 2086809 h 2451921"/>
              <a:gd name="connsiteX24" fmla="*/ 17977457 w 24376361"/>
              <a:gd name="connsiteY24" fmla="*/ 2067561 h 2451921"/>
              <a:gd name="connsiteX25" fmla="*/ 18384217 w 24376361"/>
              <a:gd name="connsiteY25" fmla="*/ 2026497 h 2451921"/>
              <a:gd name="connsiteX26" fmla="*/ 19214417 w 24376361"/>
              <a:gd name="connsiteY26" fmla="*/ 1919989 h 2451921"/>
              <a:gd name="connsiteX27" fmla="*/ 20071561 w 24376361"/>
              <a:gd name="connsiteY27" fmla="*/ 1786533 h 2451921"/>
              <a:gd name="connsiteX28" fmla="*/ 20507833 w 24376361"/>
              <a:gd name="connsiteY28" fmla="*/ 1706973 h 2451921"/>
              <a:gd name="connsiteX29" fmla="*/ 20728533 w 24376361"/>
              <a:gd name="connsiteY29" fmla="*/ 1665909 h 2451921"/>
              <a:gd name="connsiteX30" fmla="*/ 0 w 24376361"/>
              <a:gd name="connsiteY30" fmla="*/ 1071847 h 2451921"/>
              <a:gd name="connsiteX31" fmla="*/ 32754 w 24376361"/>
              <a:gd name="connsiteY31" fmla="*/ 1175395 h 2451921"/>
              <a:gd name="connsiteX32" fmla="*/ 0 w 24376361"/>
              <a:gd name="connsiteY32" fmla="*/ 1189458 h 2451921"/>
              <a:gd name="connsiteX33" fmla="*/ 9661605 w 24376361"/>
              <a:gd name="connsiteY33" fmla="*/ 1020896 h 2451921"/>
              <a:gd name="connsiteX34" fmla="*/ 11655373 w 24376361"/>
              <a:gd name="connsiteY34" fmla="*/ 1701290 h 2451921"/>
              <a:gd name="connsiteX35" fmla="*/ 11550031 w 24376361"/>
              <a:gd name="connsiteY35" fmla="*/ 1931083 h 2451921"/>
              <a:gd name="connsiteX36" fmla="*/ 9528001 w 24376361"/>
              <a:gd name="connsiteY36" fmla="*/ 1225014 h 2451921"/>
              <a:gd name="connsiteX37" fmla="*/ 24376361 w 24376361"/>
              <a:gd name="connsiteY37" fmla="*/ 743491 h 2451921"/>
              <a:gd name="connsiteX38" fmla="*/ 24376361 w 24376361"/>
              <a:gd name="connsiteY38" fmla="*/ 1132333 h 2451921"/>
              <a:gd name="connsiteX39" fmla="*/ 23435809 w 24376361"/>
              <a:gd name="connsiteY39" fmla="*/ 1393266 h 2451921"/>
              <a:gd name="connsiteX40" fmla="*/ 23154801 w 24376361"/>
              <a:gd name="connsiteY40" fmla="*/ 1096518 h 2451921"/>
              <a:gd name="connsiteX41" fmla="*/ 24376361 w 24376361"/>
              <a:gd name="connsiteY41" fmla="*/ 743491 h 2451921"/>
              <a:gd name="connsiteX42" fmla="*/ 1584960 w 24376361"/>
              <a:gd name="connsiteY42" fmla="*/ 454762 h 2451921"/>
              <a:gd name="connsiteX43" fmla="*/ 1623513 w 24376361"/>
              <a:gd name="connsiteY43" fmla="*/ 618693 h 2451921"/>
              <a:gd name="connsiteX44" fmla="*/ 595413 w 24376361"/>
              <a:gd name="connsiteY44" fmla="*/ 951678 h 2451921"/>
              <a:gd name="connsiteX45" fmla="*/ 549148 w 24376361"/>
              <a:gd name="connsiteY45" fmla="*/ 799274 h 2451921"/>
              <a:gd name="connsiteX46" fmla="*/ 1584960 w 24376361"/>
              <a:gd name="connsiteY46" fmla="*/ 454762 h 2451921"/>
              <a:gd name="connsiteX47" fmla="*/ 6839945 w 24376361"/>
              <a:gd name="connsiteY47" fmla="*/ 171699 h 2451921"/>
              <a:gd name="connsiteX48" fmla="*/ 8575619 w 24376361"/>
              <a:gd name="connsiteY48" fmla="*/ 610923 h 2451921"/>
              <a:gd name="connsiteX49" fmla="*/ 8465376 w 24376361"/>
              <a:gd name="connsiteY49" fmla="*/ 815808 h 2451921"/>
              <a:gd name="connsiteX50" fmla="*/ 6782261 w 24376361"/>
              <a:gd name="connsiteY50" fmla="*/ 376585 h 2451921"/>
              <a:gd name="connsiteX51" fmla="*/ 3522886 w 24376361"/>
              <a:gd name="connsiteY51" fmla="*/ 69794 h 2451921"/>
              <a:gd name="connsiteX52" fmla="*/ 3537038 w 24376361"/>
              <a:gd name="connsiteY52" fmla="*/ 253237 h 2451921"/>
              <a:gd name="connsiteX53" fmla="*/ 2297979 w 24376361"/>
              <a:gd name="connsiteY53" fmla="*/ 453473 h 2451921"/>
              <a:gd name="connsiteX54" fmla="*/ 2264526 w 24376361"/>
              <a:gd name="connsiteY54" fmla="*/ 281657 h 2451921"/>
              <a:gd name="connsiteX55" fmla="*/ 3522886 w 24376361"/>
              <a:gd name="connsiteY55" fmla="*/ 69794 h 2451921"/>
              <a:gd name="connsiteX56" fmla="*/ 4716257 w 24376361"/>
              <a:gd name="connsiteY56" fmla="*/ 357 h 2451921"/>
              <a:gd name="connsiteX57" fmla="*/ 5858186 w 24376361"/>
              <a:gd name="connsiteY57" fmla="*/ 47546 h 2451921"/>
              <a:gd name="connsiteX58" fmla="*/ 5826079 w 24376361"/>
              <a:gd name="connsiteY58" fmla="*/ 249663 h 2451921"/>
              <a:gd name="connsiteX59" fmla="*/ 4347894 w 24376361"/>
              <a:gd name="connsiteY59" fmla="*/ 201725 h 2451921"/>
              <a:gd name="connsiteX60" fmla="*/ 4347894 w 24376361"/>
              <a:gd name="connsiteY60" fmla="*/ 8677 h 2451921"/>
              <a:gd name="connsiteX61" fmla="*/ 4716257 w 24376361"/>
              <a:gd name="connsiteY61" fmla="*/ 357 h 24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4376361" h="2451921">
                <a:moveTo>
                  <a:pt x="13048668" y="1983320"/>
                </a:moveTo>
                <a:cubicBezTo>
                  <a:pt x="13255286" y="2018079"/>
                  <a:pt x="13467036" y="2039964"/>
                  <a:pt x="13681354" y="2066999"/>
                </a:cubicBezTo>
                <a:lnTo>
                  <a:pt x="14007322" y="2097895"/>
                </a:lnTo>
                <a:cubicBezTo>
                  <a:pt x="14062505" y="2103045"/>
                  <a:pt x="14117689" y="2109482"/>
                  <a:pt x="14172872" y="2113344"/>
                </a:cubicBezTo>
                <a:lnTo>
                  <a:pt x="14340989" y="2126217"/>
                </a:lnTo>
                <a:cubicBezTo>
                  <a:pt x="14796575" y="2160976"/>
                  <a:pt x="15264993" y="2173850"/>
                  <a:pt x="15744961" y="2175137"/>
                </a:cubicBezTo>
                <a:lnTo>
                  <a:pt x="15765495" y="2451921"/>
                </a:lnTo>
                <a:cubicBezTo>
                  <a:pt x="15270126" y="2446771"/>
                  <a:pt x="14786308" y="2430035"/>
                  <a:pt x="14317889" y="2390127"/>
                </a:cubicBezTo>
                <a:lnTo>
                  <a:pt x="14144639" y="2375966"/>
                </a:lnTo>
                <a:cubicBezTo>
                  <a:pt x="14086889" y="2372104"/>
                  <a:pt x="14030422" y="2364380"/>
                  <a:pt x="13972672" y="2359230"/>
                </a:cubicBezTo>
                <a:lnTo>
                  <a:pt x="13636437" y="2323184"/>
                </a:lnTo>
                <a:cubicBezTo>
                  <a:pt x="13416986" y="2294862"/>
                  <a:pt x="13198819" y="2270402"/>
                  <a:pt x="12987068" y="2233069"/>
                </a:cubicBezTo>
                <a:close/>
                <a:moveTo>
                  <a:pt x="20949237" y="1620996"/>
                </a:moveTo>
                <a:lnTo>
                  <a:pt x="21149405" y="1918706"/>
                </a:lnTo>
                <a:lnTo>
                  <a:pt x="20921005" y="1963619"/>
                </a:lnTo>
                <a:cubicBezTo>
                  <a:pt x="20844017" y="1977734"/>
                  <a:pt x="20767029" y="1990567"/>
                  <a:pt x="20691321" y="2004682"/>
                </a:cubicBezTo>
                <a:lnTo>
                  <a:pt x="20239653" y="2082959"/>
                </a:lnTo>
                <a:cubicBezTo>
                  <a:pt x="19940677" y="2129156"/>
                  <a:pt x="19648121" y="2177919"/>
                  <a:pt x="19352997" y="2215132"/>
                </a:cubicBezTo>
                <a:cubicBezTo>
                  <a:pt x="19064285" y="2256196"/>
                  <a:pt x="18776861" y="2285710"/>
                  <a:pt x="18493285" y="2317791"/>
                </a:cubicBezTo>
                <a:cubicBezTo>
                  <a:pt x="18352137" y="2333190"/>
                  <a:pt x="18210993" y="2343455"/>
                  <a:pt x="18071129" y="2357571"/>
                </a:cubicBezTo>
                <a:lnTo>
                  <a:pt x="17864541" y="2375536"/>
                </a:lnTo>
                <a:cubicBezTo>
                  <a:pt x="17795249" y="2380669"/>
                  <a:pt x="17725961" y="2384519"/>
                  <a:pt x="17657953" y="2389652"/>
                </a:cubicBezTo>
                <a:lnTo>
                  <a:pt x="17578397" y="2100925"/>
                </a:lnTo>
                <a:cubicBezTo>
                  <a:pt x="17643837" y="2097075"/>
                  <a:pt x="17710561" y="2093225"/>
                  <a:pt x="17777285" y="2086809"/>
                </a:cubicBezTo>
                <a:lnTo>
                  <a:pt x="17977457" y="2067561"/>
                </a:lnTo>
                <a:cubicBezTo>
                  <a:pt x="18112189" y="2053445"/>
                  <a:pt x="18248201" y="2043179"/>
                  <a:pt x="18384217" y="2026497"/>
                </a:cubicBezTo>
                <a:cubicBezTo>
                  <a:pt x="18658813" y="1993133"/>
                  <a:pt x="18937253" y="1962336"/>
                  <a:pt x="19214417" y="1919989"/>
                </a:cubicBezTo>
                <a:cubicBezTo>
                  <a:pt x="19499273" y="1882775"/>
                  <a:pt x="19781569" y="1834012"/>
                  <a:pt x="20071561" y="1786533"/>
                </a:cubicBezTo>
                <a:lnTo>
                  <a:pt x="20507833" y="1706973"/>
                </a:lnTo>
                <a:cubicBezTo>
                  <a:pt x="20580973" y="1694140"/>
                  <a:pt x="20655393" y="1681308"/>
                  <a:pt x="20728533" y="1665909"/>
                </a:cubicBezTo>
                <a:close/>
                <a:moveTo>
                  <a:pt x="0" y="1071847"/>
                </a:moveTo>
                <a:lnTo>
                  <a:pt x="32754" y="1175395"/>
                </a:lnTo>
                <a:cubicBezTo>
                  <a:pt x="21836" y="1180509"/>
                  <a:pt x="10918" y="1184344"/>
                  <a:pt x="0" y="1189458"/>
                </a:cubicBezTo>
                <a:close/>
                <a:moveTo>
                  <a:pt x="9661605" y="1020896"/>
                </a:moveTo>
                <a:cubicBezTo>
                  <a:pt x="10291079" y="1266095"/>
                  <a:pt x="10939825" y="1517712"/>
                  <a:pt x="11655373" y="1701290"/>
                </a:cubicBezTo>
                <a:lnTo>
                  <a:pt x="11550031" y="1931083"/>
                </a:lnTo>
                <a:cubicBezTo>
                  <a:pt x="10812645" y="1735951"/>
                  <a:pt x="10151054" y="1474064"/>
                  <a:pt x="9528001" y="1225014"/>
                </a:cubicBezTo>
                <a:close/>
                <a:moveTo>
                  <a:pt x="24376361" y="743491"/>
                </a:moveTo>
                <a:lnTo>
                  <a:pt x="24376361" y="1132333"/>
                </a:lnTo>
                <a:cubicBezTo>
                  <a:pt x="24061989" y="1223148"/>
                  <a:pt x="23747617" y="1310125"/>
                  <a:pt x="23435809" y="1393266"/>
                </a:cubicBezTo>
                <a:lnTo>
                  <a:pt x="23154801" y="1096518"/>
                </a:lnTo>
                <a:cubicBezTo>
                  <a:pt x="23560277" y="986517"/>
                  <a:pt x="23967037" y="868841"/>
                  <a:pt x="24376361" y="743491"/>
                </a:cubicBezTo>
                <a:close/>
                <a:moveTo>
                  <a:pt x="1584960" y="454762"/>
                </a:moveTo>
                <a:lnTo>
                  <a:pt x="1623513" y="618693"/>
                </a:lnTo>
                <a:cubicBezTo>
                  <a:pt x="1266248" y="717308"/>
                  <a:pt x="924405" y="830011"/>
                  <a:pt x="595413" y="951678"/>
                </a:cubicBezTo>
                <a:lnTo>
                  <a:pt x="549148" y="799274"/>
                </a:lnTo>
                <a:cubicBezTo>
                  <a:pt x="879426" y="673764"/>
                  <a:pt x="1223839" y="557219"/>
                  <a:pt x="1584960" y="454762"/>
                </a:cubicBezTo>
                <a:close/>
                <a:moveTo>
                  <a:pt x="6839945" y="171699"/>
                </a:moveTo>
                <a:cubicBezTo>
                  <a:pt x="7409103" y="271581"/>
                  <a:pt x="7992362" y="416281"/>
                  <a:pt x="8575619" y="610923"/>
                </a:cubicBezTo>
                <a:lnTo>
                  <a:pt x="8465376" y="815808"/>
                </a:lnTo>
                <a:cubicBezTo>
                  <a:pt x="7902630" y="622448"/>
                  <a:pt x="7336036" y="476466"/>
                  <a:pt x="6782261" y="376585"/>
                </a:cubicBezTo>
                <a:close/>
                <a:moveTo>
                  <a:pt x="3522886" y="69794"/>
                </a:moveTo>
                <a:lnTo>
                  <a:pt x="3537038" y="253237"/>
                </a:lnTo>
                <a:cubicBezTo>
                  <a:pt x="3107292" y="297159"/>
                  <a:pt x="2692986" y="366919"/>
                  <a:pt x="2297979" y="453473"/>
                </a:cubicBezTo>
                <a:lnTo>
                  <a:pt x="2264526" y="281657"/>
                </a:lnTo>
                <a:cubicBezTo>
                  <a:pt x="2665967" y="191228"/>
                  <a:pt x="3085419" y="117592"/>
                  <a:pt x="3522886" y="69794"/>
                </a:cubicBezTo>
                <a:close/>
                <a:moveTo>
                  <a:pt x="4716257" y="357"/>
                </a:moveTo>
                <a:cubicBezTo>
                  <a:pt x="5087870" y="-2498"/>
                  <a:pt x="5469055" y="11592"/>
                  <a:pt x="5858186" y="47546"/>
                </a:cubicBezTo>
                <a:lnTo>
                  <a:pt x="5826079" y="249663"/>
                </a:lnTo>
                <a:cubicBezTo>
                  <a:pt x="5318796" y="199134"/>
                  <a:pt x="4824356" y="186178"/>
                  <a:pt x="4347894" y="201725"/>
                </a:cubicBezTo>
                <a:lnTo>
                  <a:pt x="4347894" y="8677"/>
                </a:lnTo>
                <a:cubicBezTo>
                  <a:pt x="4469579" y="4142"/>
                  <a:pt x="4592385" y="1308"/>
                  <a:pt x="4716257" y="3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3F47D960-DE63-B641-9723-98CAEC913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3378" y="3068432"/>
            <a:ext cx="4158142" cy="6034788"/>
          </a:xfrm>
          <a:custGeom>
            <a:avLst/>
            <a:gdLst>
              <a:gd name="T0" fmla="*/ 1098 w 4347"/>
              <a:gd name="T1" fmla="*/ 0 h 6309"/>
              <a:gd name="T2" fmla="*/ 3248 w 4347"/>
              <a:gd name="T3" fmla="*/ 0 h 6309"/>
              <a:gd name="T4" fmla="*/ 3248 w 4347"/>
              <a:gd name="T5" fmla="*/ 0 h 6309"/>
              <a:gd name="T6" fmla="*/ 4346 w 4347"/>
              <a:gd name="T7" fmla="*/ 1098 h 6309"/>
              <a:gd name="T8" fmla="*/ 4346 w 4347"/>
              <a:gd name="T9" fmla="*/ 1098 h 6309"/>
              <a:gd name="T10" fmla="*/ 4346 w 4347"/>
              <a:gd name="T11" fmla="*/ 3847 h 6309"/>
              <a:gd name="T12" fmla="*/ 4346 w 4347"/>
              <a:gd name="T13" fmla="*/ 3847 h 6309"/>
              <a:gd name="T14" fmla="*/ 3248 w 4347"/>
              <a:gd name="T15" fmla="*/ 4945 h 6309"/>
              <a:gd name="T16" fmla="*/ 3248 w 4347"/>
              <a:gd name="T17" fmla="*/ 4945 h 6309"/>
              <a:gd name="T18" fmla="*/ 3059 w 4347"/>
              <a:gd name="T19" fmla="*/ 4945 h 6309"/>
              <a:gd name="T20" fmla="*/ 3052 w 4347"/>
              <a:gd name="T21" fmla="*/ 4945 h 6309"/>
              <a:gd name="T22" fmla="*/ 3052 w 4347"/>
              <a:gd name="T23" fmla="*/ 4945 h 6309"/>
              <a:gd name="T24" fmla="*/ 2372 w 4347"/>
              <a:gd name="T25" fmla="*/ 5380 h 6309"/>
              <a:gd name="T26" fmla="*/ 2372 w 4347"/>
              <a:gd name="T27" fmla="*/ 5380 h 6309"/>
              <a:gd name="T28" fmla="*/ 2372 w 4347"/>
              <a:gd name="T29" fmla="*/ 6308 h 6309"/>
              <a:gd name="T30" fmla="*/ 2269 w 4347"/>
              <a:gd name="T31" fmla="*/ 6308 h 6309"/>
              <a:gd name="T32" fmla="*/ 2269 w 4347"/>
              <a:gd name="T33" fmla="*/ 5376 h 6309"/>
              <a:gd name="T34" fmla="*/ 2269 w 4347"/>
              <a:gd name="T35" fmla="*/ 5376 h 6309"/>
              <a:gd name="T36" fmla="*/ 2453 w 4347"/>
              <a:gd name="T37" fmla="*/ 5032 h 6309"/>
              <a:gd name="T38" fmla="*/ 2453 w 4347"/>
              <a:gd name="T39" fmla="*/ 5032 h 6309"/>
              <a:gd name="T40" fmla="*/ 2453 w 4347"/>
              <a:gd name="T41" fmla="*/ 5032 h 6309"/>
              <a:gd name="T42" fmla="*/ 2578 w 4347"/>
              <a:gd name="T43" fmla="*/ 4945 h 6309"/>
              <a:gd name="T44" fmla="*/ 2578 w 4347"/>
              <a:gd name="T45" fmla="*/ 4945 h 6309"/>
              <a:gd name="T46" fmla="*/ 2578 w 4347"/>
              <a:gd name="T47" fmla="*/ 4945 h 6309"/>
              <a:gd name="T48" fmla="*/ 2598 w 4347"/>
              <a:gd name="T49" fmla="*/ 4935 h 6309"/>
              <a:gd name="T50" fmla="*/ 2598 w 4347"/>
              <a:gd name="T51" fmla="*/ 4935 h 6309"/>
              <a:gd name="T52" fmla="*/ 2598 w 4347"/>
              <a:gd name="T53" fmla="*/ 4935 h 6309"/>
              <a:gd name="T54" fmla="*/ 3053 w 4347"/>
              <a:gd name="T55" fmla="*/ 4841 h 6309"/>
              <a:gd name="T56" fmla="*/ 3053 w 4347"/>
              <a:gd name="T57" fmla="*/ 4841 h 6309"/>
              <a:gd name="T58" fmla="*/ 3059 w 4347"/>
              <a:gd name="T59" fmla="*/ 4841 h 6309"/>
              <a:gd name="T60" fmla="*/ 3248 w 4347"/>
              <a:gd name="T61" fmla="*/ 4841 h 6309"/>
              <a:gd name="T62" fmla="*/ 3248 w 4347"/>
              <a:gd name="T63" fmla="*/ 4841 h 6309"/>
              <a:gd name="T64" fmla="*/ 4243 w 4347"/>
              <a:gd name="T65" fmla="*/ 3847 h 6309"/>
              <a:gd name="T66" fmla="*/ 4243 w 4347"/>
              <a:gd name="T67" fmla="*/ 3847 h 6309"/>
              <a:gd name="T68" fmla="*/ 4243 w 4347"/>
              <a:gd name="T69" fmla="*/ 1098 h 6309"/>
              <a:gd name="T70" fmla="*/ 4243 w 4347"/>
              <a:gd name="T71" fmla="*/ 1098 h 6309"/>
              <a:gd name="T72" fmla="*/ 3248 w 4347"/>
              <a:gd name="T73" fmla="*/ 103 h 6309"/>
              <a:gd name="T74" fmla="*/ 3248 w 4347"/>
              <a:gd name="T75" fmla="*/ 103 h 6309"/>
              <a:gd name="T76" fmla="*/ 1098 w 4347"/>
              <a:gd name="T77" fmla="*/ 103 h 6309"/>
              <a:gd name="T78" fmla="*/ 1098 w 4347"/>
              <a:gd name="T79" fmla="*/ 103 h 6309"/>
              <a:gd name="T80" fmla="*/ 103 w 4347"/>
              <a:gd name="T81" fmla="*/ 1098 h 6309"/>
              <a:gd name="T82" fmla="*/ 103 w 4347"/>
              <a:gd name="T83" fmla="*/ 1098 h 6309"/>
              <a:gd name="T84" fmla="*/ 103 w 4347"/>
              <a:gd name="T85" fmla="*/ 3847 h 6309"/>
              <a:gd name="T86" fmla="*/ 103 w 4347"/>
              <a:gd name="T87" fmla="*/ 3847 h 6309"/>
              <a:gd name="T88" fmla="*/ 1098 w 4347"/>
              <a:gd name="T89" fmla="*/ 4841 h 6309"/>
              <a:gd name="T90" fmla="*/ 1098 w 4347"/>
              <a:gd name="T91" fmla="*/ 4841 h 6309"/>
              <a:gd name="T92" fmla="*/ 2281 w 4347"/>
              <a:gd name="T93" fmla="*/ 4841 h 6309"/>
              <a:gd name="T94" fmla="*/ 2281 w 4347"/>
              <a:gd name="T95" fmla="*/ 4945 h 6309"/>
              <a:gd name="T96" fmla="*/ 1098 w 4347"/>
              <a:gd name="T97" fmla="*/ 4945 h 6309"/>
              <a:gd name="T98" fmla="*/ 1098 w 4347"/>
              <a:gd name="T99" fmla="*/ 4945 h 6309"/>
              <a:gd name="T100" fmla="*/ 0 w 4347"/>
              <a:gd name="T101" fmla="*/ 3847 h 6309"/>
              <a:gd name="T102" fmla="*/ 0 w 4347"/>
              <a:gd name="T103" fmla="*/ 3847 h 6309"/>
              <a:gd name="T104" fmla="*/ 0 w 4347"/>
              <a:gd name="T105" fmla="*/ 1098 h 6309"/>
              <a:gd name="T106" fmla="*/ 0 w 4347"/>
              <a:gd name="T107" fmla="*/ 1098 h 6309"/>
              <a:gd name="T108" fmla="*/ 1098 w 4347"/>
              <a:gd name="T109" fmla="*/ 0 h 6309"/>
              <a:gd name="T110" fmla="*/ 1098 w 4347"/>
              <a:gd name="T111" fmla="*/ 0 h 6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47" h="6309">
                <a:moveTo>
                  <a:pt x="1098" y="0"/>
                </a:moveTo>
                <a:lnTo>
                  <a:pt x="3248" y="0"/>
                </a:lnTo>
                <a:lnTo>
                  <a:pt x="3248" y="0"/>
                </a:lnTo>
                <a:cubicBezTo>
                  <a:pt x="3854" y="0"/>
                  <a:pt x="4346" y="492"/>
                  <a:pt x="4346" y="1098"/>
                </a:cubicBezTo>
                <a:lnTo>
                  <a:pt x="4346" y="1098"/>
                </a:lnTo>
                <a:lnTo>
                  <a:pt x="4346" y="3847"/>
                </a:lnTo>
                <a:lnTo>
                  <a:pt x="4346" y="3847"/>
                </a:lnTo>
                <a:cubicBezTo>
                  <a:pt x="4346" y="4452"/>
                  <a:pt x="3854" y="4945"/>
                  <a:pt x="3248" y="4945"/>
                </a:cubicBezTo>
                <a:lnTo>
                  <a:pt x="3248" y="4945"/>
                </a:lnTo>
                <a:lnTo>
                  <a:pt x="3059" y="4945"/>
                </a:lnTo>
                <a:lnTo>
                  <a:pt x="3052" y="4945"/>
                </a:lnTo>
                <a:lnTo>
                  <a:pt x="3052" y="4945"/>
                </a:lnTo>
                <a:cubicBezTo>
                  <a:pt x="2416" y="4945"/>
                  <a:pt x="2373" y="5363"/>
                  <a:pt x="2372" y="5380"/>
                </a:cubicBezTo>
                <a:lnTo>
                  <a:pt x="2372" y="5380"/>
                </a:lnTo>
                <a:lnTo>
                  <a:pt x="2372" y="6308"/>
                </a:lnTo>
                <a:lnTo>
                  <a:pt x="2269" y="6308"/>
                </a:lnTo>
                <a:lnTo>
                  <a:pt x="2269" y="5376"/>
                </a:lnTo>
                <a:lnTo>
                  <a:pt x="2269" y="5376"/>
                </a:lnTo>
                <a:cubicBezTo>
                  <a:pt x="2269" y="5371"/>
                  <a:pt x="2286" y="5184"/>
                  <a:pt x="2453" y="5032"/>
                </a:cubicBezTo>
                <a:lnTo>
                  <a:pt x="2453" y="5032"/>
                </a:lnTo>
                <a:lnTo>
                  <a:pt x="2453" y="5032"/>
                </a:lnTo>
                <a:cubicBezTo>
                  <a:pt x="2488" y="5001"/>
                  <a:pt x="2529" y="4971"/>
                  <a:pt x="2578" y="4945"/>
                </a:cubicBezTo>
                <a:lnTo>
                  <a:pt x="2578" y="4945"/>
                </a:lnTo>
                <a:lnTo>
                  <a:pt x="2578" y="4945"/>
                </a:lnTo>
                <a:cubicBezTo>
                  <a:pt x="2585" y="4941"/>
                  <a:pt x="2591" y="4938"/>
                  <a:pt x="2598" y="4935"/>
                </a:cubicBezTo>
                <a:lnTo>
                  <a:pt x="2598" y="4935"/>
                </a:lnTo>
                <a:lnTo>
                  <a:pt x="2598" y="4935"/>
                </a:lnTo>
                <a:cubicBezTo>
                  <a:pt x="2709" y="4880"/>
                  <a:pt x="2855" y="4841"/>
                  <a:pt x="3053" y="4841"/>
                </a:cubicBezTo>
                <a:lnTo>
                  <a:pt x="3053" y="4841"/>
                </a:lnTo>
                <a:lnTo>
                  <a:pt x="3059" y="4841"/>
                </a:lnTo>
                <a:lnTo>
                  <a:pt x="3248" y="4841"/>
                </a:lnTo>
                <a:lnTo>
                  <a:pt x="3248" y="4841"/>
                </a:lnTo>
                <a:cubicBezTo>
                  <a:pt x="3797" y="4841"/>
                  <a:pt x="4243" y="4395"/>
                  <a:pt x="4243" y="3847"/>
                </a:cubicBezTo>
                <a:lnTo>
                  <a:pt x="4243" y="3847"/>
                </a:lnTo>
                <a:lnTo>
                  <a:pt x="4243" y="1098"/>
                </a:lnTo>
                <a:lnTo>
                  <a:pt x="4243" y="1098"/>
                </a:lnTo>
                <a:cubicBezTo>
                  <a:pt x="4243" y="549"/>
                  <a:pt x="3797" y="103"/>
                  <a:pt x="3248" y="103"/>
                </a:cubicBezTo>
                <a:lnTo>
                  <a:pt x="3248" y="103"/>
                </a:lnTo>
                <a:lnTo>
                  <a:pt x="1098" y="103"/>
                </a:lnTo>
                <a:lnTo>
                  <a:pt x="1098" y="103"/>
                </a:lnTo>
                <a:cubicBezTo>
                  <a:pt x="549" y="103"/>
                  <a:pt x="103" y="549"/>
                  <a:pt x="103" y="1098"/>
                </a:cubicBezTo>
                <a:lnTo>
                  <a:pt x="103" y="1098"/>
                </a:lnTo>
                <a:lnTo>
                  <a:pt x="103" y="3847"/>
                </a:lnTo>
                <a:lnTo>
                  <a:pt x="103" y="3847"/>
                </a:lnTo>
                <a:cubicBezTo>
                  <a:pt x="103" y="4395"/>
                  <a:pt x="549" y="4841"/>
                  <a:pt x="1098" y="4841"/>
                </a:cubicBezTo>
                <a:lnTo>
                  <a:pt x="1098" y="4841"/>
                </a:lnTo>
                <a:lnTo>
                  <a:pt x="2281" y="4841"/>
                </a:lnTo>
                <a:lnTo>
                  <a:pt x="2281" y="4945"/>
                </a:lnTo>
                <a:lnTo>
                  <a:pt x="1098" y="4945"/>
                </a:lnTo>
                <a:lnTo>
                  <a:pt x="1098" y="4945"/>
                </a:lnTo>
                <a:cubicBezTo>
                  <a:pt x="492" y="4945"/>
                  <a:pt x="0" y="4452"/>
                  <a:pt x="0" y="3847"/>
                </a:cubicBezTo>
                <a:lnTo>
                  <a:pt x="0" y="3847"/>
                </a:lnTo>
                <a:lnTo>
                  <a:pt x="0" y="1098"/>
                </a:lnTo>
                <a:lnTo>
                  <a:pt x="0" y="1098"/>
                </a:lnTo>
                <a:cubicBezTo>
                  <a:pt x="0" y="492"/>
                  <a:pt x="492" y="0"/>
                  <a:pt x="1098" y="0"/>
                </a:cubicBezTo>
                <a:lnTo>
                  <a:pt x="109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2">
            <a:extLst>
              <a:ext uri="{FF2B5EF4-FFF2-40B4-BE49-F238E27FC236}">
                <a16:creationId xmlns:a16="http://schemas.microsoft.com/office/drawing/2014/main" id="{1B257E57-E81C-3E4B-901D-BFFCCC52D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0962" y="3068432"/>
            <a:ext cx="4158142" cy="6532416"/>
          </a:xfrm>
          <a:custGeom>
            <a:avLst/>
            <a:gdLst>
              <a:gd name="T0" fmla="*/ 1098 w 4347"/>
              <a:gd name="T1" fmla="*/ 0 h 6832"/>
              <a:gd name="T2" fmla="*/ 3248 w 4347"/>
              <a:gd name="T3" fmla="*/ 0 h 6832"/>
              <a:gd name="T4" fmla="*/ 3248 w 4347"/>
              <a:gd name="T5" fmla="*/ 0 h 6832"/>
              <a:gd name="T6" fmla="*/ 4346 w 4347"/>
              <a:gd name="T7" fmla="*/ 1098 h 6832"/>
              <a:gd name="T8" fmla="*/ 4346 w 4347"/>
              <a:gd name="T9" fmla="*/ 1098 h 6832"/>
              <a:gd name="T10" fmla="*/ 4346 w 4347"/>
              <a:gd name="T11" fmla="*/ 3847 h 6832"/>
              <a:gd name="T12" fmla="*/ 4346 w 4347"/>
              <a:gd name="T13" fmla="*/ 3847 h 6832"/>
              <a:gd name="T14" fmla="*/ 3248 w 4347"/>
              <a:gd name="T15" fmla="*/ 4945 h 6832"/>
              <a:gd name="T16" fmla="*/ 3248 w 4347"/>
              <a:gd name="T17" fmla="*/ 4945 h 6832"/>
              <a:gd name="T18" fmla="*/ 3059 w 4347"/>
              <a:gd name="T19" fmla="*/ 4945 h 6832"/>
              <a:gd name="T20" fmla="*/ 3052 w 4347"/>
              <a:gd name="T21" fmla="*/ 4945 h 6832"/>
              <a:gd name="T22" fmla="*/ 3052 w 4347"/>
              <a:gd name="T23" fmla="*/ 4945 h 6832"/>
              <a:gd name="T24" fmla="*/ 2372 w 4347"/>
              <a:gd name="T25" fmla="*/ 5380 h 6832"/>
              <a:gd name="T26" fmla="*/ 2372 w 4347"/>
              <a:gd name="T27" fmla="*/ 5380 h 6832"/>
              <a:gd name="T28" fmla="*/ 2372 w 4347"/>
              <a:gd name="T29" fmla="*/ 6831 h 6832"/>
              <a:gd name="T30" fmla="*/ 2269 w 4347"/>
              <a:gd name="T31" fmla="*/ 6831 h 6832"/>
              <a:gd name="T32" fmla="*/ 2269 w 4347"/>
              <a:gd name="T33" fmla="*/ 5376 h 6832"/>
              <a:gd name="T34" fmla="*/ 2269 w 4347"/>
              <a:gd name="T35" fmla="*/ 5376 h 6832"/>
              <a:gd name="T36" fmla="*/ 2453 w 4347"/>
              <a:gd name="T37" fmla="*/ 5032 h 6832"/>
              <a:gd name="T38" fmla="*/ 2453 w 4347"/>
              <a:gd name="T39" fmla="*/ 5032 h 6832"/>
              <a:gd name="T40" fmla="*/ 2453 w 4347"/>
              <a:gd name="T41" fmla="*/ 5032 h 6832"/>
              <a:gd name="T42" fmla="*/ 2578 w 4347"/>
              <a:gd name="T43" fmla="*/ 4945 h 6832"/>
              <a:gd name="T44" fmla="*/ 2578 w 4347"/>
              <a:gd name="T45" fmla="*/ 4945 h 6832"/>
              <a:gd name="T46" fmla="*/ 2578 w 4347"/>
              <a:gd name="T47" fmla="*/ 4945 h 6832"/>
              <a:gd name="T48" fmla="*/ 2598 w 4347"/>
              <a:gd name="T49" fmla="*/ 4935 h 6832"/>
              <a:gd name="T50" fmla="*/ 2598 w 4347"/>
              <a:gd name="T51" fmla="*/ 4935 h 6832"/>
              <a:gd name="T52" fmla="*/ 2598 w 4347"/>
              <a:gd name="T53" fmla="*/ 4935 h 6832"/>
              <a:gd name="T54" fmla="*/ 3052 w 4347"/>
              <a:gd name="T55" fmla="*/ 4841 h 6832"/>
              <a:gd name="T56" fmla="*/ 3052 w 4347"/>
              <a:gd name="T57" fmla="*/ 4841 h 6832"/>
              <a:gd name="T58" fmla="*/ 3059 w 4347"/>
              <a:gd name="T59" fmla="*/ 4841 h 6832"/>
              <a:gd name="T60" fmla="*/ 3248 w 4347"/>
              <a:gd name="T61" fmla="*/ 4841 h 6832"/>
              <a:gd name="T62" fmla="*/ 3248 w 4347"/>
              <a:gd name="T63" fmla="*/ 4841 h 6832"/>
              <a:gd name="T64" fmla="*/ 4243 w 4347"/>
              <a:gd name="T65" fmla="*/ 3847 h 6832"/>
              <a:gd name="T66" fmla="*/ 4243 w 4347"/>
              <a:gd name="T67" fmla="*/ 3847 h 6832"/>
              <a:gd name="T68" fmla="*/ 4243 w 4347"/>
              <a:gd name="T69" fmla="*/ 1098 h 6832"/>
              <a:gd name="T70" fmla="*/ 4243 w 4347"/>
              <a:gd name="T71" fmla="*/ 1098 h 6832"/>
              <a:gd name="T72" fmla="*/ 3248 w 4347"/>
              <a:gd name="T73" fmla="*/ 103 h 6832"/>
              <a:gd name="T74" fmla="*/ 3248 w 4347"/>
              <a:gd name="T75" fmla="*/ 103 h 6832"/>
              <a:gd name="T76" fmla="*/ 1098 w 4347"/>
              <a:gd name="T77" fmla="*/ 103 h 6832"/>
              <a:gd name="T78" fmla="*/ 1098 w 4347"/>
              <a:gd name="T79" fmla="*/ 103 h 6832"/>
              <a:gd name="T80" fmla="*/ 103 w 4347"/>
              <a:gd name="T81" fmla="*/ 1098 h 6832"/>
              <a:gd name="T82" fmla="*/ 103 w 4347"/>
              <a:gd name="T83" fmla="*/ 1098 h 6832"/>
              <a:gd name="T84" fmla="*/ 103 w 4347"/>
              <a:gd name="T85" fmla="*/ 3847 h 6832"/>
              <a:gd name="T86" fmla="*/ 103 w 4347"/>
              <a:gd name="T87" fmla="*/ 3847 h 6832"/>
              <a:gd name="T88" fmla="*/ 1098 w 4347"/>
              <a:gd name="T89" fmla="*/ 4841 h 6832"/>
              <a:gd name="T90" fmla="*/ 1098 w 4347"/>
              <a:gd name="T91" fmla="*/ 4841 h 6832"/>
              <a:gd name="T92" fmla="*/ 2281 w 4347"/>
              <a:gd name="T93" fmla="*/ 4841 h 6832"/>
              <a:gd name="T94" fmla="*/ 2281 w 4347"/>
              <a:gd name="T95" fmla="*/ 4945 h 6832"/>
              <a:gd name="T96" fmla="*/ 1098 w 4347"/>
              <a:gd name="T97" fmla="*/ 4945 h 6832"/>
              <a:gd name="T98" fmla="*/ 1098 w 4347"/>
              <a:gd name="T99" fmla="*/ 4945 h 6832"/>
              <a:gd name="T100" fmla="*/ 0 w 4347"/>
              <a:gd name="T101" fmla="*/ 3847 h 6832"/>
              <a:gd name="T102" fmla="*/ 0 w 4347"/>
              <a:gd name="T103" fmla="*/ 3847 h 6832"/>
              <a:gd name="T104" fmla="*/ 0 w 4347"/>
              <a:gd name="T105" fmla="*/ 1098 h 6832"/>
              <a:gd name="T106" fmla="*/ 0 w 4347"/>
              <a:gd name="T107" fmla="*/ 1098 h 6832"/>
              <a:gd name="T108" fmla="*/ 1098 w 4347"/>
              <a:gd name="T109" fmla="*/ 0 h 6832"/>
              <a:gd name="T110" fmla="*/ 1098 w 4347"/>
              <a:gd name="T111" fmla="*/ 0 h 6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47" h="6832">
                <a:moveTo>
                  <a:pt x="1098" y="0"/>
                </a:moveTo>
                <a:lnTo>
                  <a:pt x="3248" y="0"/>
                </a:lnTo>
                <a:lnTo>
                  <a:pt x="3248" y="0"/>
                </a:lnTo>
                <a:cubicBezTo>
                  <a:pt x="3853" y="0"/>
                  <a:pt x="4346" y="492"/>
                  <a:pt x="4346" y="1098"/>
                </a:cubicBezTo>
                <a:lnTo>
                  <a:pt x="4346" y="1098"/>
                </a:lnTo>
                <a:lnTo>
                  <a:pt x="4346" y="3847"/>
                </a:lnTo>
                <a:lnTo>
                  <a:pt x="4346" y="3847"/>
                </a:lnTo>
                <a:cubicBezTo>
                  <a:pt x="4346" y="4452"/>
                  <a:pt x="3853" y="4945"/>
                  <a:pt x="3248" y="4945"/>
                </a:cubicBezTo>
                <a:lnTo>
                  <a:pt x="3248" y="4945"/>
                </a:lnTo>
                <a:lnTo>
                  <a:pt x="3059" y="4945"/>
                </a:lnTo>
                <a:lnTo>
                  <a:pt x="3052" y="4945"/>
                </a:lnTo>
                <a:lnTo>
                  <a:pt x="3052" y="4945"/>
                </a:lnTo>
                <a:cubicBezTo>
                  <a:pt x="2415" y="4945"/>
                  <a:pt x="2373" y="5363"/>
                  <a:pt x="2372" y="5380"/>
                </a:cubicBezTo>
                <a:lnTo>
                  <a:pt x="2372" y="5380"/>
                </a:lnTo>
                <a:lnTo>
                  <a:pt x="2372" y="6831"/>
                </a:lnTo>
                <a:lnTo>
                  <a:pt x="2269" y="6831"/>
                </a:lnTo>
                <a:lnTo>
                  <a:pt x="2269" y="5376"/>
                </a:lnTo>
                <a:lnTo>
                  <a:pt x="2269" y="5376"/>
                </a:lnTo>
                <a:cubicBezTo>
                  <a:pt x="2269" y="5371"/>
                  <a:pt x="2286" y="5184"/>
                  <a:pt x="2453" y="5032"/>
                </a:cubicBezTo>
                <a:lnTo>
                  <a:pt x="2453" y="5032"/>
                </a:lnTo>
                <a:lnTo>
                  <a:pt x="2453" y="5032"/>
                </a:lnTo>
                <a:cubicBezTo>
                  <a:pt x="2487" y="5001"/>
                  <a:pt x="2529" y="4971"/>
                  <a:pt x="2578" y="4945"/>
                </a:cubicBezTo>
                <a:lnTo>
                  <a:pt x="2578" y="4945"/>
                </a:lnTo>
                <a:lnTo>
                  <a:pt x="2578" y="4945"/>
                </a:lnTo>
                <a:cubicBezTo>
                  <a:pt x="2585" y="4941"/>
                  <a:pt x="2591" y="4938"/>
                  <a:pt x="2598" y="4935"/>
                </a:cubicBezTo>
                <a:lnTo>
                  <a:pt x="2598" y="4935"/>
                </a:lnTo>
                <a:lnTo>
                  <a:pt x="2598" y="4935"/>
                </a:lnTo>
                <a:cubicBezTo>
                  <a:pt x="2708" y="4880"/>
                  <a:pt x="2855" y="4841"/>
                  <a:pt x="3052" y="4841"/>
                </a:cubicBezTo>
                <a:lnTo>
                  <a:pt x="3052" y="4841"/>
                </a:lnTo>
                <a:lnTo>
                  <a:pt x="3059" y="4841"/>
                </a:lnTo>
                <a:lnTo>
                  <a:pt x="3248" y="4841"/>
                </a:lnTo>
                <a:lnTo>
                  <a:pt x="3248" y="4841"/>
                </a:lnTo>
                <a:cubicBezTo>
                  <a:pt x="3796" y="4841"/>
                  <a:pt x="4243" y="4395"/>
                  <a:pt x="4243" y="3847"/>
                </a:cubicBezTo>
                <a:lnTo>
                  <a:pt x="4243" y="3847"/>
                </a:lnTo>
                <a:lnTo>
                  <a:pt x="4243" y="1098"/>
                </a:lnTo>
                <a:lnTo>
                  <a:pt x="4243" y="1098"/>
                </a:lnTo>
                <a:cubicBezTo>
                  <a:pt x="4243" y="549"/>
                  <a:pt x="3796" y="103"/>
                  <a:pt x="3248" y="103"/>
                </a:cubicBezTo>
                <a:lnTo>
                  <a:pt x="3248" y="103"/>
                </a:lnTo>
                <a:lnTo>
                  <a:pt x="1098" y="103"/>
                </a:lnTo>
                <a:lnTo>
                  <a:pt x="1098" y="103"/>
                </a:lnTo>
                <a:cubicBezTo>
                  <a:pt x="549" y="103"/>
                  <a:pt x="103" y="549"/>
                  <a:pt x="103" y="1098"/>
                </a:cubicBezTo>
                <a:lnTo>
                  <a:pt x="103" y="1098"/>
                </a:lnTo>
                <a:lnTo>
                  <a:pt x="103" y="3847"/>
                </a:lnTo>
                <a:lnTo>
                  <a:pt x="103" y="3847"/>
                </a:lnTo>
                <a:cubicBezTo>
                  <a:pt x="103" y="4395"/>
                  <a:pt x="549" y="4841"/>
                  <a:pt x="1098" y="4841"/>
                </a:cubicBezTo>
                <a:lnTo>
                  <a:pt x="1098" y="4841"/>
                </a:lnTo>
                <a:lnTo>
                  <a:pt x="2281" y="4841"/>
                </a:lnTo>
                <a:lnTo>
                  <a:pt x="2281" y="4945"/>
                </a:lnTo>
                <a:lnTo>
                  <a:pt x="1098" y="4945"/>
                </a:lnTo>
                <a:lnTo>
                  <a:pt x="1098" y="4945"/>
                </a:lnTo>
                <a:cubicBezTo>
                  <a:pt x="492" y="4945"/>
                  <a:pt x="0" y="4452"/>
                  <a:pt x="0" y="3847"/>
                </a:cubicBezTo>
                <a:lnTo>
                  <a:pt x="0" y="3847"/>
                </a:lnTo>
                <a:lnTo>
                  <a:pt x="0" y="1098"/>
                </a:lnTo>
                <a:lnTo>
                  <a:pt x="0" y="1098"/>
                </a:lnTo>
                <a:cubicBezTo>
                  <a:pt x="0" y="492"/>
                  <a:pt x="492" y="0"/>
                  <a:pt x="1098" y="0"/>
                </a:cubicBezTo>
                <a:lnTo>
                  <a:pt x="109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3">
            <a:extLst>
              <a:ext uri="{FF2B5EF4-FFF2-40B4-BE49-F238E27FC236}">
                <a16:creationId xmlns:a16="http://schemas.microsoft.com/office/drawing/2014/main" id="{4B6BBA6E-72B5-B948-BF87-E2582315B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546" y="3068432"/>
            <a:ext cx="4158142" cy="5874534"/>
          </a:xfrm>
          <a:custGeom>
            <a:avLst/>
            <a:gdLst>
              <a:gd name="T0" fmla="*/ 1098 w 4346"/>
              <a:gd name="T1" fmla="*/ 0 h 6142"/>
              <a:gd name="T2" fmla="*/ 3249 w 4346"/>
              <a:gd name="T3" fmla="*/ 0 h 6142"/>
              <a:gd name="T4" fmla="*/ 3249 w 4346"/>
              <a:gd name="T5" fmla="*/ 0 h 6142"/>
              <a:gd name="T6" fmla="*/ 4345 w 4346"/>
              <a:gd name="T7" fmla="*/ 1098 h 6142"/>
              <a:gd name="T8" fmla="*/ 4345 w 4346"/>
              <a:gd name="T9" fmla="*/ 1098 h 6142"/>
              <a:gd name="T10" fmla="*/ 4345 w 4346"/>
              <a:gd name="T11" fmla="*/ 3847 h 6142"/>
              <a:gd name="T12" fmla="*/ 4345 w 4346"/>
              <a:gd name="T13" fmla="*/ 3847 h 6142"/>
              <a:gd name="T14" fmla="*/ 3249 w 4346"/>
              <a:gd name="T15" fmla="*/ 4945 h 6142"/>
              <a:gd name="T16" fmla="*/ 3249 w 4346"/>
              <a:gd name="T17" fmla="*/ 4945 h 6142"/>
              <a:gd name="T18" fmla="*/ 3059 w 4346"/>
              <a:gd name="T19" fmla="*/ 4945 h 6142"/>
              <a:gd name="T20" fmla="*/ 3052 w 4346"/>
              <a:gd name="T21" fmla="*/ 4945 h 6142"/>
              <a:gd name="T22" fmla="*/ 3052 w 4346"/>
              <a:gd name="T23" fmla="*/ 4945 h 6142"/>
              <a:gd name="T24" fmla="*/ 2372 w 4346"/>
              <a:gd name="T25" fmla="*/ 5380 h 6142"/>
              <a:gd name="T26" fmla="*/ 2372 w 4346"/>
              <a:gd name="T27" fmla="*/ 5380 h 6142"/>
              <a:gd name="T28" fmla="*/ 2372 w 4346"/>
              <a:gd name="T29" fmla="*/ 6141 h 6142"/>
              <a:gd name="T30" fmla="*/ 2269 w 4346"/>
              <a:gd name="T31" fmla="*/ 6141 h 6142"/>
              <a:gd name="T32" fmla="*/ 2269 w 4346"/>
              <a:gd name="T33" fmla="*/ 5376 h 6142"/>
              <a:gd name="T34" fmla="*/ 2269 w 4346"/>
              <a:gd name="T35" fmla="*/ 5376 h 6142"/>
              <a:gd name="T36" fmla="*/ 2453 w 4346"/>
              <a:gd name="T37" fmla="*/ 5032 h 6142"/>
              <a:gd name="T38" fmla="*/ 2453 w 4346"/>
              <a:gd name="T39" fmla="*/ 5032 h 6142"/>
              <a:gd name="T40" fmla="*/ 2453 w 4346"/>
              <a:gd name="T41" fmla="*/ 5032 h 6142"/>
              <a:gd name="T42" fmla="*/ 2578 w 4346"/>
              <a:gd name="T43" fmla="*/ 4945 h 6142"/>
              <a:gd name="T44" fmla="*/ 2578 w 4346"/>
              <a:gd name="T45" fmla="*/ 4945 h 6142"/>
              <a:gd name="T46" fmla="*/ 2578 w 4346"/>
              <a:gd name="T47" fmla="*/ 4945 h 6142"/>
              <a:gd name="T48" fmla="*/ 2598 w 4346"/>
              <a:gd name="T49" fmla="*/ 4935 h 6142"/>
              <a:gd name="T50" fmla="*/ 2598 w 4346"/>
              <a:gd name="T51" fmla="*/ 4935 h 6142"/>
              <a:gd name="T52" fmla="*/ 2598 w 4346"/>
              <a:gd name="T53" fmla="*/ 4935 h 6142"/>
              <a:gd name="T54" fmla="*/ 3052 w 4346"/>
              <a:gd name="T55" fmla="*/ 4841 h 6142"/>
              <a:gd name="T56" fmla="*/ 3052 w 4346"/>
              <a:gd name="T57" fmla="*/ 4841 h 6142"/>
              <a:gd name="T58" fmla="*/ 3060 w 4346"/>
              <a:gd name="T59" fmla="*/ 4841 h 6142"/>
              <a:gd name="T60" fmla="*/ 3249 w 4346"/>
              <a:gd name="T61" fmla="*/ 4841 h 6142"/>
              <a:gd name="T62" fmla="*/ 3249 w 4346"/>
              <a:gd name="T63" fmla="*/ 4841 h 6142"/>
              <a:gd name="T64" fmla="*/ 4243 w 4346"/>
              <a:gd name="T65" fmla="*/ 3847 h 6142"/>
              <a:gd name="T66" fmla="*/ 4243 w 4346"/>
              <a:gd name="T67" fmla="*/ 3847 h 6142"/>
              <a:gd name="T68" fmla="*/ 4243 w 4346"/>
              <a:gd name="T69" fmla="*/ 1098 h 6142"/>
              <a:gd name="T70" fmla="*/ 4243 w 4346"/>
              <a:gd name="T71" fmla="*/ 1098 h 6142"/>
              <a:gd name="T72" fmla="*/ 3249 w 4346"/>
              <a:gd name="T73" fmla="*/ 103 h 6142"/>
              <a:gd name="T74" fmla="*/ 3249 w 4346"/>
              <a:gd name="T75" fmla="*/ 103 h 6142"/>
              <a:gd name="T76" fmla="*/ 1098 w 4346"/>
              <a:gd name="T77" fmla="*/ 103 h 6142"/>
              <a:gd name="T78" fmla="*/ 1098 w 4346"/>
              <a:gd name="T79" fmla="*/ 103 h 6142"/>
              <a:gd name="T80" fmla="*/ 103 w 4346"/>
              <a:gd name="T81" fmla="*/ 1098 h 6142"/>
              <a:gd name="T82" fmla="*/ 103 w 4346"/>
              <a:gd name="T83" fmla="*/ 1098 h 6142"/>
              <a:gd name="T84" fmla="*/ 103 w 4346"/>
              <a:gd name="T85" fmla="*/ 3847 h 6142"/>
              <a:gd name="T86" fmla="*/ 103 w 4346"/>
              <a:gd name="T87" fmla="*/ 3847 h 6142"/>
              <a:gd name="T88" fmla="*/ 1098 w 4346"/>
              <a:gd name="T89" fmla="*/ 4841 h 6142"/>
              <a:gd name="T90" fmla="*/ 1098 w 4346"/>
              <a:gd name="T91" fmla="*/ 4841 h 6142"/>
              <a:gd name="T92" fmla="*/ 2281 w 4346"/>
              <a:gd name="T93" fmla="*/ 4841 h 6142"/>
              <a:gd name="T94" fmla="*/ 2281 w 4346"/>
              <a:gd name="T95" fmla="*/ 4945 h 6142"/>
              <a:gd name="T96" fmla="*/ 1098 w 4346"/>
              <a:gd name="T97" fmla="*/ 4945 h 6142"/>
              <a:gd name="T98" fmla="*/ 1098 w 4346"/>
              <a:gd name="T99" fmla="*/ 4945 h 6142"/>
              <a:gd name="T100" fmla="*/ 0 w 4346"/>
              <a:gd name="T101" fmla="*/ 3847 h 6142"/>
              <a:gd name="T102" fmla="*/ 0 w 4346"/>
              <a:gd name="T103" fmla="*/ 3847 h 6142"/>
              <a:gd name="T104" fmla="*/ 0 w 4346"/>
              <a:gd name="T105" fmla="*/ 1098 h 6142"/>
              <a:gd name="T106" fmla="*/ 0 w 4346"/>
              <a:gd name="T107" fmla="*/ 1098 h 6142"/>
              <a:gd name="T108" fmla="*/ 1098 w 4346"/>
              <a:gd name="T109" fmla="*/ 0 h 6142"/>
              <a:gd name="T110" fmla="*/ 1098 w 4346"/>
              <a:gd name="T111" fmla="*/ 0 h 6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46" h="6142">
                <a:moveTo>
                  <a:pt x="1098" y="0"/>
                </a:moveTo>
                <a:lnTo>
                  <a:pt x="3249" y="0"/>
                </a:lnTo>
                <a:lnTo>
                  <a:pt x="3249" y="0"/>
                </a:lnTo>
                <a:cubicBezTo>
                  <a:pt x="3853" y="0"/>
                  <a:pt x="4345" y="492"/>
                  <a:pt x="4345" y="1098"/>
                </a:cubicBezTo>
                <a:lnTo>
                  <a:pt x="4345" y="1098"/>
                </a:lnTo>
                <a:lnTo>
                  <a:pt x="4345" y="3847"/>
                </a:lnTo>
                <a:lnTo>
                  <a:pt x="4345" y="3847"/>
                </a:lnTo>
                <a:cubicBezTo>
                  <a:pt x="4345" y="4452"/>
                  <a:pt x="3853" y="4945"/>
                  <a:pt x="3249" y="4945"/>
                </a:cubicBezTo>
                <a:lnTo>
                  <a:pt x="3249" y="4945"/>
                </a:lnTo>
                <a:lnTo>
                  <a:pt x="3059" y="4945"/>
                </a:lnTo>
                <a:lnTo>
                  <a:pt x="3052" y="4945"/>
                </a:lnTo>
                <a:lnTo>
                  <a:pt x="3052" y="4945"/>
                </a:lnTo>
                <a:cubicBezTo>
                  <a:pt x="2416" y="4945"/>
                  <a:pt x="2374" y="5363"/>
                  <a:pt x="2372" y="5380"/>
                </a:cubicBezTo>
                <a:lnTo>
                  <a:pt x="2372" y="5380"/>
                </a:lnTo>
                <a:lnTo>
                  <a:pt x="2372" y="6141"/>
                </a:lnTo>
                <a:lnTo>
                  <a:pt x="2269" y="6141"/>
                </a:lnTo>
                <a:lnTo>
                  <a:pt x="2269" y="5376"/>
                </a:lnTo>
                <a:lnTo>
                  <a:pt x="2269" y="5376"/>
                </a:lnTo>
                <a:cubicBezTo>
                  <a:pt x="2270" y="5371"/>
                  <a:pt x="2286" y="5184"/>
                  <a:pt x="2453" y="5032"/>
                </a:cubicBezTo>
                <a:lnTo>
                  <a:pt x="2453" y="5032"/>
                </a:lnTo>
                <a:lnTo>
                  <a:pt x="2453" y="5032"/>
                </a:lnTo>
                <a:cubicBezTo>
                  <a:pt x="2487" y="5001"/>
                  <a:pt x="2529" y="4971"/>
                  <a:pt x="2578" y="4945"/>
                </a:cubicBezTo>
                <a:lnTo>
                  <a:pt x="2578" y="4945"/>
                </a:lnTo>
                <a:lnTo>
                  <a:pt x="2578" y="4945"/>
                </a:lnTo>
                <a:cubicBezTo>
                  <a:pt x="2585" y="4941"/>
                  <a:pt x="2591" y="4938"/>
                  <a:pt x="2598" y="4935"/>
                </a:cubicBezTo>
                <a:lnTo>
                  <a:pt x="2598" y="4935"/>
                </a:lnTo>
                <a:lnTo>
                  <a:pt x="2598" y="4935"/>
                </a:lnTo>
                <a:cubicBezTo>
                  <a:pt x="2709" y="4880"/>
                  <a:pt x="2856" y="4841"/>
                  <a:pt x="3052" y="4841"/>
                </a:cubicBezTo>
                <a:lnTo>
                  <a:pt x="3052" y="4841"/>
                </a:lnTo>
                <a:lnTo>
                  <a:pt x="3060" y="4841"/>
                </a:lnTo>
                <a:lnTo>
                  <a:pt x="3249" y="4841"/>
                </a:lnTo>
                <a:lnTo>
                  <a:pt x="3249" y="4841"/>
                </a:lnTo>
                <a:cubicBezTo>
                  <a:pt x="3797" y="4841"/>
                  <a:pt x="4243" y="4395"/>
                  <a:pt x="4243" y="3847"/>
                </a:cubicBezTo>
                <a:lnTo>
                  <a:pt x="4243" y="3847"/>
                </a:lnTo>
                <a:lnTo>
                  <a:pt x="4243" y="1098"/>
                </a:lnTo>
                <a:lnTo>
                  <a:pt x="4243" y="1098"/>
                </a:lnTo>
                <a:cubicBezTo>
                  <a:pt x="4243" y="549"/>
                  <a:pt x="3797" y="103"/>
                  <a:pt x="3249" y="103"/>
                </a:cubicBezTo>
                <a:lnTo>
                  <a:pt x="3249" y="103"/>
                </a:lnTo>
                <a:lnTo>
                  <a:pt x="1098" y="103"/>
                </a:lnTo>
                <a:lnTo>
                  <a:pt x="1098" y="103"/>
                </a:lnTo>
                <a:cubicBezTo>
                  <a:pt x="549" y="103"/>
                  <a:pt x="103" y="549"/>
                  <a:pt x="103" y="1098"/>
                </a:cubicBezTo>
                <a:lnTo>
                  <a:pt x="103" y="1098"/>
                </a:lnTo>
                <a:lnTo>
                  <a:pt x="103" y="3847"/>
                </a:lnTo>
                <a:lnTo>
                  <a:pt x="103" y="3847"/>
                </a:lnTo>
                <a:cubicBezTo>
                  <a:pt x="103" y="4395"/>
                  <a:pt x="549" y="4841"/>
                  <a:pt x="1098" y="4841"/>
                </a:cubicBezTo>
                <a:lnTo>
                  <a:pt x="1098" y="4841"/>
                </a:lnTo>
                <a:lnTo>
                  <a:pt x="2281" y="4841"/>
                </a:lnTo>
                <a:lnTo>
                  <a:pt x="2281" y="4945"/>
                </a:lnTo>
                <a:lnTo>
                  <a:pt x="1098" y="4945"/>
                </a:lnTo>
                <a:lnTo>
                  <a:pt x="1098" y="4945"/>
                </a:lnTo>
                <a:cubicBezTo>
                  <a:pt x="492" y="4945"/>
                  <a:pt x="0" y="4452"/>
                  <a:pt x="0" y="3847"/>
                </a:cubicBezTo>
                <a:lnTo>
                  <a:pt x="0" y="3847"/>
                </a:lnTo>
                <a:lnTo>
                  <a:pt x="0" y="1098"/>
                </a:lnTo>
                <a:lnTo>
                  <a:pt x="0" y="1098"/>
                </a:lnTo>
                <a:cubicBezTo>
                  <a:pt x="0" y="492"/>
                  <a:pt x="492" y="0"/>
                  <a:pt x="1098" y="0"/>
                </a:cubicBezTo>
                <a:lnTo>
                  <a:pt x="109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4">
            <a:extLst>
              <a:ext uri="{FF2B5EF4-FFF2-40B4-BE49-F238E27FC236}">
                <a16:creationId xmlns:a16="http://schemas.microsoft.com/office/drawing/2014/main" id="{79AB2F60-C9A6-3045-AA2D-66ECA861A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130" y="3068432"/>
            <a:ext cx="4158142" cy="5486554"/>
          </a:xfrm>
          <a:custGeom>
            <a:avLst/>
            <a:gdLst>
              <a:gd name="T0" fmla="*/ 1097 w 4347"/>
              <a:gd name="T1" fmla="*/ 0 h 5738"/>
              <a:gd name="T2" fmla="*/ 3248 w 4347"/>
              <a:gd name="T3" fmla="*/ 0 h 5738"/>
              <a:gd name="T4" fmla="*/ 3248 w 4347"/>
              <a:gd name="T5" fmla="*/ 0 h 5738"/>
              <a:gd name="T6" fmla="*/ 4346 w 4347"/>
              <a:gd name="T7" fmla="*/ 1098 h 5738"/>
              <a:gd name="T8" fmla="*/ 4346 w 4347"/>
              <a:gd name="T9" fmla="*/ 1098 h 5738"/>
              <a:gd name="T10" fmla="*/ 4346 w 4347"/>
              <a:gd name="T11" fmla="*/ 3847 h 5738"/>
              <a:gd name="T12" fmla="*/ 4346 w 4347"/>
              <a:gd name="T13" fmla="*/ 3847 h 5738"/>
              <a:gd name="T14" fmla="*/ 3248 w 4347"/>
              <a:gd name="T15" fmla="*/ 4945 h 5738"/>
              <a:gd name="T16" fmla="*/ 3248 w 4347"/>
              <a:gd name="T17" fmla="*/ 4945 h 5738"/>
              <a:gd name="T18" fmla="*/ 3058 w 4347"/>
              <a:gd name="T19" fmla="*/ 4945 h 5738"/>
              <a:gd name="T20" fmla="*/ 3052 w 4347"/>
              <a:gd name="T21" fmla="*/ 4945 h 5738"/>
              <a:gd name="T22" fmla="*/ 3052 w 4347"/>
              <a:gd name="T23" fmla="*/ 4945 h 5738"/>
              <a:gd name="T24" fmla="*/ 2371 w 4347"/>
              <a:gd name="T25" fmla="*/ 5380 h 5738"/>
              <a:gd name="T26" fmla="*/ 2371 w 4347"/>
              <a:gd name="T27" fmla="*/ 5380 h 5738"/>
              <a:gd name="T28" fmla="*/ 2372 w 4347"/>
              <a:gd name="T29" fmla="*/ 5737 h 5738"/>
              <a:gd name="T30" fmla="*/ 2268 w 4347"/>
              <a:gd name="T31" fmla="*/ 5737 h 5738"/>
              <a:gd name="T32" fmla="*/ 2268 w 4347"/>
              <a:gd name="T33" fmla="*/ 5376 h 5738"/>
              <a:gd name="T34" fmla="*/ 2268 w 4347"/>
              <a:gd name="T35" fmla="*/ 5376 h 5738"/>
              <a:gd name="T36" fmla="*/ 2452 w 4347"/>
              <a:gd name="T37" fmla="*/ 5032 h 5738"/>
              <a:gd name="T38" fmla="*/ 2452 w 4347"/>
              <a:gd name="T39" fmla="*/ 5032 h 5738"/>
              <a:gd name="T40" fmla="*/ 2452 w 4347"/>
              <a:gd name="T41" fmla="*/ 5032 h 5738"/>
              <a:gd name="T42" fmla="*/ 2578 w 4347"/>
              <a:gd name="T43" fmla="*/ 4945 h 5738"/>
              <a:gd name="T44" fmla="*/ 2578 w 4347"/>
              <a:gd name="T45" fmla="*/ 4945 h 5738"/>
              <a:gd name="T46" fmla="*/ 2578 w 4347"/>
              <a:gd name="T47" fmla="*/ 4945 h 5738"/>
              <a:gd name="T48" fmla="*/ 2597 w 4347"/>
              <a:gd name="T49" fmla="*/ 4935 h 5738"/>
              <a:gd name="T50" fmla="*/ 2597 w 4347"/>
              <a:gd name="T51" fmla="*/ 4935 h 5738"/>
              <a:gd name="T52" fmla="*/ 2597 w 4347"/>
              <a:gd name="T53" fmla="*/ 4935 h 5738"/>
              <a:gd name="T54" fmla="*/ 3052 w 4347"/>
              <a:gd name="T55" fmla="*/ 4841 h 5738"/>
              <a:gd name="T56" fmla="*/ 3052 w 4347"/>
              <a:gd name="T57" fmla="*/ 4841 h 5738"/>
              <a:gd name="T58" fmla="*/ 3059 w 4347"/>
              <a:gd name="T59" fmla="*/ 4841 h 5738"/>
              <a:gd name="T60" fmla="*/ 3248 w 4347"/>
              <a:gd name="T61" fmla="*/ 4841 h 5738"/>
              <a:gd name="T62" fmla="*/ 3248 w 4347"/>
              <a:gd name="T63" fmla="*/ 4841 h 5738"/>
              <a:gd name="T64" fmla="*/ 4243 w 4347"/>
              <a:gd name="T65" fmla="*/ 3847 h 5738"/>
              <a:gd name="T66" fmla="*/ 4243 w 4347"/>
              <a:gd name="T67" fmla="*/ 3847 h 5738"/>
              <a:gd name="T68" fmla="*/ 4243 w 4347"/>
              <a:gd name="T69" fmla="*/ 1098 h 5738"/>
              <a:gd name="T70" fmla="*/ 4243 w 4347"/>
              <a:gd name="T71" fmla="*/ 1098 h 5738"/>
              <a:gd name="T72" fmla="*/ 3248 w 4347"/>
              <a:gd name="T73" fmla="*/ 103 h 5738"/>
              <a:gd name="T74" fmla="*/ 3248 w 4347"/>
              <a:gd name="T75" fmla="*/ 103 h 5738"/>
              <a:gd name="T76" fmla="*/ 1097 w 4347"/>
              <a:gd name="T77" fmla="*/ 103 h 5738"/>
              <a:gd name="T78" fmla="*/ 1097 w 4347"/>
              <a:gd name="T79" fmla="*/ 103 h 5738"/>
              <a:gd name="T80" fmla="*/ 102 w 4347"/>
              <a:gd name="T81" fmla="*/ 1098 h 5738"/>
              <a:gd name="T82" fmla="*/ 102 w 4347"/>
              <a:gd name="T83" fmla="*/ 1098 h 5738"/>
              <a:gd name="T84" fmla="*/ 102 w 4347"/>
              <a:gd name="T85" fmla="*/ 3847 h 5738"/>
              <a:gd name="T86" fmla="*/ 102 w 4347"/>
              <a:gd name="T87" fmla="*/ 3847 h 5738"/>
              <a:gd name="T88" fmla="*/ 1097 w 4347"/>
              <a:gd name="T89" fmla="*/ 4841 h 5738"/>
              <a:gd name="T90" fmla="*/ 1097 w 4347"/>
              <a:gd name="T91" fmla="*/ 4841 h 5738"/>
              <a:gd name="T92" fmla="*/ 2281 w 4347"/>
              <a:gd name="T93" fmla="*/ 4841 h 5738"/>
              <a:gd name="T94" fmla="*/ 2281 w 4347"/>
              <a:gd name="T95" fmla="*/ 4945 h 5738"/>
              <a:gd name="T96" fmla="*/ 1097 w 4347"/>
              <a:gd name="T97" fmla="*/ 4945 h 5738"/>
              <a:gd name="T98" fmla="*/ 1097 w 4347"/>
              <a:gd name="T99" fmla="*/ 4945 h 5738"/>
              <a:gd name="T100" fmla="*/ 0 w 4347"/>
              <a:gd name="T101" fmla="*/ 3847 h 5738"/>
              <a:gd name="T102" fmla="*/ 0 w 4347"/>
              <a:gd name="T103" fmla="*/ 3847 h 5738"/>
              <a:gd name="T104" fmla="*/ 0 w 4347"/>
              <a:gd name="T105" fmla="*/ 1098 h 5738"/>
              <a:gd name="T106" fmla="*/ 0 w 4347"/>
              <a:gd name="T107" fmla="*/ 1098 h 5738"/>
              <a:gd name="T108" fmla="*/ 1097 w 4347"/>
              <a:gd name="T109" fmla="*/ 0 h 5738"/>
              <a:gd name="T110" fmla="*/ 1097 w 4347"/>
              <a:gd name="T111" fmla="*/ 0 h 5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47" h="5738">
                <a:moveTo>
                  <a:pt x="1097" y="0"/>
                </a:moveTo>
                <a:lnTo>
                  <a:pt x="3248" y="0"/>
                </a:lnTo>
                <a:lnTo>
                  <a:pt x="3248" y="0"/>
                </a:lnTo>
                <a:cubicBezTo>
                  <a:pt x="3853" y="0"/>
                  <a:pt x="4346" y="492"/>
                  <a:pt x="4346" y="1098"/>
                </a:cubicBezTo>
                <a:lnTo>
                  <a:pt x="4346" y="1098"/>
                </a:lnTo>
                <a:lnTo>
                  <a:pt x="4346" y="3847"/>
                </a:lnTo>
                <a:lnTo>
                  <a:pt x="4346" y="3847"/>
                </a:lnTo>
                <a:cubicBezTo>
                  <a:pt x="4346" y="4452"/>
                  <a:pt x="3853" y="4945"/>
                  <a:pt x="3248" y="4945"/>
                </a:cubicBezTo>
                <a:lnTo>
                  <a:pt x="3248" y="4945"/>
                </a:lnTo>
                <a:lnTo>
                  <a:pt x="3058" y="4945"/>
                </a:lnTo>
                <a:lnTo>
                  <a:pt x="3052" y="4945"/>
                </a:lnTo>
                <a:lnTo>
                  <a:pt x="3052" y="4945"/>
                </a:lnTo>
                <a:cubicBezTo>
                  <a:pt x="2415" y="4945"/>
                  <a:pt x="2373" y="5363"/>
                  <a:pt x="2371" y="5380"/>
                </a:cubicBezTo>
                <a:lnTo>
                  <a:pt x="2371" y="5380"/>
                </a:lnTo>
                <a:lnTo>
                  <a:pt x="2372" y="5737"/>
                </a:lnTo>
                <a:lnTo>
                  <a:pt x="2268" y="5737"/>
                </a:lnTo>
                <a:lnTo>
                  <a:pt x="2268" y="5376"/>
                </a:lnTo>
                <a:lnTo>
                  <a:pt x="2268" y="5376"/>
                </a:lnTo>
                <a:cubicBezTo>
                  <a:pt x="2269" y="5371"/>
                  <a:pt x="2285" y="5184"/>
                  <a:pt x="2452" y="5032"/>
                </a:cubicBezTo>
                <a:lnTo>
                  <a:pt x="2452" y="5032"/>
                </a:lnTo>
                <a:lnTo>
                  <a:pt x="2452" y="5032"/>
                </a:lnTo>
                <a:cubicBezTo>
                  <a:pt x="2487" y="5001"/>
                  <a:pt x="2528" y="4971"/>
                  <a:pt x="2578" y="4945"/>
                </a:cubicBezTo>
                <a:lnTo>
                  <a:pt x="2578" y="4945"/>
                </a:lnTo>
                <a:lnTo>
                  <a:pt x="2578" y="4945"/>
                </a:lnTo>
                <a:cubicBezTo>
                  <a:pt x="2584" y="4941"/>
                  <a:pt x="2591" y="4938"/>
                  <a:pt x="2597" y="4935"/>
                </a:cubicBezTo>
                <a:lnTo>
                  <a:pt x="2597" y="4935"/>
                </a:lnTo>
                <a:lnTo>
                  <a:pt x="2597" y="4935"/>
                </a:lnTo>
                <a:cubicBezTo>
                  <a:pt x="2708" y="4880"/>
                  <a:pt x="2855" y="4841"/>
                  <a:pt x="3052" y="4841"/>
                </a:cubicBezTo>
                <a:lnTo>
                  <a:pt x="3052" y="4841"/>
                </a:lnTo>
                <a:lnTo>
                  <a:pt x="3059" y="4841"/>
                </a:lnTo>
                <a:lnTo>
                  <a:pt x="3248" y="4841"/>
                </a:lnTo>
                <a:lnTo>
                  <a:pt x="3248" y="4841"/>
                </a:lnTo>
                <a:cubicBezTo>
                  <a:pt x="3797" y="4841"/>
                  <a:pt x="4243" y="4395"/>
                  <a:pt x="4243" y="3847"/>
                </a:cubicBezTo>
                <a:lnTo>
                  <a:pt x="4243" y="3847"/>
                </a:lnTo>
                <a:lnTo>
                  <a:pt x="4243" y="1098"/>
                </a:lnTo>
                <a:lnTo>
                  <a:pt x="4243" y="1098"/>
                </a:lnTo>
                <a:cubicBezTo>
                  <a:pt x="4243" y="549"/>
                  <a:pt x="3797" y="103"/>
                  <a:pt x="3248" y="103"/>
                </a:cubicBezTo>
                <a:lnTo>
                  <a:pt x="3248" y="103"/>
                </a:lnTo>
                <a:lnTo>
                  <a:pt x="1097" y="103"/>
                </a:lnTo>
                <a:lnTo>
                  <a:pt x="1097" y="103"/>
                </a:lnTo>
                <a:cubicBezTo>
                  <a:pt x="549" y="103"/>
                  <a:pt x="102" y="549"/>
                  <a:pt x="102" y="1098"/>
                </a:cubicBezTo>
                <a:lnTo>
                  <a:pt x="102" y="1098"/>
                </a:lnTo>
                <a:lnTo>
                  <a:pt x="102" y="3847"/>
                </a:lnTo>
                <a:lnTo>
                  <a:pt x="102" y="3847"/>
                </a:lnTo>
                <a:cubicBezTo>
                  <a:pt x="102" y="4395"/>
                  <a:pt x="549" y="4841"/>
                  <a:pt x="1097" y="4841"/>
                </a:cubicBezTo>
                <a:lnTo>
                  <a:pt x="1097" y="4841"/>
                </a:lnTo>
                <a:lnTo>
                  <a:pt x="2281" y="4841"/>
                </a:lnTo>
                <a:lnTo>
                  <a:pt x="2281" y="4945"/>
                </a:lnTo>
                <a:lnTo>
                  <a:pt x="1097" y="4945"/>
                </a:lnTo>
                <a:lnTo>
                  <a:pt x="1097" y="4945"/>
                </a:lnTo>
                <a:cubicBezTo>
                  <a:pt x="492" y="4945"/>
                  <a:pt x="0" y="4452"/>
                  <a:pt x="0" y="3847"/>
                </a:cubicBezTo>
                <a:lnTo>
                  <a:pt x="0" y="3847"/>
                </a:lnTo>
                <a:lnTo>
                  <a:pt x="0" y="1098"/>
                </a:lnTo>
                <a:lnTo>
                  <a:pt x="0" y="1098"/>
                </a:lnTo>
                <a:cubicBezTo>
                  <a:pt x="0" y="492"/>
                  <a:pt x="492" y="0"/>
                  <a:pt x="1097" y="0"/>
                </a:cubicBezTo>
                <a:lnTo>
                  <a:pt x="109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0A7C9291-1CDC-144A-9EA5-295C9220E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886" y="8221141"/>
            <a:ext cx="1654198" cy="2290424"/>
          </a:xfrm>
          <a:custGeom>
            <a:avLst/>
            <a:gdLst>
              <a:gd name="T0" fmla="*/ 0 w 916"/>
              <a:gd name="T1" fmla="*/ 457 h 1268"/>
              <a:gd name="T2" fmla="*/ 457 w 916"/>
              <a:gd name="T3" fmla="*/ 0 h 1268"/>
              <a:gd name="T4" fmla="*/ 457 w 916"/>
              <a:gd name="T5" fmla="*/ 0 h 1268"/>
              <a:gd name="T6" fmla="*/ 457 w 916"/>
              <a:gd name="T7" fmla="*/ 0 h 1268"/>
              <a:gd name="T8" fmla="*/ 915 w 916"/>
              <a:gd name="T9" fmla="*/ 457 h 1268"/>
              <a:gd name="T10" fmla="*/ 915 w 916"/>
              <a:gd name="T11" fmla="*/ 457 h 1268"/>
              <a:gd name="T12" fmla="*/ 915 w 916"/>
              <a:gd name="T13" fmla="*/ 457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7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7 h 1268"/>
              <a:gd name="T30" fmla="*/ 0 w 916"/>
              <a:gd name="T31" fmla="*/ 45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7"/>
                </a:moveTo>
                <a:cubicBezTo>
                  <a:pt x="0" y="205"/>
                  <a:pt x="204" y="0"/>
                  <a:pt x="457" y="0"/>
                </a:cubicBezTo>
                <a:lnTo>
                  <a:pt x="457" y="0"/>
                </a:lnTo>
                <a:lnTo>
                  <a:pt x="457" y="0"/>
                </a:lnTo>
                <a:cubicBezTo>
                  <a:pt x="710" y="0"/>
                  <a:pt x="915" y="205"/>
                  <a:pt x="915" y="457"/>
                </a:cubicBezTo>
                <a:lnTo>
                  <a:pt x="915" y="457"/>
                </a:lnTo>
                <a:lnTo>
                  <a:pt x="915" y="457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7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7"/>
                </a:cubicBezTo>
                <a:lnTo>
                  <a:pt x="0" y="45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14">
            <a:extLst>
              <a:ext uri="{FF2B5EF4-FFF2-40B4-BE49-F238E27FC236}">
                <a16:creationId xmlns:a16="http://schemas.microsoft.com/office/drawing/2014/main" id="{C280C9E0-F63C-DD4C-9B9D-A8FFA6D0F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723" y="8403972"/>
            <a:ext cx="1288537" cy="1288535"/>
          </a:xfrm>
          <a:custGeom>
            <a:avLst/>
            <a:gdLst>
              <a:gd name="T0" fmla="*/ 0 w 555"/>
              <a:gd name="T1" fmla="*/ 276 h 555"/>
              <a:gd name="T2" fmla="*/ 277 w 555"/>
              <a:gd name="T3" fmla="*/ 0 h 555"/>
              <a:gd name="T4" fmla="*/ 277 w 555"/>
              <a:gd name="T5" fmla="*/ 0 h 555"/>
              <a:gd name="T6" fmla="*/ 277 w 555"/>
              <a:gd name="T7" fmla="*/ 0 h 555"/>
              <a:gd name="T8" fmla="*/ 554 w 555"/>
              <a:gd name="T9" fmla="*/ 276 h 555"/>
              <a:gd name="T10" fmla="*/ 554 w 555"/>
              <a:gd name="T11" fmla="*/ 276 h 555"/>
              <a:gd name="T12" fmla="*/ 554 w 555"/>
              <a:gd name="T13" fmla="*/ 276 h 555"/>
              <a:gd name="T14" fmla="*/ 277 w 555"/>
              <a:gd name="T15" fmla="*/ 554 h 555"/>
              <a:gd name="T16" fmla="*/ 277 w 555"/>
              <a:gd name="T17" fmla="*/ 554 h 555"/>
              <a:gd name="T18" fmla="*/ 277 w 555"/>
              <a:gd name="T19" fmla="*/ 554 h 555"/>
              <a:gd name="T20" fmla="*/ 0 w 555"/>
              <a:gd name="T21" fmla="*/ 276 h 555"/>
              <a:gd name="T22" fmla="*/ 0 w 555"/>
              <a:gd name="T23" fmla="*/ 276 h 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5" h="555">
                <a:moveTo>
                  <a:pt x="0" y="276"/>
                </a:move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  <a:lnTo>
                  <a:pt x="277" y="0"/>
                </a:lnTo>
                <a:cubicBezTo>
                  <a:pt x="430" y="0"/>
                  <a:pt x="554" y="124"/>
                  <a:pt x="554" y="276"/>
                </a:cubicBezTo>
                <a:lnTo>
                  <a:pt x="554" y="276"/>
                </a:lnTo>
                <a:lnTo>
                  <a:pt x="554" y="276"/>
                </a:lnTo>
                <a:cubicBezTo>
                  <a:pt x="554" y="429"/>
                  <a:pt x="430" y="554"/>
                  <a:pt x="277" y="554"/>
                </a:cubicBezTo>
                <a:lnTo>
                  <a:pt x="277" y="554"/>
                </a:lnTo>
                <a:lnTo>
                  <a:pt x="277" y="554"/>
                </a:lnTo>
                <a:cubicBezTo>
                  <a:pt x="124" y="554"/>
                  <a:pt x="0" y="429"/>
                  <a:pt x="0" y="276"/>
                </a:cubicBezTo>
                <a:lnTo>
                  <a:pt x="0" y="27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40F5DEBA-650D-BC4A-A6D3-BCF7E9136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2778" y="9042031"/>
            <a:ext cx="1654198" cy="2290424"/>
          </a:xfrm>
          <a:custGeom>
            <a:avLst/>
            <a:gdLst>
              <a:gd name="T0" fmla="*/ 0 w 916"/>
              <a:gd name="T1" fmla="*/ 457 h 1268"/>
              <a:gd name="T2" fmla="*/ 458 w 916"/>
              <a:gd name="T3" fmla="*/ 0 h 1268"/>
              <a:gd name="T4" fmla="*/ 458 w 916"/>
              <a:gd name="T5" fmla="*/ 0 h 1268"/>
              <a:gd name="T6" fmla="*/ 458 w 916"/>
              <a:gd name="T7" fmla="*/ 0 h 1268"/>
              <a:gd name="T8" fmla="*/ 915 w 916"/>
              <a:gd name="T9" fmla="*/ 457 h 1268"/>
              <a:gd name="T10" fmla="*/ 915 w 916"/>
              <a:gd name="T11" fmla="*/ 457 h 1268"/>
              <a:gd name="T12" fmla="*/ 915 w 916"/>
              <a:gd name="T13" fmla="*/ 457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8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7 h 1268"/>
              <a:gd name="T30" fmla="*/ 0 w 916"/>
              <a:gd name="T31" fmla="*/ 45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7"/>
                </a:moveTo>
                <a:cubicBezTo>
                  <a:pt x="0" y="205"/>
                  <a:pt x="204" y="0"/>
                  <a:pt x="458" y="0"/>
                </a:cubicBezTo>
                <a:lnTo>
                  <a:pt x="458" y="0"/>
                </a:lnTo>
                <a:lnTo>
                  <a:pt x="458" y="0"/>
                </a:lnTo>
                <a:cubicBezTo>
                  <a:pt x="710" y="0"/>
                  <a:pt x="915" y="205"/>
                  <a:pt x="915" y="457"/>
                </a:cubicBezTo>
                <a:lnTo>
                  <a:pt x="915" y="457"/>
                </a:lnTo>
                <a:lnTo>
                  <a:pt x="915" y="457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8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7"/>
                </a:cubicBezTo>
                <a:lnTo>
                  <a:pt x="0" y="45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6">
            <a:extLst>
              <a:ext uri="{FF2B5EF4-FFF2-40B4-BE49-F238E27FC236}">
                <a16:creationId xmlns:a16="http://schemas.microsoft.com/office/drawing/2014/main" id="{5AB2DCBA-A428-4B4B-90E0-51093D257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5609" y="9224868"/>
            <a:ext cx="1288537" cy="1288535"/>
          </a:xfrm>
          <a:custGeom>
            <a:avLst/>
            <a:gdLst>
              <a:gd name="T0" fmla="*/ 0 w 555"/>
              <a:gd name="T1" fmla="*/ 276 h 554"/>
              <a:gd name="T2" fmla="*/ 278 w 555"/>
              <a:gd name="T3" fmla="*/ 0 h 554"/>
              <a:gd name="T4" fmla="*/ 278 w 555"/>
              <a:gd name="T5" fmla="*/ 0 h 554"/>
              <a:gd name="T6" fmla="*/ 278 w 555"/>
              <a:gd name="T7" fmla="*/ 0 h 554"/>
              <a:gd name="T8" fmla="*/ 554 w 555"/>
              <a:gd name="T9" fmla="*/ 276 h 554"/>
              <a:gd name="T10" fmla="*/ 554 w 555"/>
              <a:gd name="T11" fmla="*/ 276 h 554"/>
              <a:gd name="T12" fmla="*/ 554 w 555"/>
              <a:gd name="T13" fmla="*/ 276 h 554"/>
              <a:gd name="T14" fmla="*/ 278 w 555"/>
              <a:gd name="T15" fmla="*/ 553 h 554"/>
              <a:gd name="T16" fmla="*/ 278 w 555"/>
              <a:gd name="T17" fmla="*/ 553 h 554"/>
              <a:gd name="T18" fmla="*/ 278 w 555"/>
              <a:gd name="T19" fmla="*/ 553 h 554"/>
              <a:gd name="T20" fmla="*/ 0 w 555"/>
              <a:gd name="T21" fmla="*/ 276 h 554"/>
              <a:gd name="T22" fmla="*/ 0 w 555"/>
              <a:gd name="T23" fmla="*/ 276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5" h="554">
                <a:moveTo>
                  <a:pt x="0" y="276"/>
                </a:moveTo>
                <a:cubicBezTo>
                  <a:pt x="0" y="124"/>
                  <a:pt x="125" y="0"/>
                  <a:pt x="278" y="0"/>
                </a:cubicBezTo>
                <a:lnTo>
                  <a:pt x="278" y="0"/>
                </a:lnTo>
                <a:lnTo>
                  <a:pt x="278" y="0"/>
                </a:lnTo>
                <a:cubicBezTo>
                  <a:pt x="430" y="0"/>
                  <a:pt x="554" y="124"/>
                  <a:pt x="554" y="276"/>
                </a:cubicBezTo>
                <a:lnTo>
                  <a:pt x="554" y="276"/>
                </a:lnTo>
                <a:lnTo>
                  <a:pt x="554" y="276"/>
                </a:lnTo>
                <a:cubicBezTo>
                  <a:pt x="554" y="429"/>
                  <a:pt x="430" y="553"/>
                  <a:pt x="278" y="553"/>
                </a:cubicBezTo>
                <a:lnTo>
                  <a:pt x="278" y="553"/>
                </a:lnTo>
                <a:lnTo>
                  <a:pt x="278" y="553"/>
                </a:lnTo>
                <a:cubicBezTo>
                  <a:pt x="125" y="553"/>
                  <a:pt x="0" y="429"/>
                  <a:pt x="0" y="276"/>
                </a:cubicBezTo>
                <a:lnTo>
                  <a:pt x="0" y="27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7">
            <a:extLst>
              <a:ext uri="{FF2B5EF4-FFF2-40B4-BE49-F238E27FC236}">
                <a16:creationId xmlns:a16="http://schemas.microsoft.com/office/drawing/2014/main" id="{A8C9CCF0-A14B-5A42-932F-5273307E2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575" y="8838223"/>
            <a:ext cx="1654198" cy="2290424"/>
          </a:xfrm>
          <a:custGeom>
            <a:avLst/>
            <a:gdLst>
              <a:gd name="T0" fmla="*/ 0 w 916"/>
              <a:gd name="T1" fmla="*/ 458 h 1268"/>
              <a:gd name="T2" fmla="*/ 457 w 916"/>
              <a:gd name="T3" fmla="*/ 0 h 1268"/>
              <a:gd name="T4" fmla="*/ 457 w 916"/>
              <a:gd name="T5" fmla="*/ 0 h 1268"/>
              <a:gd name="T6" fmla="*/ 457 w 916"/>
              <a:gd name="T7" fmla="*/ 0 h 1268"/>
              <a:gd name="T8" fmla="*/ 915 w 916"/>
              <a:gd name="T9" fmla="*/ 458 h 1268"/>
              <a:gd name="T10" fmla="*/ 915 w 916"/>
              <a:gd name="T11" fmla="*/ 458 h 1268"/>
              <a:gd name="T12" fmla="*/ 915 w 916"/>
              <a:gd name="T13" fmla="*/ 458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7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8 h 1268"/>
              <a:gd name="T30" fmla="*/ 0 w 916"/>
              <a:gd name="T31" fmla="*/ 458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8"/>
                </a:moveTo>
                <a:cubicBezTo>
                  <a:pt x="0" y="205"/>
                  <a:pt x="205" y="0"/>
                  <a:pt x="457" y="0"/>
                </a:cubicBezTo>
                <a:lnTo>
                  <a:pt x="457" y="0"/>
                </a:lnTo>
                <a:lnTo>
                  <a:pt x="457" y="0"/>
                </a:lnTo>
                <a:cubicBezTo>
                  <a:pt x="711" y="0"/>
                  <a:pt x="915" y="205"/>
                  <a:pt x="915" y="458"/>
                </a:cubicBezTo>
                <a:lnTo>
                  <a:pt x="915" y="458"/>
                </a:lnTo>
                <a:lnTo>
                  <a:pt x="915" y="458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7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6" y="661"/>
                  <a:pt x="0" y="564"/>
                  <a:pt x="0" y="458"/>
                </a:cubicBezTo>
                <a:lnTo>
                  <a:pt x="0" y="45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18">
            <a:extLst>
              <a:ext uri="{FF2B5EF4-FFF2-40B4-BE49-F238E27FC236}">
                <a16:creationId xmlns:a16="http://schemas.microsoft.com/office/drawing/2014/main" id="{3C86B423-D79A-1D43-AE60-22A6463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9409" y="9021060"/>
            <a:ext cx="1288537" cy="1288535"/>
          </a:xfrm>
          <a:custGeom>
            <a:avLst/>
            <a:gdLst>
              <a:gd name="T0" fmla="*/ 0 w 554"/>
              <a:gd name="T1" fmla="*/ 277 h 554"/>
              <a:gd name="T2" fmla="*/ 276 w 554"/>
              <a:gd name="T3" fmla="*/ 0 h 554"/>
              <a:gd name="T4" fmla="*/ 276 w 554"/>
              <a:gd name="T5" fmla="*/ 0 h 554"/>
              <a:gd name="T6" fmla="*/ 276 w 554"/>
              <a:gd name="T7" fmla="*/ 0 h 554"/>
              <a:gd name="T8" fmla="*/ 553 w 554"/>
              <a:gd name="T9" fmla="*/ 277 h 554"/>
              <a:gd name="T10" fmla="*/ 553 w 554"/>
              <a:gd name="T11" fmla="*/ 277 h 554"/>
              <a:gd name="T12" fmla="*/ 553 w 554"/>
              <a:gd name="T13" fmla="*/ 277 h 554"/>
              <a:gd name="T14" fmla="*/ 276 w 554"/>
              <a:gd name="T15" fmla="*/ 553 h 554"/>
              <a:gd name="T16" fmla="*/ 276 w 554"/>
              <a:gd name="T17" fmla="*/ 553 h 554"/>
              <a:gd name="T18" fmla="*/ 276 w 554"/>
              <a:gd name="T19" fmla="*/ 553 h 554"/>
              <a:gd name="T20" fmla="*/ 0 w 554"/>
              <a:gd name="T21" fmla="*/ 277 h 554"/>
              <a:gd name="T22" fmla="*/ 0 w 554"/>
              <a:gd name="T23" fmla="*/ 277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4" h="554">
                <a:moveTo>
                  <a:pt x="0" y="277"/>
                </a:moveTo>
                <a:cubicBezTo>
                  <a:pt x="0" y="124"/>
                  <a:pt x="124" y="0"/>
                  <a:pt x="276" y="0"/>
                </a:cubicBezTo>
                <a:lnTo>
                  <a:pt x="276" y="0"/>
                </a:lnTo>
                <a:lnTo>
                  <a:pt x="276" y="0"/>
                </a:lnTo>
                <a:cubicBezTo>
                  <a:pt x="429" y="0"/>
                  <a:pt x="553" y="124"/>
                  <a:pt x="553" y="277"/>
                </a:cubicBezTo>
                <a:lnTo>
                  <a:pt x="553" y="277"/>
                </a:lnTo>
                <a:lnTo>
                  <a:pt x="553" y="277"/>
                </a:lnTo>
                <a:cubicBezTo>
                  <a:pt x="553" y="429"/>
                  <a:pt x="429" y="553"/>
                  <a:pt x="276" y="553"/>
                </a:cubicBezTo>
                <a:lnTo>
                  <a:pt x="276" y="553"/>
                </a:lnTo>
                <a:lnTo>
                  <a:pt x="276" y="553"/>
                </a:lnTo>
                <a:cubicBezTo>
                  <a:pt x="124" y="553"/>
                  <a:pt x="0" y="429"/>
                  <a:pt x="0" y="277"/>
                </a:cubicBezTo>
                <a:lnTo>
                  <a:pt x="0" y="27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740D0860-FC48-BD4D-B641-9DAEDA149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6589" y="9540665"/>
            <a:ext cx="1654198" cy="2290424"/>
          </a:xfrm>
          <a:custGeom>
            <a:avLst/>
            <a:gdLst>
              <a:gd name="T0" fmla="*/ 0 w 916"/>
              <a:gd name="T1" fmla="*/ 458 h 1268"/>
              <a:gd name="T2" fmla="*/ 458 w 916"/>
              <a:gd name="T3" fmla="*/ 0 h 1268"/>
              <a:gd name="T4" fmla="*/ 458 w 916"/>
              <a:gd name="T5" fmla="*/ 0 h 1268"/>
              <a:gd name="T6" fmla="*/ 458 w 916"/>
              <a:gd name="T7" fmla="*/ 0 h 1268"/>
              <a:gd name="T8" fmla="*/ 915 w 916"/>
              <a:gd name="T9" fmla="*/ 458 h 1268"/>
              <a:gd name="T10" fmla="*/ 915 w 916"/>
              <a:gd name="T11" fmla="*/ 458 h 1268"/>
              <a:gd name="T12" fmla="*/ 915 w 916"/>
              <a:gd name="T13" fmla="*/ 458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8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8 h 1268"/>
              <a:gd name="T30" fmla="*/ 0 w 916"/>
              <a:gd name="T31" fmla="*/ 458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8"/>
                </a:moveTo>
                <a:cubicBezTo>
                  <a:pt x="0" y="205"/>
                  <a:pt x="205" y="0"/>
                  <a:pt x="458" y="0"/>
                </a:cubicBezTo>
                <a:lnTo>
                  <a:pt x="458" y="0"/>
                </a:lnTo>
                <a:lnTo>
                  <a:pt x="458" y="0"/>
                </a:lnTo>
                <a:cubicBezTo>
                  <a:pt x="710" y="0"/>
                  <a:pt x="915" y="205"/>
                  <a:pt x="915" y="458"/>
                </a:cubicBezTo>
                <a:lnTo>
                  <a:pt x="915" y="458"/>
                </a:lnTo>
                <a:lnTo>
                  <a:pt x="915" y="458"/>
                </a:lnTo>
                <a:cubicBezTo>
                  <a:pt x="915" y="564"/>
                  <a:pt x="880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8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8"/>
                </a:cubicBezTo>
                <a:lnTo>
                  <a:pt x="0" y="45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20">
            <a:extLst>
              <a:ext uri="{FF2B5EF4-FFF2-40B4-BE49-F238E27FC236}">
                <a16:creationId xmlns:a16="http://schemas.microsoft.com/office/drawing/2014/main" id="{C0978FF0-9ED8-374E-9491-257017DEC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9417" y="9723496"/>
            <a:ext cx="1288537" cy="1288535"/>
          </a:xfrm>
          <a:custGeom>
            <a:avLst/>
            <a:gdLst>
              <a:gd name="T0" fmla="*/ 0 w 554"/>
              <a:gd name="T1" fmla="*/ 277 h 554"/>
              <a:gd name="T2" fmla="*/ 277 w 554"/>
              <a:gd name="T3" fmla="*/ 0 h 554"/>
              <a:gd name="T4" fmla="*/ 277 w 554"/>
              <a:gd name="T5" fmla="*/ 0 h 554"/>
              <a:gd name="T6" fmla="*/ 277 w 554"/>
              <a:gd name="T7" fmla="*/ 0 h 554"/>
              <a:gd name="T8" fmla="*/ 553 w 554"/>
              <a:gd name="T9" fmla="*/ 277 h 554"/>
              <a:gd name="T10" fmla="*/ 553 w 554"/>
              <a:gd name="T11" fmla="*/ 277 h 554"/>
              <a:gd name="T12" fmla="*/ 553 w 554"/>
              <a:gd name="T13" fmla="*/ 277 h 554"/>
              <a:gd name="T14" fmla="*/ 277 w 554"/>
              <a:gd name="T15" fmla="*/ 553 h 554"/>
              <a:gd name="T16" fmla="*/ 277 w 554"/>
              <a:gd name="T17" fmla="*/ 553 h 554"/>
              <a:gd name="T18" fmla="*/ 277 w 554"/>
              <a:gd name="T19" fmla="*/ 553 h 554"/>
              <a:gd name="T20" fmla="*/ 0 w 554"/>
              <a:gd name="T21" fmla="*/ 277 h 554"/>
              <a:gd name="T22" fmla="*/ 0 w 554"/>
              <a:gd name="T23" fmla="*/ 277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4" h="554">
                <a:moveTo>
                  <a:pt x="0" y="277"/>
                </a:move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  <a:lnTo>
                  <a:pt x="277" y="0"/>
                </a:lnTo>
                <a:cubicBezTo>
                  <a:pt x="429" y="0"/>
                  <a:pt x="553" y="124"/>
                  <a:pt x="553" y="277"/>
                </a:cubicBezTo>
                <a:lnTo>
                  <a:pt x="553" y="277"/>
                </a:lnTo>
                <a:lnTo>
                  <a:pt x="553" y="277"/>
                </a:lnTo>
                <a:cubicBezTo>
                  <a:pt x="553" y="429"/>
                  <a:pt x="429" y="553"/>
                  <a:pt x="277" y="553"/>
                </a:cubicBezTo>
                <a:lnTo>
                  <a:pt x="277" y="553"/>
                </a:lnTo>
                <a:lnTo>
                  <a:pt x="277" y="553"/>
                </a:lnTo>
                <a:cubicBezTo>
                  <a:pt x="124" y="553"/>
                  <a:pt x="0" y="429"/>
                  <a:pt x="0" y="277"/>
                </a:cubicBezTo>
                <a:lnTo>
                  <a:pt x="0" y="27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C28C19-6824-0344-B729-25379D4DAE9E}"/>
              </a:ext>
            </a:extLst>
          </p:cNvPr>
          <p:cNvSpPr txBox="1"/>
          <p:nvPr/>
        </p:nvSpPr>
        <p:spPr>
          <a:xfrm>
            <a:off x="3257149" y="4256299"/>
            <a:ext cx="1572866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24E3893-C2B4-0A45-BC1A-68111E186B03}"/>
              </a:ext>
            </a:extLst>
          </p:cNvPr>
          <p:cNvSpPr txBox="1">
            <a:spLocks/>
          </p:cNvSpPr>
          <p:nvPr/>
        </p:nvSpPr>
        <p:spPr>
          <a:xfrm>
            <a:off x="2360919" y="4978109"/>
            <a:ext cx="3365324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6BD4DD-455D-FC47-918A-316926C666D9}"/>
              </a:ext>
            </a:extLst>
          </p:cNvPr>
          <p:cNvSpPr txBox="1"/>
          <p:nvPr/>
        </p:nvSpPr>
        <p:spPr>
          <a:xfrm>
            <a:off x="8637902" y="4256299"/>
            <a:ext cx="165943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90F696E-C55F-BE4B-BCBA-F2E9DA1EE3E6}"/>
              </a:ext>
            </a:extLst>
          </p:cNvPr>
          <p:cNvSpPr txBox="1">
            <a:spLocks/>
          </p:cNvSpPr>
          <p:nvPr/>
        </p:nvSpPr>
        <p:spPr>
          <a:xfrm>
            <a:off x="7784955" y="4978109"/>
            <a:ext cx="3365324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981FD64-EFC1-974B-BCC1-CF01A4CC2638}"/>
              </a:ext>
            </a:extLst>
          </p:cNvPr>
          <p:cNvSpPr txBox="1"/>
          <p:nvPr/>
        </p:nvSpPr>
        <p:spPr>
          <a:xfrm>
            <a:off x="14075509" y="4256299"/>
            <a:ext cx="166904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DEDE67E-701B-004C-9957-023BDE31B59B}"/>
              </a:ext>
            </a:extLst>
          </p:cNvPr>
          <p:cNvSpPr txBox="1">
            <a:spLocks/>
          </p:cNvSpPr>
          <p:nvPr/>
        </p:nvSpPr>
        <p:spPr>
          <a:xfrm>
            <a:off x="13227371" y="4978109"/>
            <a:ext cx="3365324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6482EBE-CECB-9448-B7D3-8A0BF9C7A93F}"/>
              </a:ext>
            </a:extLst>
          </p:cNvPr>
          <p:cNvSpPr txBox="1"/>
          <p:nvPr/>
        </p:nvSpPr>
        <p:spPr>
          <a:xfrm>
            <a:off x="19505101" y="4256299"/>
            <a:ext cx="169469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3DA209A-B2CD-474C-BDC6-123E68D7E3C5}"/>
              </a:ext>
            </a:extLst>
          </p:cNvPr>
          <p:cNvSpPr txBox="1">
            <a:spLocks/>
          </p:cNvSpPr>
          <p:nvPr/>
        </p:nvSpPr>
        <p:spPr>
          <a:xfrm>
            <a:off x="18669787" y="4978109"/>
            <a:ext cx="3365324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hape 2526">
            <a:extLst>
              <a:ext uri="{FF2B5EF4-FFF2-40B4-BE49-F238E27FC236}">
                <a16:creationId xmlns:a16="http://schemas.microsoft.com/office/drawing/2014/main" id="{C5040A41-0AB1-9B4D-8D97-B0F267B4D70E}"/>
              </a:ext>
            </a:extLst>
          </p:cNvPr>
          <p:cNvSpPr>
            <a:spLocks noChangeAspect="1"/>
          </p:cNvSpPr>
          <p:nvPr/>
        </p:nvSpPr>
        <p:spPr>
          <a:xfrm>
            <a:off x="20162467" y="9516009"/>
            <a:ext cx="706252" cy="70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E6ADDB87-8933-A24B-B87F-762683D3EE41}"/>
              </a:ext>
            </a:extLst>
          </p:cNvPr>
          <p:cNvSpPr>
            <a:spLocks noChangeAspect="1"/>
          </p:cNvSpPr>
          <p:nvPr/>
        </p:nvSpPr>
        <p:spPr>
          <a:xfrm>
            <a:off x="9250548" y="9376406"/>
            <a:ext cx="706252" cy="577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91">
            <a:extLst>
              <a:ext uri="{FF2B5EF4-FFF2-40B4-BE49-F238E27FC236}">
                <a16:creationId xmlns:a16="http://schemas.microsoft.com/office/drawing/2014/main" id="{1A87C0A8-CE91-5341-B4A5-E29F9D5DC8BE}"/>
              </a:ext>
            </a:extLst>
          </p:cNvPr>
          <p:cNvSpPr>
            <a:spLocks noChangeAspect="1"/>
          </p:cNvSpPr>
          <p:nvPr/>
        </p:nvSpPr>
        <p:spPr>
          <a:xfrm>
            <a:off x="3822859" y="8694039"/>
            <a:ext cx="706252" cy="70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20">
            <a:extLst>
              <a:ext uri="{FF2B5EF4-FFF2-40B4-BE49-F238E27FC236}">
                <a16:creationId xmlns:a16="http://schemas.microsoft.com/office/drawing/2014/main" id="{94496882-B406-2B4A-AF25-7C86BA98047A}"/>
              </a:ext>
            </a:extLst>
          </p:cNvPr>
          <p:cNvSpPr>
            <a:spLocks noChangeAspect="1"/>
          </p:cNvSpPr>
          <p:nvPr/>
        </p:nvSpPr>
        <p:spPr>
          <a:xfrm>
            <a:off x="14710559" y="10046618"/>
            <a:ext cx="706252" cy="642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99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25CF2B-51DC-C941-A246-BBA814E92BB3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12F354-426B-CF4C-875D-DF453792A42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F8D7013C-56EA-334B-8478-FFF2FD394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8" y="5582303"/>
            <a:ext cx="24322854" cy="4313928"/>
          </a:xfrm>
          <a:custGeom>
            <a:avLst/>
            <a:gdLst>
              <a:gd name="T0" fmla="*/ 18988 w 19519"/>
              <a:gd name="T1" fmla="*/ 1420 h 3462"/>
              <a:gd name="T2" fmla="*/ 18988 w 19519"/>
              <a:gd name="T3" fmla="*/ 1420 h 3462"/>
              <a:gd name="T4" fmla="*/ 17883 w 19519"/>
              <a:gd name="T5" fmla="*/ 2161 h 3462"/>
              <a:gd name="T6" fmla="*/ 17883 w 19519"/>
              <a:gd name="T7" fmla="*/ 2161 h 3462"/>
              <a:gd name="T8" fmla="*/ 16861 w 19519"/>
              <a:gd name="T9" fmla="*/ 2840 h 3462"/>
              <a:gd name="T10" fmla="*/ 16861 w 19519"/>
              <a:gd name="T11" fmla="*/ 2840 h 3462"/>
              <a:gd name="T12" fmla="*/ 15750 w 19519"/>
              <a:gd name="T13" fmla="*/ 1730 h 3462"/>
              <a:gd name="T14" fmla="*/ 15750 w 19519"/>
              <a:gd name="T15" fmla="*/ 1730 h 3462"/>
              <a:gd name="T16" fmla="*/ 14020 w 19519"/>
              <a:gd name="T17" fmla="*/ 0 h 3462"/>
              <a:gd name="T18" fmla="*/ 14020 w 19519"/>
              <a:gd name="T19" fmla="*/ 0 h 3462"/>
              <a:gd name="T20" fmla="*/ 12288 w 19519"/>
              <a:gd name="T21" fmla="*/ 1730 h 3462"/>
              <a:gd name="T22" fmla="*/ 12288 w 19519"/>
              <a:gd name="T23" fmla="*/ 1730 h 3462"/>
              <a:gd name="T24" fmla="*/ 11178 w 19519"/>
              <a:gd name="T25" fmla="*/ 2840 h 3462"/>
              <a:gd name="T26" fmla="*/ 11178 w 19519"/>
              <a:gd name="T27" fmla="*/ 2840 h 3462"/>
              <a:gd name="T28" fmla="*/ 10069 w 19519"/>
              <a:gd name="T29" fmla="*/ 1730 h 3462"/>
              <a:gd name="T30" fmla="*/ 10069 w 19519"/>
              <a:gd name="T31" fmla="*/ 1730 h 3462"/>
              <a:gd name="T32" fmla="*/ 8338 w 19519"/>
              <a:gd name="T33" fmla="*/ 0 h 3462"/>
              <a:gd name="T34" fmla="*/ 8338 w 19519"/>
              <a:gd name="T35" fmla="*/ 0 h 3462"/>
              <a:gd name="T36" fmla="*/ 6608 w 19519"/>
              <a:gd name="T37" fmla="*/ 1730 h 3462"/>
              <a:gd name="T38" fmla="*/ 6608 w 19519"/>
              <a:gd name="T39" fmla="*/ 1730 h 3462"/>
              <a:gd name="T40" fmla="*/ 5498 w 19519"/>
              <a:gd name="T41" fmla="*/ 2840 h 3462"/>
              <a:gd name="T42" fmla="*/ 5498 w 19519"/>
              <a:gd name="T43" fmla="*/ 2840 h 3462"/>
              <a:gd name="T44" fmla="*/ 4388 w 19519"/>
              <a:gd name="T45" fmla="*/ 1730 h 3462"/>
              <a:gd name="T46" fmla="*/ 4388 w 19519"/>
              <a:gd name="T47" fmla="*/ 1730 h 3462"/>
              <a:gd name="T48" fmla="*/ 2657 w 19519"/>
              <a:gd name="T49" fmla="*/ 0 h 3462"/>
              <a:gd name="T50" fmla="*/ 2657 w 19519"/>
              <a:gd name="T51" fmla="*/ 0 h 3462"/>
              <a:gd name="T52" fmla="*/ 1062 w 19519"/>
              <a:gd name="T53" fmla="*/ 1057 h 3462"/>
              <a:gd name="T54" fmla="*/ 1062 w 19519"/>
              <a:gd name="T55" fmla="*/ 1057 h 3462"/>
              <a:gd name="T56" fmla="*/ 529 w 19519"/>
              <a:gd name="T57" fmla="*/ 1420 h 3462"/>
              <a:gd name="T58" fmla="*/ 0 w 19519"/>
              <a:gd name="T59" fmla="*/ 1420 h 3462"/>
              <a:gd name="T60" fmla="*/ 0 w 19519"/>
              <a:gd name="T61" fmla="*/ 2041 h 3462"/>
              <a:gd name="T62" fmla="*/ 529 w 19519"/>
              <a:gd name="T63" fmla="*/ 2041 h 3462"/>
              <a:gd name="T64" fmla="*/ 529 w 19519"/>
              <a:gd name="T65" fmla="*/ 2041 h 3462"/>
              <a:gd name="T66" fmla="*/ 1634 w 19519"/>
              <a:gd name="T67" fmla="*/ 1299 h 3462"/>
              <a:gd name="T68" fmla="*/ 1634 w 19519"/>
              <a:gd name="T69" fmla="*/ 1299 h 3462"/>
              <a:gd name="T70" fmla="*/ 2657 w 19519"/>
              <a:gd name="T71" fmla="*/ 621 h 3462"/>
              <a:gd name="T72" fmla="*/ 2657 w 19519"/>
              <a:gd name="T73" fmla="*/ 621 h 3462"/>
              <a:gd name="T74" fmla="*/ 3767 w 19519"/>
              <a:gd name="T75" fmla="*/ 1730 h 3462"/>
              <a:gd name="T76" fmla="*/ 3767 w 19519"/>
              <a:gd name="T77" fmla="*/ 1730 h 3462"/>
              <a:gd name="T78" fmla="*/ 5498 w 19519"/>
              <a:gd name="T79" fmla="*/ 3461 h 3462"/>
              <a:gd name="T80" fmla="*/ 5498 w 19519"/>
              <a:gd name="T81" fmla="*/ 3461 h 3462"/>
              <a:gd name="T82" fmla="*/ 7228 w 19519"/>
              <a:gd name="T83" fmla="*/ 1730 h 3462"/>
              <a:gd name="T84" fmla="*/ 7228 w 19519"/>
              <a:gd name="T85" fmla="*/ 1730 h 3462"/>
              <a:gd name="T86" fmla="*/ 8338 w 19519"/>
              <a:gd name="T87" fmla="*/ 621 h 3462"/>
              <a:gd name="T88" fmla="*/ 8338 w 19519"/>
              <a:gd name="T89" fmla="*/ 621 h 3462"/>
              <a:gd name="T90" fmla="*/ 9449 w 19519"/>
              <a:gd name="T91" fmla="*/ 1730 h 3462"/>
              <a:gd name="T92" fmla="*/ 9449 w 19519"/>
              <a:gd name="T93" fmla="*/ 1730 h 3462"/>
              <a:gd name="T94" fmla="*/ 11178 w 19519"/>
              <a:gd name="T95" fmla="*/ 3461 h 3462"/>
              <a:gd name="T96" fmla="*/ 11178 w 19519"/>
              <a:gd name="T97" fmla="*/ 3461 h 3462"/>
              <a:gd name="T98" fmla="*/ 12910 w 19519"/>
              <a:gd name="T99" fmla="*/ 1730 h 3462"/>
              <a:gd name="T100" fmla="*/ 12910 w 19519"/>
              <a:gd name="T101" fmla="*/ 1730 h 3462"/>
              <a:gd name="T102" fmla="*/ 14020 w 19519"/>
              <a:gd name="T103" fmla="*/ 621 h 3462"/>
              <a:gd name="T104" fmla="*/ 14020 w 19519"/>
              <a:gd name="T105" fmla="*/ 621 h 3462"/>
              <a:gd name="T106" fmla="*/ 15129 w 19519"/>
              <a:gd name="T107" fmla="*/ 1730 h 3462"/>
              <a:gd name="T108" fmla="*/ 15129 w 19519"/>
              <a:gd name="T109" fmla="*/ 1730 h 3462"/>
              <a:gd name="T110" fmla="*/ 16861 w 19519"/>
              <a:gd name="T111" fmla="*/ 3461 h 3462"/>
              <a:gd name="T112" fmla="*/ 16861 w 19519"/>
              <a:gd name="T113" fmla="*/ 3461 h 3462"/>
              <a:gd name="T114" fmla="*/ 18455 w 19519"/>
              <a:gd name="T115" fmla="*/ 2404 h 3462"/>
              <a:gd name="T116" fmla="*/ 18455 w 19519"/>
              <a:gd name="T117" fmla="*/ 2404 h 3462"/>
              <a:gd name="T118" fmla="*/ 18988 w 19519"/>
              <a:gd name="T119" fmla="*/ 2041 h 3462"/>
              <a:gd name="T120" fmla="*/ 19518 w 19519"/>
              <a:gd name="T121" fmla="*/ 2041 h 3462"/>
              <a:gd name="T122" fmla="*/ 19518 w 19519"/>
              <a:gd name="T123" fmla="*/ 1420 h 3462"/>
              <a:gd name="T124" fmla="*/ 18988 w 19519"/>
              <a:gd name="T125" fmla="*/ 1420 h 3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519" h="3462">
                <a:moveTo>
                  <a:pt x="18988" y="1420"/>
                </a:moveTo>
                <a:lnTo>
                  <a:pt x="18988" y="1420"/>
                </a:lnTo>
                <a:cubicBezTo>
                  <a:pt x="18508" y="1420"/>
                  <a:pt x="18074" y="1711"/>
                  <a:pt x="17883" y="2161"/>
                </a:cubicBezTo>
                <a:lnTo>
                  <a:pt x="17883" y="2161"/>
                </a:lnTo>
                <a:cubicBezTo>
                  <a:pt x="17709" y="2574"/>
                  <a:pt x="17307" y="2840"/>
                  <a:pt x="16861" y="2840"/>
                </a:cubicBezTo>
                <a:lnTo>
                  <a:pt x="16861" y="2840"/>
                </a:lnTo>
                <a:cubicBezTo>
                  <a:pt x="16249" y="2840"/>
                  <a:pt x="15750" y="2342"/>
                  <a:pt x="15750" y="1730"/>
                </a:cubicBezTo>
                <a:lnTo>
                  <a:pt x="15750" y="1730"/>
                </a:lnTo>
                <a:cubicBezTo>
                  <a:pt x="15750" y="777"/>
                  <a:pt x="14974" y="0"/>
                  <a:pt x="14020" y="0"/>
                </a:cubicBezTo>
                <a:lnTo>
                  <a:pt x="14020" y="0"/>
                </a:lnTo>
                <a:cubicBezTo>
                  <a:pt x="13065" y="0"/>
                  <a:pt x="12288" y="777"/>
                  <a:pt x="12288" y="1730"/>
                </a:cubicBezTo>
                <a:lnTo>
                  <a:pt x="12288" y="1730"/>
                </a:lnTo>
                <a:cubicBezTo>
                  <a:pt x="12288" y="2342"/>
                  <a:pt x="11790" y="2840"/>
                  <a:pt x="11178" y="2840"/>
                </a:cubicBezTo>
                <a:lnTo>
                  <a:pt x="11178" y="2840"/>
                </a:lnTo>
                <a:cubicBezTo>
                  <a:pt x="10566" y="2840"/>
                  <a:pt x="10069" y="2342"/>
                  <a:pt x="10069" y="1730"/>
                </a:cubicBezTo>
                <a:lnTo>
                  <a:pt x="10069" y="1730"/>
                </a:lnTo>
                <a:cubicBezTo>
                  <a:pt x="10069" y="777"/>
                  <a:pt x="9293" y="0"/>
                  <a:pt x="8338" y="0"/>
                </a:cubicBezTo>
                <a:lnTo>
                  <a:pt x="8338" y="0"/>
                </a:lnTo>
                <a:cubicBezTo>
                  <a:pt x="7384" y="0"/>
                  <a:pt x="6608" y="777"/>
                  <a:pt x="6608" y="1730"/>
                </a:cubicBezTo>
                <a:lnTo>
                  <a:pt x="6608" y="1730"/>
                </a:lnTo>
                <a:cubicBezTo>
                  <a:pt x="6608" y="2342"/>
                  <a:pt x="6110" y="2840"/>
                  <a:pt x="5498" y="2840"/>
                </a:cubicBezTo>
                <a:lnTo>
                  <a:pt x="5498" y="2840"/>
                </a:lnTo>
                <a:cubicBezTo>
                  <a:pt x="4886" y="2840"/>
                  <a:pt x="4388" y="2342"/>
                  <a:pt x="4388" y="1730"/>
                </a:cubicBezTo>
                <a:lnTo>
                  <a:pt x="4388" y="1730"/>
                </a:lnTo>
                <a:cubicBezTo>
                  <a:pt x="4388" y="777"/>
                  <a:pt x="3611" y="0"/>
                  <a:pt x="2657" y="0"/>
                </a:cubicBezTo>
                <a:lnTo>
                  <a:pt x="2657" y="0"/>
                </a:lnTo>
                <a:cubicBezTo>
                  <a:pt x="1960" y="0"/>
                  <a:pt x="1334" y="415"/>
                  <a:pt x="1062" y="1057"/>
                </a:cubicBezTo>
                <a:lnTo>
                  <a:pt x="1062" y="1057"/>
                </a:lnTo>
                <a:cubicBezTo>
                  <a:pt x="969" y="1277"/>
                  <a:pt x="759" y="1420"/>
                  <a:pt x="529" y="1420"/>
                </a:cubicBezTo>
                <a:lnTo>
                  <a:pt x="0" y="1420"/>
                </a:lnTo>
                <a:lnTo>
                  <a:pt x="0" y="2041"/>
                </a:lnTo>
                <a:lnTo>
                  <a:pt x="529" y="2041"/>
                </a:lnTo>
                <a:lnTo>
                  <a:pt x="529" y="2041"/>
                </a:lnTo>
                <a:cubicBezTo>
                  <a:pt x="1009" y="2041"/>
                  <a:pt x="1443" y="1749"/>
                  <a:pt x="1634" y="1299"/>
                </a:cubicBezTo>
                <a:lnTo>
                  <a:pt x="1634" y="1299"/>
                </a:lnTo>
                <a:cubicBezTo>
                  <a:pt x="1809" y="888"/>
                  <a:pt x="2210" y="621"/>
                  <a:pt x="2657" y="621"/>
                </a:cubicBezTo>
                <a:lnTo>
                  <a:pt x="2657" y="621"/>
                </a:lnTo>
                <a:cubicBezTo>
                  <a:pt x="3269" y="621"/>
                  <a:pt x="3767" y="1119"/>
                  <a:pt x="3767" y="1730"/>
                </a:cubicBezTo>
                <a:lnTo>
                  <a:pt x="3767" y="1730"/>
                </a:lnTo>
                <a:cubicBezTo>
                  <a:pt x="3767" y="2685"/>
                  <a:pt x="4543" y="3461"/>
                  <a:pt x="5498" y="3461"/>
                </a:cubicBezTo>
                <a:lnTo>
                  <a:pt x="5498" y="3461"/>
                </a:lnTo>
                <a:cubicBezTo>
                  <a:pt x="6452" y="3461"/>
                  <a:pt x="7228" y="2685"/>
                  <a:pt x="7228" y="1730"/>
                </a:cubicBezTo>
                <a:lnTo>
                  <a:pt x="7228" y="1730"/>
                </a:lnTo>
                <a:cubicBezTo>
                  <a:pt x="7228" y="1119"/>
                  <a:pt x="7727" y="621"/>
                  <a:pt x="8338" y="621"/>
                </a:cubicBezTo>
                <a:lnTo>
                  <a:pt x="8338" y="621"/>
                </a:lnTo>
                <a:cubicBezTo>
                  <a:pt x="8950" y="621"/>
                  <a:pt x="9449" y="1119"/>
                  <a:pt x="9449" y="1730"/>
                </a:cubicBezTo>
                <a:lnTo>
                  <a:pt x="9449" y="1730"/>
                </a:lnTo>
                <a:cubicBezTo>
                  <a:pt x="9449" y="2685"/>
                  <a:pt x="10224" y="3461"/>
                  <a:pt x="11178" y="3461"/>
                </a:cubicBezTo>
                <a:lnTo>
                  <a:pt x="11178" y="3461"/>
                </a:lnTo>
                <a:cubicBezTo>
                  <a:pt x="12133" y="3461"/>
                  <a:pt x="12910" y="2685"/>
                  <a:pt x="12910" y="1730"/>
                </a:cubicBezTo>
                <a:lnTo>
                  <a:pt x="12910" y="1730"/>
                </a:lnTo>
                <a:cubicBezTo>
                  <a:pt x="12910" y="1119"/>
                  <a:pt x="13407" y="621"/>
                  <a:pt x="14020" y="621"/>
                </a:cubicBezTo>
                <a:lnTo>
                  <a:pt x="14020" y="621"/>
                </a:lnTo>
                <a:cubicBezTo>
                  <a:pt x="14632" y="621"/>
                  <a:pt x="15129" y="1119"/>
                  <a:pt x="15129" y="1730"/>
                </a:cubicBezTo>
                <a:lnTo>
                  <a:pt x="15129" y="1730"/>
                </a:lnTo>
                <a:cubicBezTo>
                  <a:pt x="15129" y="2685"/>
                  <a:pt x="15906" y="3461"/>
                  <a:pt x="16861" y="3461"/>
                </a:cubicBezTo>
                <a:lnTo>
                  <a:pt x="16861" y="3461"/>
                </a:lnTo>
                <a:cubicBezTo>
                  <a:pt x="17557" y="3461"/>
                  <a:pt x="18183" y="3046"/>
                  <a:pt x="18455" y="2404"/>
                </a:cubicBezTo>
                <a:lnTo>
                  <a:pt x="18455" y="2404"/>
                </a:lnTo>
                <a:cubicBezTo>
                  <a:pt x="18549" y="2183"/>
                  <a:pt x="18758" y="2041"/>
                  <a:pt x="18988" y="2041"/>
                </a:cubicBezTo>
                <a:lnTo>
                  <a:pt x="19518" y="2041"/>
                </a:lnTo>
                <a:lnTo>
                  <a:pt x="19518" y="1420"/>
                </a:lnTo>
                <a:lnTo>
                  <a:pt x="18988" y="1420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523BD38C-6156-B54F-85A4-F1E3FF5E2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8" y="5604284"/>
            <a:ext cx="24321608" cy="4263223"/>
          </a:xfrm>
          <a:custGeom>
            <a:avLst/>
            <a:gdLst>
              <a:gd name="connsiteX0" fmla="*/ 3310919 w 24321608"/>
              <a:gd name="connsiteY0" fmla="*/ 692428 h 4263223"/>
              <a:gd name="connsiteX1" fmla="*/ 4748932 w 24321608"/>
              <a:gd name="connsiteY1" fmla="*/ 2131219 h 4263223"/>
              <a:gd name="connsiteX2" fmla="*/ 6851123 w 24321608"/>
              <a:gd name="connsiteY2" fmla="*/ 4234547 h 4263223"/>
              <a:gd name="connsiteX3" fmla="*/ 8952066 w 24321608"/>
              <a:gd name="connsiteY3" fmla="*/ 2131219 h 4263223"/>
              <a:gd name="connsiteX4" fmla="*/ 10390079 w 24321608"/>
              <a:gd name="connsiteY4" fmla="*/ 692428 h 4263223"/>
              <a:gd name="connsiteX5" fmla="*/ 11829338 w 24321608"/>
              <a:gd name="connsiteY5" fmla="*/ 2131219 h 4263223"/>
              <a:gd name="connsiteX6" fmla="*/ 13929036 w 24321608"/>
              <a:gd name="connsiteY6" fmla="*/ 4234547 h 4263223"/>
              <a:gd name="connsiteX7" fmla="*/ 16031227 w 24321608"/>
              <a:gd name="connsiteY7" fmla="*/ 2131219 h 4263223"/>
              <a:gd name="connsiteX8" fmla="*/ 17470486 w 24321608"/>
              <a:gd name="connsiteY8" fmla="*/ 692428 h 4263223"/>
              <a:gd name="connsiteX9" fmla="*/ 18908498 w 24321608"/>
              <a:gd name="connsiteY9" fmla="*/ 2131219 h 4263223"/>
              <a:gd name="connsiteX10" fmla="*/ 21010690 w 24321608"/>
              <a:gd name="connsiteY10" fmla="*/ 4234547 h 4263223"/>
              <a:gd name="connsiteX11" fmla="*/ 22945900 w 24321608"/>
              <a:gd name="connsiteY11" fmla="*/ 2949111 h 4263223"/>
              <a:gd name="connsiteX12" fmla="*/ 23661168 w 24321608"/>
              <a:gd name="connsiteY12" fmla="*/ 2462864 h 4263223"/>
              <a:gd name="connsiteX13" fmla="*/ 24321608 w 24321608"/>
              <a:gd name="connsiteY13" fmla="*/ 2462864 h 4263223"/>
              <a:gd name="connsiteX14" fmla="*/ 24321608 w 24321608"/>
              <a:gd name="connsiteY14" fmla="*/ 2491540 h 4263223"/>
              <a:gd name="connsiteX15" fmla="*/ 23661168 w 24321608"/>
              <a:gd name="connsiteY15" fmla="*/ 2491540 h 4263223"/>
              <a:gd name="connsiteX16" fmla="*/ 22973316 w 24321608"/>
              <a:gd name="connsiteY16" fmla="*/ 2960332 h 4263223"/>
              <a:gd name="connsiteX17" fmla="*/ 21010690 w 24321608"/>
              <a:gd name="connsiteY17" fmla="*/ 4263223 h 4263223"/>
              <a:gd name="connsiteX18" fmla="*/ 18878592 w 24321608"/>
              <a:gd name="connsiteY18" fmla="*/ 2131219 h 4263223"/>
              <a:gd name="connsiteX19" fmla="*/ 17470486 w 24321608"/>
              <a:gd name="connsiteY19" fmla="*/ 722351 h 4263223"/>
              <a:gd name="connsiteX20" fmla="*/ 16061134 w 24321608"/>
              <a:gd name="connsiteY20" fmla="*/ 2131219 h 4263223"/>
              <a:gd name="connsiteX21" fmla="*/ 13929036 w 24321608"/>
              <a:gd name="connsiteY21" fmla="*/ 4263223 h 4263223"/>
              <a:gd name="connsiteX22" fmla="*/ 11800679 w 24321608"/>
              <a:gd name="connsiteY22" fmla="*/ 2131219 h 4263223"/>
              <a:gd name="connsiteX23" fmla="*/ 10390079 w 24321608"/>
              <a:gd name="connsiteY23" fmla="*/ 722351 h 4263223"/>
              <a:gd name="connsiteX24" fmla="*/ 8980728 w 24321608"/>
              <a:gd name="connsiteY24" fmla="*/ 2131219 h 4263223"/>
              <a:gd name="connsiteX25" fmla="*/ 6851123 w 24321608"/>
              <a:gd name="connsiteY25" fmla="*/ 4263223 h 4263223"/>
              <a:gd name="connsiteX26" fmla="*/ 4720272 w 24321608"/>
              <a:gd name="connsiteY26" fmla="*/ 2131219 h 4263223"/>
              <a:gd name="connsiteX27" fmla="*/ 3310919 w 24321608"/>
              <a:gd name="connsiteY27" fmla="*/ 722351 h 4263223"/>
              <a:gd name="connsiteX28" fmla="*/ 2011225 w 24321608"/>
              <a:gd name="connsiteY28" fmla="*/ 1583880 h 4263223"/>
              <a:gd name="connsiteX29" fmla="*/ 659193 w 24321608"/>
              <a:gd name="connsiteY29" fmla="*/ 2491540 h 4263223"/>
              <a:gd name="connsiteX30" fmla="*/ 0 w 24321608"/>
              <a:gd name="connsiteY30" fmla="*/ 2491540 h 4263223"/>
              <a:gd name="connsiteX31" fmla="*/ 0 w 24321608"/>
              <a:gd name="connsiteY31" fmla="*/ 2462864 h 4263223"/>
              <a:gd name="connsiteX32" fmla="*/ 659193 w 24321608"/>
              <a:gd name="connsiteY32" fmla="*/ 2462864 h 4263223"/>
              <a:gd name="connsiteX33" fmla="*/ 1985056 w 24321608"/>
              <a:gd name="connsiteY33" fmla="*/ 1571412 h 4263223"/>
              <a:gd name="connsiteX34" fmla="*/ 3310919 w 24321608"/>
              <a:gd name="connsiteY34" fmla="*/ 692428 h 4263223"/>
              <a:gd name="connsiteX35" fmla="*/ 3310919 w 24321608"/>
              <a:gd name="connsiteY35" fmla="*/ 0 h 4263223"/>
              <a:gd name="connsiteX36" fmla="*/ 5441770 w 24321608"/>
              <a:gd name="connsiteY36" fmla="*/ 2128222 h 4263223"/>
              <a:gd name="connsiteX37" fmla="*/ 6851123 w 24321608"/>
              <a:gd name="connsiteY37" fmla="*/ 3536660 h 4263223"/>
              <a:gd name="connsiteX38" fmla="*/ 8260475 w 24321608"/>
              <a:gd name="connsiteY38" fmla="*/ 2128222 h 4263223"/>
              <a:gd name="connsiteX39" fmla="*/ 10390079 w 24321608"/>
              <a:gd name="connsiteY39" fmla="*/ 0 h 4263223"/>
              <a:gd name="connsiteX40" fmla="*/ 12519684 w 24321608"/>
              <a:gd name="connsiteY40" fmla="*/ 2128222 h 4263223"/>
              <a:gd name="connsiteX41" fmla="*/ 13929036 w 24321608"/>
              <a:gd name="connsiteY41" fmla="*/ 3536660 h 4263223"/>
              <a:gd name="connsiteX42" fmla="*/ 15338389 w 24321608"/>
              <a:gd name="connsiteY42" fmla="*/ 2128222 h 4263223"/>
              <a:gd name="connsiteX43" fmla="*/ 17470486 w 24321608"/>
              <a:gd name="connsiteY43" fmla="*/ 0 h 4263223"/>
              <a:gd name="connsiteX44" fmla="*/ 19600090 w 24321608"/>
              <a:gd name="connsiteY44" fmla="*/ 2128222 h 4263223"/>
              <a:gd name="connsiteX45" fmla="*/ 21010690 w 24321608"/>
              <a:gd name="connsiteY45" fmla="*/ 3536660 h 4263223"/>
              <a:gd name="connsiteX46" fmla="*/ 22307892 w 24321608"/>
              <a:gd name="connsiteY46" fmla="*/ 2676156 h 4263223"/>
              <a:gd name="connsiteX47" fmla="*/ 23661168 w 24321608"/>
              <a:gd name="connsiteY47" fmla="*/ 1768330 h 4263223"/>
              <a:gd name="connsiteX48" fmla="*/ 24321608 w 24321608"/>
              <a:gd name="connsiteY48" fmla="*/ 1768330 h 4263223"/>
              <a:gd name="connsiteX49" fmla="*/ 24321608 w 24321608"/>
              <a:gd name="connsiteY49" fmla="*/ 1796972 h 4263223"/>
              <a:gd name="connsiteX50" fmla="*/ 23661168 w 24321608"/>
              <a:gd name="connsiteY50" fmla="*/ 1796972 h 4263223"/>
              <a:gd name="connsiteX51" fmla="*/ 22335306 w 24321608"/>
              <a:gd name="connsiteY51" fmla="*/ 2687363 h 4263223"/>
              <a:gd name="connsiteX52" fmla="*/ 21010690 w 24321608"/>
              <a:gd name="connsiteY52" fmla="*/ 3565302 h 4263223"/>
              <a:gd name="connsiteX53" fmla="*/ 19571430 w 24321608"/>
              <a:gd name="connsiteY53" fmla="*/ 2128222 h 4263223"/>
              <a:gd name="connsiteX54" fmla="*/ 17470486 w 24321608"/>
              <a:gd name="connsiteY54" fmla="*/ 28642 h 4263223"/>
              <a:gd name="connsiteX55" fmla="*/ 15368295 w 24321608"/>
              <a:gd name="connsiteY55" fmla="*/ 2128222 h 4263223"/>
              <a:gd name="connsiteX56" fmla="*/ 13929036 w 24321608"/>
              <a:gd name="connsiteY56" fmla="*/ 3565302 h 4263223"/>
              <a:gd name="connsiteX57" fmla="*/ 12491024 w 24321608"/>
              <a:gd name="connsiteY57" fmla="*/ 2128222 h 4263223"/>
              <a:gd name="connsiteX58" fmla="*/ 10390079 w 24321608"/>
              <a:gd name="connsiteY58" fmla="*/ 28642 h 4263223"/>
              <a:gd name="connsiteX59" fmla="*/ 8289135 w 24321608"/>
              <a:gd name="connsiteY59" fmla="*/ 2128222 h 4263223"/>
              <a:gd name="connsiteX60" fmla="*/ 6851123 w 24321608"/>
              <a:gd name="connsiteY60" fmla="*/ 3565302 h 4263223"/>
              <a:gd name="connsiteX61" fmla="*/ 5413110 w 24321608"/>
              <a:gd name="connsiteY61" fmla="*/ 2128222 h 4263223"/>
              <a:gd name="connsiteX62" fmla="*/ 3310919 w 24321608"/>
              <a:gd name="connsiteY62" fmla="*/ 28642 h 4263223"/>
              <a:gd name="connsiteX63" fmla="*/ 1374462 w 24321608"/>
              <a:gd name="connsiteY63" fmla="*/ 1312549 h 4263223"/>
              <a:gd name="connsiteX64" fmla="*/ 659193 w 24321608"/>
              <a:gd name="connsiteY64" fmla="*/ 1796972 h 4263223"/>
              <a:gd name="connsiteX65" fmla="*/ 0 w 24321608"/>
              <a:gd name="connsiteY65" fmla="*/ 1796972 h 4263223"/>
              <a:gd name="connsiteX66" fmla="*/ 0 w 24321608"/>
              <a:gd name="connsiteY66" fmla="*/ 1768330 h 4263223"/>
              <a:gd name="connsiteX67" fmla="*/ 659193 w 24321608"/>
              <a:gd name="connsiteY67" fmla="*/ 1768330 h 4263223"/>
              <a:gd name="connsiteX68" fmla="*/ 1348293 w 24321608"/>
              <a:gd name="connsiteY68" fmla="*/ 1301342 h 4263223"/>
              <a:gd name="connsiteX69" fmla="*/ 3310919 w 24321608"/>
              <a:gd name="connsiteY69" fmla="*/ 0 h 426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4321608" h="4263223">
                <a:moveTo>
                  <a:pt x="3310919" y="692428"/>
                </a:moveTo>
                <a:cubicBezTo>
                  <a:pt x="4104693" y="692428"/>
                  <a:pt x="4748932" y="1338263"/>
                  <a:pt x="4748932" y="2131219"/>
                </a:cubicBezTo>
                <a:cubicBezTo>
                  <a:pt x="4748932" y="3290730"/>
                  <a:pt x="5690992" y="4234547"/>
                  <a:pt x="6851123" y="4234547"/>
                </a:cubicBezTo>
                <a:cubicBezTo>
                  <a:pt x="8008761" y="4234547"/>
                  <a:pt x="8952066" y="3290730"/>
                  <a:pt x="8952066" y="2131219"/>
                </a:cubicBezTo>
                <a:cubicBezTo>
                  <a:pt x="8952066" y="1338263"/>
                  <a:pt x="9597552" y="692428"/>
                  <a:pt x="10390079" y="692428"/>
                </a:cubicBezTo>
                <a:cubicBezTo>
                  <a:pt x="11183852" y="692428"/>
                  <a:pt x="11829338" y="1338263"/>
                  <a:pt x="11829338" y="2131219"/>
                </a:cubicBezTo>
                <a:cubicBezTo>
                  <a:pt x="11829338" y="3290730"/>
                  <a:pt x="12771399" y="4234547"/>
                  <a:pt x="13929036" y="4234547"/>
                </a:cubicBezTo>
                <a:cubicBezTo>
                  <a:pt x="15089166" y="4234547"/>
                  <a:pt x="16031227" y="3290730"/>
                  <a:pt x="16031227" y="2131219"/>
                </a:cubicBezTo>
                <a:cubicBezTo>
                  <a:pt x="16031227" y="1338263"/>
                  <a:pt x="16676713" y="692428"/>
                  <a:pt x="17470486" y="692428"/>
                </a:cubicBezTo>
                <a:cubicBezTo>
                  <a:pt x="18263012" y="692428"/>
                  <a:pt x="18908498" y="1338263"/>
                  <a:pt x="18908498" y="2131219"/>
                </a:cubicBezTo>
                <a:cubicBezTo>
                  <a:pt x="18908498" y="3290730"/>
                  <a:pt x="19850560" y="4234547"/>
                  <a:pt x="21010690" y="4234547"/>
                </a:cubicBezTo>
                <a:cubicBezTo>
                  <a:pt x="21855552" y="4234547"/>
                  <a:pt x="22615680" y="3729599"/>
                  <a:pt x="22945900" y="2949111"/>
                </a:cubicBezTo>
                <a:cubicBezTo>
                  <a:pt x="23070512" y="2654869"/>
                  <a:pt x="23352132" y="2462864"/>
                  <a:pt x="23661168" y="2462864"/>
                </a:cubicBezTo>
                <a:lnTo>
                  <a:pt x="24321608" y="2462864"/>
                </a:lnTo>
                <a:lnTo>
                  <a:pt x="24321608" y="2491540"/>
                </a:lnTo>
                <a:lnTo>
                  <a:pt x="23661168" y="2491540"/>
                </a:lnTo>
                <a:cubicBezTo>
                  <a:pt x="23363348" y="2491540"/>
                  <a:pt x="23092942" y="2676065"/>
                  <a:pt x="22973316" y="2960332"/>
                </a:cubicBezTo>
                <a:cubicBezTo>
                  <a:pt x="22638112" y="3752041"/>
                  <a:pt x="21866768" y="4263223"/>
                  <a:pt x="21010690" y="4263223"/>
                </a:cubicBezTo>
                <a:cubicBezTo>
                  <a:pt x="19834360" y="4263223"/>
                  <a:pt x="18878592" y="3306938"/>
                  <a:pt x="18878592" y="2131219"/>
                </a:cubicBezTo>
                <a:cubicBezTo>
                  <a:pt x="18878592" y="1354472"/>
                  <a:pt x="18246814" y="722351"/>
                  <a:pt x="17470486" y="722351"/>
                </a:cubicBezTo>
                <a:cubicBezTo>
                  <a:pt x="16692912" y="722351"/>
                  <a:pt x="16061134" y="1354472"/>
                  <a:pt x="16061134" y="2131219"/>
                </a:cubicBezTo>
                <a:cubicBezTo>
                  <a:pt x="16061134" y="3306938"/>
                  <a:pt x="15105366" y="4263223"/>
                  <a:pt x="13929036" y="4263223"/>
                </a:cubicBezTo>
                <a:cubicBezTo>
                  <a:pt x="12755199" y="4263223"/>
                  <a:pt x="11800679" y="3306938"/>
                  <a:pt x="11800679" y="2131219"/>
                </a:cubicBezTo>
                <a:cubicBezTo>
                  <a:pt x="11800679" y="1354472"/>
                  <a:pt x="11167653" y="722351"/>
                  <a:pt x="10390079" y="722351"/>
                </a:cubicBezTo>
                <a:cubicBezTo>
                  <a:pt x="9613752" y="722351"/>
                  <a:pt x="8980728" y="1354472"/>
                  <a:pt x="8980728" y="2131219"/>
                </a:cubicBezTo>
                <a:cubicBezTo>
                  <a:pt x="8980728" y="3306938"/>
                  <a:pt x="8024960" y="4263223"/>
                  <a:pt x="6851123" y="4263223"/>
                </a:cubicBezTo>
                <a:cubicBezTo>
                  <a:pt x="5676039" y="4263223"/>
                  <a:pt x="4720272" y="3306938"/>
                  <a:pt x="4720272" y="2131219"/>
                </a:cubicBezTo>
                <a:cubicBezTo>
                  <a:pt x="4720272" y="1354472"/>
                  <a:pt x="4087247" y="722351"/>
                  <a:pt x="3310919" y="722351"/>
                </a:cubicBezTo>
                <a:cubicBezTo>
                  <a:pt x="2743938" y="722351"/>
                  <a:pt x="2233033" y="1060230"/>
                  <a:pt x="2011225" y="1583880"/>
                </a:cubicBezTo>
                <a:cubicBezTo>
                  <a:pt x="1778202" y="2134960"/>
                  <a:pt x="1246112" y="2491540"/>
                  <a:pt x="659193" y="2491540"/>
                </a:cubicBezTo>
                <a:lnTo>
                  <a:pt x="0" y="2491540"/>
                </a:lnTo>
                <a:lnTo>
                  <a:pt x="0" y="2462864"/>
                </a:lnTo>
                <a:lnTo>
                  <a:pt x="659193" y="2462864"/>
                </a:lnTo>
                <a:cubicBezTo>
                  <a:pt x="1234897" y="2462864"/>
                  <a:pt x="1755772" y="2112517"/>
                  <a:pt x="1985056" y="1571412"/>
                </a:cubicBezTo>
                <a:cubicBezTo>
                  <a:pt x="2211849" y="1039035"/>
                  <a:pt x="2731477" y="692428"/>
                  <a:pt x="3310919" y="692428"/>
                </a:cubicBezTo>
                <a:close/>
                <a:moveTo>
                  <a:pt x="3310919" y="0"/>
                </a:moveTo>
                <a:cubicBezTo>
                  <a:pt x="4484757" y="0"/>
                  <a:pt x="5441770" y="955147"/>
                  <a:pt x="5441770" y="2128222"/>
                </a:cubicBezTo>
                <a:cubicBezTo>
                  <a:pt x="5441770" y="2905291"/>
                  <a:pt x="6073549" y="3536660"/>
                  <a:pt x="6851123" y="3536660"/>
                </a:cubicBezTo>
                <a:cubicBezTo>
                  <a:pt x="7627450" y="3536660"/>
                  <a:pt x="8260475" y="2905291"/>
                  <a:pt x="8260475" y="2128222"/>
                </a:cubicBezTo>
                <a:cubicBezTo>
                  <a:pt x="8260475" y="955147"/>
                  <a:pt x="9216242" y="0"/>
                  <a:pt x="10390079" y="0"/>
                </a:cubicBezTo>
                <a:cubicBezTo>
                  <a:pt x="11565163" y="0"/>
                  <a:pt x="12519684" y="955147"/>
                  <a:pt x="12519684" y="2128222"/>
                </a:cubicBezTo>
                <a:cubicBezTo>
                  <a:pt x="12519684" y="2905291"/>
                  <a:pt x="13152709" y="3536660"/>
                  <a:pt x="13929036" y="3536660"/>
                </a:cubicBezTo>
                <a:cubicBezTo>
                  <a:pt x="14706610" y="3536660"/>
                  <a:pt x="15338389" y="2905291"/>
                  <a:pt x="15338389" y="2128222"/>
                </a:cubicBezTo>
                <a:cubicBezTo>
                  <a:pt x="15338389" y="955147"/>
                  <a:pt x="16294156" y="0"/>
                  <a:pt x="17470486" y="0"/>
                </a:cubicBezTo>
                <a:cubicBezTo>
                  <a:pt x="18644324" y="0"/>
                  <a:pt x="19600090" y="955147"/>
                  <a:pt x="19600090" y="2128222"/>
                </a:cubicBezTo>
                <a:cubicBezTo>
                  <a:pt x="19600090" y="2905291"/>
                  <a:pt x="20233116" y="3536660"/>
                  <a:pt x="21010690" y="3536660"/>
                </a:cubicBezTo>
                <a:cubicBezTo>
                  <a:pt x="21577670" y="3536660"/>
                  <a:pt x="22086084" y="3199183"/>
                  <a:pt x="22307892" y="2676156"/>
                </a:cubicBezTo>
                <a:cubicBezTo>
                  <a:pt x="22542160" y="2124487"/>
                  <a:pt x="23073004" y="1768330"/>
                  <a:pt x="23661168" y="1768330"/>
                </a:cubicBezTo>
                <a:lnTo>
                  <a:pt x="24321608" y="1768330"/>
                </a:lnTo>
                <a:lnTo>
                  <a:pt x="24321608" y="1796972"/>
                </a:lnTo>
                <a:lnTo>
                  <a:pt x="23661168" y="1796972"/>
                </a:lnTo>
                <a:cubicBezTo>
                  <a:pt x="23085466" y="1796972"/>
                  <a:pt x="22564590" y="2145657"/>
                  <a:pt x="22335306" y="2687363"/>
                </a:cubicBezTo>
                <a:cubicBezTo>
                  <a:pt x="22108514" y="3221598"/>
                  <a:pt x="21588884" y="3565302"/>
                  <a:pt x="21010690" y="3565302"/>
                </a:cubicBezTo>
                <a:cubicBezTo>
                  <a:pt x="20216916" y="3565302"/>
                  <a:pt x="19571430" y="2921480"/>
                  <a:pt x="19571430" y="2128222"/>
                </a:cubicBezTo>
                <a:cubicBezTo>
                  <a:pt x="19571430" y="971336"/>
                  <a:pt x="18628124" y="28642"/>
                  <a:pt x="17470486" y="28642"/>
                </a:cubicBezTo>
                <a:cubicBezTo>
                  <a:pt x="16310356" y="28642"/>
                  <a:pt x="15368295" y="971336"/>
                  <a:pt x="15368295" y="2128222"/>
                </a:cubicBezTo>
                <a:cubicBezTo>
                  <a:pt x="15368295" y="2921480"/>
                  <a:pt x="14722810" y="3565302"/>
                  <a:pt x="13929036" y="3565302"/>
                </a:cubicBezTo>
                <a:cubicBezTo>
                  <a:pt x="13136509" y="3565302"/>
                  <a:pt x="12491024" y="2921480"/>
                  <a:pt x="12491024" y="2128222"/>
                </a:cubicBezTo>
                <a:cubicBezTo>
                  <a:pt x="12491024" y="971336"/>
                  <a:pt x="11550209" y="28642"/>
                  <a:pt x="10390079" y="28642"/>
                </a:cubicBezTo>
                <a:cubicBezTo>
                  <a:pt x="9232441" y="28642"/>
                  <a:pt x="8289135" y="971336"/>
                  <a:pt x="8289135" y="2128222"/>
                </a:cubicBezTo>
                <a:cubicBezTo>
                  <a:pt x="8289135" y="2921480"/>
                  <a:pt x="7643649" y="3565302"/>
                  <a:pt x="6851123" y="3565302"/>
                </a:cubicBezTo>
                <a:cubicBezTo>
                  <a:pt x="6057350" y="3565302"/>
                  <a:pt x="5413110" y="2921480"/>
                  <a:pt x="5413110" y="2128222"/>
                </a:cubicBezTo>
                <a:cubicBezTo>
                  <a:pt x="5413110" y="971336"/>
                  <a:pt x="4469803" y="28642"/>
                  <a:pt x="3310919" y="28642"/>
                </a:cubicBezTo>
                <a:cubicBezTo>
                  <a:pt x="2464810" y="28642"/>
                  <a:pt x="1704681" y="532989"/>
                  <a:pt x="1374462" y="1312549"/>
                </a:cubicBezTo>
                <a:cubicBezTo>
                  <a:pt x="1248604" y="1606441"/>
                  <a:pt x="968229" y="1796972"/>
                  <a:pt x="659193" y="1796972"/>
                </a:cubicBezTo>
                <a:lnTo>
                  <a:pt x="0" y="1796972"/>
                </a:lnTo>
                <a:lnTo>
                  <a:pt x="0" y="1768330"/>
                </a:lnTo>
                <a:lnTo>
                  <a:pt x="659193" y="1768330"/>
                </a:lnTo>
                <a:cubicBezTo>
                  <a:pt x="957014" y="1768330"/>
                  <a:pt x="1227420" y="1584025"/>
                  <a:pt x="1348293" y="1301342"/>
                </a:cubicBezTo>
                <a:cubicBezTo>
                  <a:pt x="1683497" y="510574"/>
                  <a:pt x="2453595" y="0"/>
                  <a:pt x="3310919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EFEDB6D-0CBE-074D-B18F-CA988A899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4" y="5950501"/>
            <a:ext cx="24321557" cy="3570774"/>
          </a:xfrm>
          <a:custGeom>
            <a:avLst/>
            <a:gdLst>
              <a:gd name="connsiteX0" fmla="*/ 21206567 w 24431709"/>
              <a:gd name="connsiteY0" fmla="*/ 3555098 h 3586946"/>
              <a:gd name="connsiteX1" fmla="*/ 21207833 w 24431709"/>
              <a:gd name="connsiteY1" fmla="*/ 3584398 h 3586946"/>
              <a:gd name="connsiteX2" fmla="*/ 21107891 w 24431709"/>
              <a:gd name="connsiteY2" fmla="*/ 3586946 h 3586946"/>
              <a:gd name="connsiteX3" fmla="*/ 21087651 w 24431709"/>
              <a:gd name="connsiteY3" fmla="*/ 3586946 h 3586946"/>
              <a:gd name="connsiteX4" fmla="*/ 21087651 w 24431709"/>
              <a:gd name="connsiteY4" fmla="*/ 3557646 h 3586946"/>
              <a:gd name="connsiteX5" fmla="*/ 21107891 w 24431709"/>
              <a:gd name="connsiteY5" fmla="*/ 3557646 h 3586946"/>
              <a:gd name="connsiteX6" fmla="*/ 21206567 w 24431709"/>
              <a:gd name="connsiteY6" fmla="*/ 3555098 h 3586946"/>
              <a:gd name="connsiteX7" fmla="*/ 13933293 w 24431709"/>
              <a:gd name="connsiteY7" fmla="*/ 3555098 h 3586946"/>
              <a:gd name="connsiteX8" fmla="*/ 14046754 w 24431709"/>
              <a:gd name="connsiteY8" fmla="*/ 3555098 h 3586946"/>
              <a:gd name="connsiteX9" fmla="*/ 14047988 w 24431709"/>
              <a:gd name="connsiteY9" fmla="*/ 3586895 h 3586946"/>
              <a:gd name="connsiteX10" fmla="*/ 13991257 w 24431709"/>
              <a:gd name="connsiteY10" fmla="*/ 3586895 h 3586946"/>
              <a:gd name="connsiteX11" fmla="*/ 13933293 w 24431709"/>
              <a:gd name="connsiteY11" fmla="*/ 3586895 h 3586946"/>
              <a:gd name="connsiteX12" fmla="*/ 6824365 w 24431709"/>
              <a:gd name="connsiteY12" fmla="*/ 3555098 h 3586946"/>
              <a:gd name="connsiteX13" fmla="*/ 6937827 w 24431709"/>
              <a:gd name="connsiteY13" fmla="*/ 3555098 h 3586946"/>
              <a:gd name="connsiteX14" fmla="*/ 6937827 w 24431709"/>
              <a:gd name="connsiteY14" fmla="*/ 3586895 h 3586946"/>
              <a:gd name="connsiteX15" fmla="*/ 6882331 w 24431709"/>
              <a:gd name="connsiteY15" fmla="*/ 3586895 h 3586946"/>
              <a:gd name="connsiteX16" fmla="*/ 6823132 w 24431709"/>
              <a:gd name="connsiteY16" fmla="*/ 3586895 h 3586946"/>
              <a:gd name="connsiteX17" fmla="*/ 20852783 w 24431709"/>
              <a:gd name="connsiteY17" fmla="*/ 3538533 h 3586946"/>
              <a:gd name="connsiteX18" fmla="*/ 20970473 w 24431709"/>
              <a:gd name="connsiteY18" fmla="*/ 3552412 h 3586946"/>
              <a:gd name="connsiteX19" fmla="*/ 20967969 w 24431709"/>
              <a:gd name="connsiteY19" fmla="*/ 3581433 h 3586946"/>
              <a:gd name="connsiteX20" fmla="*/ 20850279 w 24431709"/>
              <a:gd name="connsiteY20" fmla="*/ 3567554 h 3586946"/>
              <a:gd name="connsiteX21" fmla="*/ 14281536 w 24431709"/>
              <a:gd name="connsiteY21" fmla="*/ 3533015 h 3586946"/>
              <a:gd name="connsiteX22" fmla="*/ 14285331 w 24431709"/>
              <a:gd name="connsiteY22" fmla="*/ 3561230 h 3586946"/>
              <a:gd name="connsiteX23" fmla="*/ 14167678 w 24431709"/>
              <a:gd name="connsiteY23" fmla="*/ 3575950 h 3586946"/>
              <a:gd name="connsiteX24" fmla="*/ 14165148 w 24431709"/>
              <a:gd name="connsiteY24" fmla="*/ 3547736 h 3586946"/>
              <a:gd name="connsiteX25" fmla="*/ 14281536 w 24431709"/>
              <a:gd name="connsiteY25" fmla="*/ 3533015 h 3586946"/>
              <a:gd name="connsiteX26" fmla="*/ 13700980 w 24431709"/>
              <a:gd name="connsiteY26" fmla="*/ 3533015 h 3586946"/>
              <a:gd name="connsiteX27" fmla="*/ 13816103 w 24431709"/>
              <a:gd name="connsiteY27" fmla="*/ 3547736 h 3586946"/>
              <a:gd name="connsiteX28" fmla="*/ 13813573 w 24431709"/>
              <a:gd name="connsiteY28" fmla="*/ 3575950 h 3586946"/>
              <a:gd name="connsiteX29" fmla="*/ 13695920 w 24431709"/>
              <a:gd name="connsiteY29" fmla="*/ 3561230 h 3586946"/>
              <a:gd name="connsiteX30" fmla="*/ 7164662 w 24431709"/>
              <a:gd name="connsiteY30" fmla="*/ 3533015 h 3586946"/>
              <a:gd name="connsiteX31" fmla="*/ 7169668 w 24431709"/>
              <a:gd name="connsiteY31" fmla="*/ 3561230 h 3586946"/>
              <a:gd name="connsiteX32" fmla="*/ 7053230 w 24431709"/>
              <a:gd name="connsiteY32" fmla="*/ 3575950 h 3586946"/>
              <a:gd name="connsiteX33" fmla="*/ 7049474 w 24431709"/>
              <a:gd name="connsiteY33" fmla="*/ 3547736 h 3586946"/>
              <a:gd name="connsiteX34" fmla="*/ 7164662 w 24431709"/>
              <a:gd name="connsiteY34" fmla="*/ 3533015 h 3586946"/>
              <a:gd name="connsiteX35" fmla="*/ 6592021 w 24431709"/>
              <a:gd name="connsiteY35" fmla="*/ 3533015 h 3586946"/>
              <a:gd name="connsiteX36" fmla="*/ 6705957 w 24431709"/>
              <a:gd name="connsiteY36" fmla="*/ 3547736 h 3586946"/>
              <a:gd name="connsiteX37" fmla="*/ 6702202 w 24431709"/>
              <a:gd name="connsiteY37" fmla="*/ 3575950 h 3586946"/>
              <a:gd name="connsiteX38" fmla="*/ 6585760 w 24431709"/>
              <a:gd name="connsiteY38" fmla="*/ 3561230 h 3586946"/>
              <a:gd name="connsiteX39" fmla="*/ 21434693 w 24431709"/>
              <a:gd name="connsiteY39" fmla="*/ 3527491 h 3586946"/>
              <a:gd name="connsiteX40" fmla="*/ 21439701 w 24431709"/>
              <a:gd name="connsiteY40" fmla="*/ 3556792 h 3586946"/>
              <a:gd name="connsiteX41" fmla="*/ 21322009 w 24431709"/>
              <a:gd name="connsiteY41" fmla="*/ 3575902 h 3586946"/>
              <a:gd name="connsiteX42" fmla="*/ 21319505 w 24431709"/>
              <a:gd name="connsiteY42" fmla="*/ 3546601 h 3586946"/>
              <a:gd name="connsiteX43" fmla="*/ 21434693 w 24431709"/>
              <a:gd name="connsiteY43" fmla="*/ 3527491 h 3586946"/>
              <a:gd name="connsiteX44" fmla="*/ 20621489 w 24431709"/>
              <a:gd name="connsiteY44" fmla="*/ 3488853 h 3586946"/>
              <a:gd name="connsiteX45" fmla="*/ 20733123 w 24431709"/>
              <a:gd name="connsiteY45" fmla="*/ 3515254 h 3586946"/>
              <a:gd name="connsiteX46" fmla="*/ 20726989 w 24431709"/>
              <a:gd name="connsiteY46" fmla="*/ 3542856 h 3586946"/>
              <a:gd name="connsiteX47" fmla="*/ 20612901 w 24431709"/>
              <a:gd name="connsiteY47" fmla="*/ 3515254 h 3586946"/>
              <a:gd name="connsiteX48" fmla="*/ 14502917 w 24431709"/>
              <a:gd name="connsiteY48" fmla="*/ 3483331 h 3586946"/>
              <a:gd name="connsiteX49" fmla="*/ 14511681 w 24431709"/>
              <a:gd name="connsiteY49" fmla="*/ 3511755 h 3586946"/>
              <a:gd name="connsiteX50" fmla="*/ 14398997 w 24431709"/>
              <a:gd name="connsiteY50" fmla="*/ 3542764 h 3586946"/>
              <a:gd name="connsiteX51" fmla="*/ 14391485 w 24431709"/>
              <a:gd name="connsiteY51" fmla="*/ 3514340 h 3586946"/>
              <a:gd name="connsiteX52" fmla="*/ 14502917 w 24431709"/>
              <a:gd name="connsiteY52" fmla="*/ 3483331 h 3586946"/>
              <a:gd name="connsiteX53" fmla="*/ 13478349 w 24431709"/>
              <a:gd name="connsiteY53" fmla="*/ 3483331 h 3586946"/>
              <a:gd name="connsiteX54" fmla="*/ 13589781 w 24431709"/>
              <a:gd name="connsiteY54" fmla="*/ 3514340 h 3586946"/>
              <a:gd name="connsiteX55" fmla="*/ 13582269 w 24431709"/>
              <a:gd name="connsiteY55" fmla="*/ 3542764 h 3586946"/>
              <a:gd name="connsiteX56" fmla="*/ 13469585 w 24431709"/>
              <a:gd name="connsiteY56" fmla="*/ 3511755 h 3586946"/>
              <a:gd name="connsiteX57" fmla="*/ 7392655 w 24431709"/>
              <a:gd name="connsiteY57" fmla="*/ 3483331 h 3586946"/>
              <a:gd name="connsiteX58" fmla="*/ 7401508 w 24431709"/>
              <a:gd name="connsiteY58" fmla="*/ 3511755 h 3586946"/>
              <a:gd name="connsiteX59" fmla="*/ 7286386 w 24431709"/>
              <a:gd name="connsiteY59" fmla="*/ 3542764 h 3586946"/>
              <a:gd name="connsiteX60" fmla="*/ 7281328 w 24431709"/>
              <a:gd name="connsiteY60" fmla="*/ 3514340 h 3586946"/>
              <a:gd name="connsiteX61" fmla="*/ 7392655 w 24431709"/>
              <a:gd name="connsiteY61" fmla="*/ 3483331 h 3586946"/>
              <a:gd name="connsiteX62" fmla="*/ 6368187 w 24431709"/>
              <a:gd name="connsiteY62" fmla="*/ 3483331 h 3586946"/>
              <a:gd name="connsiteX63" fmla="*/ 6479620 w 24431709"/>
              <a:gd name="connsiteY63" fmla="*/ 3514340 h 3586946"/>
              <a:gd name="connsiteX64" fmla="*/ 6473361 w 24431709"/>
              <a:gd name="connsiteY64" fmla="*/ 3542764 h 3586946"/>
              <a:gd name="connsiteX65" fmla="*/ 6359423 w 24431709"/>
              <a:gd name="connsiteY65" fmla="*/ 3511755 h 3586946"/>
              <a:gd name="connsiteX66" fmla="*/ 21657373 w 24431709"/>
              <a:gd name="connsiteY66" fmla="*/ 3466770 h 3586946"/>
              <a:gd name="connsiteX67" fmla="*/ 21666049 w 24431709"/>
              <a:gd name="connsiteY67" fmla="*/ 3493487 h 3586946"/>
              <a:gd name="connsiteX68" fmla="*/ 21553275 w 24431709"/>
              <a:gd name="connsiteY68" fmla="*/ 3526277 h 3586946"/>
              <a:gd name="connsiteX69" fmla="*/ 21545839 w 24431709"/>
              <a:gd name="connsiteY69" fmla="*/ 3499559 h 3586946"/>
              <a:gd name="connsiteX70" fmla="*/ 21657373 w 24431709"/>
              <a:gd name="connsiteY70" fmla="*/ 3466770 h 3586946"/>
              <a:gd name="connsiteX71" fmla="*/ 20403473 w 24431709"/>
              <a:gd name="connsiteY71" fmla="*/ 3411569 h 3586946"/>
              <a:gd name="connsiteX72" fmla="*/ 20512271 w 24431709"/>
              <a:gd name="connsiteY72" fmla="*/ 3454375 h 3586946"/>
              <a:gd name="connsiteX73" fmla="*/ 20503415 w 24431709"/>
              <a:gd name="connsiteY73" fmla="*/ 3482073 h 3586946"/>
              <a:gd name="connsiteX74" fmla="*/ 20392087 w 24431709"/>
              <a:gd name="connsiteY74" fmla="*/ 3438008 h 3586946"/>
              <a:gd name="connsiteX75" fmla="*/ 14719974 w 24431709"/>
              <a:gd name="connsiteY75" fmla="*/ 3400527 h 3586946"/>
              <a:gd name="connsiteX76" fmla="*/ 14732494 w 24431709"/>
              <a:gd name="connsiteY76" fmla="*/ 3426510 h 3586946"/>
              <a:gd name="connsiteX77" fmla="*/ 14623566 w 24431709"/>
              <a:gd name="connsiteY77" fmla="*/ 3471053 h 3586946"/>
              <a:gd name="connsiteX78" fmla="*/ 14612298 w 24431709"/>
              <a:gd name="connsiteY78" fmla="*/ 3443832 h 3586946"/>
              <a:gd name="connsiteX79" fmla="*/ 14719974 w 24431709"/>
              <a:gd name="connsiteY79" fmla="*/ 3400527 h 3586946"/>
              <a:gd name="connsiteX80" fmla="*/ 13261423 w 24431709"/>
              <a:gd name="connsiteY80" fmla="*/ 3400527 h 3586946"/>
              <a:gd name="connsiteX81" fmla="*/ 13368955 w 24431709"/>
              <a:gd name="connsiteY81" fmla="*/ 3444315 h 3586946"/>
              <a:gd name="connsiteX82" fmla="*/ 13357569 w 24431709"/>
              <a:gd name="connsiteY82" fmla="*/ 3471074 h 3586946"/>
              <a:gd name="connsiteX83" fmla="*/ 13248772 w 24431709"/>
              <a:gd name="connsiteY83" fmla="*/ 3426070 h 3586946"/>
              <a:gd name="connsiteX84" fmla="*/ 7610801 w 24431709"/>
              <a:gd name="connsiteY84" fmla="*/ 3400527 h 3586946"/>
              <a:gd name="connsiteX85" fmla="*/ 7622308 w 24431709"/>
              <a:gd name="connsiteY85" fmla="*/ 3426510 h 3586946"/>
              <a:gd name="connsiteX86" fmla="*/ 7512365 w 24431709"/>
              <a:gd name="connsiteY86" fmla="*/ 3471053 h 3586946"/>
              <a:gd name="connsiteX87" fmla="*/ 7502136 w 24431709"/>
              <a:gd name="connsiteY87" fmla="*/ 3443832 h 3586946"/>
              <a:gd name="connsiteX88" fmla="*/ 7610801 w 24431709"/>
              <a:gd name="connsiteY88" fmla="*/ 3400527 h 3586946"/>
              <a:gd name="connsiteX89" fmla="*/ 6151262 w 24431709"/>
              <a:gd name="connsiteY89" fmla="*/ 3400527 h 3586946"/>
              <a:gd name="connsiteX90" fmla="*/ 6258795 w 24431709"/>
              <a:gd name="connsiteY90" fmla="*/ 3444315 h 3586946"/>
              <a:gd name="connsiteX91" fmla="*/ 6248673 w 24431709"/>
              <a:gd name="connsiteY91" fmla="*/ 3471074 h 3586946"/>
              <a:gd name="connsiteX92" fmla="*/ 6138609 w 24431709"/>
              <a:gd name="connsiteY92" fmla="*/ 3426070 h 3586946"/>
              <a:gd name="connsiteX93" fmla="*/ 21879705 w 24431709"/>
              <a:gd name="connsiteY93" fmla="*/ 3378446 h 3586946"/>
              <a:gd name="connsiteX94" fmla="*/ 21892355 w 24431709"/>
              <a:gd name="connsiteY94" fmla="*/ 3405052 h 3586946"/>
              <a:gd name="connsiteX95" fmla="*/ 21782293 w 24431709"/>
              <a:gd name="connsiteY95" fmla="*/ 3454463 h 3586946"/>
              <a:gd name="connsiteX96" fmla="*/ 21772173 w 24431709"/>
              <a:gd name="connsiteY96" fmla="*/ 3426590 h 3586946"/>
              <a:gd name="connsiteX97" fmla="*/ 21879705 w 24431709"/>
              <a:gd name="connsiteY97" fmla="*/ 3378446 h 3586946"/>
              <a:gd name="connsiteX98" fmla="*/ 20197657 w 24431709"/>
              <a:gd name="connsiteY98" fmla="*/ 3306682 h 3586946"/>
              <a:gd name="connsiteX99" fmla="*/ 20302485 w 24431709"/>
              <a:gd name="connsiteY99" fmla="*/ 3362298 h 3586946"/>
              <a:gd name="connsiteX100" fmla="*/ 20288423 w 24431709"/>
              <a:gd name="connsiteY100" fmla="*/ 3388252 h 3586946"/>
              <a:gd name="connsiteX101" fmla="*/ 20182315 w 24431709"/>
              <a:gd name="connsiteY101" fmla="*/ 3331400 h 3586946"/>
              <a:gd name="connsiteX102" fmla="*/ 14921792 w 24431709"/>
              <a:gd name="connsiteY102" fmla="*/ 3290119 h 3586946"/>
              <a:gd name="connsiteX103" fmla="*/ 14936750 w 24431709"/>
              <a:gd name="connsiteY103" fmla="*/ 3313601 h 3586946"/>
              <a:gd name="connsiteX104" fmla="*/ 14835783 w 24431709"/>
              <a:gd name="connsiteY104" fmla="*/ 3371687 h 3586946"/>
              <a:gd name="connsiteX105" fmla="*/ 14822072 w 24431709"/>
              <a:gd name="connsiteY105" fmla="*/ 3346970 h 3586946"/>
              <a:gd name="connsiteX106" fmla="*/ 14921792 w 24431709"/>
              <a:gd name="connsiteY106" fmla="*/ 3290119 h 3586946"/>
              <a:gd name="connsiteX107" fmla="*/ 13060726 w 24431709"/>
              <a:gd name="connsiteY107" fmla="*/ 3290119 h 3586946"/>
              <a:gd name="connsiteX108" fmla="*/ 13159200 w 24431709"/>
              <a:gd name="connsiteY108" fmla="*/ 3346133 h 3586946"/>
              <a:gd name="connsiteX109" fmla="*/ 13145488 w 24431709"/>
              <a:gd name="connsiteY109" fmla="*/ 3371705 h 3586946"/>
              <a:gd name="connsiteX110" fmla="*/ 13044522 w 24431709"/>
              <a:gd name="connsiteY110" fmla="*/ 3314473 h 3586946"/>
              <a:gd name="connsiteX111" fmla="*/ 7812711 w 24431709"/>
              <a:gd name="connsiteY111" fmla="*/ 3290119 h 3586946"/>
              <a:gd name="connsiteX112" fmla="*/ 7826574 w 24431709"/>
              <a:gd name="connsiteY112" fmla="*/ 3313601 h 3586946"/>
              <a:gd name="connsiteX113" fmla="*/ 7724512 w 24431709"/>
              <a:gd name="connsiteY113" fmla="*/ 3371687 h 3586946"/>
              <a:gd name="connsiteX114" fmla="*/ 7711908 w 24431709"/>
              <a:gd name="connsiteY114" fmla="*/ 3346970 h 3586946"/>
              <a:gd name="connsiteX115" fmla="*/ 7812711 w 24431709"/>
              <a:gd name="connsiteY115" fmla="*/ 3290119 h 3586946"/>
              <a:gd name="connsiteX116" fmla="*/ 5950565 w 24431709"/>
              <a:gd name="connsiteY116" fmla="*/ 3290119 h 3586946"/>
              <a:gd name="connsiteX117" fmla="*/ 6049034 w 24431709"/>
              <a:gd name="connsiteY117" fmla="*/ 3346133 h 3586946"/>
              <a:gd name="connsiteX118" fmla="*/ 6035325 w 24431709"/>
              <a:gd name="connsiteY118" fmla="*/ 3371705 h 3586946"/>
              <a:gd name="connsiteX119" fmla="*/ 5934360 w 24431709"/>
              <a:gd name="connsiteY119" fmla="*/ 3314473 h 3586946"/>
              <a:gd name="connsiteX120" fmla="*/ 22080421 w 24431709"/>
              <a:gd name="connsiteY120" fmla="*/ 3262516 h 3586946"/>
              <a:gd name="connsiteX121" fmla="*/ 22096627 w 24431709"/>
              <a:gd name="connsiteY121" fmla="*/ 3286490 h 3586946"/>
              <a:gd name="connsiteX122" fmla="*/ 21995657 w 24431709"/>
              <a:gd name="connsiteY122" fmla="*/ 3349580 h 3586946"/>
              <a:gd name="connsiteX123" fmla="*/ 21981945 w 24431709"/>
              <a:gd name="connsiteY123" fmla="*/ 3324344 h 3586946"/>
              <a:gd name="connsiteX124" fmla="*/ 22080421 w 24431709"/>
              <a:gd name="connsiteY124" fmla="*/ 3262516 h 3586946"/>
              <a:gd name="connsiteX125" fmla="*/ 20002691 w 24431709"/>
              <a:gd name="connsiteY125" fmla="*/ 3168674 h 3586946"/>
              <a:gd name="connsiteX126" fmla="*/ 20098237 w 24431709"/>
              <a:gd name="connsiteY126" fmla="*/ 3237822 h 3586946"/>
              <a:gd name="connsiteX127" fmla="*/ 20080401 w 24431709"/>
              <a:gd name="connsiteY127" fmla="*/ 3261283 h 3586946"/>
              <a:gd name="connsiteX128" fmla="*/ 19983583 w 24431709"/>
              <a:gd name="connsiteY128" fmla="*/ 3190900 h 3586946"/>
              <a:gd name="connsiteX129" fmla="*/ 15105837 w 24431709"/>
              <a:gd name="connsiteY129" fmla="*/ 3157633 h 3586946"/>
              <a:gd name="connsiteX130" fmla="*/ 15124444 w 24431709"/>
              <a:gd name="connsiteY130" fmla="*/ 3178904 h 3586946"/>
              <a:gd name="connsiteX131" fmla="*/ 15031405 w 24431709"/>
              <a:gd name="connsiteY131" fmla="*/ 3250226 h 3586946"/>
              <a:gd name="connsiteX132" fmla="*/ 15015278 w 24431709"/>
              <a:gd name="connsiteY132" fmla="*/ 3226452 h 3586946"/>
              <a:gd name="connsiteX133" fmla="*/ 15105837 w 24431709"/>
              <a:gd name="connsiteY133" fmla="*/ 3157633 h 3586946"/>
              <a:gd name="connsiteX134" fmla="*/ 12875437 w 24431709"/>
              <a:gd name="connsiteY134" fmla="*/ 3157633 h 3586946"/>
              <a:gd name="connsiteX135" fmla="*/ 12965995 w 24431709"/>
              <a:gd name="connsiteY135" fmla="*/ 3227703 h 3586946"/>
              <a:gd name="connsiteX136" fmla="*/ 12948628 w 24431709"/>
              <a:gd name="connsiteY136" fmla="*/ 3250226 h 3586946"/>
              <a:gd name="connsiteX137" fmla="*/ 12856829 w 24431709"/>
              <a:gd name="connsiteY137" fmla="*/ 3180156 h 3586946"/>
              <a:gd name="connsiteX138" fmla="*/ 7995661 w 24431709"/>
              <a:gd name="connsiteY138" fmla="*/ 3157633 h 3586946"/>
              <a:gd name="connsiteX139" fmla="*/ 8014270 w 24431709"/>
              <a:gd name="connsiteY139" fmla="*/ 3178904 h 3586946"/>
              <a:gd name="connsiteX140" fmla="*/ 7922466 w 24431709"/>
              <a:gd name="connsiteY140" fmla="*/ 3250226 h 3586946"/>
              <a:gd name="connsiteX141" fmla="*/ 7905102 w 24431709"/>
              <a:gd name="connsiteY141" fmla="*/ 3226452 h 3586946"/>
              <a:gd name="connsiteX142" fmla="*/ 7995661 w 24431709"/>
              <a:gd name="connsiteY142" fmla="*/ 3157633 h 3586946"/>
              <a:gd name="connsiteX143" fmla="*/ 5758707 w 24431709"/>
              <a:gd name="connsiteY143" fmla="*/ 3157633 h 3586946"/>
              <a:gd name="connsiteX144" fmla="*/ 5850295 w 24431709"/>
              <a:gd name="connsiteY144" fmla="*/ 3227703 h 3586946"/>
              <a:gd name="connsiteX145" fmla="*/ 5833984 w 24431709"/>
              <a:gd name="connsiteY145" fmla="*/ 3250226 h 3586946"/>
              <a:gd name="connsiteX146" fmla="*/ 5741139 w 24431709"/>
              <a:gd name="connsiteY146" fmla="*/ 3180156 h 3586946"/>
              <a:gd name="connsiteX147" fmla="*/ 22265715 w 24431709"/>
              <a:gd name="connsiteY147" fmla="*/ 3118989 h 3586946"/>
              <a:gd name="connsiteX148" fmla="*/ 22284323 w 24431709"/>
              <a:gd name="connsiteY148" fmla="*/ 3141629 h 3586946"/>
              <a:gd name="connsiteX149" fmla="*/ 22192525 w 24431709"/>
              <a:gd name="connsiteY149" fmla="*/ 3217096 h 3586946"/>
              <a:gd name="connsiteX150" fmla="*/ 22175157 w 24431709"/>
              <a:gd name="connsiteY150" fmla="*/ 3193198 h 3586946"/>
              <a:gd name="connsiteX151" fmla="*/ 22265715 w 24431709"/>
              <a:gd name="connsiteY151" fmla="*/ 3118989 h 3586946"/>
              <a:gd name="connsiteX152" fmla="*/ 19827909 w 24431709"/>
              <a:gd name="connsiteY152" fmla="*/ 3014102 h 3586946"/>
              <a:gd name="connsiteX153" fmla="*/ 19910587 w 24431709"/>
              <a:gd name="connsiteY153" fmla="*/ 3096241 h 3586946"/>
              <a:gd name="connsiteX154" fmla="*/ 19892077 w 24431709"/>
              <a:gd name="connsiteY154" fmla="*/ 3117723 h 3586946"/>
              <a:gd name="connsiteX155" fmla="*/ 19806931 w 24431709"/>
              <a:gd name="connsiteY155" fmla="*/ 3034321 h 3586946"/>
              <a:gd name="connsiteX156" fmla="*/ 15278613 w 24431709"/>
              <a:gd name="connsiteY156" fmla="*/ 2997541 h 3586946"/>
              <a:gd name="connsiteX157" fmla="*/ 15301088 w 24431709"/>
              <a:gd name="connsiteY157" fmla="*/ 3017520 h 3586946"/>
              <a:gd name="connsiteX158" fmla="*/ 15217430 w 24431709"/>
              <a:gd name="connsiteY158" fmla="*/ 3101181 h 3586946"/>
              <a:gd name="connsiteX159" fmla="*/ 15197452 w 24431709"/>
              <a:gd name="connsiteY159" fmla="*/ 3079954 h 3586946"/>
              <a:gd name="connsiteX160" fmla="*/ 15278613 w 24431709"/>
              <a:gd name="connsiteY160" fmla="*/ 2997541 h 3586946"/>
              <a:gd name="connsiteX161" fmla="*/ 12701405 w 24431709"/>
              <a:gd name="connsiteY161" fmla="*/ 2997541 h 3586946"/>
              <a:gd name="connsiteX162" fmla="*/ 12783814 w 24431709"/>
              <a:gd name="connsiteY162" fmla="*/ 3079683 h 3586946"/>
              <a:gd name="connsiteX163" fmla="*/ 12763836 w 24431709"/>
              <a:gd name="connsiteY163" fmla="*/ 3101166 h 3586946"/>
              <a:gd name="connsiteX164" fmla="*/ 12680178 w 24431709"/>
              <a:gd name="connsiteY164" fmla="*/ 3017761 h 3586946"/>
              <a:gd name="connsiteX165" fmla="*/ 8170416 w 24431709"/>
              <a:gd name="connsiteY165" fmla="*/ 2997541 h 3586946"/>
              <a:gd name="connsiteX166" fmla="*/ 8190881 w 24431709"/>
              <a:gd name="connsiteY166" fmla="*/ 3017520 h 3586946"/>
              <a:gd name="connsiteX167" fmla="*/ 8106462 w 24431709"/>
              <a:gd name="connsiteY167" fmla="*/ 3101181 h 3586946"/>
              <a:gd name="connsiteX168" fmla="*/ 8087276 w 24431709"/>
              <a:gd name="connsiteY168" fmla="*/ 3079954 h 3586946"/>
              <a:gd name="connsiteX169" fmla="*/ 8170416 w 24431709"/>
              <a:gd name="connsiteY169" fmla="*/ 2997541 h 3586946"/>
              <a:gd name="connsiteX170" fmla="*/ 5591497 w 24431709"/>
              <a:gd name="connsiteY170" fmla="*/ 2997541 h 3586946"/>
              <a:gd name="connsiteX171" fmla="*/ 5673636 w 24431709"/>
              <a:gd name="connsiteY171" fmla="*/ 3079683 h 3586946"/>
              <a:gd name="connsiteX172" fmla="*/ 5653416 w 24431709"/>
              <a:gd name="connsiteY172" fmla="*/ 3101166 h 3586946"/>
              <a:gd name="connsiteX173" fmla="*/ 5570013 w 24431709"/>
              <a:gd name="connsiteY173" fmla="*/ 3017761 h 3586946"/>
              <a:gd name="connsiteX174" fmla="*/ 22433671 w 24431709"/>
              <a:gd name="connsiteY174" fmla="*/ 2953379 h 3586946"/>
              <a:gd name="connsiteX175" fmla="*/ 22455415 w 24431709"/>
              <a:gd name="connsiteY175" fmla="*/ 2971889 h 3586946"/>
              <a:gd name="connsiteX176" fmla="*/ 22372275 w 24431709"/>
              <a:gd name="connsiteY176" fmla="*/ 3057034 h 3586946"/>
              <a:gd name="connsiteX177" fmla="*/ 22351809 w 24431709"/>
              <a:gd name="connsiteY177" fmla="*/ 3037290 h 3586946"/>
              <a:gd name="connsiteX178" fmla="*/ 22433671 w 24431709"/>
              <a:gd name="connsiteY178" fmla="*/ 2953379 h 3586946"/>
              <a:gd name="connsiteX179" fmla="*/ 19681041 w 24431709"/>
              <a:gd name="connsiteY179" fmla="*/ 2831929 h 3586946"/>
              <a:gd name="connsiteX180" fmla="*/ 19750511 w 24431709"/>
              <a:gd name="connsiteY180" fmla="*/ 2922488 h 3586946"/>
              <a:gd name="connsiteX181" fmla="*/ 19729791 w 24431709"/>
              <a:gd name="connsiteY181" fmla="*/ 2941096 h 3586946"/>
              <a:gd name="connsiteX182" fmla="*/ 19657885 w 24431709"/>
              <a:gd name="connsiteY182" fmla="*/ 2848056 h 3586946"/>
              <a:gd name="connsiteX183" fmla="*/ 15422407 w 24431709"/>
              <a:gd name="connsiteY183" fmla="*/ 2820889 h 3586946"/>
              <a:gd name="connsiteX184" fmla="*/ 15444633 w 24431709"/>
              <a:gd name="connsiteY184" fmla="*/ 2838257 h 3586946"/>
              <a:gd name="connsiteX185" fmla="*/ 15374250 w 24431709"/>
              <a:gd name="connsiteY185" fmla="*/ 2930056 h 3586946"/>
              <a:gd name="connsiteX186" fmla="*/ 15352024 w 24431709"/>
              <a:gd name="connsiteY186" fmla="*/ 2912688 h 3586946"/>
              <a:gd name="connsiteX187" fmla="*/ 15422407 w 24431709"/>
              <a:gd name="connsiteY187" fmla="*/ 2820889 h 3586946"/>
              <a:gd name="connsiteX188" fmla="*/ 12560111 w 24431709"/>
              <a:gd name="connsiteY188" fmla="*/ 2820889 h 3586946"/>
              <a:gd name="connsiteX189" fmla="*/ 12629259 w 24431709"/>
              <a:gd name="connsiteY189" fmla="*/ 2912688 h 3586946"/>
              <a:gd name="connsiteX190" fmla="*/ 12607033 w 24431709"/>
              <a:gd name="connsiteY190" fmla="*/ 2930056 h 3586946"/>
              <a:gd name="connsiteX191" fmla="*/ 12536650 w 24431709"/>
              <a:gd name="connsiteY191" fmla="*/ 2838257 h 3586946"/>
              <a:gd name="connsiteX192" fmla="*/ 8312233 w 24431709"/>
              <a:gd name="connsiteY192" fmla="*/ 2820889 h 3586946"/>
              <a:gd name="connsiteX193" fmla="*/ 8334458 w 24431709"/>
              <a:gd name="connsiteY193" fmla="*/ 2838257 h 3586946"/>
              <a:gd name="connsiteX194" fmla="*/ 8265309 w 24431709"/>
              <a:gd name="connsiteY194" fmla="*/ 2930056 h 3586946"/>
              <a:gd name="connsiteX195" fmla="*/ 8241846 w 24431709"/>
              <a:gd name="connsiteY195" fmla="*/ 2912688 h 3586946"/>
              <a:gd name="connsiteX196" fmla="*/ 8312233 w 24431709"/>
              <a:gd name="connsiteY196" fmla="*/ 2820889 h 3586946"/>
              <a:gd name="connsiteX197" fmla="*/ 5444425 w 24431709"/>
              <a:gd name="connsiteY197" fmla="*/ 2820889 h 3586946"/>
              <a:gd name="connsiteX198" fmla="*/ 5513574 w 24431709"/>
              <a:gd name="connsiteY198" fmla="*/ 2912688 h 3586946"/>
              <a:gd name="connsiteX199" fmla="*/ 5491348 w 24431709"/>
              <a:gd name="connsiteY199" fmla="*/ 2930056 h 3586946"/>
              <a:gd name="connsiteX200" fmla="*/ 5420963 w 24431709"/>
              <a:gd name="connsiteY200" fmla="*/ 2838257 h 3586946"/>
              <a:gd name="connsiteX201" fmla="*/ 22576127 w 24431709"/>
              <a:gd name="connsiteY201" fmla="*/ 2765686 h 3586946"/>
              <a:gd name="connsiteX202" fmla="*/ 22598955 w 24431709"/>
              <a:gd name="connsiteY202" fmla="*/ 2782067 h 3586946"/>
              <a:gd name="connsiteX203" fmla="*/ 22529205 w 24431709"/>
              <a:gd name="connsiteY203" fmla="*/ 2880354 h 3586946"/>
              <a:gd name="connsiteX204" fmla="*/ 22506379 w 24431709"/>
              <a:gd name="connsiteY204" fmla="*/ 2862713 h 3586946"/>
              <a:gd name="connsiteX205" fmla="*/ 22576127 w 24431709"/>
              <a:gd name="connsiteY205" fmla="*/ 2765686 h 3586946"/>
              <a:gd name="connsiteX206" fmla="*/ 19557795 w 24431709"/>
              <a:gd name="connsiteY206" fmla="*/ 2638722 h 3586946"/>
              <a:gd name="connsiteX207" fmla="*/ 19617959 w 24431709"/>
              <a:gd name="connsiteY207" fmla="*/ 2738442 h 3586946"/>
              <a:gd name="connsiteX208" fmla="*/ 19593639 w 24431709"/>
              <a:gd name="connsiteY208" fmla="*/ 2753400 h 3586946"/>
              <a:gd name="connsiteX209" fmla="*/ 19530915 w 24431709"/>
              <a:gd name="connsiteY209" fmla="*/ 2652434 h 3586946"/>
              <a:gd name="connsiteX210" fmla="*/ 15546881 w 24431709"/>
              <a:gd name="connsiteY210" fmla="*/ 2627681 h 3586946"/>
              <a:gd name="connsiteX211" fmla="*/ 15571599 w 24431709"/>
              <a:gd name="connsiteY211" fmla="*/ 2641393 h 3586946"/>
              <a:gd name="connsiteX212" fmla="*/ 15514747 w 24431709"/>
              <a:gd name="connsiteY212" fmla="*/ 2742359 h 3586946"/>
              <a:gd name="connsiteX213" fmla="*/ 15490029 w 24431709"/>
              <a:gd name="connsiteY213" fmla="*/ 2727401 h 3586946"/>
              <a:gd name="connsiteX214" fmla="*/ 15546881 w 24431709"/>
              <a:gd name="connsiteY214" fmla="*/ 2627681 h 3586946"/>
              <a:gd name="connsiteX215" fmla="*/ 8430349 w 24431709"/>
              <a:gd name="connsiteY215" fmla="*/ 2627681 h 3586946"/>
              <a:gd name="connsiteX216" fmla="*/ 8455923 w 24431709"/>
              <a:gd name="connsiteY216" fmla="*/ 2641393 h 3586946"/>
              <a:gd name="connsiteX217" fmla="*/ 8398689 w 24431709"/>
              <a:gd name="connsiteY217" fmla="*/ 2742359 h 3586946"/>
              <a:gd name="connsiteX218" fmla="*/ 8374332 w 24431709"/>
              <a:gd name="connsiteY218" fmla="*/ 2727401 h 3586946"/>
              <a:gd name="connsiteX219" fmla="*/ 8430349 w 24431709"/>
              <a:gd name="connsiteY219" fmla="*/ 2627681 h 3586946"/>
              <a:gd name="connsiteX220" fmla="*/ 12434038 w 24431709"/>
              <a:gd name="connsiteY220" fmla="*/ 2622157 h 3586946"/>
              <a:gd name="connsiteX221" fmla="*/ 12491271 w 24431709"/>
              <a:gd name="connsiteY221" fmla="*/ 2721880 h 3586946"/>
              <a:gd name="connsiteX222" fmla="*/ 12466917 w 24431709"/>
              <a:gd name="connsiteY222" fmla="*/ 2736839 h 3586946"/>
              <a:gd name="connsiteX223" fmla="*/ 12409683 w 24431709"/>
              <a:gd name="connsiteY223" fmla="*/ 2635869 h 3586946"/>
              <a:gd name="connsiteX224" fmla="*/ 5324235 w 24431709"/>
              <a:gd name="connsiteY224" fmla="*/ 2622157 h 3586946"/>
              <a:gd name="connsiteX225" fmla="*/ 5381087 w 24431709"/>
              <a:gd name="connsiteY225" fmla="*/ 2721880 h 3586946"/>
              <a:gd name="connsiteX226" fmla="*/ 5357605 w 24431709"/>
              <a:gd name="connsiteY226" fmla="*/ 2736839 h 3586946"/>
              <a:gd name="connsiteX227" fmla="*/ 5299517 w 24431709"/>
              <a:gd name="connsiteY227" fmla="*/ 2635869 h 3586946"/>
              <a:gd name="connsiteX228" fmla="*/ 22688551 w 24431709"/>
              <a:gd name="connsiteY228" fmla="*/ 2566956 h 3586946"/>
              <a:gd name="connsiteX229" fmla="*/ 22714899 w 24431709"/>
              <a:gd name="connsiteY229" fmla="*/ 2579740 h 3586946"/>
              <a:gd name="connsiteX230" fmla="*/ 22659695 w 24431709"/>
              <a:gd name="connsiteY230" fmla="*/ 2687126 h 3586946"/>
              <a:gd name="connsiteX231" fmla="*/ 22633347 w 24431709"/>
              <a:gd name="connsiteY231" fmla="*/ 2671785 h 3586946"/>
              <a:gd name="connsiteX232" fmla="*/ 22688551 w 24431709"/>
              <a:gd name="connsiteY232" fmla="*/ 2566956 h 3586946"/>
              <a:gd name="connsiteX233" fmla="*/ 19457091 w 24431709"/>
              <a:gd name="connsiteY233" fmla="*/ 2423427 h 3586946"/>
              <a:gd name="connsiteX234" fmla="*/ 19502097 w 24431709"/>
              <a:gd name="connsiteY234" fmla="*/ 2531103 h 3586946"/>
              <a:gd name="connsiteX235" fmla="*/ 19476553 w 24431709"/>
              <a:gd name="connsiteY235" fmla="*/ 2543623 h 3586946"/>
              <a:gd name="connsiteX236" fmla="*/ 19431547 w 24431709"/>
              <a:gd name="connsiteY236" fmla="*/ 2433444 h 3586946"/>
              <a:gd name="connsiteX237" fmla="*/ 15638223 w 24431709"/>
              <a:gd name="connsiteY237" fmla="*/ 2417907 h 3586946"/>
              <a:gd name="connsiteX238" fmla="*/ 15665444 w 24431709"/>
              <a:gd name="connsiteY238" fmla="*/ 2428028 h 3586946"/>
              <a:gd name="connsiteX239" fmla="*/ 15620901 w 24431709"/>
              <a:gd name="connsiteY239" fmla="*/ 2538090 h 3586946"/>
              <a:gd name="connsiteX240" fmla="*/ 15594918 w 24431709"/>
              <a:gd name="connsiteY240" fmla="*/ 2525439 h 3586946"/>
              <a:gd name="connsiteX241" fmla="*/ 15638223 w 24431709"/>
              <a:gd name="connsiteY241" fmla="*/ 2417907 h 3586946"/>
              <a:gd name="connsiteX242" fmla="*/ 8529287 w 24431709"/>
              <a:gd name="connsiteY242" fmla="*/ 2417907 h 3586946"/>
              <a:gd name="connsiteX243" fmla="*/ 8555253 w 24431709"/>
              <a:gd name="connsiteY243" fmla="*/ 2428028 h 3586946"/>
              <a:gd name="connsiteX244" fmla="*/ 8510726 w 24431709"/>
              <a:gd name="connsiteY244" fmla="*/ 2538090 h 3586946"/>
              <a:gd name="connsiteX245" fmla="*/ 8484744 w 24431709"/>
              <a:gd name="connsiteY245" fmla="*/ 2525439 h 3586946"/>
              <a:gd name="connsiteX246" fmla="*/ 8529287 w 24431709"/>
              <a:gd name="connsiteY246" fmla="*/ 2417907 h 3586946"/>
              <a:gd name="connsiteX247" fmla="*/ 12343057 w 24431709"/>
              <a:gd name="connsiteY247" fmla="*/ 2412385 h 3586946"/>
              <a:gd name="connsiteX248" fmla="*/ 12386363 w 24431709"/>
              <a:gd name="connsiteY248" fmla="*/ 2519917 h 3586946"/>
              <a:gd name="connsiteX249" fmla="*/ 12360380 w 24431709"/>
              <a:gd name="connsiteY249" fmla="*/ 2532568 h 3586946"/>
              <a:gd name="connsiteX250" fmla="*/ 12315837 w 24431709"/>
              <a:gd name="connsiteY250" fmla="*/ 2422506 h 3586946"/>
              <a:gd name="connsiteX251" fmla="*/ 5227370 w 24431709"/>
              <a:gd name="connsiteY251" fmla="*/ 2412385 h 3586946"/>
              <a:gd name="connsiteX252" fmla="*/ 5270678 w 24431709"/>
              <a:gd name="connsiteY252" fmla="*/ 2519917 h 3586946"/>
              <a:gd name="connsiteX253" fmla="*/ 5244694 w 24431709"/>
              <a:gd name="connsiteY253" fmla="*/ 2532568 h 3586946"/>
              <a:gd name="connsiteX254" fmla="*/ 5200149 w 24431709"/>
              <a:gd name="connsiteY254" fmla="*/ 2422506 h 3586946"/>
              <a:gd name="connsiteX255" fmla="*/ 22795159 w 24431709"/>
              <a:gd name="connsiteY255" fmla="*/ 2351664 h 3586946"/>
              <a:gd name="connsiteX256" fmla="*/ 22819743 w 24431709"/>
              <a:gd name="connsiteY256" fmla="*/ 2366845 h 3586946"/>
              <a:gd name="connsiteX257" fmla="*/ 22765403 w 24431709"/>
              <a:gd name="connsiteY257" fmla="*/ 2471847 h 3586946"/>
              <a:gd name="connsiteX258" fmla="*/ 22738231 w 24431709"/>
              <a:gd name="connsiteY258" fmla="*/ 2460461 h 3586946"/>
              <a:gd name="connsiteX259" fmla="*/ 22795159 w 24431709"/>
              <a:gd name="connsiteY259" fmla="*/ 2351664 h 3586946"/>
              <a:gd name="connsiteX260" fmla="*/ 19388287 w 24431709"/>
              <a:gd name="connsiteY260" fmla="*/ 2197094 h 3586946"/>
              <a:gd name="connsiteX261" fmla="*/ 19419267 w 24431709"/>
              <a:gd name="connsiteY261" fmla="*/ 2308628 h 3586946"/>
              <a:gd name="connsiteX262" fmla="*/ 19392005 w 24431709"/>
              <a:gd name="connsiteY262" fmla="*/ 2317303 h 3586946"/>
              <a:gd name="connsiteX263" fmla="*/ 19359787 w 24431709"/>
              <a:gd name="connsiteY263" fmla="*/ 2203291 h 3586946"/>
              <a:gd name="connsiteX264" fmla="*/ 15708083 w 24431709"/>
              <a:gd name="connsiteY264" fmla="*/ 2197094 h 3586946"/>
              <a:gd name="connsiteX265" fmla="*/ 15737180 w 24431709"/>
              <a:gd name="connsiteY265" fmla="*/ 2203354 h 3586946"/>
              <a:gd name="connsiteX266" fmla="*/ 15705552 w 24431709"/>
              <a:gd name="connsiteY266" fmla="*/ 2317290 h 3586946"/>
              <a:gd name="connsiteX267" fmla="*/ 15677720 w 24431709"/>
              <a:gd name="connsiteY267" fmla="*/ 2308526 h 3586946"/>
              <a:gd name="connsiteX268" fmla="*/ 15708083 w 24431709"/>
              <a:gd name="connsiteY268" fmla="*/ 2197094 h 3586946"/>
              <a:gd name="connsiteX269" fmla="*/ 8598539 w 24431709"/>
              <a:gd name="connsiteY269" fmla="*/ 2197094 h 3586946"/>
              <a:gd name="connsiteX270" fmla="*/ 8626965 w 24431709"/>
              <a:gd name="connsiteY270" fmla="*/ 2203354 h 3586946"/>
              <a:gd name="connsiteX271" fmla="*/ 8595955 w 24431709"/>
              <a:gd name="connsiteY271" fmla="*/ 2317290 h 3586946"/>
              <a:gd name="connsiteX272" fmla="*/ 8567533 w 24431709"/>
              <a:gd name="connsiteY272" fmla="*/ 2308526 h 3586946"/>
              <a:gd name="connsiteX273" fmla="*/ 8598539 w 24431709"/>
              <a:gd name="connsiteY273" fmla="*/ 2197094 h 3586946"/>
              <a:gd name="connsiteX274" fmla="*/ 12273168 w 24431709"/>
              <a:gd name="connsiteY274" fmla="*/ 2191572 h 3586946"/>
              <a:gd name="connsiteX275" fmla="*/ 12303531 w 24431709"/>
              <a:gd name="connsiteY275" fmla="*/ 2304165 h 3586946"/>
              <a:gd name="connsiteX276" fmla="*/ 12275699 w 24431709"/>
              <a:gd name="connsiteY276" fmla="*/ 2311755 h 3586946"/>
              <a:gd name="connsiteX277" fmla="*/ 12244071 w 24431709"/>
              <a:gd name="connsiteY277" fmla="*/ 2197898 h 3586946"/>
              <a:gd name="connsiteX278" fmla="*/ 5162332 w 24431709"/>
              <a:gd name="connsiteY278" fmla="*/ 2191572 h 3586946"/>
              <a:gd name="connsiteX279" fmla="*/ 5193340 w 24431709"/>
              <a:gd name="connsiteY279" fmla="*/ 2304165 h 3586946"/>
              <a:gd name="connsiteX280" fmla="*/ 5164917 w 24431709"/>
              <a:gd name="connsiteY280" fmla="*/ 2311755 h 3586946"/>
              <a:gd name="connsiteX281" fmla="*/ 5133907 w 24431709"/>
              <a:gd name="connsiteY281" fmla="*/ 2197898 h 3586946"/>
              <a:gd name="connsiteX282" fmla="*/ 22936117 w 24431709"/>
              <a:gd name="connsiteY282" fmla="*/ 2158449 h 3586946"/>
              <a:gd name="connsiteX283" fmla="*/ 22957773 w 24431709"/>
              <a:gd name="connsiteY283" fmla="*/ 2177057 h 3586946"/>
              <a:gd name="connsiteX284" fmla="*/ 22883887 w 24431709"/>
              <a:gd name="connsiteY284" fmla="*/ 2267616 h 3586946"/>
              <a:gd name="connsiteX285" fmla="*/ 22859683 w 24431709"/>
              <a:gd name="connsiteY285" fmla="*/ 2250248 h 3586946"/>
              <a:gd name="connsiteX286" fmla="*/ 22936117 w 24431709"/>
              <a:gd name="connsiteY286" fmla="*/ 2158449 h 3586946"/>
              <a:gd name="connsiteX287" fmla="*/ 23104807 w 24431709"/>
              <a:gd name="connsiteY287" fmla="*/ 1998363 h 3586946"/>
              <a:gd name="connsiteX288" fmla="*/ 23123415 w 24431709"/>
              <a:gd name="connsiteY288" fmla="*/ 2022261 h 3586946"/>
              <a:gd name="connsiteX289" fmla="*/ 23032857 w 24431709"/>
              <a:gd name="connsiteY289" fmla="*/ 2096470 h 3586946"/>
              <a:gd name="connsiteX290" fmla="*/ 23014249 w 24431709"/>
              <a:gd name="connsiteY290" fmla="*/ 2075088 h 3586946"/>
              <a:gd name="connsiteX291" fmla="*/ 23104807 w 24431709"/>
              <a:gd name="connsiteY291" fmla="*/ 1998363 h 3586946"/>
              <a:gd name="connsiteX292" fmla="*/ 15747247 w 24431709"/>
              <a:gd name="connsiteY292" fmla="*/ 1970759 h 3586946"/>
              <a:gd name="connsiteX293" fmla="*/ 15775892 w 24431709"/>
              <a:gd name="connsiteY293" fmla="*/ 1973289 h 3586946"/>
              <a:gd name="connsiteX294" fmla="*/ 15760376 w 24431709"/>
              <a:gd name="connsiteY294" fmla="*/ 2090942 h 3586946"/>
              <a:gd name="connsiteX295" fmla="*/ 15732924 w 24431709"/>
              <a:gd name="connsiteY295" fmla="*/ 2085882 h 3586946"/>
              <a:gd name="connsiteX296" fmla="*/ 15747247 w 24431709"/>
              <a:gd name="connsiteY296" fmla="*/ 1970759 h 3586946"/>
              <a:gd name="connsiteX297" fmla="*/ 8633158 w 24431709"/>
              <a:gd name="connsiteY297" fmla="*/ 1970759 h 3586946"/>
              <a:gd name="connsiteX298" fmla="*/ 8660149 w 24431709"/>
              <a:gd name="connsiteY298" fmla="*/ 1973289 h 3586946"/>
              <a:gd name="connsiteX299" fmla="*/ 8645430 w 24431709"/>
              <a:gd name="connsiteY299" fmla="*/ 2090942 h 3586946"/>
              <a:gd name="connsiteX300" fmla="*/ 8617215 w 24431709"/>
              <a:gd name="connsiteY300" fmla="*/ 2085882 h 3586946"/>
              <a:gd name="connsiteX301" fmla="*/ 8633158 w 24431709"/>
              <a:gd name="connsiteY301" fmla="*/ 1970759 h 3586946"/>
              <a:gd name="connsiteX302" fmla="*/ 19349787 w 24431709"/>
              <a:gd name="connsiteY302" fmla="*/ 1965241 h 3586946"/>
              <a:gd name="connsiteX303" fmla="*/ 19364111 w 24431709"/>
              <a:gd name="connsiteY303" fmla="*/ 2080493 h 3586946"/>
              <a:gd name="connsiteX304" fmla="*/ 19335465 w 24431709"/>
              <a:gd name="connsiteY304" fmla="*/ 2085450 h 3586946"/>
              <a:gd name="connsiteX305" fmla="*/ 19321143 w 24431709"/>
              <a:gd name="connsiteY305" fmla="*/ 1968959 h 3586946"/>
              <a:gd name="connsiteX306" fmla="*/ 12238707 w 24431709"/>
              <a:gd name="connsiteY306" fmla="*/ 1965241 h 3586946"/>
              <a:gd name="connsiteX307" fmla="*/ 12253848 w 24431709"/>
              <a:gd name="connsiteY307" fmla="*/ 2080364 h 3586946"/>
              <a:gd name="connsiteX308" fmla="*/ 12226089 w 24431709"/>
              <a:gd name="connsiteY308" fmla="*/ 2085424 h 3586946"/>
              <a:gd name="connsiteX309" fmla="*/ 12210948 w 24431709"/>
              <a:gd name="connsiteY309" fmla="*/ 1967771 h 3586946"/>
              <a:gd name="connsiteX310" fmla="*/ 5124705 w 24431709"/>
              <a:gd name="connsiteY310" fmla="*/ 1965241 h 3586946"/>
              <a:gd name="connsiteX311" fmla="*/ 5138201 w 24431709"/>
              <a:gd name="connsiteY311" fmla="*/ 2080364 h 3586946"/>
              <a:gd name="connsiteX312" fmla="*/ 5111213 w 24431709"/>
              <a:gd name="connsiteY312" fmla="*/ 2085424 h 3586946"/>
              <a:gd name="connsiteX313" fmla="*/ 5095264 w 24431709"/>
              <a:gd name="connsiteY313" fmla="*/ 1967771 h 3586946"/>
              <a:gd name="connsiteX314" fmla="*/ 23316259 w 24431709"/>
              <a:gd name="connsiteY314" fmla="*/ 1876913 h 3586946"/>
              <a:gd name="connsiteX315" fmla="*/ 23327643 w 24431709"/>
              <a:gd name="connsiteY315" fmla="*/ 1904083 h 3586946"/>
              <a:gd name="connsiteX316" fmla="*/ 23222643 w 24431709"/>
              <a:gd name="connsiteY316" fmla="*/ 1958423 h 3586946"/>
              <a:gd name="connsiteX317" fmla="*/ 23207461 w 24431709"/>
              <a:gd name="connsiteY317" fmla="*/ 1932547 h 3586946"/>
              <a:gd name="connsiteX318" fmla="*/ 23316259 w 24431709"/>
              <a:gd name="connsiteY318" fmla="*/ 1876913 h 3586946"/>
              <a:gd name="connsiteX319" fmla="*/ 23542287 w 24431709"/>
              <a:gd name="connsiteY319" fmla="*/ 1805149 h 3586946"/>
              <a:gd name="connsiteX320" fmla="*/ 23548483 w 24431709"/>
              <a:gd name="connsiteY320" fmla="*/ 1832982 h 3586946"/>
              <a:gd name="connsiteX321" fmla="*/ 23436949 w 24431709"/>
              <a:gd name="connsiteY321" fmla="*/ 1864609 h 3586946"/>
              <a:gd name="connsiteX322" fmla="*/ 23428275 w 24431709"/>
              <a:gd name="connsiteY322" fmla="*/ 1836777 h 3586946"/>
              <a:gd name="connsiteX323" fmla="*/ 23542287 w 24431709"/>
              <a:gd name="connsiteY323" fmla="*/ 1805149 h 3586946"/>
              <a:gd name="connsiteX324" fmla="*/ 24372253 w 24431709"/>
              <a:gd name="connsiteY324" fmla="*/ 1777548 h 3586946"/>
              <a:gd name="connsiteX325" fmla="*/ 24431709 w 24431709"/>
              <a:gd name="connsiteY325" fmla="*/ 1777548 h 3586946"/>
              <a:gd name="connsiteX326" fmla="*/ 24431709 w 24431709"/>
              <a:gd name="connsiteY326" fmla="*/ 1809345 h 3586946"/>
              <a:gd name="connsiteX327" fmla="*/ 24372253 w 24431709"/>
              <a:gd name="connsiteY327" fmla="*/ 1809345 h 3586946"/>
              <a:gd name="connsiteX328" fmla="*/ 24134877 w 24431709"/>
              <a:gd name="connsiteY328" fmla="*/ 1777548 h 3586946"/>
              <a:gd name="connsiteX329" fmla="*/ 24255047 w 24431709"/>
              <a:gd name="connsiteY329" fmla="*/ 1777548 h 3586946"/>
              <a:gd name="connsiteX330" fmla="*/ 24255047 w 24431709"/>
              <a:gd name="connsiteY330" fmla="*/ 1809345 h 3586946"/>
              <a:gd name="connsiteX331" fmla="*/ 24134877 w 24431709"/>
              <a:gd name="connsiteY331" fmla="*/ 1809345 h 3586946"/>
              <a:gd name="connsiteX332" fmla="*/ 23897503 w 24431709"/>
              <a:gd name="connsiteY332" fmla="*/ 1777548 h 3586946"/>
              <a:gd name="connsiteX333" fmla="*/ 24017673 w 24431709"/>
              <a:gd name="connsiteY333" fmla="*/ 1777548 h 3586946"/>
              <a:gd name="connsiteX334" fmla="*/ 24017673 w 24431709"/>
              <a:gd name="connsiteY334" fmla="*/ 1809345 h 3586946"/>
              <a:gd name="connsiteX335" fmla="*/ 23897503 w 24431709"/>
              <a:gd name="connsiteY335" fmla="*/ 1809345 h 3586946"/>
              <a:gd name="connsiteX336" fmla="*/ 23767803 w 24431709"/>
              <a:gd name="connsiteY336" fmla="*/ 1777548 h 3586946"/>
              <a:gd name="connsiteX337" fmla="*/ 23780323 w 24431709"/>
              <a:gd name="connsiteY337" fmla="*/ 1777548 h 3586946"/>
              <a:gd name="connsiteX338" fmla="*/ 23780323 w 24431709"/>
              <a:gd name="connsiteY338" fmla="*/ 1805939 h 3586946"/>
              <a:gd name="connsiteX339" fmla="*/ 23767803 w 24431709"/>
              <a:gd name="connsiteY339" fmla="*/ 1805939 h 3586946"/>
              <a:gd name="connsiteX340" fmla="*/ 23662633 w 24431709"/>
              <a:gd name="connsiteY340" fmla="*/ 1809487 h 3586946"/>
              <a:gd name="connsiteX341" fmla="*/ 23660127 w 24431709"/>
              <a:gd name="connsiteY341" fmla="*/ 1783463 h 3586946"/>
              <a:gd name="connsiteX342" fmla="*/ 23767803 w 24431709"/>
              <a:gd name="connsiteY342" fmla="*/ 1777548 h 3586946"/>
              <a:gd name="connsiteX343" fmla="*/ 414027 w 24431709"/>
              <a:gd name="connsiteY343" fmla="*/ 1777548 h 3586946"/>
              <a:gd name="connsiteX344" fmla="*/ 534197 w 24431709"/>
              <a:gd name="connsiteY344" fmla="*/ 1777548 h 3586946"/>
              <a:gd name="connsiteX345" fmla="*/ 534197 w 24431709"/>
              <a:gd name="connsiteY345" fmla="*/ 1809345 h 3586946"/>
              <a:gd name="connsiteX346" fmla="*/ 414027 w 24431709"/>
              <a:gd name="connsiteY346" fmla="*/ 1809345 h 3586946"/>
              <a:gd name="connsiteX347" fmla="*/ 176650 w 24431709"/>
              <a:gd name="connsiteY347" fmla="*/ 1777548 h 3586946"/>
              <a:gd name="connsiteX348" fmla="*/ 296833 w 24431709"/>
              <a:gd name="connsiteY348" fmla="*/ 1777548 h 3586946"/>
              <a:gd name="connsiteX349" fmla="*/ 296833 w 24431709"/>
              <a:gd name="connsiteY349" fmla="*/ 1809345 h 3586946"/>
              <a:gd name="connsiteX350" fmla="*/ 176650 w 24431709"/>
              <a:gd name="connsiteY350" fmla="*/ 1809345 h 3586946"/>
              <a:gd name="connsiteX351" fmla="*/ 0 w 24431709"/>
              <a:gd name="connsiteY351" fmla="*/ 1777548 h 3586946"/>
              <a:gd name="connsiteX352" fmla="*/ 59433 w 24431709"/>
              <a:gd name="connsiteY352" fmla="*/ 1777548 h 3586946"/>
              <a:gd name="connsiteX353" fmla="*/ 59433 w 24431709"/>
              <a:gd name="connsiteY353" fmla="*/ 1809345 h 3586946"/>
              <a:gd name="connsiteX354" fmla="*/ 0 w 24431709"/>
              <a:gd name="connsiteY354" fmla="*/ 1809345 h 3586946"/>
              <a:gd name="connsiteX355" fmla="*/ 767787 w 24431709"/>
              <a:gd name="connsiteY355" fmla="*/ 1772026 h 3586946"/>
              <a:gd name="connsiteX356" fmla="*/ 771583 w 24431709"/>
              <a:gd name="connsiteY356" fmla="*/ 1802675 h 3586946"/>
              <a:gd name="connsiteX357" fmla="*/ 662785 w 24431709"/>
              <a:gd name="connsiteY357" fmla="*/ 1809338 h 3586946"/>
              <a:gd name="connsiteX358" fmla="*/ 651400 w 24431709"/>
              <a:gd name="connsiteY358" fmla="*/ 1809338 h 3586946"/>
              <a:gd name="connsiteX359" fmla="*/ 651400 w 24431709"/>
              <a:gd name="connsiteY359" fmla="*/ 1777356 h 3586946"/>
              <a:gd name="connsiteX360" fmla="*/ 662785 w 24431709"/>
              <a:gd name="connsiteY360" fmla="*/ 1777356 h 3586946"/>
              <a:gd name="connsiteX361" fmla="*/ 767787 w 24431709"/>
              <a:gd name="connsiteY361" fmla="*/ 1772026 h 3586946"/>
              <a:gd name="connsiteX362" fmla="*/ 19340575 w 24431709"/>
              <a:gd name="connsiteY362" fmla="*/ 1733386 h 3586946"/>
              <a:gd name="connsiteX363" fmla="*/ 19341899 w 24431709"/>
              <a:gd name="connsiteY363" fmla="*/ 1793471 h 3586946"/>
              <a:gd name="connsiteX364" fmla="*/ 19341899 w 24431709"/>
              <a:gd name="connsiteY364" fmla="*/ 1852277 h 3586946"/>
              <a:gd name="connsiteX365" fmla="*/ 19311427 w 24431709"/>
              <a:gd name="connsiteY365" fmla="*/ 1853556 h 3586946"/>
              <a:gd name="connsiteX366" fmla="*/ 19310103 w 24431709"/>
              <a:gd name="connsiteY366" fmla="*/ 1793471 h 3586946"/>
              <a:gd name="connsiteX367" fmla="*/ 19310103 w 24431709"/>
              <a:gd name="connsiteY367" fmla="*/ 1734665 h 3586946"/>
              <a:gd name="connsiteX368" fmla="*/ 15756330 w 24431709"/>
              <a:gd name="connsiteY368" fmla="*/ 1733386 h 3586946"/>
              <a:gd name="connsiteX369" fmla="*/ 15786802 w 24431709"/>
              <a:gd name="connsiteY369" fmla="*/ 1734665 h 3586946"/>
              <a:gd name="connsiteX370" fmla="*/ 15786802 w 24431709"/>
              <a:gd name="connsiteY370" fmla="*/ 1793471 h 3586946"/>
              <a:gd name="connsiteX371" fmla="*/ 15785477 w 24431709"/>
              <a:gd name="connsiteY371" fmla="*/ 1853556 h 3586946"/>
              <a:gd name="connsiteX372" fmla="*/ 15755005 w 24431709"/>
              <a:gd name="connsiteY372" fmla="*/ 1852277 h 3586946"/>
              <a:gd name="connsiteX373" fmla="*/ 15755005 w 24431709"/>
              <a:gd name="connsiteY373" fmla="*/ 1793471 h 3586946"/>
              <a:gd name="connsiteX374" fmla="*/ 15756330 w 24431709"/>
              <a:gd name="connsiteY374" fmla="*/ 1733386 h 3586946"/>
              <a:gd name="connsiteX375" fmla="*/ 12229056 w 24431709"/>
              <a:gd name="connsiteY375" fmla="*/ 1733386 h 3586946"/>
              <a:gd name="connsiteX376" fmla="*/ 12229056 w 24431709"/>
              <a:gd name="connsiteY376" fmla="*/ 1793471 h 3586946"/>
              <a:gd name="connsiteX377" fmla="*/ 12231706 w 24431709"/>
              <a:gd name="connsiteY377" fmla="*/ 1852277 h 3586946"/>
              <a:gd name="connsiteX378" fmla="*/ 12201235 w 24431709"/>
              <a:gd name="connsiteY378" fmla="*/ 1853556 h 3586946"/>
              <a:gd name="connsiteX379" fmla="*/ 12199909 w 24431709"/>
              <a:gd name="connsiteY379" fmla="*/ 1793471 h 3586946"/>
              <a:gd name="connsiteX380" fmla="*/ 12199909 w 24431709"/>
              <a:gd name="connsiteY380" fmla="*/ 1734665 h 3586946"/>
              <a:gd name="connsiteX381" fmla="*/ 8646088 w 24431709"/>
              <a:gd name="connsiteY381" fmla="*/ 1733386 h 3586946"/>
              <a:gd name="connsiteX382" fmla="*/ 8676660 w 24431709"/>
              <a:gd name="connsiteY382" fmla="*/ 1734665 h 3586946"/>
              <a:gd name="connsiteX383" fmla="*/ 8675390 w 24431709"/>
              <a:gd name="connsiteY383" fmla="*/ 1793471 h 3586946"/>
              <a:gd name="connsiteX384" fmla="*/ 8674118 w 24431709"/>
              <a:gd name="connsiteY384" fmla="*/ 1853556 h 3586946"/>
              <a:gd name="connsiteX385" fmla="*/ 8644815 w 24431709"/>
              <a:gd name="connsiteY385" fmla="*/ 1852277 h 3586946"/>
              <a:gd name="connsiteX386" fmla="*/ 8646088 w 24431709"/>
              <a:gd name="connsiteY386" fmla="*/ 1793471 h 3586946"/>
              <a:gd name="connsiteX387" fmla="*/ 8646088 w 24431709"/>
              <a:gd name="connsiteY387" fmla="*/ 1733386 h 3586946"/>
              <a:gd name="connsiteX388" fmla="*/ 5114700 w 24431709"/>
              <a:gd name="connsiteY388" fmla="*/ 1733386 h 3586946"/>
              <a:gd name="connsiteX389" fmla="*/ 5116026 w 24431709"/>
              <a:gd name="connsiteY389" fmla="*/ 1793471 h 3586946"/>
              <a:gd name="connsiteX390" fmla="*/ 5116026 w 24431709"/>
              <a:gd name="connsiteY390" fmla="*/ 1852277 h 3586946"/>
              <a:gd name="connsiteX391" fmla="*/ 5085552 w 24431709"/>
              <a:gd name="connsiteY391" fmla="*/ 1853556 h 3586946"/>
              <a:gd name="connsiteX392" fmla="*/ 5085552 w 24431709"/>
              <a:gd name="connsiteY392" fmla="*/ 1793471 h 3586946"/>
              <a:gd name="connsiteX393" fmla="*/ 5084227 w 24431709"/>
              <a:gd name="connsiteY393" fmla="*/ 1734665 h 3586946"/>
              <a:gd name="connsiteX394" fmla="*/ 989166 w 24431709"/>
              <a:gd name="connsiteY394" fmla="*/ 1727864 h 3586946"/>
              <a:gd name="connsiteX395" fmla="*/ 997930 w 24431709"/>
              <a:gd name="connsiteY395" fmla="*/ 1754997 h 3586946"/>
              <a:gd name="connsiteX396" fmla="*/ 882742 w 24431709"/>
              <a:gd name="connsiteY396" fmla="*/ 1787297 h 3586946"/>
              <a:gd name="connsiteX397" fmla="*/ 877734 w 24431709"/>
              <a:gd name="connsiteY397" fmla="*/ 1757581 h 3586946"/>
              <a:gd name="connsiteX398" fmla="*/ 989166 w 24431709"/>
              <a:gd name="connsiteY398" fmla="*/ 1727864 h 3586946"/>
              <a:gd name="connsiteX399" fmla="*/ 1204654 w 24431709"/>
              <a:gd name="connsiteY399" fmla="*/ 1628499 h 3586946"/>
              <a:gd name="connsiteX400" fmla="*/ 1218717 w 24431709"/>
              <a:gd name="connsiteY400" fmla="*/ 1653978 h 3586946"/>
              <a:gd name="connsiteX401" fmla="*/ 1111331 w 24431709"/>
              <a:gd name="connsiteY401" fmla="*/ 1710031 h 3586946"/>
              <a:gd name="connsiteX402" fmla="*/ 1098547 w 24431709"/>
              <a:gd name="connsiteY402" fmla="*/ 1683278 h 3586946"/>
              <a:gd name="connsiteX403" fmla="*/ 1204654 w 24431709"/>
              <a:gd name="connsiteY403" fmla="*/ 1628499 h 3586946"/>
              <a:gd name="connsiteX404" fmla="*/ 19317039 w 24431709"/>
              <a:gd name="connsiteY404" fmla="*/ 1501531 h 3586946"/>
              <a:gd name="connsiteX405" fmla="*/ 19330919 w 24431709"/>
              <a:gd name="connsiteY405" fmla="*/ 1619184 h 3586946"/>
              <a:gd name="connsiteX406" fmla="*/ 19303161 w 24431709"/>
              <a:gd name="connsiteY406" fmla="*/ 1621714 h 3586946"/>
              <a:gd name="connsiteX407" fmla="*/ 19288019 w 24431709"/>
              <a:gd name="connsiteY407" fmla="*/ 1506591 h 3586946"/>
              <a:gd name="connsiteX408" fmla="*/ 12206041 w 24431709"/>
              <a:gd name="connsiteY408" fmla="*/ 1501531 h 3586946"/>
              <a:gd name="connsiteX409" fmla="*/ 12220761 w 24431709"/>
              <a:gd name="connsiteY409" fmla="*/ 1619184 h 3586946"/>
              <a:gd name="connsiteX410" fmla="*/ 12192548 w 24431709"/>
              <a:gd name="connsiteY410" fmla="*/ 1621714 h 3586946"/>
              <a:gd name="connsiteX411" fmla="*/ 12177827 w 24431709"/>
              <a:gd name="connsiteY411" fmla="*/ 1506591 h 3586946"/>
              <a:gd name="connsiteX412" fmla="*/ 15781560 w 24431709"/>
              <a:gd name="connsiteY412" fmla="*/ 1496010 h 3586946"/>
              <a:gd name="connsiteX413" fmla="*/ 15809012 w 24431709"/>
              <a:gd name="connsiteY413" fmla="*/ 1502270 h 3586946"/>
              <a:gd name="connsiteX414" fmla="*/ 15793496 w 24431709"/>
              <a:gd name="connsiteY414" fmla="*/ 1616206 h 3586946"/>
              <a:gd name="connsiteX415" fmla="*/ 15766044 w 24431709"/>
              <a:gd name="connsiteY415" fmla="*/ 1612450 h 3586946"/>
              <a:gd name="connsiteX416" fmla="*/ 15781560 w 24431709"/>
              <a:gd name="connsiteY416" fmla="*/ 1496010 h 3586946"/>
              <a:gd name="connsiteX417" fmla="*/ 8665058 w 24431709"/>
              <a:gd name="connsiteY417" fmla="*/ 1496010 h 3586946"/>
              <a:gd name="connsiteX418" fmla="*/ 8693274 w 24431709"/>
              <a:gd name="connsiteY418" fmla="*/ 1502270 h 3586946"/>
              <a:gd name="connsiteX419" fmla="*/ 8678552 w 24431709"/>
              <a:gd name="connsiteY419" fmla="*/ 1616206 h 3586946"/>
              <a:gd name="connsiteX420" fmla="*/ 8650339 w 24431709"/>
              <a:gd name="connsiteY420" fmla="*/ 1612450 h 3586946"/>
              <a:gd name="connsiteX421" fmla="*/ 8665058 w 24431709"/>
              <a:gd name="connsiteY421" fmla="*/ 1496010 h 3586946"/>
              <a:gd name="connsiteX422" fmla="*/ 5089598 w 24431709"/>
              <a:gd name="connsiteY422" fmla="*/ 1496010 h 3586946"/>
              <a:gd name="connsiteX423" fmla="*/ 5105119 w 24431709"/>
              <a:gd name="connsiteY423" fmla="*/ 1614954 h 3586946"/>
              <a:gd name="connsiteX424" fmla="*/ 5077665 w 24431709"/>
              <a:gd name="connsiteY424" fmla="*/ 1616206 h 3586946"/>
              <a:gd name="connsiteX425" fmla="*/ 5062148 w 24431709"/>
              <a:gd name="connsiteY425" fmla="*/ 1501018 h 3586946"/>
              <a:gd name="connsiteX426" fmla="*/ 1391874 w 24431709"/>
              <a:gd name="connsiteY426" fmla="*/ 1496010 h 3586946"/>
              <a:gd name="connsiteX427" fmla="*/ 1411948 w 24431709"/>
              <a:gd name="connsiteY427" fmla="*/ 1516392 h 3586946"/>
              <a:gd name="connsiteX428" fmla="*/ 1319107 w 24431709"/>
              <a:gd name="connsiteY428" fmla="*/ 1594101 h 3586946"/>
              <a:gd name="connsiteX429" fmla="*/ 1302796 w 24431709"/>
              <a:gd name="connsiteY429" fmla="*/ 1569897 h 3586946"/>
              <a:gd name="connsiteX430" fmla="*/ 1391874 w 24431709"/>
              <a:gd name="connsiteY430" fmla="*/ 1496010 h 3586946"/>
              <a:gd name="connsiteX431" fmla="*/ 1547818 w 24431709"/>
              <a:gd name="connsiteY431" fmla="*/ 1319358 h 3586946"/>
              <a:gd name="connsiteX432" fmla="*/ 1572022 w 24431709"/>
              <a:gd name="connsiteY432" fmla="*/ 1336532 h 3586946"/>
              <a:gd name="connsiteX433" fmla="*/ 1495588 w 24431709"/>
              <a:gd name="connsiteY433" fmla="*/ 1428538 h 3586946"/>
              <a:gd name="connsiteX434" fmla="*/ 1473931 w 24431709"/>
              <a:gd name="connsiteY434" fmla="*/ 1408910 h 3586946"/>
              <a:gd name="connsiteX435" fmla="*/ 1547818 w 24431709"/>
              <a:gd name="connsiteY435" fmla="*/ 1319358 h 3586946"/>
              <a:gd name="connsiteX436" fmla="*/ 19266763 w 24431709"/>
              <a:gd name="connsiteY436" fmla="*/ 1275196 h 3586946"/>
              <a:gd name="connsiteX437" fmla="*/ 19297769 w 24431709"/>
              <a:gd name="connsiteY437" fmla="*/ 1389053 h 3586946"/>
              <a:gd name="connsiteX438" fmla="*/ 19269347 w 24431709"/>
              <a:gd name="connsiteY438" fmla="*/ 1395379 h 3586946"/>
              <a:gd name="connsiteX439" fmla="*/ 19238339 w 24431709"/>
              <a:gd name="connsiteY439" fmla="*/ 1282786 h 3586946"/>
              <a:gd name="connsiteX440" fmla="*/ 12151050 w 24431709"/>
              <a:gd name="connsiteY440" fmla="*/ 1275196 h 3586946"/>
              <a:gd name="connsiteX441" fmla="*/ 12182058 w 24431709"/>
              <a:gd name="connsiteY441" fmla="*/ 1389132 h 3586946"/>
              <a:gd name="connsiteX442" fmla="*/ 12153635 w 24431709"/>
              <a:gd name="connsiteY442" fmla="*/ 1395392 h 3586946"/>
              <a:gd name="connsiteX443" fmla="*/ 12122625 w 24431709"/>
              <a:gd name="connsiteY443" fmla="*/ 1283960 h 3586946"/>
              <a:gd name="connsiteX444" fmla="*/ 15835049 w 24431709"/>
              <a:gd name="connsiteY444" fmla="*/ 1269678 h 3586946"/>
              <a:gd name="connsiteX445" fmla="*/ 15864144 w 24431709"/>
              <a:gd name="connsiteY445" fmla="*/ 1279694 h 3586946"/>
              <a:gd name="connsiteX446" fmla="*/ 15833783 w 24431709"/>
              <a:gd name="connsiteY446" fmla="*/ 1389874 h 3586946"/>
              <a:gd name="connsiteX447" fmla="*/ 15804688 w 24431709"/>
              <a:gd name="connsiteY447" fmla="*/ 1383614 h 3586946"/>
              <a:gd name="connsiteX448" fmla="*/ 15835049 w 24431709"/>
              <a:gd name="connsiteY448" fmla="*/ 1269678 h 3586946"/>
              <a:gd name="connsiteX449" fmla="*/ 8720607 w 24431709"/>
              <a:gd name="connsiteY449" fmla="*/ 1269678 h 3586946"/>
              <a:gd name="connsiteX450" fmla="*/ 8748438 w 24431709"/>
              <a:gd name="connsiteY450" fmla="*/ 1279694 h 3586946"/>
              <a:gd name="connsiteX451" fmla="*/ 8718077 w 24431709"/>
              <a:gd name="connsiteY451" fmla="*/ 1389874 h 3586946"/>
              <a:gd name="connsiteX452" fmla="*/ 8688978 w 24431709"/>
              <a:gd name="connsiteY452" fmla="*/ 1383614 h 3586946"/>
              <a:gd name="connsiteX453" fmla="*/ 8720607 w 24431709"/>
              <a:gd name="connsiteY453" fmla="*/ 1269678 h 3586946"/>
              <a:gd name="connsiteX454" fmla="*/ 5040888 w 24431709"/>
              <a:gd name="connsiteY454" fmla="*/ 1264155 h 3586946"/>
              <a:gd name="connsiteX455" fmla="*/ 5071897 w 24431709"/>
              <a:gd name="connsiteY455" fmla="*/ 1378167 h 3586946"/>
              <a:gd name="connsiteX456" fmla="*/ 5043472 w 24431709"/>
              <a:gd name="connsiteY456" fmla="*/ 1384363 h 3586946"/>
              <a:gd name="connsiteX457" fmla="*/ 5012464 w 24431709"/>
              <a:gd name="connsiteY457" fmla="*/ 1272830 h 3586946"/>
              <a:gd name="connsiteX458" fmla="*/ 1666277 w 24431709"/>
              <a:gd name="connsiteY458" fmla="*/ 1120626 h 3586946"/>
              <a:gd name="connsiteX459" fmla="*/ 1693448 w 24431709"/>
              <a:gd name="connsiteY459" fmla="*/ 1133410 h 3586946"/>
              <a:gd name="connsiteX460" fmla="*/ 1637813 w 24431709"/>
              <a:gd name="connsiteY460" fmla="*/ 1240795 h 3586946"/>
              <a:gd name="connsiteX461" fmla="*/ 1611936 w 24431709"/>
              <a:gd name="connsiteY461" fmla="*/ 1225455 h 3586946"/>
              <a:gd name="connsiteX462" fmla="*/ 1666277 w 24431709"/>
              <a:gd name="connsiteY462" fmla="*/ 1120626 h 3586946"/>
              <a:gd name="connsiteX463" fmla="*/ 19181517 w 24431709"/>
              <a:gd name="connsiteY463" fmla="*/ 1054383 h 3586946"/>
              <a:gd name="connsiteX464" fmla="*/ 19226061 w 24431709"/>
              <a:gd name="connsiteY464" fmla="*/ 1164445 h 3586946"/>
              <a:gd name="connsiteX465" fmla="*/ 19198839 w 24431709"/>
              <a:gd name="connsiteY465" fmla="*/ 1174566 h 3586946"/>
              <a:gd name="connsiteX466" fmla="*/ 19155531 w 24431709"/>
              <a:gd name="connsiteY466" fmla="*/ 1067034 h 3586946"/>
              <a:gd name="connsiteX467" fmla="*/ 15915939 w 24431709"/>
              <a:gd name="connsiteY467" fmla="*/ 1054383 h 3586946"/>
              <a:gd name="connsiteX468" fmla="*/ 15941482 w 24431709"/>
              <a:gd name="connsiteY468" fmla="*/ 1065888 h 3586946"/>
              <a:gd name="connsiteX469" fmla="*/ 15897694 w 24431709"/>
              <a:gd name="connsiteY469" fmla="*/ 1174552 h 3586946"/>
              <a:gd name="connsiteX470" fmla="*/ 15870935 w 24431709"/>
              <a:gd name="connsiteY470" fmla="*/ 1164325 h 3586946"/>
              <a:gd name="connsiteX471" fmla="*/ 15915939 w 24431709"/>
              <a:gd name="connsiteY471" fmla="*/ 1054383 h 3586946"/>
              <a:gd name="connsiteX472" fmla="*/ 12071321 w 24431709"/>
              <a:gd name="connsiteY472" fmla="*/ 1054383 h 3586946"/>
              <a:gd name="connsiteX473" fmla="*/ 12115867 w 24431709"/>
              <a:gd name="connsiteY473" fmla="*/ 1164445 h 3586946"/>
              <a:gd name="connsiteX474" fmla="*/ 12089881 w 24431709"/>
              <a:gd name="connsiteY474" fmla="*/ 1174566 h 3586946"/>
              <a:gd name="connsiteX475" fmla="*/ 12045336 w 24431709"/>
              <a:gd name="connsiteY475" fmla="*/ 1067034 h 3586946"/>
              <a:gd name="connsiteX476" fmla="*/ 8804049 w 24431709"/>
              <a:gd name="connsiteY476" fmla="*/ 1054383 h 3586946"/>
              <a:gd name="connsiteX477" fmla="*/ 8831270 w 24431709"/>
              <a:gd name="connsiteY477" fmla="*/ 1065888 h 3586946"/>
              <a:gd name="connsiteX478" fmla="*/ 8787961 w 24431709"/>
              <a:gd name="connsiteY478" fmla="*/ 1174552 h 3586946"/>
              <a:gd name="connsiteX479" fmla="*/ 8760742 w 24431709"/>
              <a:gd name="connsiteY479" fmla="*/ 1164325 h 3586946"/>
              <a:gd name="connsiteX480" fmla="*/ 8804049 w 24431709"/>
              <a:gd name="connsiteY480" fmla="*/ 1054383 h 3586946"/>
              <a:gd name="connsiteX481" fmla="*/ 4952477 w 24431709"/>
              <a:gd name="connsiteY481" fmla="*/ 1048863 h 3586946"/>
              <a:gd name="connsiteX482" fmla="*/ 5000136 w 24431709"/>
              <a:gd name="connsiteY482" fmla="*/ 1158925 h 3586946"/>
              <a:gd name="connsiteX483" fmla="*/ 4971797 w 24431709"/>
              <a:gd name="connsiteY483" fmla="*/ 1169046 h 3586946"/>
              <a:gd name="connsiteX484" fmla="*/ 4924138 w 24431709"/>
              <a:gd name="connsiteY484" fmla="*/ 1060249 h 3586946"/>
              <a:gd name="connsiteX485" fmla="*/ 1767353 w 24431709"/>
              <a:gd name="connsiteY485" fmla="*/ 905336 h 3586946"/>
              <a:gd name="connsiteX486" fmla="*/ 1792832 w 24431709"/>
              <a:gd name="connsiteY486" fmla="*/ 919398 h 3586946"/>
              <a:gd name="connsiteX487" fmla="*/ 1738052 w 24431709"/>
              <a:gd name="connsiteY487" fmla="*/ 1025505 h 3586946"/>
              <a:gd name="connsiteX488" fmla="*/ 1711300 w 24431709"/>
              <a:gd name="connsiteY488" fmla="*/ 1012721 h 3586946"/>
              <a:gd name="connsiteX489" fmla="*/ 1767353 w 24431709"/>
              <a:gd name="connsiteY489" fmla="*/ 905336 h 3586946"/>
              <a:gd name="connsiteX490" fmla="*/ 19068609 w 24431709"/>
              <a:gd name="connsiteY490" fmla="*/ 850133 h 3586946"/>
              <a:gd name="connsiteX491" fmla="*/ 19126697 w 24431709"/>
              <a:gd name="connsiteY491" fmla="*/ 951099 h 3586946"/>
              <a:gd name="connsiteX492" fmla="*/ 19101979 w 24431709"/>
              <a:gd name="connsiteY492" fmla="*/ 964810 h 3586946"/>
              <a:gd name="connsiteX493" fmla="*/ 19045127 w 24431709"/>
              <a:gd name="connsiteY493" fmla="*/ 866337 h 3586946"/>
              <a:gd name="connsiteX494" fmla="*/ 11958419 w 24431709"/>
              <a:gd name="connsiteY494" fmla="*/ 850133 h 3586946"/>
              <a:gd name="connsiteX495" fmla="*/ 12016506 w 24431709"/>
              <a:gd name="connsiteY495" fmla="*/ 951099 h 3586946"/>
              <a:gd name="connsiteX496" fmla="*/ 11991787 w 24431709"/>
              <a:gd name="connsiteY496" fmla="*/ 964810 h 3586946"/>
              <a:gd name="connsiteX497" fmla="*/ 11934936 w 24431709"/>
              <a:gd name="connsiteY497" fmla="*/ 866337 h 3586946"/>
              <a:gd name="connsiteX498" fmla="*/ 16028384 w 24431709"/>
              <a:gd name="connsiteY498" fmla="*/ 844609 h 3586946"/>
              <a:gd name="connsiteX499" fmla="*/ 16051866 w 24431709"/>
              <a:gd name="connsiteY499" fmla="*/ 859567 h 3586946"/>
              <a:gd name="connsiteX500" fmla="*/ 15995016 w 24431709"/>
              <a:gd name="connsiteY500" fmla="*/ 959290 h 3586946"/>
              <a:gd name="connsiteX501" fmla="*/ 15970298 w 24431709"/>
              <a:gd name="connsiteY501" fmla="*/ 945578 h 3586946"/>
              <a:gd name="connsiteX502" fmla="*/ 16028384 w 24431709"/>
              <a:gd name="connsiteY502" fmla="*/ 844609 h 3586946"/>
              <a:gd name="connsiteX503" fmla="*/ 8911823 w 24431709"/>
              <a:gd name="connsiteY503" fmla="*/ 844609 h 3586946"/>
              <a:gd name="connsiteX504" fmla="*/ 8936176 w 24431709"/>
              <a:gd name="connsiteY504" fmla="*/ 859567 h 3586946"/>
              <a:gd name="connsiteX505" fmla="*/ 8880159 w 24431709"/>
              <a:gd name="connsiteY505" fmla="*/ 959290 h 3586946"/>
              <a:gd name="connsiteX506" fmla="*/ 8854591 w 24431709"/>
              <a:gd name="connsiteY506" fmla="*/ 945578 h 3586946"/>
              <a:gd name="connsiteX507" fmla="*/ 8911823 w 24431709"/>
              <a:gd name="connsiteY507" fmla="*/ 844609 h 3586946"/>
              <a:gd name="connsiteX508" fmla="*/ 4839333 w 24431709"/>
              <a:gd name="connsiteY508" fmla="*/ 839091 h 3586946"/>
              <a:gd name="connsiteX509" fmla="*/ 4900776 w 24431709"/>
              <a:gd name="connsiteY509" fmla="*/ 938983 h 3586946"/>
              <a:gd name="connsiteX510" fmla="*/ 4873895 w 24431709"/>
              <a:gd name="connsiteY510" fmla="*/ 953782 h 3586946"/>
              <a:gd name="connsiteX511" fmla="*/ 4813731 w 24431709"/>
              <a:gd name="connsiteY511" fmla="*/ 853890 h 3586946"/>
              <a:gd name="connsiteX512" fmla="*/ 1896049 w 24431709"/>
              <a:gd name="connsiteY512" fmla="*/ 706604 h 3586946"/>
              <a:gd name="connsiteX513" fmla="*/ 1919823 w 24431709"/>
              <a:gd name="connsiteY513" fmla="*/ 724438 h 3586946"/>
              <a:gd name="connsiteX514" fmla="*/ 1852256 w 24431709"/>
              <a:gd name="connsiteY514" fmla="*/ 821254 h 3586946"/>
              <a:gd name="connsiteX515" fmla="*/ 1827230 w 24431709"/>
              <a:gd name="connsiteY515" fmla="*/ 804693 h 3586946"/>
              <a:gd name="connsiteX516" fmla="*/ 1896049 w 24431709"/>
              <a:gd name="connsiteY516" fmla="*/ 706604 h 3586946"/>
              <a:gd name="connsiteX517" fmla="*/ 18934865 w 24431709"/>
              <a:gd name="connsiteY517" fmla="*/ 656916 h 3586946"/>
              <a:gd name="connsiteX518" fmla="*/ 19005251 w 24431709"/>
              <a:gd name="connsiteY518" fmla="*/ 748715 h 3586946"/>
              <a:gd name="connsiteX519" fmla="*/ 18981789 w 24431709"/>
              <a:gd name="connsiteY519" fmla="*/ 766082 h 3586946"/>
              <a:gd name="connsiteX520" fmla="*/ 18912639 w 24431709"/>
              <a:gd name="connsiteY520" fmla="*/ 675524 h 3586946"/>
              <a:gd name="connsiteX521" fmla="*/ 16163366 w 24431709"/>
              <a:gd name="connsiteY521" fmla="*/ 656916 h 3586946"/>
              <a:gd name="connsiteX522" fmla="*/ 16184357 w 24431709"/>
              <a:gd name="connsiteY522" fmla="*/ 675735 h 3586946"/>
              <a:gd name="connsiteX523" fmla="*/ 16116444 w 24431709"/>
              <a:gd name="connsiteY523" fmla="*/ 766068 h 3586946"/>
              <a:gd name="connsiteX524" fmla="*/ 16091748 w 24431709"/>
              <a:gd name="connsiteY524" fmla="*/ 749758 h 3586946"/>
              <a:gd name="connsiteX525" fmla="*/ 16163366 w 24431709"/>
              <a:gd name="connsiteY525" fmla="*/ 656916 h 3586946"/>
              <a:gd name="connsiteX526" fmla="*/ 11819155 w 24431709"/>
              <a:gd name="connsiteY526" fmla="*/ 656916 h 3586946"/>
              <a:gd name="connsiteX527" fmla="*/ 11889536 w 24431709"/>
              <a:gd name="connsiteY527" fmla="*/ 748715 h 3586946"/>
              <a:gd name="connsiteX528" fmla="*/ 11867311 w 24431709"/>
              <a:gd name="connsiteY528" fmla="*/ 766082 h 3586946"/>
              <a:gd name="connsiteX529" fmla="*/ 11796928 w 24431709"/>
              <a:gd name="connsiteY529" fmla="*/ 675524 h 3586946"/>
              <a:gd name="connsiteX530" fmla="*/ 9052250 w 24431709"/>
              <a:gd name="connsiteY530" fmla="*/ 656916 h 3586946"/>
              <a:gd name="connsiteX531" fmla="*/ 9074186 w 24431709"/>
              <a:gd name="connsiteY531" fmla="*/ 675735 h 3586946"/>
              <a:gd name="connsiteX532" fmla="*/ 9004715 w 24431709"/>
              <a:gd name="connsiteY532" fmla="*/ 766068 h 3586946"/>
              <a:gd name="connsiteX533" fmla="*/ 8981559 w 24431709"/>
              <a:gd name="connsiteY533" fmla="*/ 749758 h 3586946"/>
              <a:gd name="connsiteX534" fmla="*/ 9052250 w 24431709"/>
              <a:gd name="connsiteY534" fmla="*/ 656916 h 3586946"/>
              <a:gd name="connsiteX535" fmla="*/ 4698655 w 24431709"/>
              <a:gd name="connsiteY535" fmla="*/ 645877 h 3586946"/>
              <a:gd name="connsiteX536" fmla="*/ 4773817 w 24431709"/>
              <a:gd name="connsiteY536" fmla="*/ 737883 h 3586946"/>
              <a:gd name="connsiteX537" fmla="*/ 4749613 w 24431709"/>
              <a:gd name="connsiteY537" fmla="*/ 755057 h 3586946"/>
              <a:gd name="connsiteX538" fmla="*/ 4675724 w 24431709"/>
              <a:gd name="connsiteY538" fmla="*/ 664278 h 3586946"/>
              <a:gd name="connsiteX539" fmla="*/ 2059421 w 24431709"/>
              <a:gd name="connsiteY539" fmla="*/ 529950 h 3586946"/>
              <a:gd name="connsiteX540" fmla="*/ 2079887 w 24431709"/>
              <a:gd name="connsiteY540" fmla="*/ 549693 h 3586946"/>
              <a:gd name="connsiteX541" fmla="*/ 1998022 w 24431709"/>
              <a:gd name="connsiteY541" fmla="*/ 633601 h 3586946"/>
              <a:gd name="connsiteX542" fmla="*/ 1976278 w 24431709"/>
              <a:gd name="connsiteY542" fmla="*/ 615092 h 3586946"/>
              <a:gd name="connsiteX543" fmla="*/ 2059421 w 24431709"/>
              <a:gd name="connsiteY543" fmla="*/ 529950 h 3586946"/>
              <a:gd name="connsiteX544" fmla="*/ 18772527 w 24431709"/>
              <a:gd name="connsiteY544" fmla="*/ 485788 h 3586946"/>
              <a:gd name="connsiteX545" fmla="*/ 18856185 w 24431709"/>
              <a:gd name="connsiteY545" fmla="*/ 570454 h 3586946"/>
              <a:gd name="connsiteX546" fmla="*/ 18834959 w 24431709"/>
              <a:gd name="connsiteY546" fmla="*/ 589409 h 3586946"/>
              <a:gd name="connsiteX547" fmla="*/ 18752549 w 24431709"/>
              <a:gd name="connsiteY547" fmla="*/ 507270 h 3586946"/>
              <a:gd name="connsiteX548" fmla="*/ 16324456 w 24431709"/>
              <a:gd name="connsiteY548" fmla="*/ 485788 h 3586946"/>
              <a:gd name="connsiteX549" fmla="*/ 16344435 w 24431709"/>
              <a:gd name="connsiteY549" fmla="*/ 506253 h 3586946"/>
              <a:gd name="connsiteX550" fmla="*/ 16263271 w 24431709"/>
              <a:gd name="connsiteY550" fmla="*/ 589394 h 3586946"/>
              <a:gd name="connsiteX551" fmla="*/ 16240795 w 24431709"/>
              <a:gd name="connsiteY551" fmla="*/ 570207 h 3586946"/>
              <a:gd name="connsiteX552" fmla="*/ 16324456 w 24431709"/>
              <a:gd name="connsiteY552" fmla="*/ 485788 h 3586946"/>
              <a:gd name="connsiteX553" fmla="*/ 11662577 w 24431709"/>
              <a:gd name="connsiteY553" fmla="*/ 485788 h 3586946"/>
              <a:gd name="connsiteX554" fmla="*/ 11745979 w 24431709"/>
              <a:gd name="connsiteY554" fmla="*/ 570454 h 3586946"/>
              <a:gd name="connsiteX555" fmla="*/ 11724497 w 24431709"/>
              <a:gd name="connsiteY555" fmla="*/ 589409 h 3586946"/>
              <a:gd name="connsiteX556" fmla="*/ 11642357 w 24431709"/>
              <a:gd name="connsiteY556" fmla="*/ 507270 h 3586946"/>
              <a:gd name="connsiteX557" fmla="*/ 9214015 w 24431709"/>
              <a:gd name="connsiteY557" fmla="*/ 485788 h 3586946"/>
              <a:gd name="connsiteX558" fmla="*/ 9234233 w 24431709"/>
              <a:gd name="connsiteY558" fmla="*/ 506253 h 3586946"/>
              <a:gd name="connsiteX559" fmla="*/ 9152089 w 24431709"/>
              <a:gd name="connsiteY559" fmla="*/ 589394 h 3586946"/>
              <a:gd name="connsiteX560" fmla="*/ 9130609 w 24431709"/>
              <a:gd name="connsiteY560" fmla="*/ 570207 h 3586946"/>
              <a:gd name="connsiteX561" fmla="*/ 9214015 w 24431709"/>
              <a:gd name="connsiteY561" fmla="*/ 485788 h 3586946"/>
              <a:gd name="connsiteX562" fmla="*/ 4535378 w 24431709"/>
              <a:gd name="connsiteY562" fmla="*/ 474747 h 3586946"/>
              <a:gd name="connsiteX563" fmla="*/ 4619289 w 24431709"/>
              <a:gd name="connsiteY563" fmla="*/ 559413 h 3586946"/>
              <a:gd name="connsiteX564" fmla="*/ 4598310 w 24431709"/>
              <a:gd name="connsiteY564" fmla="*/ 578368 h 3586946"/>
              <a:gd name="connsiteX565" fmla="*/ 4515634 w 24431709"/>
              <a:gd name="connsiteY565" fmla="*/ 496229 h 3586946"/>
              <a:gd name="connsiteX566" fmla="*/ 2233472 w 24431709"/>
              <a:gd name="connsiteY566" fmla="*/ 369862 h 3586946"/>
              <a:gd name="connsiteX567" fmla="*/ 2251041 w 24431709"/>
              <a:gd name="connsiteY567" fmla="*/ 393760 h 3586946"/>
              <a:gd name="connsiteX568" fmla="*/ 2160705 w 24431709"/>
              <a:gd name="connsiteY568" fmla="*/ 467969 h 3586946"/>
              <a:gd name="connsiteX569" fmla="*/ 2141885 w 24431709"/>
              <a:gd name="connsiteY569" fmla="*/ 445329 h 3586946"/>
              <a:gd name="connsiteX570" fmla="*/ 2233472 w 24431709"/>
              <a:gd name="connsiteY570" fmla="*/ 369862 h 3586946"/>
              <a:gd name="connsiteX571" fmla="*/ 18593265 w 24431709"/>
              <a:gd name="connsiteY571" fmla="*/ 336738 h 3586946"/>
              <a:gd name="connsiteX572" fmla="*/ 18685065 w 24431709"/>
              <a:gd name="connsiteY572" fmla="*/ 406810 h 3586946"/>
              <a:gd name="connsiteX573" fmla="*/ 18666457 w 24431709"/>
              <a:gd name="connsiteY573" fmla="*/ 429333 h 3586946"/>
              <a:gd name="connsiteX574" fmla="*/ 18575899 w 24431709"/>
              <a:gd name="connsiteY574" fmla="*/ 359261 h 3586946"/>
              <a:gd name="connsiteX575" fmla="*/ 16503726 w 24431709"/>
              <a:gd name="connsiteY575" fmla="*/ 336738 h 3586946"/>
              <a:gd name="connsiteX576" fmla="*/ 16521093 w 24431709"/>
              <a:gd name="connsiteY576" fmla="*/ 359895 h 3586946"/>
              <a:gd name="connsiteX577" fmla="*/ 16430535 w 24431709"/>
              <a:gd name="connsiteY577" fmla="*/ 429366 h 3586946"/>
              <a:gd name="connsiteX578" fmla="*/ 16411927 w 24431709"/>
              <a:gd name="connsiteY578" fmla="*/ 406209 h 3586946"/>
              <a:gd name="connsiteX579" fmla="*/ 16503726 w 24431709"/>
              <a:gd name="connsiteY579" fmla="*/ 336738 h 3586946"/>
              <a:gd name="connsiteX580" fmla="*/ 11481837 w 24431709"/>
              <a:gd name="connsiteY580" fmla="*/ 336738 h 3586946"/>
              <a:gd name="connsiteX581" fmla="*/ 11574874 w 24431709"/>
              <a:gd name="connsiteY581" fmla="*/ 406810 h 3586946"/>
              <a:gd name="connsiteX582" fmla="*/ 11556267 w 24431709"/>
              <a:gd name="connsiteY582" fmla="*/ 429333 h 3586946"/>
              <a:gd name="connsiteX583" fmla="*/ 11465708 w 24431709"/>
              <a:gd name="connsiteY583" fmla="*/ 359261 h 3586946"/>
              <a:gd name="connsiteX584" fmla="*/ 9394578 w 24431709"/>
              <a:gd name="connsiteY584" fmla="*/ 336738 h 3586946"/>
              <a:gd name="connsiteX585" fmla="*/ 9410890 w 24431709"/>
              <a:gd name="connsiteY585" fmla="*/ 359895 h 3586946"/>
              <a:gd name="connsiteX586" fmla="*/ 9319304 w 24431709"/>
              <a:gd name="connsiteY586" fmla="*/ 429366 h 3586946"/>
              <a:gd name="connsiteX587" fmla="*/ 9301736 w 24431709"/>
              <a:gd name="connsiteY587" fmla="*/ 406209 h 3586946"/>
              <a:gd name="connsiteX588" fmla="*/ 9394578 w 24431709"/>
              <a:gd name="connsiteY588" fmla="*/ 336738 h 3586946"/>
              <a:gd name="connsiteX589" fmla="*/ 4345778 w 24431709"/>
              <a:gd name="connsiteY589" fmla="*/ 325696 h 3586946"/>
              <a:gd name="connsiteX590" fmla="*/ 4442595 w 24431709"/>
              <a:gd name="connsiteY590" fmla="*/ 396081 h 3586946"/>
              <a:gd name="connsiteX591" fmla="*/ 4423490 w 24431709"/>
              <a:gd name="connsiteY591" fmla="*/ 418308 h 3586946"/>
              <a:gd name="connsiteX592" fmla="*/ 4327946 w 24431709"/>
              <a:gd name="connsiteY592" fmla="*/ 349158 h 3586946"/>
              <a:gd name="connsiteX593" fmla="*/ 2430548 w 24431709"/>
              <a:gd name="connsiteY593" fmla="*/ 237371 h 3586946"/>
              <a:gd name="connsiteX594" fmla="*/ 2444259 w 24431709"/>
              <a:gd name="connsiteY594" fmla="*/ 262607 h 3586946"/>
              <a:gd name="connsiteX595" fmla="*/ 2345783 w 24431709"/>
              <a:gd name="connsiteY595" fmla="*/ 324435 h 3586946"/>
              <a:gd name="connsiteX596" fmla="*/ 2329579 w 24431709"/>
              <a:gd name="connsiteY596" fmla="*/ 300461 h 3586946"/>
              <a:gd name="connsiteX597" fmla="*/ 2430548 w 24431709"/>
              <a:gd name="connsiteY597" fmla="*/ 237371 h 3586946"/>
              <a:gd name="connsiteX598" fmla="*/ 18396397 w 24431709"/>
              <a:gd name="connsiteY598" fmla="*/ 215292 h 3586946"/>
              <a:gd name="connsiteX599" fmla="*/ 18497367 w 24431709"/>
              <a:gd name="connsiteY599" fmla="*/ 272525 h 3586946"/>
              <a:gd name="connsiteX600" fmla="*/ 18481161 w 24431709"/>
              <a:gd name="connsiteY600" fmla="*/ 296880 h 3586946"/>
              <a:gd name="connsiteX601" fmla="*/ 18382685 w 24431709"/>
              <a:gd name="connsiteY601" fmla="*/ 240864 h 3586946"/>
              <a:gd name="connsiteX602" fmla="*/ 16706105 w 24431709"/>
              <a:gd name="connsiteY602" fmla="*/ 215292 h 3586946"/>
              <a:gd name="connsiteX603" fmla="*/ 16719816 w 24431709"/>
              <a:gd name="connsiteY603" fmla="*/ 240010 h 3586946"/>
              <a:gd name="connsiteX604" fmla="*/ 16620093 w 24431709"/>
              <a:gd name="connsiteY604" fmla="*/ 296862 h 3586946"/>
              <a:gd name="connsiteX605" fmla="*/ 16605135 w 24431709"/>
              <a:gd name="connsiteY605" fmla="*/ 273380 h 3586946"/>
              <a:gd name="connsiteX606" fmla="*/ 16706105 w 24431709"/>
              <a:gd name="connsiteY606" fmla="*/ 215292 h 3586946"/>
              <a:gd name="connsiteX607" fmla="*/ 11280689 w 24431709"/>
              <a:gd name="connsiteY607" fmla="*/ 215292 h 3586946"/>
              <a:gd name="connsiteX608" fmla="*/ 11381656 w 24431709"/>
              <a:gd name="connsiteY608" fmla="*/ 272525 h 3586946"/>
              <a:gd name="connsiteX609" fmla="*/ 11366698 w 24431709"/>
              <a:gd name="connsiteY609" fmla="*/ 296880 h 3586946"/>
              <a:gd name="connsiteX610" fmla="*/ 11266979 w 24431709"/>
              <a:gd name="connsiteY610" fmla="*/ 240864 h 3586946"/>
              <a:gd name="connsiteX611" fmla="*/ 9591492 w 24431709"/>
              <a:gd name="connsiteY611" fmla="*/ 215292 h 3586946"/>
              <a:gd name="connsiteX612" fmla="*/ 9604094 w 24431709"/>
              <a:gd name="connsiteY612" fmla="*/ 240010 h 3586946"/>
              <a:gd name="connsiteX613" fmla="*/ 9504550 w 24431709"/>
              <a:gd name="connsiteY613" fmla="*/ 296862 h 3586946"/>
              <a:gd name="connsiteX614" fmla="*/ 9489428 w 24431709"/>
              <a:gd name="connsiteY614" fmla="*/ 273380 h 3586946"/>
              <a:gd name="connsiteX615" fmla="*/ 9591492 w 24431709"/>
              <a:gd name="connsiteY615" fmla="*/ 215292 h 3586946"/>
              <a:gd name="connsiteX616" fmla="*/ 4141547 w 24431709"/>
              <a:gd name="connsiteY616" fmla="*/ 198730 h 3586946"/>
              <a:gd name="connsiteX617" fmla="*/ 4243910 w 24431709"/>
              <a:gd name="connsiteY617" fmla="*/ 255580 h 3586946"/>
              <a:gd name="connsiteX618" fmla="*/ 4229109 w 24431709"/>
              <a:gd name="connsiteY618" fmla="*/ 280298 h 3586946"/>
              <a:gd name="connsiteX619" fmla="*/ 4129214 w 24431709"/>
              <a:gd name="connsiteY619" fmla="*/ 223447 h 3586946"/>
              <a:gd name="connsiteX620" fmla="*/ 2648151 w 24431709"/>
              <a:gd name="connsiteY620" fmla="*/ 132489 h 3586946"/>
              <a:gd name="connsiteX621" fmla="*/ 2659537 w 24431709"/>
              <a:gd name="connsiteY621" fmla="*/ 160362 h 3586946"/>
              <a:gd name="connsiteX622" fmla="*/ 2552005 w 24431709"/>
              <a:gd name="connsiteY622" fmla="*/ 208506 h 3586946"/>
              <a:gd name="connsiteX623" fmla="*/ 2539353 w 24431709"/>
              <a:gd name="connsiteY623" fmla="*/ 181900 h 3586946"/>
              <a:gd name="connsiteX624" fmla="*/ 2648151 w 24431709"/>
              <a:gd name="connsiteY624" fmla="*/ 132489 h 3586946"/>
              <a:gd name="connsiteX625" fmla="*/ 18181861 w 24431709"/>
              <a:gd name="connsiteY625" fmla="*/ 115924 h 3586946"/>
              <a:gd name="connsiteX626" fmla="*/ 18293083 w 24431709"/>
              <a:gd name="connsiteY626" fmla="*/ 160468 h 3586946"/>
              <a:gd name="connsiteX627" fmla="*/ 18280299 w 24431709"/>
              <a:gd name="connsiteY627" fmla="*/ 186452 h 3586946"/>
              <a:gd name="connsiteX628" fmla="*/ 18172913 w 24431709"/>
              <a:gd name="connsiteY628" fmla="*/ 141908 h 3586946"/>
              <a:gd name="connsiteX629" fmla="*/ 16919571 w 24431709"/>
              <a:gd name="connsiteY629" fmla="*/ 115924 h 3586946"/>
              <a:gd name="connsiteX630" fmla="*/ 16929587 w 24431709"/>
              <a:gd name="connsiteY630" fmla="*/ 143145 h 3586946"/>
              <a:gd name="connsiteX631" fmla="*/ 16821911 w 24431709"/>
              <a:gd name="connsiteY631" fmla="*/ 186452 h 3586946"/>
              <a:gd name="connsiteX632" fmla="*/ 16809391 w 24431709"/>
              <a:gd name="connsiteY632" fmla="*/ 160468 h 3586946"/>
              <a:gd name="connsiteX633" fmla="*/ 16919571 w 24431709"/>
              <a:gd name="connsiteY633" fmla="*/ 115924 h 3586946"/>
              <a:gd name="connsiteX634" fmla="*/ 11068593 w 24431709"/>
              <a:gd name="connsiteY634" fmla="*/ 115924 h 3586946"/>
              <a:gd name="connsiteX635" fmla="*/ 11177390 w 24431709"/>
              <a:gd name="connsiteY635" fmla="*/ 160468 h 3586946"/>
              <a:gd name="connsiteX636" fmla="*/ 11166002 w 24431709"/>
              <a:gd name="connsiteY636" fmla="*/ 186452 h 3586946"/>
              <a:gd name="connsiteX637" fmla="*/ 11057205 w 24431709"/>
              <a:gd name="connsiteY637" fmla="*/ 141908 h 3586946"/>
              <a:gd name="connsiteX638" fmla="*/ 9809146 w 24431709"/>
              <a:gd name="connsiteY638" fmla="*/ 115924 h 3586946"/>
              <a:gd name="connsiteX639" fmla="*/ 9819373 w 24431709"/>
              <a:gd name="connsiteY639" fmla="*/ 143145 h 3586946"/>
              <a:gd name="connsiteX640" fmla="*/ 9710709 w 24431709"/>
              <a:gd name="connsiteY640" fmla="*/ 186452 h 3586946"/>
              <a:gd name="connsiteX641" fmla="*/ 9699206 w 24431709"/>
              <a:gd name="connsiteY641" fmla="*/ 160468 h 3586946"/>
              <a:gd name="connsiteX642" fmla="*/ 9809146 w 24431709"/>
              <a:gd name="connsiteY642" fmla="*/ 115924 h 3586946"/>
              <a:gd name="connsiteX643" fmla="*/ 3923939 w 24431709"/>
              <a:gd name="connsiteY643" fmla="*/ 104883 h 3586946"/>
              <a:gd name="connsiteX644" fmla="*/ 4034119 w 24431709"/>
              <a:gd name="connsiteY644" fmla="*/ 148950 h 3586946"/>
              <a:gd name="connsiteX645" fmla="*/ 4022850 w 24431709"/>
              <a:gd name="connsiteY645" fmla="*/ 175390 h 3586946"/>
              <a:gd name="connsiteX646" fmla="*/ 3913922 w 24431709"/>
              <a:gd name="connsiteY646" fmla="*/ 132582 h 3586946"/>
              <a:gd name="connsiteX647" fmla="*/ 2867510 w 24431709"/>
              <a:gd name="connsiteY647" fmla="*/ 60723 h 3586946"/>
              <a:gd name="connsiteX648" fmla="*/ 2874872 w 24431709"/>
              <a:gd name="connsiteY648" fmla="*/ 87442 h 3586946"/>
              <a:gd name="connsiteX649" fmla="*/ 2764466 w 24431709"/>
              <a:gd name="connsiteY649" fmla="*/ 120233 h 3586946"/>
              <a:gd name="connsiteX650" fmla="*/ 2754650 w 24431709"/>
              <a:gd name="connsiteY650" fmla="*/ 93514 h 3586946"/>
              <a:gd name="connsiteX651" fmla="*/ 2867510 w 24431709"/>
              <a:gd name="connsiteY651" fmla="*/ 60723 h 3586946"/>
              <a:gd name="connsiteX652" fmla="*/ 17959613 w 24431709"/>
              <a:gd name="connsiteY652" fmla="*/ 49682 h 3586946"/>
              <a:gd name="connsiteX653" fmla="*/ 18072295 w 24431709"/>
              <a:gd name="connsiteY653" fmla="*/ 81982 h 3586946"/>
              <a:gd name="connsiteX654" fmla="*/ 18063531 w 24431709"/>
              <a:gd name="connsiteY654" fmla="*/ 109115 h 3586946"/>
              <a:gd name="connsiteX655" fmla="*/ 17952099 w 24431709"/>
              <a:gd name="connsiteY655" fmla="*/ 79398 h 3586946"/>
              <a:gd name="connsiteX656" fmla="*/ 17142889 w 24431709"/>
              <a:gd name="connsiteY656" fmla="*/ 49682 h 3586946"/>
              <a:gd name="connsiteX657" fmla="*/ 17150401 w 24431709"/>
              <a:gd name="connsiteY657" fmla="*/ 79398 h 3586946"/>
              <a:gd name="connsiteX658" fmla="*/ 17037717 w 24431709"/>
              <a:gd name="connsiteY658" fmla="*/ 109115 h 3586946"/>
              <a:gd name="connsiteX659" fmla="*/ 17030205 w 24431709"/>
              <a:gd name="connsiteY659" fmla="*/ 80690 h 3586946"/>
              <a:gd name="connsiteX660" fmla="*/ 17142889 w 24431709"/>
              <a:gd name="connsiteY660" fmla="*/ 49682 h 3586946"/>
              <a:gd name="connsiteX661" fmla="*/ 10842655 w 24431709"/>
              <a:gd name="connsiteY661" fmla="*/ 49682 h 3586946"/>
              <a:gd name="connsiteX662" fmla="*/ 10956592 w 24431709"/>
              <a:gd name="connsiteY662" fmla="*/ 81982 h 3586946"/>
              <a:gd name="connsiteX663" fmla="*/ 10947828 w 24431709"/>
              <a:gd name="connsiteY663" fmla="*/ 109115 h 3586946"/>
              <a:gd name="connsiteX664" fmla="*/ 10836395 w 24431709"/>
              <a:gd name="connsiteY664" fmla="*/ 79398 h 3586946"/>
              <a:gd name="connsiteX665" fmla="*/ 10033951 w 24431709"/>
              <a:gd name="connsiteY665" fmla="*/ 49682 h 3586946"/>
              <a:gd name="connsiteX666" fmla="*/ 10040210 w 24431709"/>
              <a:gd name="connsiteY666" fmla="*/ 79398 h 3586946"/>
              <a:gd name="connsiteX667" fmla="*/ 9928780 w 24431709"/>
              <a:gd name="connsiteY667" fmla="*/ 109115 h 3586946"/>
              <a:gd name="connsiteX668" fmla="*/ 9920014 w 24431709"/>
              <a:gd name="connsiteY668" fmla="*/ 80690 h 3586946"/>
              <a:gd name="connsiteX669" fmla="*/ 10033951 w 24431709"/>
              <a:gd name="connsiteY669" fmla="*/ 49682 h 3586946"/>
              <a:gd name="connsiteX670" fmla="*/ 3698119 w 24431709"/>
              <a:gd name="connsiteY670" fmla="*/ 38640 h 3586946"/>
              <a:gd name="connsiteX671" fmla="*/ 3813307 w 24431709"/>
              <a:gd name="connsiteY671" fmla="*/ 68356 h 3586946"/>
              <a:gd name="connsiteX672" fmla="*/ 3805794 w 24431709"/>
              <a:gd name="connsiteY672" fmla="*/ 98073 h 3586946"/>
              <a:gd name="connsiteX673" fmla="*/ 3693110 w 24431709"/>
              <a:gd name="connsiteY673" fmla="*/ 68356 h 3586946"/>
              <a:gd name="connsiteX674" fmla="*/ 3102998 w 24431709"/>
              <a:gd name="connsiteY674" fmla="*/ 16557 h 3586946"/>
              <a:gd name="connsiteX675" fmla="*/ 3106715 w 24431709"/>
              <a:gd name="connsiteY675" fmla="*/ 47132 h 3586946"/>
              <a:gd name="connsiteX676" fmla="*/ 2992702 w 24431709"/>
              <a:gd name="connsiteY676" fmla="*/ 64968 h 3586946"/>
              <a:gd name="connsiteX677" fmla="*/ 2986506 w 24431709"/>
              <a:gd name="connsiteY677" fmla="*/ 35666 h 3586946"/>
              <a:gd name="connsiteX678" fmla="*/ 3102998 w 24431709"/>
              <a:gd name="connsiteY678" fmla="*/ 16557 h 3586946"/>
              <a:gd name="connsiteX679" fmla="*/ 17724041 w 24431709"/>
              <a:gd name="connsiteY679" fmla="*/ 11039 h 3586946"/>
              <a:gd name="connsiteX680" fmla="*/ 17840427 w 24431709"/>
              <a:gd name="connsiteY680" fmla="*/ 25759 h 3586946"/>
              <a:gd name="connsiteX681" fmla="*/ 17836633 w 24431709"/>
              <a:gd name="connsiteY681" fmla="*/ 53974 h 3586946"/>
              <a:gd name="connsiteX682" fmla="*/ 17720245 w 24431709"/>
              <a:gd name="connsiteY682" fmla="*/ 39253 h 3586946"/>
              <a:gd name="connsiteX683" fmla="*/ 17375455 w 24431709"/>
              <a:gd name="connsiteY683" fmla="*/ 11039 h 3586946"/>
              <a:gd name="connsiteX684" fmla="*/ 17376721 w 24431709"/>
              <a:gd name="connsiteY684" fmla="*/ 40059 h 3586946"/>
              <a:gd name="connsiteX685" fmla="*/ 17261599 w 24431709"/>
              <a:gd name="connsiteY685" fmla="*/ 53939 h 3586946"/>
              <a:gd name="connsiteX686" fmla="*/ 17256539 w 24431709"/>
              <a:gd name="connsiteY686" fmla="*/ 26180 h 3586946"/>
              <a:gd name="connsiteX687" fmla="*/ 17375455 w 24431709"/>
              <a:gd name="connsiteY687" fmla="*/ 11039 h 3586946"/>
              <a:gd name="connsiteX688" fmla="*/ 10612590 w 24431709"/>
              <a:gd name="connsiteY688" fmla="*/ 11039 h 3586946"/>
              <a:gd name="connsiteX689" fmla="*/ 10730243 w 24431709"/>
              <a:gd name="connsiteY689" fmla="*/ 25759 h 3586946"/>
              <a:gd name="connsiteX690" fmla="*/ 10725183 w 24431709"/>
              <a:gd name="connsiteY690" fmla="*/ 53974 h 3586946"/>
              <a:gd name="connsiteX691" fmla="*/ 10610059 w 24431709"/>
              <a:gd name="connsiteY691" fmla="*/ 39253 h 3586946"/>
              <a:gd name="connsiteX692" fmla="*/ 10262792 w 24431709"/>
              <a:gd name="connsiteY692" fmla="*/ 11039 h 3586946"/>
              <a:gd name="connsiteX693" fmla="*/ 10266546 w 24431709"/>
              <a:gd name="connsiteY693" fmla="*/ 40059 h 3586946"/>
              <a:gd name="connsiteX694" fmla="*/ 10151359 w 24431709"/>
              <a:gd name="connsiteY694" fmla="*/ 53939 h 3586946"/>
              <a:gd name="connsiteX695" fmla="*/ 10146348 w 24431709"/>
              <a:gd name="connsiteY695" fmla="*/ 26180 h 3586946"/>
              <a:gd name="connsiteX696" fmla="*/ 10262792 w 24431709"/>
              <a:gd name="connsiteY696" fmla="*/ 11039 h 3586946"/>
              <a:gd name="connsiteX697" fmla="*/ 3463734 w 24431709"/>
              <a:gd name="connsiteY697" fmla="*/ 5518 h 3586946"/>
              <a:gd name="connsiteX698" fmla="*/ 3581465 w 24431709"/>
              <a:gd name="connsiteY698" fmla="*/ 18135 h 3586946"/>
              <a:gd name="connsiteX699" fmla="*/ 3576506 w 24431709"/>
              <a:gd name="connsiteY699" fmla="*/ 48418 h 3586946"/>
              <a:gd name="connsiteX700" fmla="*/ 3461255 w 24431709"/>
              <a:gd name="connsiteY700" fmla="*/ 34538 h 3586946"/>
              <a:gd name="connsiteX701" fmla="*/ 17493915 w 24431709"/>
              <a:gd name="connsiteY701" fmla="*/ 1325 h 3586946"/>
              <a:gd name="connsiteX702" fmla="*/ 17608605 w 24431709"/>
              <a:gd name="connsiteY702" fmla="*/ 1325 h 3586946"/>
              <a:gd name="connsiteX703" fmla="*/ 17608605 w 24431709"/>
              <a:gd name="connsiteY703" fmla="*/ 31797 h 3586946"/>
              <a:gd name="connsiteX704" fmla="*/ 17495147 w 24431709"/>
              <a:gd name="connsiteY704" fmla="*/ 31797 h 3586946"/>
              <a:gd name="connsiteX705" fmla="*/ 10378206 w 24431709"/>
              <a:gd name="connsiteY705" fmla="*/ 1325 h 3586946"/>
              <a:gd name="connsiteX706" fmla="*/ 10498372 w 24431709"/>
              <a:gd name="connsiteY706" fmla="*/ 1325 h 3586946"/>
              <a:gd name="connsiteX707" fmla="*/ 10497095 w 24431709"/>
              <a:gd name="connsiteY707" fmla="*/ 31797 h 3586946"/>
              <a:gd name="connsiteX708" fmla="*/ 10379481 w 24431709"/>
              <a:gd name="connsiteY708" fmla="*/ 31797 h 3586946"/>
              <a:gd name="connsiteX709" fmla="*/ 3325085 w 24431709"/>
              <a:gd name="connsiteY709" fmla="*/ 0 h 3586946"/>
              <a:gd name="connsiteX710" fmla="*/ 3344061 w 24431709"/>
              <a:gd name="connsiteY710" fmla="*/ 0 h 3586946"/>
              <a:gd name="connsiteX711" fmla="*/ 3344061 w 24431709"/>
              <a:gd name="connsiteY711" fmla="*/ 29300 h 3586946"/>
              <a:gd name="connsiteX712" fmla="*/ 3325085 w 24431709"/>
              <a:gd name="connsiteY712" fmla="*/ 29300 h 3586946"/>
              <a:gd name="connsiteX713" fmla="*/ 3226409 w 24431709"/>
              <a:gd name="connsiteY713" fmla="*/ 31848 h 3586946"/>
              <a:gd name="connsiteX714" fmla="*/ 3223878 w 24431709"/>
              <a:gd name="connsiteY714" fmla="*/ 2548 h 3586946"/>
              <a:gd name="connsiteX715" fmla="*/ 3325085 w 24431709"/>
              <a:gd name="connsiteY715" fmla="*/ 0 h 358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</a:cxnLst>
            <a:rect l="l" t="t" r="r" b="b"/>
            <a:pathLst>
              <a:path w="24431709" h="3586946">
                <a:moveTo>
                  <a:pt x="21206567" y="3555098"/>
                </a:moveTo>
                <a:lnTo>
                  <a:pt x="21207833" y="3584398"/>
                </a:lnTo>
                <a:cubicBezTo>
                  <a:pt x="21173675" y="3586946"/>
                  <a:pt x="21140783" y="3586946"/>
                  <a:pt x="21107891" y="3586946"/>
                </a:cubicBezTo>
                <a:lnTo>
                  <a:pt x="21087651" y="3586946"/>
                </a:lnTo>
                <a:lnTo>
                  <a:pt x="21087651" y="3557646"/>
                </a:lnTo>
                <a:lnTo>
                  <a:pt x="21107891" y="3557646"/>
                </a:lnTo>
                <a:cubicBezTo>
                  <a:pt x="21139519" y="3557646"/>
                  <a:pt x="21173675" y="3556372"/>
                  <a:pt x="21206567" y="3555098"/>
                </a:cubicBezTo>
                <a:close/>
                <a:moveTo>
                  <a:pt x="13933293" y="3555098"/>
                </a:moveTo>
                <a:cubicBezTo>
                  <a:pt x="13971525" y="3556423"/>
                  <a:pt x="14009756" y="3556423"/>
                  <a:pt x="14046754" y="3555098"/>
                </a:cubicBezTo>
                <a:lnTo>
                  <a:pt x="14047988" y="3586895"/>
                </a:lnTo>
                <a:cubicBezTo>
                  <a:pt x="14029489" y="3586895"/>
                  <a:pt x="14009756" y="3586895"/>
                  <a:pt x="13991257" y="3586895"/>
                </a:cubicBezTo>
                <a:cubicBezTo>
                  <a:pt x="13971525" y="3586895"/>
                  <a:pt x="13953025" y="3586895"/>
                  <a:pt x="13933293" y="3586895"/>
                </a:cubicBezTo>
                <a:close/>
                <a:moveTo>
                  <a:pt x="6824365" y="3555098"/>
                </a:moveTo>
                <a:cubicBezTo>
                  <a:pt x="6861362" y="3556423"/>
                  <a:pt x="6899595" y="3556423"/>
                  <a:pt x="6937827" y="3555098"/>
                </a:cubicBezTo>
                <a:lnTo>
                  <a:pt x="6937827" y="3586895"/>
                </a:lnTo>
                <a:cubicBezTo>
                  <a:pt x="6919326" y="3586895"/>
                  <a:pt x="6900830" y="3586895"/>
                  <a:pt x="6882331" y="3586895"/>
                </a:cubicBezTo>
                <a:cubicBezTo>
                  <a:pt x="6862596" y="3586895"/>
                  <a:pt x="6841629" y="3586895"/>
                  <a:pt x="6823132" y="3586895"/>
                </a:cubicBezTo>
                <a:close/>
                <a:moveTo>
                  <a:pt x="20852783" y="3538533"/>
                </a:moveTo>
                <a:cubicBezTo>
                  <a:pt x="20891595" y="3544842"/>
                  <a:pt x="20931661" y="3549889"/>
                  <a:pt x="20970473" y="3552412"/>
                </a:cubicBezTo>
                <a:lnTo>
                  <a:pt x="20967969" y="3581433"/>
                </a:lnTo>
                <a:cubicBezTo>
                  <a:pt x="20927905" y="3577648"/>
                  <a:pt x="20889091" y="3573863"/>
                  <a:pt x="20850279" y="3567554"/>
                </a:cubicBezTo>
                <a:close/>
                <a:moveTo>
                  <a:pt x="14281536" y="3533015"/>
                </a:moveTo>
                <a:lnTo>
                  <a:pt x="14285331" y="3561230"/>
                </a:lnTo>
                <a:cubicBezTo>
                  <a:pt x="14247378" y="3567363"/>
                  <a:pt x="14208161" y="3573497"/>
                  <a:pt x="14167678" y="3575950"/>
                </a:cubicBezTo>
                <a:lnTo>
                  <a:pt x="14165148" y="3547736"/>
                </a:lnTo>
                <a:cubicBezTo>
                  <a:pt x="14204366" y="3544056"/>
                  <a:pt x="14243583" y="3540375"/>
                  <a:pt x="14281536" y="3533015"/>
                </a:cubicBezTo>
                <a:close/>
                <a:moveTo>
                  <a:pt x="13700980" y="3533015"/>
                </a:moveTo>
                <a:cubicBezTo>
                  <a:pt x="13738933" y="3539149"/>
                  <a:pt x="13778150" y="3544056"/>
                  <a:pt x="13816103" y="3547736"/>
                </a:cubicBezTo>
                <a:lnTo>
                  <a:pt x="13813573" y="3575950"/>
                </a:lnTo>
                <a:cubicBezTo>
                  <a:pt x="13774355" y="3572270"/>
                  <a:pt x="13735138" y="3567363"/>
                  <a:pt x="13695920" y="3561230"/>
                </a:cubicBezTo>
                <a:close/>
                <a:moveTo>
                  <a:pt x="7164662" y="3533015"/>
                </a:moveTo>
                <a:lnTo>
                  <a:pt x="7169668" y="3561230"/>
                </a:lnTo>
                <a:cubicBezTo>
                  <a:pt x="7130853" y="3567363"/>
                  <a:pt x="7092041" y="3573497"/>
                  <a:pt x="7053230" y="3575950"/>
                </a:cubicBezTo>
                <a:lnTo>
                  <a:pt x="7049474" y="3547736"/>
                </a:lnTo>
                <a:cubicBezTo>
                  <a:pt x="7088286" y="3544056"/>
                  <a:pt x="7127098" y="3540375"/>
                  <a:pt x="7164662" y="3533015"/>
                </a:cubicBezTo>
                <a:close/>
                <a:moveTo>
                  <a:pt x="6592021" y="3533015"/>
                </a:moveTo>
                <a:cubicBezTo>
                  <a:pt x="6628330" y="3539149"/>
                  <a:pt x="6667144" y="3544056"/>
                  <a:pt x="6705957" y="3547736"/>
                </a:cubicBezTo>
                <a:lnTo>
                  <a:pt x="6702202" y="3575950"/>
                </a:lnTo>
                <a:cubicBezTo>
                  <a:pt x="6663387" y="3572270"/>
                  <a:pt x="6624575" y="3567363"/>
                  <a:pt x="6585760" y="3561230"/>
                </a:cubicBezTo>
                <a:close/>
                <a:moveTo>
                  <a:pt x="21434693" y="3527491"/>
                </a:moveTo>
                <a:lnTo>
                  <a:pt x="21439701" y="3556792"/>
                </a:lnTo>
                <a:cubicBezTo>
                  <a:pt x="21400887" y="3564436"/>
                  <a:pt x="21362075" y="3570806"/>
                  <a:pt x="21322009" y="3575902"/>
                </a:cubicBezTo>
                <a:lnTo>
                  <a:pt x="21319505" y="3546601"/>
                </a:lnTo>
                <a:cubicBezTo>
                  <a:pt x="21358319" y="3541505"/>
                  <a:pt x="21397131" y="3535135"/>
                  <a:pt x="21434693" y="3527491"/>
                </a:cubicBezTo>
                <a:close/>
                <a:moveTo>
                  <a:pt x="20621489" y="3488853"/>
                </a:moveTo>
                <a:cubicBezTo>
                  <a:pt x="20658291" y="3498454"/>
                  <a:pt x="20695093" y="3508054"/>
                  <a:pt x="20733123" y="3515254"/>
                </a:cubicBezTo>
                <a:lnTo>
                  <a:pt x="20726989" y="3542856"/>
                </a:lnTo>
                <a:cubicBezTo>
                  <a:pt x="20688959" y="3534455"/>
                  <a:pt x="20650931" y="3526055"/>
                  <a:pt x="20612901" y="3515254"/>
                </a:cubicBezTo>
                <a:close/>
                <a:moveTo>
                  <a:pt x="14502917" y="3483331"/>
                </a:moveTo>
                <a:lnTo>
                  <a:pt x="14511681" y="3511755"/>
                </a:lnTo>
                <a:cubicBezTo>
                  <a:pt x="14475372" y="3523384"/>
                  <a:pt x="14436558" y="3533720"/>
                  <a:pt x="14398997" y="3542764"/>
                </a:cubicBezTo>
                <a:lnTo>
                  <a:pt x="14391485" y="3514340"/>
                </a:lnTo>
                <a:cubicBezTo>
                  <a:pt x="14429046" y="3505295"/>
                  <a:pt x="14466607" y="3493667"/>
                  <a:pt x="14502917" y="3483331"/>
                </a:cubicBezTo>
                <a:close/>
                <a:moveTo>
                  <a:pt x="13478349" y="3483331"/>
                </a:moveTo>
                <a:cubicBezTo>
                  <a:pt x="13514658" y="3494959"/>
                  <a:pt x="13552220" y="3505295"/>
                  <a:pt x="13589781" y="3514340"/>
                </a:cubicBezTo>
                <a:lnTo>
                  <a:pt x="13582269" y="3542764"/>
                </a:lnTo>
                <a:cubicBezTo>
                  <a:pt x="13544707" y="3533720"/>
                  <a:pt x="13507146" y="3524676"/>
                  <a:pt x="13469585" y="3511755"/>
                </a:cubicBezTo>
                <a:close/>
                <a:moveTo>
                  <a:pt x="7392655" y="3483331"/>
                </a:moveTo>
                <a:lnTo>
                  <a:pt x="7401508" y="3511755"/>
                </a:lnTo>
                <a:cubicBezTo>
                  <a:pt x="7363560" y="3523384"/>
                  <a:pt x="7325603" y="3533720"/>
                  <a:pt x="7286386" y="3542764"/>
                </a:cubicBezTo>
                <a:lnTo>
                  <a:pt x="7281328" y="3514340"/>
                </a:lnTo>
                <a:cubicBezTo>
                  <a:pt x="7319276" y="3505295"/>
                  <a:pt x="7357232" y="3493667"/>
                  <a:pt x="7392655" y="3483331"/>
                </a:cubicBezTo>
                <a:close/>
                <a:moveTo>
                  <a:pt x="6368187" y="3483331"/>
                </a:moveTo>
                <a:cubicBezTo>
                  <a:pt x="6404498" y="3494959"/>
                  <a:pt x="6442060" y="3505295"/>
                  <a:pt x="6479620" y="3514340"/>
                </a:cubicBezTo>
                <a:lnTo>
                  <a:pt x="6473361" y="3542764"/>
                </a:lnTo>
                <a:cubicBezTo>
                  <a:pt x="6434545" y="3533720"/>
                  <a:pt x="6396985" y="3524676"/>
                  <a:pt x="6359423" y="3511755"/>
                </a:cubicBezTo>
                <a:close/>
                <a:moveTo>
                  <a:pt x="21657373" y="3466770"/>
                </a:moveTo>
                <a:lnTo>
                  <a:pt x="21666049" y="3493487"/>
                </a:lnTo>
                <a:cubicBezTo>
                  <a:pt x="21628871" y="3505631"/>
                  <a:pt x="21591693" y="3516561"/>
                  <a:pt x="21553275" y="3526277"/>
                </a:cubicBezTo>
                <a:lnTo>
                  <a:pt x="21545839" y="3499559"/>
                </a:lnTo>
                <a:cubicBezTo>
                  <a:pt x="21583017" y="3489844"/>
                  <a:pt x="21621435" y="3478914"/>
                  <a:pt x="21657373" y="3466770"/>
                </a:cubicBezTo>
                <a:close/>
                <a:moveTo>
                  <a:pt x="20403473" y="3411569"/>
                </a:moveTo>
                <a:cubicBezTo>
                  <a:pt x="20438897" y="3426677"/>
                  <a:pt x="20476849" y="3440526"/>
                  <a:pt x="20512271" y="3454375"/>
                </a:cubicBezTo>
                <a:lnTo>
                  <a:pt x="20503415" y="3482073"/>
                </a:lnTo>
                <a:cubicBezTo>
                  <a:pt x="20465463" y="3468224"/>
                  <a:pt x="20428775" y="3453116"/>
                  <a:pt x="20392087" y="3438008"/>
                </a:cubicBezTo>
                <a:close/>
                <a:moveTo>
                  <a:pt x="14719974" y="3400527"/>
                </a:moveTo>
                <a:lnTo>
                  <a:pt x="14732494" y="3426510"/>
                </a:lnTo>
                <a:cubicBezTo>
                  <a:pt x="14696185" y="3442595"/>
                  <a:pt x="14659876" y="3457442"/>
                  <a:pt x="14623566" y="3471053"/>
                </a:cubicBezTo>
                <a:lnTo>
                  <a:pt x="14612298" y="3443832"/>
                </a:lnTo>
                <a:cubicBezTo>
                  <a:pt x="14648607" y="3431459"/>
                  <a:pt x="14684916" y="3415375"/>
                  <a:pt x="14719974" y="3400527"/>
                </a:cubicBezTo>
                <a:close/>
                <a:moveTo>
                  <a:pt x="13261423" y="3400527"/>
                </a:moveTo>
                <a:cubicBezTo>
                  <a:pt x="13295580" y="3416339"/>
                  <a:pt x="13332267" y="3430935"/>
                  <a:pt x="13368955" y="3444315"/>
                </a:cubicBezTo>
                <a:lnTo>
                  <a:pt x="13357569" y="3471074"/>
                </a:lnTo>
                <a:cubicBezTo>
                  <a:pt x="13320882" y="3456478"/>
                  <a:pt x="13284194" y="3441882"/>
                  <a:pt x="13248772" y="3426070"/>
                </a:cubicBezTo>
                <a:close/>
                <a:moveTo>
                  <a:pt x="7610801" y="3400527"/>
                </a:moveTo>
                <a:lnTo>
                  <a:pt x="7622308" y="3426510"/>
                </a:lnTo>
                <a:cubicBezTo>
                  <a:pt x="7586515" y="3442595"/>
                  <a:pt x="7549440" y="3457442"/>
                  <a:pt x="7512365" y="3471053"/>
                </a:cubicBezTo>
                <a:lnTo>
                  <a:pt x="7502136" y="3443832"/>
                </a:lnTo>
                <a:cubicBezTo>
                  <a:pt x="7537933" y="3431459"/>
                  <a:pt x="7575008" y="3415375"/>
                  <a:pt x="7610801" y="3400527"/>
                </a:cubicBezTo>
                <a:close/>
                <a:moveTo>
                  <a:pt x="6151262" y="3400527"/>
                </a:moveTo>
                <a:cubicBezTo>
                  <a:pt x="6186685" y="3416339"/>
                  <a:pt x="6222103" y="3430935"/>
                  <a:pt x="6258795" y="3444315"/>
                </a:cubicBezTo>
                <a:lnTo>
                  <a:pt x="6248673" y="3471074"/>
                </a:lnTo>
                <a:cubicBezTo>
                  <a:pt x="6210718" y="3456478"/>
                  <a:pt x="6174031" y="3441882"/>
                  <a:pt x="6138609" y="3426070"/>
                </a:cubicBezTo>
                <a:close/>
                <a:moveTo>
                  <a:pt x="21879705" y="3378446"/>
                </a:moveTo>
                <a:lnTo>
                  <a:pt x="21892355" y="3405052"/>
                </a:lnTo>
                <a:cubicBezTo>
                  <a:pt x="21856933" y="3422789"/>
                  <a:pt x="21820247" y="3439260"/>
                  <a:pt x="21782293" y="3454463"/>
                </a:cubicBezTo>
                <a:lnTo>
                  <a:pt x="21772173" y="3426590"/>
                </a:lnTo>
                <a:cubicBezTo>
                  <a:pt x="21807595" y="3412654"/>
                  <a:pt x="21844283" y="3396183"/>
                  <a:pt x="21879705" y="3378446"/>
                </a:cubicBezTo>
                <a:close/>
                <a:moveTo>
                  <a:pt x="20197657" y="3306682"/>
                </a:moveTo>
                <a:cubicBezTo>
                  <a:pt x="20232173" y="3326457"/>
                  <a:pt x="20266691" y="3344995"/>
                  <a:pt x="20302485" y="3362298"/>
                </a:cubicBezTo>
                <a:lnTo>
                  <a:pt x="20288423" y="3388252"/>
                </a:lnTo>
                <a:cubicBezTo>
                  <a:pt x="20252627" y="3370949"/>
                  <a:pt x="20216833" y="3351175"/>
                  <a:pt x="20182315" y="3331400"/>
                </a:cubicBezTo>
                <a:close/>
                <a:moveTo>
                  <a:pt x="14921792" y="3290119"/>
                </a:moveTo>
                <a:lnTo>
                  <a:pt x="14936750" y="3313601"/>
                </a:lnTo>
                <a:cubicBezTo>
                  <a:pt x="14904341" y="3334611"/>
                  <a:pt x="14870685" y="3354385"/>
                  <a:pt x="14835783" y="3371687"/>
                </a:cubicBezTo>
                <a:lnTo>
                  <a:pt x="14822072" y="3346970"/>
                </a:lnTo>
                <a:cubicBezTo>
                  <a:pt x="14855727" y="3329667"/>
                  <a:pt x="14889383" y="3309893"/>
                  <a:pt x="14921792" y="3290119"/>
                </a:cubicBezTo>
                <a:close/>
                <a:moveTo>
                  <a:pt x="13060726" y="3290119"/>
                </a:moveTo>
                <a:cubicBezTo>
                  <a:pt x="13093135" y="3309602"/>
                  <a:pt x="13125544" y="3329086"/>
                  <a:pt x="13159200" y="3346133"/>
                </a:cubicBezTo>
                <a:lnTo>
                  <a:pt x="13145488" y="3371705"/>
                </a:lnTo>
                <a:cubicBezTo>
                  <a:pt x="13111833" y="3353440"/>
                  <a:pt x="13076931" y="3333956"/>
                  <a:pt x="13044522" y="3314473"/>
                </a:cubicBezTo>
                <a:close/>
                <a:moveTo>
                  <a:pt x="7812711" y="3290119"/>
                </a:moveTo>
                <a:lnTo>
                  <a:pt x="7826574" y="3313601"/>
                </a:lnTo>
                <a:cubicBezTo>
                  <a:pt x="7793812" y="3334611"/>
                  <a:pt x="7759793" y="3354385"/>
                  <a:pt x="7724512" y="3371687"/>
                </a:cubicBezTo>
                <a:lnTo>
                  <a:pt x="7711908" y="3346970"/>
                </a:lnTo>
                <a:cubicBezTo>
                  <a:pt x="7744676" y="3329667"/>
                  <a:pt x="7778693" y="3309893"/>
                  <a:pt x="7812711" y="3290119"/>
                </a:cubicBezTo>
                <a:close/>
                <a:moveTo>
                  <a:pt x="5950565" y="3290119"/>
                </a:moveTo>
                <a:cubicBezTo>
                  <a:pt x="5981728" y="3309602"/>
                  <a:pt x="6015381" y="3329086"/>
                  <a:pt x="6049034" y="3346133"/>
                </a:cubicBezTo>
                <a:lnTo>
                  <a:pt x="6035325" y="3371705"/>
                </a:lnTo>
                <a:cubicBezTo>
                  <a:pt x="6001671" y="3353440"/>
                  <a:pt x="5966768" y="3333956"/>
                  <a:pt x="5934360" y="3314473"/>
                </a:cubicBezTo>
                <a:close/>
                <a:moveTo>
                  <a:pt x="22080421" y="3262516"/>
                </a:moveTo>
                <a:lnTo>
                  <a:pt x="22096627" y="3286490"/>
                </a:lnTo>
                <a:cubicBezTo>
                  <a:pt x="22064217" y="3309203"/>
                  <a:pt x="22029313" y="3329391"/>
                  <a:pt x="21995657" y="3349580"/>
                </a:cubicBezTo>
                <a:lnTo>
                  <a:pt x="21981945" y="3324344"/>
                </a:lnTo>
                <a:cubicBezTo>
                  <a:pt x="22015601" y="3304155"/>
                  <a:pt x="22049259" y="3283967"/>
                  <a:pt x="22080421" y="3262516"/>
                </a:cubicBezTo>
                <a:close/>
                <a:moveTo>
                  <a:pt x="20002691" y="3168674"/>
                </a:moveTo>
                <a:cubicBezTo>
                  <a:pt x="20033265" y="3192135"/>
                  <a:pt x="20065113" y="3215596"/>
                  <a:pt x="20098237" y="3237822"/>
                </a:cubicBezTo>
                <a:lnTo>
                  <a:pt x="20080401" y="3261283"/>
                </a:lnTo>
                <a:cubicBezTo>
                  <a:pt x="20048553" y="3239057"/>
                  <a:pt x="20015431" y="3215596"/>
                  <a:pt x="19983583" y="3190900"/>
                </a:cubicBezTo>
                <a:close/>
                <a:moveTo>
                  <a:pt x="15105837" y="3157633"/>
                </a:moveTo>
                <a:lnTo>
                  <a:pt x="15124444" y="3178904"/>
                </a:lnTo>
                <a:cubicBezTo>
                  <a:pt x="15094672" y="3203929"/>
                  <a:pt x="15062418" y="3228954"/>
                  <a:pt x="15031405" y="3250226"/>
                </a:cubicBezTo>
                <a:lnTo>
                  <a:pt x="15015278" y="3226452"/>
                </a:lnTo>
                <a:cubicBezTo>
                  <a:pt x="15046291" y="3205181"/>
                  <a:pt x="15077304" y="3181407"/>
                  <a:pt x="15105837" y="3157633"/>
                </a:cubicBezTo>
                <a:close/>
                <a:moveTo>
                  <a:pt x="12875437" y="3157633"/>
                </a:moveTo>
                <a:cubicBezTo>
                  <a:pt x="12905210" y="3181407"/>
                  <a:pt x="12934982" y="3205181"/>
                  <a:pt x="12965995" y="3227703"/>
                </a:cubicBezTo>
                <a:lnTo>
                  <a:pt x="12948628" y="3250226"/>
                </a:lnTo>
                <a:cubicBezTo>
                  <a:pt x="12917615" y="3227703"/>
                  <a:pt x="12886602" y="3203929"/>
                  <a:pt x="12856829" y="3180156"/>
                </a:cubicBezTo>
                <a:close/>
                <a:moveTo>
                  <a:pt x="7995661" y="3157633"/>
                </a:moveTo>
                <a:lnTo>
                  <a:pt x="8014270" y="3178904"/>
                </a:lnTo>
                <a:cubicBezTo>
                  <a:pt x="7984499" y="3203929"/>
                  <a:pt x="7953484" y="3228954"/>
                  <a:pt x="7922466" y="3250226"/>
                </a:cubicBezTo>
                <a:lnTo>
                  <a:pt x="7905102" y="3226452"/>
                </a:lnTo>
                <a:cubicBezTo>
                  <a:pt x="7936115" y="3205181"/>
                  <a:pt x="7965888" y="3181407"/>
                  <a:pt x="7995661" y="3157633"/>
                </a:cubicBezTo>
                <a:close/>
                <a:moveTo>
                  <a:pt x="5758707" y="3157633"/>
                </a:moveTo>
                <a:cubicBezTo>
                  <a:pt x="5788819" y="3181407"/>
                  <a:pt x="5818928" y="3205181"/>
                  <a:pt x="5850295" y="3227703"/>
                </a:cubicBezTo>
                <a:lnTo>
                  <a:pt x="5833984" y="3250226"/>
                </a:lnTo>
                <a:cubicBezTo>
                  <a:pt x="5801364" y="3227703"/>
                  <a:pt x="5769998" y="3203929"/>
                  <a:pt x="5741139" y="3180156"/>
                </a:cubicBezTo>
                <a:close/>
                <a:moveTo>
                  <a:pt x="22265715" y="3118989"/>
                </a:moveTo>
                <a:lnTo>
                  <a:pt x="22284323" y="3141629"/>
                </a:lnTo>
                <a:cubicBezTo>
                  <a:pt x="22254551" y="3166785"/>
                  <a:pt x="22223537" y="3193198"/>
                  <a:pt x="22192525" y="3217096"/>
                </a:cubicBezTo>
                <a:lnTo>
                  <a:pt x="22175157" y="3193198"/>
                </a:lnTo>
                <a:cubicBezTo>
                  <a:pt x="22206171" y="3170558"/>
                  <a:pt x="22235943" y="3145402"/>
                  <a:pt x="22265715" y="3118989"/>
                </a:cubicBezTo>
                <a:close/>
                <a:moveTo>
                  <a:pt x="19827909" y="3014102"/>
                </a:moveTo>
                <a:cubicBezTo>
                  <a:pt x="19855057" y="3041903"/>
                  <a:pt x="19882205" y="3069704"/>
                  <a:pt x="19910587" y="3096241"/>
                </a:cubicBezTo>
                <a:lnTo>
                  <a:pt x="19892077" y="3117723"/>
                </a:lnTo>
                <a:cubicBezTo>
                  <a:pt x="19862461" y="3091186"/>
                  <a:pt x="19834079" y="3063386"/>
                  <a:pt x="19806931" y="3034321"/>
                </a:cubicBezTo>
                <a:close/>
                <a:moveTo>
                  <a:pt x="15278613" y="2997541"/>
                </a:moveTo>
                <a:lnTo>
                  <a:pt x="15301088" y="3017520"/>
                </a:lnTo>
                <a:cubicBezTo>
                  <a:pt x="15274867" y="3046240"/>
                  <a:pt x="15246149" y="3073711"/>
                  <a:pt x="15217430" y="3101181"/>
                </a:cubicBezTo>
                <a:lnTo>
                  <a:pt x="15197452" y="3079954"/>
                </a:lnTo>
                <a:cubicBezTo>
                  <a:pt x="15226171" y="3053732"/>
                  <a:pt x="15252392" y="3026261"/>
                  <a:pt x="15278613" y="2997541"/>
                </a:cubicBezTo>
                <a:close/>
                <a:moveTo>
                  <a:pt x="12701405" y="2997541"/>
                </a:moveTo>
                <a:cubicBezTo>
                  <a:pt x="12728875" y="3025343"/>
                  <a:pt x="12755096" y="3053145"/>
                  <a:pt x="12783814" y="3079683"/>
                </a:cubicBezTo>
                <a:lnTo>
                  <a:pt x="12763836" y="3101166"/>
                </a:lnTo>
                <a:cubicBezTo>
                  <a:pt x="12735118" y="3073365"/>
                  <a:pt x="12707648" y="3045563"/>
                  <a:pt x="12680178" y="3017761"/>
                </a:cubicBezTo>
                <a:close/>
                <a:moveTo>
                  <a:pt x="8170416" y="2997541"/>
                </a:moveTo>
                <a:lnTo>
                  <a:pt x="8190881" y="3017520"/>
                </a:lnTo>
                <a:cubicBezTo>
                  <a:pt x="8164020" y="3046240"/>
                  <a:pt x="8135880" y="3073711"/>
                  <a:pt x="8106462" y="3101181"/>
                </a:cubicBezTo>
                <a:lnTo>
                  <a:pt x="8087276" y="3079954"/>
                </a:lnTo>
                <a:cubicBezTo>
                  <a:pt x="8115415" y="3053732"/>
                  <a:pt x="8143554" y="3026261"/>
                  <a:pt x="8170416" y="2997541"/>
                </a:cubicBezTo>
                <a:close/>
                <a:moveTo>
                  <a:pt x="5591497" y="2997541"/>
                </a:moveTo>
                <a:cubicBezTo>
                  <a:pt x="5618033" y="3025343"/>
                  <a:pt x="5645836" y="3053145"/>
                  <a:pt x="5673636" y="3079683"/>
                </a:cubicBezTo>
                <a:lnTo>
                  <a:pt x="5653416" y="3101166"/>
                </a:lnTo>
                <a:cubicBezTo>
                  <a:pt x="5624352" y="3074628"/>
                  <a:pt x="5596552" y="3045563"/>
                  <a:pt x="5570013" y="3017761"/>
                </a:cubicBezTo>
                <a:close/>
                <a:moveTo>
                  <a:pt x="22433671" y="2953379"/>
                </a:moveTo>
                <a:lnTo>
                  <a:pt x="22455415" y="2971889"/>
                </a:lnTo>
                <a:cubicBezTo>
                  <a:pt x="22428555" y="3001505"/>
                  <a:pt x="22400415" y="3029887"/>
                  <a:pt x="22372275" y="3057034"/>
                </a:cubicBezTo>
                <a:lnTo>
                  <a:pt x="22351809" y="3037290"/>
                </a:lnTo>
                <a:cubicBezTo>
                  <a:pt x="22379949" y="3010143"/>
                  <a:pt x="22406809" y="2981761"/>
                  <a:pt x="22433671" y="2953379"/>
                </a:cubicBezTo>
                <a:close/>
                <a:moveTo>
                  <a:pt x="19681041" y="2831929"/>
                </a:moveTo>
                <a:cubicBezTo>
                  <a:pt x="19702979" y="2861702"/>
                  <a:pt x="19726135" y="2892715"/>
                  <a:pt x="19750511" y="2922488"/>
                </a:cubicBezTo>
                <a:lnTo>
                  <a:pt x="19729791" y="2941096"/>
                </a:lnTo>
                <a:cubicBezTo>
                  <a:pt x="19704197" y="2911323"/>
                  <a:pt x="19681041" y="2879069"/>
                  <a:pt x="19657885" y="2848056"/>
                </a:cubicBezTo>
                <a:close/>
                <a:moveTo>
                  <a:pt x="15422407" y="2820889"/>
                </a:moveTo>
                <a:lnTo>
                  <a:pt x="15444633" y="2838257"/>
                </a:lnTo>
                <a:cubicBezTo>
                  <a:pt x="15422407" y="2869270"/>
                  <a:pt x="15398946" y="2900283"/>
                  <a:pt x="15374250" y="2930056"/>
                </a:cubicBezTo>
                <a:lnTo>
                  <a:pt x="15352024" y="2912688"/>
                </a:lnTo>
                <a:cubicBezTo>
                  <a:pt x="15376720" y="2882916"/>
                  <a:pt x="15400181" y="2851902"/>
                  <a:pt x="15422407" y="2820889"/>
                </a:cubicBezTo>
                <a:close/>
                <a:moveTo>
                  <a:pt x="12560111" y="2820889"/>
                </a:moveTo>
                <a:cubicBezTo>
                  <a:pt x="12581102" y="2851902"/>
                  <a:pt x="12604563" y="2881675"/>
                  <a:pt x="12629259" y="2912688"/>
                </a:cubicBezTo>
                <a:lnTo>
                  <a:pt x="12607033" y="2930056"/>
                </a:lnTo>
                <a:cubicBezTo>
                  <a:pt x="12582337" y="2900283"/>
                  <a:pt x="12558876" y="2869270"/>
                  <a:pt x="12536650" y="2838257"/>
                </a:cubicBezTo>
                <a:close/>
                <a:moveTo>
                  <a:pt x="8312233" y="2820889"/>
                </a:moveTo>
                <a:lnTo>
                  <a:pt x="8334458" y="2838257"/>
                </a:lnTo>
                <a:cubicBezTo>
                  <a:pt x="8312233" y="2869270"/>
                  <a:pt x="8288770" y="2900283"/>
                  <a:pt x="8265309" y="2930056"/>
                </a:cubicBezTo>
                <a:lnTo>
                  <a:pt x="8241846" y="2912688"/>
                </a:lnTo>
                <a:cubicBezTo>
                  <a:pt x="8266545" y="2882916"/>
                  <a:pt x="8290005" y="2851902"/>
                  <a:pt x="8312233" y="2820889"/>
                </a:cubicBezTo>
                <a:close/>
                <a:moveTo>
                  <a:pt x="5444425" y="2820889"/>
                </a:moveTo>
                <a:cubicBezTo>
                  <a:pt x="5466653" y="2851902"/>
                  <a:pt x="5488878" y="2882916"/>
                  <a:pt x="5513574" y="2912688"/>
                </a:cubicBezTo>
                <a:lnTo>
                  <a:pt x="5491348" y="2930056"/>
                </a:lnTo>
                <a:cubicBezTo>
                  <a:pt x="5466653" y="2900283"/>
                  <a:pt x="5443190" y="2869270"/>
                  <a:pt x="5420963" y="2838257"/>
                </a:cubicBezTo>
                <a:close/>
                <a:moveTo>
                  <a:pt x="22576127" y="2765686"/>
                </a:moveTo>
                <a:lnTo>
                  <a:pt x="22598955" y="2782067"/>
                </a:lnTo>
                <a:cubicBezTo>
                  <a:pt x="22577397" y="2814830"/>
                  <a:pt x="22553301" y="2848852"/>
                  <a:pt x="22529205" y="2880354"/>
                </a:cubicBezTo>
                <a:lnTo>
                  <a:pt x="22506379" y="2862713"/>
                </a:lnTo>
                <a:cubicBezTo>
                  <a:pt x="22530475" y="2829951"/>
                  <a:pt x="22553301" y="2798449"/>
                  <a:pt x="22576127" y="2765686"/>
                </a:cubicBezTo>
                <a:close/>
                <a:moveTo>
                  <a:pt x="19557795" y="2638722"/>
                </a:moveTo>
                <a:cubicBezTo>
                  <a:pt x="19575717" y="2672378"/>
                  <a:pt x="19596199" y="2706033"/>
                  <a:pt x="19617959" y="2738442"/>
                </a:cubicBezTo>
                <a:lnTo>
                  <a:pt x="19593639" y="2753400"/>
                </a:lnTo>
                <a:cubicBezTo>
                  <a:pt x="19571877" y="2719744"/>
                  <a:pt x="19550115" y="2686089"/>
                  <a:pt x="19530915" y="2652434"/>
                </a:cubicBezTo>
                <a:close/>
                <a:moveTo>
                  <a:pt x="15546881" y="2627681"/>
                </a:moveTo>
                <a:lnTo>
                  <a:pt x="15571599" y="2641393"/>
                </a:lnTo>
                <a:cubicBezTo>
                  <a:pt x="15554296" y="2676295"/>
                  <a:pt x="15534522" y="2709950"/>
                  <a:pt x="15514747" y="2742359"/>
                </a:cubicBezTo>
                <a:lnTo>
                  <a:pt x="15490029" y="2727401"/>
                </a:lnTo>
                <a:cubicBezTo>
                  <a:pt x="15509804" y="2694992"/>
                  <a:pt x="15529578" y="2661337"/>
                  <a:pt x="15546881" y="2627681"/>
                </a:cubicBezTo>
                <a:close/>
                <a:moveTo>
                  <a:pt x="8430349" y="2627681"/>
                </a:moveTo>
                <a:lnTo>
                  <a:pt x="8455923" y="2641393"/>
                </a:lnTo>
                <a:cubicBezTo>
                  <a:pt x="8437653" y="2676295"/>
                  <a:pt x="8418171" y="2709950"/>
                  <a:pt x="8398689" y="2742359"/>
                </a:cubicBezTo>
                <a:lnTo>
                  <a:pt x="8374332" y="2727401"/>
                </a:lnTo>
                <a:cubicBezTo>
                  <a:pt x="8393817" y="2694992"/>
                  <a:pt x="8413303" y="2661337"/>
                  <a:pt x="8430349" y="2627681"/>
                </a:cubicBezTo>
                <a:close/>
                <a:moveTo>
                  <a:pt x="12434038" y="2622157"/>
                </a:moveTo>
                <a:cubicBezTo>
                  <a:pt x="12451086" y="2655814"/>
                  <a:pt x="12470570" y="2689470"/>
                  <a:pt x="12491271" y="2721880"/>
                </a:cubicBezTo>
                <a:lnTo>
                  <a:pt x="12466917" y="2736839"/>
                </a:lnTo>
                <a:cubicBezTo>
                  <a:pt x="12446215" y="2704429"/>
                  <a:pt x="12426731" y="2669526"/>
                  <a:pt x="12409683" y="2635869"/>
                </a:cubicBezTo>
                <a:close/>
                <a:moveTo>
                  <a:pt x="5324235" y="2622157"/>
                </a:moveTo>
                <a:cubicBezTo>
                  <a:pt x="5341539" y="2655814"/>
                  <a:pt x="5362550" y="2689470"/>
                  <a:pt x="5381087" y="2721880"/>
                </a:cubicBezTo>
                <a:lnTo>
                  <a:pt x="5357605" y="2736839"/>
                </a:lnTo>
                <a:cubicBezTo>
                  <a:pt x="5337831" y="2704429"/>
                  <a:pt x="5318056" y="2670772"/>
                  <a:pt x="5299517" y="2635869"/>
                </a:cubicBezTo>
                <a:close/>
                <a:moveTo>
                  <a:pt x="22688551" y="2566956"/>
                </a:moveTo>
                <a:lnTo>
                  <a:pt x="22714899" y="2579740"/>
                </a:lnTo>
                <a:cubicBezTo>
                  <a:pt x="22697333" y="2615535"/>
                  <a:pt x="22678513" y="2652609"/>
                  <a:pt x="22659695" y="2687126"/>
                </a:cubicBezTo>
                <a:lnTo>
                  <a:pt x="22633347" y="2671785"/>
                </a:lnTo>
                <a:cubicBezTo>
                  <a:pt x="22653421" y="2638547"/>
                  <a:pt x="22672241" y="2602751"/>
                  <a:pt x="22688551" y="2566956"/>
                </a:cubicBezTo>
                <a:close/>
                <a:moveTo>
                  <a:pt x="19457091" y="2423427"/>
                </a:moveTo>
                <a:cubicBezTo>
                  <a:pt x="19470471" y="2459736"/>
                  <a:pt x="19485069" y="2496046"/>
                  <a:pt x="19502097" y="2531103"/>
                </a:cubicBezTo>
                <a:lnTo>
                  <a:pt x="19476553" y="2543623"/>
                </a:lnTo>
                <a:cubicBezTo>
                  <a:pt x="19459525" y="2507314"/>
                  <a:pt x="19444929" y="2471005"/>
                  <a:pt x="19431547" y="2433444"/>
                </a:cubicBezTo>
                <a:close/>
                <a:moveTo>
                  <a:pt x="15638223" y="2417907"/>
                </a:moveTo>
                <a:lnTo>
                  <a:pt x="15665444" y="2428028"/>
                </a:lnTo>
                <a:cubicBezTo>
                  <a:pt x="15651833" y="2464715"/>
                  <a:pt x="15636986" y="2501403"/>
                  <a:pt x="15620901" y="2538090"/>
                </a:cubicBezTo>
                <a:lnTo>
                  <a:pt x="15594918" y="2525439"/>
                </a:lnTo>
                <a:cubicBezTo>
                  <a:pt x="15611003" y="2490017"/>
                  <a:pt x="15625850" y="2453330"/>
                  <a:pt x="15638223" y="2417907"/>
                </a:cubicBezTo>
                <a:close/>
                <a:moveTo>
                  <a:pt x="8529287" y="2417907"/>
                </a:moveTo>
                <a:lnTo>
                  <a:pt x="8555253" y="2428028"/>
                </a:lnTo>
                <a:cubicBezTo>
                  <a:pt x="8541642" y="2464715"/>
                  <a:pt x="8526811" y="2501403"/>
                  <a:pt x="8510726" y="2538090"/>
                </a:cubicBezTo>
                <a:lnTo>
                  <a:pt x="8484744" y="2525439"/>
                </a:lnTo>
                <a:cubicBezTo>
                  <a:pt x="8500830" y="2490017"/>
                  <a:pt x="8515677" y="2453330"/>
                  <a:pt x="8529287" y="2417907"/>
                </a:cubicBezTo>
                <a:close/>
                <a:moveTo>
                  <a:pt x="12343057" y="2412385"/>
                </a:moveTo>
                <a:cubicBezTo>
                  <a:pt x="12355430" y="2447808"/>
                  <a:pt x="12371515" y="2484495"/>
                  <a:pt x="12386363" y="2519917"/>
                </a:cubicBezTo>
                <a:lnTo>
                  <a:pt x="12360380" y="2532568"/>
                </a:lnTo>
                <a:cubicBezTo>
                  <a:pt x="12344295" y="2497146"/>
                  <a:pt x="12329447" y="2459193"/>
                  <a:pt x="12315837" y="2422506"/>
                </a:cubicBezTo>
                <a:close/>
                <a:moveTo>
                  <a:pt x="5227370" y="2412385"/>
                </a:moveTo>
                <a:cubicBezTo>
                  <a:pt x="5240981" y="2447808"/>
                  <a:pt x="5254591" y="2484495"/>
                  <a:pt x="5270678" y="2519917"/>
                </a:cubicBezTo>
                <a:lnTo>
                  <a:pt x="5244694" y="2532568"/>
                </a:lnTo>
                <a:cubicBezTo>
                  <a:pt x="5228607" y="2497146"/>
                  <a:pt x="5213760" y="2459193"/>
                  <a:pt x="5200149" y="2422506"/>
                </a:cubicBezTo>
                <a:close/>
                <a:moveTo>
                  <a:pt x="22795159" y="2351664"/>
                </a:moveTo>
                <a:lnTo>
                  <a:pt x="22819743" y="2366845"/>
                </a:lnTo>
                <a:cubicBezTo>
                  <a:pt x="22800335" y="2399737"/>
                  <a:pt x="22782221" y="2436425"/>
                  <a:pt x="22765403" y="2471847"/>
                </a:cubicBezTo>
                <a:lnTo>
                  <a:pt x="22738231" y="2460461"/>
                </a:lnTo>
                <a:cubicBezTo>
                  <a:pt x="22755051" y="2423774"/>
                  <a:pt x="22774459" y="2387087"/>
                  <a:pt x="22795159" y="2351664"/>
                </a:cubicBezTo>
                <a:close/>
                <a:moveTo>
                  <a:pt x="19388287" y="2197094"/>
                </a:moveTo>
                <a:cubicBezTo>
                  <a:pt x="19396963" y="2234272"/>
                  <a:pt x="19406875" y="2271450"/>
                  <a:pt x="19419267" y="2308628"/>
                </a:cubicBezTo>
                <a:lnTo>
                  <a:pt x="19392005" y="2317303"/>
                </a:lnTo>
                <a:cubicBezTo>
                  <a:pt x="19379613" y="2280125"/>
                  <a:pt x="19369699" y="2241708"/>
                  <a:pt x="19359787" y="2203291"/>
                </a:cubicBezTo>
                <a:close/>
                <a:moveTo>
                  <a:pt x="15708083" y="2197094"/>
                </a:moveTo>
                <a:lnTo>
                  <a:pt x="15737180" y="2203354"/>
                </a:lnTo>
                <a:cubicBezTo>
                  <a:pt x="15728324" y="2242168"/>
                  <a:pt x="15716938" y="2279729"/>
                  <a:pt x="15705552" y="2317290"/>
                </a:cubicBezTo>
                <a:lnTo>
                  <a:pt x="15677720" y="2308526"/>
                </a:lnTo>
                <a:cubicBezTo>
                  <a:pt x="15689106" y="2272217"/>
                  <a:pt x="15699227" y="2234655"/>
                  <a:pt x="15708083" y="2197094"/>
                </a:cubicBezTo>
                <a:close/>
                <a:moveTo>
                  <a:pt x="8598539" y="2197094"/>
                </a:moveTo>
                <a:lnTo>
                  <a:pt x="8626965" y="2203354"/>
                </a:lnTo>
                <a:cubicBezTo>
                  <a:pt x="8617921" y="2240916"/>
                  <a:pt x="8607583" y="2279729"/>
                  <a:pt x="8595955" y="2317290"/>
                </a:cubicBezTo>
                <a:lnTo>
                  <a:pt x="8567533" y="2308526"/>
                </a:lnTo>
                <a:cubicBezTo>
                  <a:pt x="8577866" y="2270965"/>
                  <a:pt x="8588204" y="2233403"/>
                  <a:pt x="8598539" y="2197094"/>
                </a:cubicBezTo>
                <a:close/>
                <a:moveTo>
                  <a:pt x="12273168" y="2191572"/>
                </a:moveTo>
                <a:cubicBezTo>
                  <a:pt x="12282024" y="2229525"/>
                  <a:pt x="12292145" y="2267477"/>
                  <a:pt x="12303531" y="2304165"/>
                </a:cubicBezTo>
                <a:lnTo>
                  <a:pt x="12275699" y="2311755"/>
                </a:lnTo>
                <a:cubicBezTo>
                  <a:pt x="12264313" y="2273803"/>
                  <a:pt x="12254192" y="2235850"/>
                  <a:pt x="12244071" y="2197898"/>
                </a:cubicBezTo>
                <a:close/>
                <a:moveTo>
                  <a:pt x="5162332" y="2191572"/>
                </a:moveTo>
                <a:cubicBezTo>
                  <a:pt x="5171376" y="2229525"/>
                  <a:pt x="5181711" y="2267477"/>
                  <a:pt x="5193340" y="2304165"/>
                </a:cubicBezTo>
                <a:lnTo>
                  <a:pt x="5164917" y="2311755"/>
                </a:lnTo>
                <a:cubicBezTo>
                  <a:pt x="5153286" y="2275068"/>
                  <a:pt x="5142950" y="2235850"/>
                  <a:pt x="5133907" y="2197898"/>
                </a:cubicBezTo>
                <a:close/>
                <a:moveTo>
                  <a:pt x="22936117" y="2158449"/>
                </a:moveTo>
                <a:lnTo>
                  <a:pt x="22957773" y="2177057"/>
                </a:lnTo>
                <a:cubicBezTo>
                  <a:pt x="22932295" y="2205589"/>
                  <a:pt x="22906817" y="2236603"/>
                  <a:pt x="22883887" y="2267616"/>
                </a:cubicBezTo>
                <a:lnTo>
                  <a:pt x="22859683" y="2250248"/>
                </a:lnTo>
                <a:cubicBezTo>
                  <a:pt x="22883887" y="2217995"/>
                  <a:pt x="22909365" y="2186981"/>
                  <a:pt x="22936117" y="2158449"/>
                </a:cubicBezTo>
                <a:close/>
                <a:moveTo>
                  <a:pt x="23104807" y="1998363"/>
                </a:moveTo>
                <a:lnTo>
                  <a:pt x="23123415" y="2022261"/>
                </a:lnTo>
                <a:cubicBezTo>
                  <a:pt x="23092403" y="2044901"/>
                  <a:pt x="23061389" y="2070057"/>
                  <a:pt x="23032857" y="2096470"/>
                </a:cubicBezTo>
                <a:lnTo>
                  <a:pt x="23014249" y="2075088"/>
                </a:lnTo>
                <a:cubicBezTo>
                  <a:pt x="23044021" y="2047417"/>
                  <a:pt x="23073795" y="2022261"/>
                  <a:pt x="23104807" y="1998363"/>
                </a:cubicBezTo>
                <a:close/>
                <a:moveTo>
                  <a:pt x="15747247" y="1970759"/>
                </a:moveTo>
                <a:lnTo>
                  <a:pt x="15775892" y="1973289"/>
                </a:lnTo>
                <a:cubicBezTo>
                  <a:pt x="15772312" y="2012507"/>
                  <a:pt x="15766344" y="2052990"/>
                  <a:pt x="15760376" y="2090942"/>
                </a:cubicBezTo>
                <a:lnTo>
                  <a:pt x="15732924" y="2085882"/>
                </a:lnTo>
                <a:cubicBezTo>
                  <a:pt x="15738892" y="2047929"/>
                  <a:pt x="15743666" y="2008712"/>
                  <a:pt x="15747247" y="1970759"/>
                </a:cubicBezTo>
                <a:close/>
                <a:moveTo>
                  <a:pt x="8633158" y="1970759"/>
                </a:moveTo>
                <a:lnTo>
                  <a:pt x="8660149" y="1973289"/>
                </a:lnTo>
                <a:cubicBezTo>
                  <a:pt x="8657698" y="2012507"/>
                  <a:pt x="8651562" y="2052990"/>
                  <a:pt x="8645430" y="2090942"/>
                </a:cubicBezTo>
                <a:lnTo>
                  <a:pt x="8617215" y="2085882"/>
                </a:lnTo>
                <a:cubicBezTo>
                  <a:pt x="8623349" y="2047929"/>
                  <a:pt x="8629481" y="2008712"/>
                  <a:pt x="8633158" y="1970759"/>
                </a:cubicBezTo>
                <a:close/>
                <a:moveTo>
                  <a:pt x="19349787" y="1965241"/>
                </a:moveTo>
                <a:cubicBezTo>
                  <a:pt x="19353369" y="2003658"/>
                  <a:pt x="19358143" y="2042076"/>
                  <a:pt x="19364111" y="2080493"/>
                </a:cubicBezTo>
                <a:lnTo>
                  <a:pt x="19335465" y="2085450"/>
                </a:lnTo>
                <a:cubicBezTo>
                  <a:pt x="19330691" y="2047033"/>
                  <a:pt x="19324723" y="2007376"/>
                  <a:pt x="19321143" y="1968959"/>
                </a:cubicBezTo>
                <a:close/>
                <a:moveTo>
                  <a:pt x="12238707" y="1965241"/>
                </a:moveTo>
                <a:cubicBezTo>
                  <a:pt x="12242492" y="2004459"/>
                  <a:pt x="12247539" y="2042411"/>
                  <a:pt x="12253848" y="2080364"/>
                </a:cubicBezTo>
                <a:lnTo>
                  <a:pt x="12226089" y="2085424"/>
                </a:lnTo>
                <a:cubicBezTo>
                  <a:pt x="12221042" y="2046207"/>
                  <a:pt x="12214735" y="2006989"/>
                  <a:pt x="12210948" y="1967771"/>
                </a:cubicBezTo>
                <a:close/>
                <a:moveTo>
                  <a:pt x="5124705" y="1965241"/>
                </a:moveTo>
                <a:cubicBezTo>
                  <a:pt x="5128386" y="2004459"/>
                  <a:pt x="5132065" y="2042411"/>
                  <a:pt x="5138201" y="2080364"/>
                </a:cubicBezTo>
                <a:lnTo>
                  <a:pt x="5111213" y="2085424"/>
                </a:lnTo>
                <a:cubicBezTo>
                  <a:pt x="5103851" y="2046207"/>
                  <a:pt x="5098943" y="2006989"/>
                  <a:pt x="5095264" y="1967771"/>
                </a:cubicBezTo>
                <a:close/>
                <a:moveTo>
                  <a:pt x="23316259" y="1876913"/>
                </a:moveTo>
                <a:lnTo>
                  <a:pt x="23327643" y="1904083"/>
                </a:lnTo>
                <a:cubicBezTo>
                  <a:pt x="23292221" y="1919609"/>
                  <a:pt x="23256799" y="1939016"/>
                  <a:pt x="23222643" y="1958423"/>
                </a:cubicBezTo>
                <a:lnTo>
                  <a:pt x="23207461" y="1932547"/>
                </a:lnTo>
                <a:cubicBezTo>
                  <a:pt x="23242883" y="1913140"/>
                  <a:pt x="23279571" y="1893733"/>
                  <a:pt x="23316259" y="1876913"/>
                </a:cubicBezTo>
                <a:close/>
                <a:moveTo>
                  <a:pt x="23542287" y="1805149"/>
                </a:moveTo>
                <a:lnTo>
                  <a:pt x="23548483" y="1832982"/>
                </a:lnTo>
                <a:cubicBezTo>
                  <a:pt x="23510067" y="1841837"/>
                  <a:pt x="23472889" y="1851958"/>
                  <a:pt x="23436949" y="1864609"/>
                </a:cubicBezTo>
                <a:lnTo>
                  <a:pt x="23428275" y="1836777"/>
                </a:lnTo>
                <a:cubicBezTo>
                  <a:pt x="23465453" y="1824126"/>
                  <a:pt x="23503871" y="1814005"/>
                  <a:pt x="23542287" y="1805149"/>
                </a:cubicBezTo>
                <a:close/>
                <a:moveTo>
                  <a:pt x="24372253" y="1777548"/>
                </a:moveTo>
                <a:lnTo>
                  <a:pt x="24431709" y="1777548"/>
                </a:lnTo>
                <a:lnTo>
                  <a:pt x="24431709" y="1809345"/>
                </a:lnTo>
                <a:lnTo>
                  <a:pt x="24372253" y="1809345"/>
                </a:lnTo>
                <a:close/>
                <a:moveTo>
                  <a:pt x="24134877" y="1777548"/>
                </a:moveTo>
                <a:lnTo>
                  <a:pt x="24255047" y="1777548"/>
                </a:lnTo>
                <a:lnTo>
                  <a:pt x="24255047" y="1809345"/>
                </a:lnTo>
                <a:lnTo>
                  <a:pt x="24134877" y="1809345"/>
                </a:lnTo>
                <a:close/>
                <a:moveTo>
                  <a:pt x="23897503" y="1777548"/>
                </a:moveTo>
                <a:lnTo>
                  <a:pt x="24017673" y="1777548"/>
                </a:lnTo>
                <a:lnTo>
                  <a:pt x="24017673" y="1809345"/>
                </a:lnTo>
                <a:lnTo>
                  <a:pt x="23897503" y="1809345"/>
                </a:lnTo>
                <a:close/>
                <a:moveTo>
                  <a:pt x="23767803" y="1777548"/>
                </a:moveTo>
                <a:lnTo>
                  <a:pt x="23780323" y="1777548"/>
                </a:lnTo>
                <a:lnTo>
                  <a:pt x="23780323" y="1805939"/>
                </a:lnTo>
                <a:lnTo>
                  <a:pt x="23767803" y="1805939"/>
                </a:lnTo>
                <a:cubicBezTo>
                  <a:pt x="23732747" y="1805939"/>
                  <a:pt x="23697689" y="1807121"/>
                  <a:pt x="23662633" y="1809487"/>
                </a:cubicBezTo>
                <a:lnTo>
                  <a:pt x="23660127" y="1783463"/>
                </a:lnTo>
                <a:cubicBezTo>
                  <a:pt x="23696437" y="1778731"/>
                  <a:pt x="23732747" y="1777548"/>
                  <a:pt x="23767803" y="1777548"/>
                </a:cubicBezTo>
                <a:close/>
                <a:moveTo>
                  <a:pt x="414027" y="1777548"/>
                </a:moveTo>
                <a:lnTo>
                  <a:pt x="534197" y="1777548"/>
                </a:lnTo>
                <a:lnTo>
                  <a:pt x="534197" y="1809345"/>
                </a:lnTo>
                <a:lnTo>
                  <a:pt x="414027" y="1809345"/>
                </a:lnTo>
                <a:close/>
                <a:moveTo>
                  <a:pt x="176650" y="1777548"/>
                </a:moveTo>
                <a:lnTo>
                  <a:pt x="296833" y="1777548"/>
                </a:lnTo>
                <a:lnTo>
                  <a:pt x="296833" y="1809345"/>
                </a:lnTo>
                <a:lnTo>
                  <a:pt x="176650" y="1809345"/>
                </a:lnTo>
                <a:close/>
                <a:moveTo>
                  <a:pt x="0" y="1777548"/>
                </a:moveTo>
                <a:lnTo>
                  <a:pt x="59433" y="1777548"/>
                </a:lnTo>
                <a:lnTo>
                  <a:pt x="59433" y="1809345"/>
                </a:lnTo>
                <a:lnTo>
                  <a:pt x="0" y="1809345"/>
                </a:lnTo>
                <a:close/>
                <a:moveTo>
                  <a:pt x="767787" y="1772026"/>
                </a:moveTo>
                <a:lnTo>
                  <a:pt x="771583" y="1802675"/>
                </a:lnTo>
                <a:cubicBezTo>
                  <a:pt x="734895" y="1806673"/>
                  <a:pt x="698208" y="1809338"/>
                  <a:pt x="662785" y="1809338"/>
                </a:cubicBezTo>
                <a:lnTo>
                  <a:pt x="651400" y="1809338"/>
                </a:lnTo>
                <a:lnTo>
                  <a:pt x="651400" y="1777356"/>
                </a:lnTo>
                <a:lnTo>
                  <a:pt x="662785" y="1777356"/>
                </a:lnTo>
                <a:cubicBezTo>
                  <a:pt x="696942" y="1777356"/>
                  <a:pt x="733630" y="1776024"/>
                  <a:pt x="767787" y="1772026"/>
                </a:cubicBezTo>
                <a:close/>
                <a:moveTo>
                  <a:pt x="19340575" y="1733386"/>
                </a:moveTo>
                <a:cubicBezTo>
                  <a:pt x="19340575" y="1753841"/>
                  <a:pt x="19341899" y="1773017"/>
                  <a:pt x="19341899" y="1793471"/>
                </a:cubicBezTo>
                <a:cubicBezTo>
                  <a:pt x="19341899" y="1812647"/>
                  <a:pt x="19341899" y="1833101"/>
                  <a:pt x="19341899" y="1852277"/>
                </a:cubicBezTo>
                <a:lnTo>
                  <a:pt x="19311427" y="1853556"/>
                </a:lnTo>
                <a:cubicBezTo>
                  <a:pt x="19311427" y="1833101"/>
                  <a:pt x="19310103" y="1812647"/>
                  <a:pt x="19310103" y="1793471"/>
                </a:cubicBezTo>
                <a:cubicBezTo>
                  <a:pt x="19310103" y="1774295"/>
                  <a:pt x="19310103" y="1753841"/>
                  <a:pt x="19310103" y="1734665"/>
                </a:cubicBezTo>
                <a:close/>
                <a:moveTo>
                  <a:pt x="15756330" y="1733386"/>
                </a:moveTo>
                <a:lnTo>
                  <a:pt x="15786802" y="1734665"/>
                </a:lnTo>
                <a:cubicBezTo>
                  <a:pt x="15786802" y="1753841"/>
                  <a:pt x="15786802" y="1774295"/>
                  <a:pt x="15786802" y="1793471"/>
                </a:cubicBezTo>
                <a:cubicBezTo>
                  <a:pt x="15786802" y="1812647"/>
                  <a:pt x="15785477" y="1833101"/>
                  <a:pt x="15785477" y="1853556"/>
                </a:cubicBezTo>
                <a:lnTo>
                  <a:pt x="15755005" y="1852277"/>
                </a:lnTo>
                <a:cubicBezTo>
                  <a:pt x="15755005" y="1833101"/>
                  <a:pt x="15755005" y="1812647"/>
                  <a:pt x="15755005" y="1793471"/>
                </a:cubicBezTo>
                <a:cubicBezTo>
                  <a:pt x="15755005" y="1773017"/>
                  <a:pt x="15756330" y="1753841"/>
                  <a:pt x="15756330" y="1733386"/>
                </a:cubicBezTo>
                <a:close/>
                <a:moveTo>
                  <a:pt x="12229056" y="1733386"/>
                </a:moveTo>
                <a:cubicBezTo>
                  <a:pt x="12229056" y="1753841"/>
                  <a:pt x="12229056" y="1773017"/>
                  <a:pt x="12229056" y="1793471"/>
                </a:cubicBezTo>
                <a:cubicBezTo>
                  <a:pt x="12229056" y="1812647"/>
                  <a:pt x="12230381" y="1833101"/>
                  <a:pt x="12231706" y="1852277"/>
                </a:cubicBezTo>
                <a:lnTo>
                  <a:pt x="12201235" y="1853556"/>
                </a:lnTo>
                <a:cubicBezTo>
                  <a:pt x="12199909" y="1833101"/>
                  <a:pt x="12199909" y="1812647"/>
                  <a:pt x="12199909" y="1793471"/>
                </a:cubicBezTo>
                <a:cubicBezTo>
                  <a:pt x="12199909" y="1774295"/>
                  <a:pt x="12199909" y="1753841"/>
                  <a:pt x="12199909" y="1734665"/>
                </a:cubicBezTo>
                <a:close/>
                <a:moveTo>
                  <a:pt x="8646088" y="1733386"/>
                </a:moveTo>
                <a:lnTo>
                  <a:pt x="8676660" y="1734665"/>
                </a:lnTo>
                <a:cubicBezTo>
                  <a:pt x="8675390" y="1753841"/>
                  <a:pt x="8675390" y="1774295"/>
                  <a:pt x="8675390" y="1793471"/>
                </a:cubicBezTo>
                <a:cubicBezTo>
                  <a:pt x="8675390" y="1812647"/>
                  <a:pt x="8675390" y="1833101"/>
                  <a:pt x="8674118" y="1853556"/>
                </a:cubicBezTo>
                <a:lnTo>
                  <a:pt x="8644815" y="1852277"/>
                </a:lnTo>
                <a:cubicBezTo>
                  <a:pt x="8644815" y="1833101"/>
                  <a:pt x="8646088" y="1812647"/>
                  <a:pt x="8646088" y="1793471"/>
                </a:cubicBezTo>
                <a:cubicBezTo>
                  <a:pt x="8646088" y="1773017"/>
                  <a:pt x="8646088" y="1753841"/>
                  <a:pt x="8646088" y="1733386"/>
                </a:cubicBezTo>
                <a:close/>
                <a:moveTo>
                  <a:pt x="5114700" y="1733386"/>
                </a:moveTo>
                <a:cubicBezTo>
                  <a:pt x="5116026" y="1753841"/>
                  <a:pt x="5116026" y="1773017"/>
                  <a:pt x="5116026" y="1793471"/>
                </a:cubicBezTo>
                <a:cubicBezTo>
                  <a:pt x="5116026" y="1812647"/>
                  <a:pt x="5116026" y="1833101"/>
                  <a:pt x="5116026" y="1852277"/>
                </a:cubicBezTo>
                <a:lnTo>
                  <a:pt x="5085552" y="1853556"/>
                </a:lnTo>
                <a:cubicBezTo>
                  <a:pt x="5085552" y="1833101"/>
                  <a:pt x="5085552" y="1812647"/>
                  <a:pt x="5085552" y="1793471"/>
                </a:cubicBezTo>
                <a:cubicBezTo>
                  <a:pt x="5085552" y="1774295"/>
                  <a:pt x="5084227" y="1753841"/>
                  <a:pt x="5084227" y="1734665"/>
                </a:cubicBezTo>
                <a:close/>
                <a:moveTo>
                  <a:pt x="989166" y="1727864"/>
                </a:moveTo>
                <a:lnTo>
                  <a:pt x="997930" y="1754997"/>
                </a:lnTo>
                <a:cubicBezTo>
                  <a:pt x="961621" y="1767917"/>
                  <a:pt x="921555" y="1779545"/>
                  <a:pt x="882742" y="1787297"/>
                </a:cubicBezTo>
                <a:lnTo>
                  <a:pt x="877734" y="1757581"/>
                </a:lnTo>
                <a:cubicBezTo>
                  <a:pt x="915295" y="1749829"/>
                  <a:pt x="952857" y="1739492"/>
                  <a:pt x="989166" y="1727864"/>
                </a:cubicBezTo>
                <a:close/>
                <a:moveTo>
                  <a:pt x="1204654" y="1628499"/>
                </a:moveTo>
                <a:lnTo>
                  <a:pt x="1218717" y="1653978"/>
                </a:lnTo>
                <a:cubicBezTo>
                  <a:pt x="1184201" y="1675634"/>
                  <a:pt x="1147127" y="1693470"/>
                  <a:pt x="1111331" y="1710031"/>
                </a:cubicBezTo>
                <a:lnTo>
                  <a:pt x="1098547" y="1683278"/>
                </a:lnTo>
                <a:cubicBezTo>
                  <a:pt x="1134343" y="1666717"/>
                  <a:pt x="1170138" y="1648882"/>
                  <a:pt x="1204654" y="1628499"/>
                </a:cubicBezTo>
                <a:close/>
                <a:moveTo>
                  <a:pt x="19317039" y="1501531"/>
                </a:moveTo>
                <a:cubicBezTo>
                  <a:pt x="19322087" y="1539483"/>
                  <a:pt x="19328395" y="1579966"/>
                  <a:pt x="19330919" y="1619184"/>
                </a:cubicBezTo>
                <a:lnTo>
                  <a:pt x="19303161" y="1621714"/>
                </a:lnTo>
                <a:cubicBezTo>
                  <a:pt x="19299375" y="1583761"/>
                  <a:pt x="19293067" y="1544544"/>
                  <a:pt x="19288019" y="1506591"/>
                </a:cubicBezTo>
                <a:close/>
                <a:moveTo>
                  <a:pt x="12206041" y="1501531"/>
                </a:moveTo>
                <a:cubicBezTo>
                  <a:pt x="12212174" y="1539483"/>
                  <a:pt x="12217081" y="1579966"/>
                  <a:pt x="12220761" y="1619184"/>
                </a:cubicBezTo>
                <a:lnTo>
                  <a:pt x="12192548" y="1621714"/>
                </a:lnTo>
                <a:cubicBezTo>
                  <a:pt x="12188867" y="1583761"/>
                  <a:pt x="12183960" y="1544544"/>
                  <a:pt x="12177827" y="1506591"/>
                </a:cubicBezTo>
                <a:close/>
                <a:moveTo>
                  <a:pt x="15781560" y="1496010"/>
                </a:moveTo>
                <a:lnTo>
                  <a:pt x="15809012" y="1502270"/>
                </a:lnTo>
                <a:cubicBezTo>
                  <a:pt x="15801851" y="1539831"/>
                  <a:pt x="15798270" y="1577392"/>
                  <a:pt x="15793496" y="1616206"/>
                </a:cubicBezTo>
                <a:lnTo>
                  <a:pt x="15766044" y="1612450"/>
                </a:lnTo>
                <a:cubicBezTo>
                  <a:pt x="15769625" y="1574888"/>
                  <a:pt x="15774399" y="1534823"/>
                  <a:pt x="15781560" y="1496010"/>
                </a:cubicBezTo>
                <a:close/>
                <a:moveTo>
                  <a:pt x="8665058" y="1496010"/>
                </a:moveTo>
                <a:lnTo>
                  <a:pt x="8693274" y="1502270"/>
                </a:lnTo>
                <a:cubicBezTo>
                  <a:pt x="8685912" y="1539831"/>
                  <a:pt x="8682233" y="1577392"/>
                  <a:pt x="8678552" y="1616206"/>
                </a:cubicBezTo>
                <a:lnTo>
                  <a:pt x="8650339" y="1612450"/>
                </a:lnTo>
                <a:cubicBezTo>
                  <a:pt x="8654017" y="1574888"/>
                  <a:pt x="8658924" y="1536075"/>
                  <a:pt x="8665058" y="1496010"/>
                </a:cubicBezTo>
                <a:close/>
                <a:moveTo>
                  <a:pt x="5089598" y="1496010"/>
                </a:moveTo>
                <a:cubicBezTo>
                  <a:pt x="5096760" y="1534823"/>
                  <a:pt x="5101535" y="1574888"/>
                  <a:pt x="5105119" y="1614954"/>
                </a:cubicBezTo>
                <a:lnTo>
                  <a:pt x="5077665" y="1616206"/>
                </a:lnTo>
                <a:cubicBezTo>
                  <a:pt x="5074084" y="1578644"/>
                  <a:pt x="5069309" y="1539831"/>
                  <a:pt x="5062148" y="1501018"/>
                </a:cubicBezTo>
                <a:close/>
                <a:moveTo>
                  <a:pt x="1391874" y="1496010"/>
                </a:moveTo>
                <a:lnTo>
                  <a:pt x="1411948" y="1516392"/>
                </a:lnTo>
                <a:cubicBezTo>
                  <a:pt x="1383092" y="1544418"/>
                  <a:pt x="1350472" y="1569897"/>
                  <a:pt x="1319107" y="1594101"/>
                </a:cubicBezTo>
                <a:lnTo>
                  <a:pt x="1302796" y="1569897"/>
                </a:lnTo>
                <a:cubicBezTo>
                  <a:pt x="1332908" y="1546966"/>
                  <a:pt x="1363018" y="1521488"/>
                  <a:pt x="1391874" y="1496010"/>
                </a:cubicBezTo>
                <a:close/>
                <a:moveTo>
                  <a:pt x="1547818" y="1319358"/>
                </a:moveTo>
                <a:lnTo>
                  <a:pt x="1572022" y="1336532"/>
                </a:lnTo>
                <a:cubicBezTo>
                  <a:pt x="1547818" y="1368428"/>
                  <a:pt x="1522340" y="1399096"/>
                  <a:pt x="1495588" y="1428538"/>
                </a:cubicBezTo>
                <a:lnTo>
                  <a:pt x="1473931" y="1408910"/>
                </a:lnTo>
                <a:cubicBezTo>
                  <a:pt x="1500684" y="1380695"/>
                  <a:pt x="1524888" y="1351253"/>
                  <a:pt x="1547818" y="1319358"/>
                </a:cubicBezTo>
                <a:close/>
                <a:moveTo>
                  <a:pt x="19266763" y="1275196"/>
                </a:moveTo>
                <a:cubicBezTo>
                  <a:pt x="19278391" y="1311883"/>
                  <a:pt x="19290017" y="1351101"/>
                  <a:pt x="19297769" y="1389053"/>
                </a:cubicBezTo>
                <a:lnTo>
                  <a:pt x="19269347" y="1395379"/>
                </a:lnTo>
                <a:cubicBezTo>
                  <a:pt x="19260303" y="1358691"/>
                  <a:pt x="19249967" y="1320739"/>
                  <a:pt x="19238339" y="1282786"/>
                </a:cubicBezTo>
                <a:close/>
                <a:moveTo>
                  <a:pt x="12151050" y="1275196"/>
                </a:moveTo>
                <a:cubicBezTo>
                  <a:pt x="12162679" y="1312757"/>
                  <a:pt x="12173014" y="1351570"/>
                  <a:pt x="12182058" y="1389132"/>
                </a:cubicBezTo>
                <a:lnTo>
                  <a:pt x="12153635" y="1395392"/>
                </a:lnTo>
                <a:cubicBezTo>
                  <a:pt x="12144589" y="1359083"/>
                  <a:pt x="12134254" y="1321521"/>
                  <a:pt x="12122625" y="1283960"/>
                </a:cubicBezTo>
                <a:close/>
                <a:moveTo>
                  <a:pt x="15835049" y="1269678"/>
                </a:moveTo>
                <a:lnTo>
                  <a:pt x="15864144" y="1279694"/>
                </a:lnTo>
                <a:cubicBezTo>
                  <a:pt x="15851494" y="1314751"/>
                  <a:pt x="15842639" y="1352312"/>
                  <a:pt x="15833783" y="1389874"/>
                </a:cubicBezTo>
                <a:lnTo>
                  <a:pt x="15804688" y="1383614"/>
                </a:lnTo>
                <a:cubicBezTo>
                  <a:pt x="15813543" y="1344800"/>
                  <a:pt x="15823663" y="1307239"/>
                  <a:pt x="15835049" y="1269678"/>
                </a:cubicBezTo>
                <a:close/>
                <a:moveTo>
                  <a:pt x="8720607" y="1269678"/>
                </a:moveTo>
                <a:lnTo>
                  <a:pt x="8748438" y="1279694"/>
                </a:lnTo>
                <a:cubicBezTo>
                  <a:pt x="8737054" y="1314751"/>
                  <a:pt x="8725668" y="1352312"/>
                  <a:pt x="8718077" y="1389874"/>
                </a:cubicBezTo>
                <a:lnTo>
                  <a:pt x="8688978" y="1383614"/>
                </a:lnTo>
                <a:cubicBezTo>
                  <a:pt x="8697837" y="1344800"/>
                  <a:pt x="8709222" y="1307239"/>
                  <a:pt x="8720607" y="1269678"/>
                </a:cubicBezTo>
                <a:close/>
                <a:moveTo>
                  <a:pt x="5040888" y="1264155"/>
                </a:moveTo>
                <a:cubicBezTo>
                  <a:pt x="5052516" y="1302572"/>
                  <a:pt x="5064146" y="1339750"/>
                  <a:pt x="5071897" y="1378167"/>
                </a:cubicBezTo>
                <a:lnTo>
                  <a:pt x="5043472" y="1384363"/>
                </a:lnTo>
                <a:cubicBezTo>
                  <a:pt x="5034429" y="1347186"/>
                  <a:pt x="5024092" y="1308768"/>
                  <a:pt x="5012464" y="1272830"/>
                </a:cubicBezTo>
                <a:close/>
                <a:moveTo>
                  <a:pt x="1666277" y="1120626"/>
                </a:moveTo>
                <a:lnTo>
                  <a:pt x="1693448" y="1133410"/>
                </a:lnTo>
                <a:cubicBezTo>
                  <a:pt x="1676628" y="1170483"/>
                  <a:pt x="1658515" y="1205000"/>
                  <a:pt x="1637813" y="1240795"/>
                </a:cubicBezTo>
                <a:lnTo>
                  <a:pt x="1611936" y="1225455"/>
                </a:lnTo>
                <a:cubicBezTo>
                  <a:pt x="1631344" y="1190938"/>
                  <a:pt x="1649458" y="1157699"/>
                  <a:pt x="1666277" y="1120626"/>
                </a:cubicBezTo>
                <a:close/>
                <a:moveTo>
                  <a:pt x="19181517" y="1054383"/>
                </a:moveTo>
                <a:cubicBezTo>
                  <a:pt x="19197601" y="1091070"/>
                  <a:pt x="19212449" y="1127758"/>
                  <a:pt x="19226061" y="1164445"/>
                </a:cubicBezTo>
                <a:lnTo>
                  <a:pt x="19198839" y="1174566"/>
                </a:lnTo>
                <a:cubicBezTo>
                  <a:pt x="19186465" y="1137878"/>
                  <a:pt x="19170381" y="1102456"/>
                  <a:pt x="19155531" y="1067034"/>
                </a:cubicBezTo>
                <a:close/>
                <a:moveTo>
                  <a:pt x="15915939" y="1054383"/>
                </a:moveTo>
                <a:lnTo>
                  <a:pt x="15941482" y="1065888"/>
                </a:lnTo>
                <a:cubicBezTo>
                  <a:pt x="15925669" y="1101684"/>
                  <a:pt x="15911074" y="1137479"/>
                  <a:pt x="15897694" y="1174552"/>
                </a:cubicBezTo>
                <a:lnTo>
                  <a:pt x="15870935" y="1164325"/>
                </a:lnTo>
                <a:cubicBezTo>
                  <a:pt x="15885531" y="1127252"/>
                  <a:pt x="15900127" y="1090178"/>
                  <a:pt x="15915939" y="1054383"/>
                </a:cubicBezTo>
                <a:close/>
                <a:moveTo>
                  <a:pt x="12071321" y="1054383"/>
                </a:moveTo>
                <a:cubicBezTo>
                  <a:pt x="12087408" y="1091070"/>
                  <a:pt x="12102254" y="1127758"/>
                  <a:pt x="12115867" y="1164445"/>
                </a:cubicBezTo>
                <a:lnTo>
                  <a:pt x="12089881" y="1174566"/>
                </a:lnTo>
                <a:cubicBezTo>
                  <a:pt x="12075035" y="1137878"/>
                  <a:pt x="12061422" y="1102456"/>
                  <a:pt x="12045336" y="1067034"/>
                </a:cubicBezTo>
                <a:close/>
                <a:moveTo>
                  <a:pt x="8804049" y="1054383"/>
                </a:moveTo>
                <a:lnTo>
                  <a:pt x="8831270" y="1065888"/>
                </a:lnTo>
                <a:cubicBezTo>
                  <a:pt x="8815186" y="1101684"/>
                  <a:pt x="8800340" y="1137479"/>
                  <a:pt x="8787961" y="1174552"/>
                </a:cubicBezTo>
                <a:lnTo>
                  <a:pt x="8760742" y="1164325"/>
                </a:lnTo>
                <a:cubicBezTo>
                  <a:pt x="8774355" y="1127252"/>
                  <a:pt x="8789201" y="1090178"/>
                  <a:pt x="8804049" y="1054383"/>
                </a:cubicBezTo>
                <a:close/>
                <a:moveTo>
                  <a:pt x="4952477" y="1048863"/>
                </a:moveTo>
                <a:cubicBezTo>
                  <a:pt x="4969221" y="1084285"/>
                  <a:pt x="4985968" y="1122238"/>
                  <a:pt x="5000136" y="1158925"/>
                </a:cubicBezTo>
                <a:lnTo>
                  <a:pt x="4971797" y="1169046"/>
                </a:lnTo>
                <a:cubicBezTo>
                  <a:pt x="4957629" y="1133623"/>
                  <a:pt x="4940882" y="1095671"/>
                  <a:pt x="4924138" y="1060249"/>
                </a:cubicBezTo>
                <a:close/>
                <a:moveTo>
                  <a:pt x="1767353" y="905336"/>
                </a:moveTo>
                <a:lnTo>
                  <a:pt x="1792832" y="919398"/>
                </a:lnTo>
                <a:cubicBezTo>
                  <a:pt x="1773723" y="953915"/>
                  <a:pt x="1754614" y="989710"/>
                  <a:pt x="1738052" y="1025505"/>
                </a:cubicBezTo>
                <a:lnTo>
                  <a:pt x="1711300" y="1012721"/>
                </a:lnTo>
                <a:cubicBezTo>
                  <a:pt x="1729135" y="975648"/>
                  <a:pt x="1748244" y="939853"/>
                  <a:pt x="1767353" y="905336"/>
                </a:cubicBezTo>
                <a:close/>
                <a:moveTo>
                  <a:pt x="19068609" y="850133"/>
                </a:moveTo>
                <a:cubicBezTo>
                  <a:pt x="19089619" y="883788"/>
                  <a:pt x="19109395" y="917443"/>
                  <a:pt x="19126697" y="951099"/>
                </a:cubicBezTo>
                <a:lnTo>
                  <a:pt x="19101979" y="964810"/>
                </a:lnTo>
                <a:cubicBezTo>
                  <a:pt x="19084677" y="931155"/>
                  <a:pt x="19064901" y="897500"/>
                  <a:pt x="19045127" y="866337"/>
                </a:cubicBezTo>
                <a:close/>
                <a:moveTo>
                  <a:pt x="11958419" y="850133"/>
                </a:moveTo>
                <a:cubicBezTo>
                  <a:pt x="11979429" y="883788"/>
                  <a:pt x="11997966" y="917443"/>
                  <a:pt x="12016506" y="951099"/>
                </a:cubicBezTo>
                <a:lnTo>
                  <a:pt x="11991787" y="964810"/>
                </a:lnTo>
                <a:cubicBezTo>
                  <a:pt x="11973249" y="931155"/>
                  <a:pt x="11954712" y="897500"/>
                  <a:pt x="11934936" y="866337"/>
                </a:cubicBezTo>
                <a:close/>
                <a:moveTo>
                  <a:pt x="16028384" y="844609"/>
                </a:moveTo>
                <a:lnTo>
                  <a:pt x="16051866" y="859567"/>
                </a:lnTo>
                <a:cubicBezTo>
                  <a:pt x="16032092" y="891977"/>
                  <a:pt x="16012318" y="925634"/>
                  <a:pt x="15995016" y="959290"/>
                </a:cubicBezTo>
                <a:lnTo>
                  <a:pt x="15970298" y="945578"/>
                </a:lnTo>
                <a:cubicBezTo>
                  <a:pt x="15987600" y="911922"/>
                  <a:pt x="16007374" y="877019"/>
                  <a:pt x="16028384" y="844609"/>
                </a:cubicBezTo>
                <a:close/>
                <a:moveTo>
                  <a:pt x="8911823" y="844609"/>
                </a:moveTo>
                <a:lnTo>
                  <a:pt x="8936176" y="859567"/>
                </a:lnTo>
                <a:cubicBezTo>
                  <a:pt x="8916694" y="891977"/>
                  <a:pt x="8898428" y="925634"/>
                  <a:pt x="8880159" y="959290"/>
                </a:cubicBezTo>
                <a:lnTo>
                  <a:pt x="8854591" y="945578"/>
                </a:lnTo>
                <a:cubicBezTo>
                  <a:pt x="8872857" y="911922"/>
                  <a:pt x="8892339" y="877019"/>
                  <a:pt x="8911823" y="844609"/>
                </a:cubicBezTo>
                <a:close/>
                <a:moveTo>
                  <a:pt x="4839333" y="839091"/>
                </a:moveTo>
                <a:cubicBezTo>
                  <a:pt x="4861096" y="871155"/>
                  <a:pt x="4881574" y="905685"/>
                  <a:pt x="4900776" y="938983"/>
                </a:cubicBezTo>
                <a:lnTo>
                  <a:pt x="4873895" y="953782"/>
                </a:lnTo>
                <a:cubicBezTo>
                  <a:pt x="4855974" y="919251"/>
                  <a:pt x="4835492" y="885954"/>
                  <a:pt x="4813731" y="853890"/>
                </a:cubicBezTo>
                <a:close/>
                <a:moveTo>
                  <a:pt x="1896049" y="706604"/>
                </a:moveTo>
                <a:lnTo>
                  <a:pt x="1919823" y="724438"/>
                </a:lnTo>
                <a:cubicBezTo>
                  <a:pt x="1896049" y="755012"/>
                  <a:pt x="1873526" y="788133"/>
                  <a:pt x="1852256" y="821254"/>
                </a:cubicBezTo>
                <a:lnTo>
                  <a:pt x="1827230" y="804693"/>
                </a:lnTo>
                <a:cubicBezTo>
                  <a:pt x="1849753" y="771572"/>
                  <a:pt x="1873526" y="738451"/>
                  <a:pt x="1896049" y="706604"/>
                </a:cubicBezTo>
                <a:close/>
                <a:moveTo>
                  <a:pt x="18934865" y="656916"/>
                </a:moveTo>
                <a:cubicBezTo>
                  <a:pt x="18959561" y="686688"/>
                  <a:pt x="18983023" y="718942"/>
                  <a:pt x="19005251" y="748715"/>
                </a:cubicBezTo>
                <a:lnTo>
                  <a:pt x="18981789" y="766082"/>
                </a:lnTo>
                <a:cubicBezTo>
                  <a:pt x="18960797" y="735069"/>
                  <a:pt x="18937335" y="704056"/>
                  <a:pt x="18912639" y="675524"/>
                </a:cubicBezTo>
                <a:close/>
                <a:moveTo>
                  <a:pt x="16163366" y="656916"/>
                </a:moveTo>
                <a:lnTo>
                  <a:pt x="16184357" y="675735"/>
                </a:lnTo>
                <a:cubicBezTo>
                  <a:pt x="16160896" y="704592"/>
                  <a:pt x="16137435" y="735957"/>
                  <a:pt x="16116444" y="766068"/>
                </a:cubicBezTo>
                <a:lnTo>
                  <a:pt x="16091748" y="749758"/>
                </a:lnTo>
                <a:cubicBezTo>
                  <a:pt x="16113974" y="718392"/>
                  <a:pt x="16138670" y="687027"/>
                  <a:pt x="16163366" y="656916"/>
                </a:cubicBezTo>
                <a:close/>
                <a:moveTo>
                  <a:pt x="11819155" y="656916"/>
                </a:moveTo>
                <a:cubicBezTo>
                  <a:pt x="11843850" y="686688"/>
                  <a:pt x="11867311" y="717702"/>
                  <a:pt x="11889536" y="748715"/>
                </a:cubicBezTo>
                <a:lnTo>
                  <a:pt x="11867311" y="766082"/>
                </a:lnTo>
                <a:cubicBezTo>
                  <a:pt x="11843850" y="735069"/>
                  <a:pt x="11821625" y="704056"/>
                  <a:pt x="11796928" y="675524"/>
                </a:cubicBezTo>
                <a:close/>
                <a:moveTo>
                  <a:pt x="9052250" y="656916"/>
                </a:moveTo>
                <a:lnTo>
                  <a:pt x="9074186" y="675735"/>
                </a:lnTo>
                <a:cubicBezTo>
                  <a:pt x="9051029" y="704592"/>
                  <a:pt x="9027873" y="735957"/>
                  <a:pt x="9004715" y="766068"/>
                </a:cubicBezTo>
                <a:lnTo>
                  <a:pt x="8981559" y="749758"/>
                </a:lnTo>
                <a:cubicBezTo>
                  <a:pt x="9004715" y="718392"/>
                  <a:pt x="9027873" y="687027"/>
                  <a:pt x="9052250" y="656916"/>
                </a:cubicBezTo>
                <a:close/>
                <a:moveTo>
                  <a:pt x="4698655" y="645877"/>
                </a:moveTo>
                <a:cubicBezTo>
                  <a:pt x="4724135" y="675319"/>
                  <a:pt x="4749613" y="705987"/>
                  <a:pt x="4773817" y="737883"/>
                </a:cubicBezTo>
                <a:lnTo>
                  <a:pt x="4749613" y="755057"/>
                </a:lnTo>
                <a:cubicBezTo>
                  <a:pt x="4726684" y="723162"/>
                  <a:pt x="4701204" y="693720"/>
                  <a:pt x="4675724" y="664278"/>
                </a:cubicBezTo>
                <a:close/>
                <a:moveTo>
                  <a:pt x="2059421" y="529950"/>
                </a:moveTo>
                <a:lnTo>
                  <a:pt x="2079887" y="549693"/>
                </a:lnTo>
                <a:cubicBezTo>
                  <a:pt x="2051746" y="576840"/>
                  <a:pt x="2024884" y="605220"/>
                  <a:pt x="1998022" y="633601"/>
                </a:cubicBezTo>
                <a:lnTo>
                  <a:pt x="1976278" y="615092"/>
                </a:lnTo>
                <a:cubicBezTo>
                  <a:pt x="2003140" y="585477"/>
                  <a:pt x="2030001" y="557096"/>
                  <a:pt x="2059421" y="529950"/>
                </a:cubicBezTo>
                <a:close/>
                <a:moveTo>
                  <a:pt x="18772527" y="485788"/>
                </a:moveTo>
                <a:cubicBezTo>
                  <a:pt x="18799997" y="512325"/>
                  <a:pt x="18828715" y="541389"/>
                  <a:pt x="18856185" y="570454"/>
                </a:cubicBezTo>
                <a:lnTo>
                  <a:pt x="18834959" y="589409"/>
                </a:lnTo>
                <a:cubicBezTo>
                  <a:pt x="18807489" y="561608"/>
                  <a:pt x="18781267" y="533807"/>
                  <a:pt x="18752549" y="507270"/>
                </a:cubicBezTo>
                <a:close/>
                <a:moveTo>
                  <a:pt x="16324456" y="485788"/>
                </a:moveTo>
                <a:lnTo>
                  <a:pt x="16344435" y="506253"/>
                </a:lnTo>
                <a:cubicBezTo>
                  <a:pt x="16315716" y="533114"/>
                  <a:pt x="16288245" y="561254"/>
                  <a:pt x="16263271" y="589394"/>
                </a:cubicBezTo>
                <a:lnTo>
                  <a:pt x="16240795" y="570207"/>
                </a:lnTo>
                <a:cubicBezTo>
                  <a:pt x="16268266" y="540788"/>
                  <a:pt x="16295737" y="512649"/>
                  <a:pt x="16324456" y="485788"/>
                </a:cubicBezTo>
                <a:close/>
                <a:moveTo>
                  <a:pt x="11662577" y="485788"/>
                </a:moveTo>
                <a:cubicBezTo>
                  <a:pt x="11691640" y="512325"/>
                  <a:pt x="11719442" y="541389"/>
                  <a:pt x="11745979" y="570454"/>
                </a:cubicBezTo>
                <a:lnTo>
                  <a:pt x="11724497" y="589409"/>
                </a:lnTo>
                <a:cubicBezTo>
                  <a:pt x="11699223" y="561608"/>
                  <a:pt x="11670156" y="533807"/>
                  <a:pt x="11642357" y="507270"/>
                </a:cubicBezTo>
                <a:close/>
                <a:moveTo>
                  <a:pt x="9214015" y="485788"/>
                </a:moveTo>
                <a:lnTo>
                  <a:pt x="9234233" y="506253"/>
                </a:lnTo>
                <a:cubicBezTo>
                  <a:pt x="9206432" y="533114"/>
                  <a:pt x="9178629" y="561254"/>
                  <a:pt x="9152089" y="589394"/>
                </a:cubicBezTo>
                <a:lnTo>
                  <a:pt x="9130609" y="570207"/>
                </a:lnTo>
                <a:cubicBezTo>
                  <a:pt x="9157146" y="540788"/>
                  <a:pt x="9184945" y="512649"/>
                  <a:pt x="9214015" y="485788"/>
                </a:cubicBezTo>
                <a:close/>
                <a:moveTo>
                  <a:pt x="4535378" y="474747"/>
                </a:moveTo>
                <a:cubicBezTo>
                  <a:pt x="4563757" y="501284"/>
                  <a:pt x="4592142" y="530348"/>
                  <a:pt x="4619289" y="559413"/>
                </a:cubicBezTo>
                <a:lnTo>
                  <a:pt x="4598310" y="578368"/>
                </a:lnTo>
                <a:cubicBezTo>
                  <a:pt x="4572400" y="550567"/>
                  <a:pt x="4544018" y="522766"/>
                  <a:pt x="4515634" y="496229"/>
                </a:cubicBezTo>
                <a:close/>
                <a:moveTo>
                  <a:pt x="2233472" y="369862"/>
                </a:moveTo>
                <a:lnTo>
                  <a:pt x="2251041" y="393760"/>
                </a:lnTo>
                <a:cubicBezTo>
                  <a:pt x="2220926" y="417658"/>
                  <a:pt x="2190815" y="442813"/>
                  <a:pt x="2160705" y="467969"/>
                </a:cubicBezTo>
                <a:lnTo>
                  <a:pt x="2141885" y="445329"/>
                </a:lnTo>
                <a:cubicBezTo>
                  <a:pt x="2171996" y="420173"/>
                  <a:pt x="2203361" y="393760"/>
                  <a:pt x="2233472" y="369862"/>
                </a:cubicBezTo>
                <a:close/>
                <a:moveTo>
                  <a:pt x="18593265" y="336738"/>
                </a:moveTo>
                <a:cubicBezTo>
                  <a:pt x="18623039" y="359261"/>
                  <a:pt x="18655291" y="381784"/>
                  <a:pt x="18685065" y="406810"/>
                </a:cubicBezTo>
                <a:lnTo>
                  <a:pt x="18666457" y="429333"/>
                </a:lnTo>
                <a:cubicBezTo>
                  <a:pt x="18636683" y="405559"/>
                  <a:pt x="18606911" y="381784"/>
                  <a:pt x="18575899" y="359261"/>
                </a:cubicBezTo>
                <a:close/>
                <a:moveTo>
                  <a:pt x="16503726" y="336738"/>
                </a:moveTo>
                <a:lnTo>
                  <a:pt x="16521093" y="359895"/>
                </a:lnTo>
                <a:cubicBezTo>
                  <a:pt x="16490080" y="381833"/>
                  <a:pt x="16460308" y="404990"/>
                  <a:pt x="16430535" y="429366"/>
                </a:cubicBezTo>
                <a:lnTo>
                  <a:pt x="16411927" y="406209"/>
                </a:lnTo>
                <a:cubicBezTo>
                  <a:pt x="16441700" y="383052"/>
                  <a:pt x="16472713" y="359895"/>
                  <a:pt x="16503726" y="336738"/>
                </a:cubicBezTo>
                <a:close/>
                <a:moveTo>
                  <a:pt x="11481837" y="336738"/>
                </a:moveTo>
                <a:cubicBezTo>
                  <a:pt x="11514089" y="359261"/>
                  <a:pt x="11545100" y="381784"/>
                  <a:pt x="11574874" y="406810"/>
                </a:cubicBezTo>
                <a:lnTo>
                  <a:pt x="11556267" y="429333"/>
                </a:lnTo>
                <a:cubicBezTo>
                  <a:pt x="11526494" y="405559"/>
                  <a:pt x="11496720" y="381784"/>
                  <a:pt x="11465708" y="359261"/>
                </a:cubicBezTo>
                <a:close/>
                <a:moveTo>
                  <a:pt x="9394578" y="336738"/>
                </a:moveTo>
                <a:lnTo>
                  <a:pt x="9410890" y="359895"/>
                </a:lnTo>
                <a:cubicBezTo>
                  <a:pt x="9380778" y="381833"/>
                  <a:pt x="9349413" y="404990"/>
                  <a:pt x="9319304" y="429366"/>
                </a:cubicBezTo>
                <a:lnTo>
                  <a:pt x="9301736" y="406209"/>
                </a:lnTo>
                <a:cubicBezTo>
                  <a:pt x="9330597" y="383052"/>
                  <a:pt x="9361957" y="359895"/>
                  <a:pt x="9394578" y="336738"/>
                </a:cubicBezTo>
                <a:close/>
                <a:moveTo>
                  <a:pt x="4345778" y="325696"/>
                </a:moveTo>
                <a:cubicBezTo>
                  <a:pt x="4377626" y="347923"/>
                  <a:pt x="4410749" y="371384"/>
                  <a:pt x="4442595" y="396081"/>
                </a:cubicBezTo>
                <a:lnTo>
                  <a:pt x="4423490" y="418308"/>
                </a:lnTo>
                <a:cubicBezTo>
                  <a:pt x="4392917" y="394846"/>
                  <a:pt x="4361062" y="371384"/>
                  <a:pt x="4327946" y="349158"/>
                </a:cubicBezTo>
                <a:close/>
                <a:moveTo>
                  <a:pt x="2430548" y="237371"/>
                </a:moveTo>
                <a:lnTo>
                  <a:pt x="2444259" y="262607"/>
                </a:lnTo>
                <a:cubicBezTo>
                  <a:pt x="2411849" y="281534"/>
                  <a:pt x="2378192" y="302984"/>
                  <a:pt x="2345783" y="324435"/>
                </a:cubicBezTo>
                <a:lnTo>
                  <a:pt x="2329579" y="300461"/>
                </a:lnTo>
                <a:cubicBezTo>
                  <a:pt x="2361988" y="277748"/>
                  <a:pt x="2395643" y="256298"/>
                  <a:pt x="2430548" y="237371"/>
                </a:cubicBezTo>
                <a:close/>
                <a:moveTo>
                  <a:pt x="18396397" y="215292"/>
                </a:moveTo>
                <a:cubicBezTo>
                  <a:pt x="18430053" y="233558"/>
                  <a:pt x="18463709" y="253042"/>
                  <a:pt x="18497367" y="272525"/>
                </a:cubicBezTo>
                <a:lnTo>
                  <a:pt x="18481161" y="296880"/>
                </a:lnTo>
                <a:cubicBezTo>
                  <a:pt x="18448751" y="277396"/>
                  <a:pt x="18416341" y="257912"/>
                  <a:pt x="18382685" y="240864"/>
                </a:cubicBezTo>
                <a:close/>
                <a:moveTo>
                  <a:pt x="16706105" y="215292"/>
                </a:moveTo>
                <a:lnTo>
                  <a:pt x="16719816" y="240010"/>
                </a:lnTo>
                <a:cubicBezTo>
                  <a:pt x="16686160" y="257313"/>
                  <a:pt x="16652503" y="277087"/>
                  <a:pt x="16620093" y="296862"/>
                </a:cubicBezTo>
                <a:lnTo>
                  <a:pt x="16605135" y="273380"/>
                </a:lnTo>
                <a:cubicBezTo>
                  <a:pt x="16637545" y="252369"/>
                  <a:pt x="16671201" y="232594"/>
                  <a:pt x="16706105" y="215292"/>
                </a:cubicBezTo>
                <a:close/>
                <a:moveTo>
                  <a:pt x="11280689" y="215292"/>
                </a:moveTo>
                <a:cubicBezTo>
                  <a:pt x="11315593" y="233558"/>
                  <a:pt x="11348002" y="253042"/>
                  <a:pt x="11381656" y="272525"/>
                </a:cubicBezTo>
                <a:lnTo>
                  <a:pt x="11366698" y="296880"/>
                </a:lnTo>
                <a:cubicBezTo>
                  <a:pt x="11334291" y="277396"/>
                  <a:pt x="11300633" y="257912"/>
                  <a:pt x="11266979" y="240864"/>
                </a:cubicBezTo>
                <a:close/>
                <a:moveTo>
                  <a:pt x="9591492" y="215292"/>
                </a:moveTo>
                <a:lnTo>
                  <a:pt x="9604094" y="240010"/>
                </a:lnTo>
                <a:cubicBezTo>
                  <a:pt x="9571334" y="257313"/>
                  <a:pt x="9537311" y="277087"/>
                  <a:pt x="9504550" y="296862"/>
                </a:cubicBezTo>
                <a:lnTo>
                  <a:pt x="9489428" y="273380"/>
                </a:lnTo>
                <a:cubicBezTo>
                  <a:pt x="9522189" y="252369"/>
                  <a:pt x="9556212" y="232594"/>
                  <a:pt x="9591492" y="215292"/>
                </a:cubicBezTo>
                <a:close/>
                <a:moveTo>
                  <a:pt x="4141547" y="198730"/>
                </a:moveTo>
                <a:cubicBezTo>
                  <a:pt x="4176078" y="216032"/>
                  <a:pt x="4210608" y="235806"/>
                  <a:pt x="4243910" y="255580"/>
                </a:cubicBezTo>
                <a:lnTo>
                  <a:pt x="4229109" y="280298"/>
                </a:lnTo>
                <a:cubicBezTo>
                  <a:pt x="4195810" y="260524"/>
                  <a:pt x="4162512" y="241986"/>
                  <a:pt x="4129214" y="223447"/>
                </a:cubicBezTo>
                <a:close/>
                <a:moveTo>
                  <a:pt x="2648151" y="132489"/>
                </a:moveTo>
                <a:lnTo>
                  <a:pt x="2659537" y="160362"/>
                </a:lnTo>
                <a:cubicBezTo>
                  <a:pt x="2622850" y="174298"/>
                  <a:pt x="2587426" y="190768"/>
                  <a:pt x="2552005" y="208506"/>
                </a:cubicBezTo>
                <a:lnTo>
                  <a:pt x="2539353" y="181900"/>
                </a:lnTo>
                <a:cubicBezTo>
                  <a:pt x="2574776" y="164163"/>
                  <a:pt x="2611464" y="147692"/>
                  <a:pt x="2648151" y="132489"/>
                </a:cubicBezTo>
                <a:close/>
                <a:moveTo>
                  <a:pt x="18181861" y="115924"/>
                </a:moveTo>
                <a:cubicBezTo>
                  <a:pt x="18220213" y="129535"/>
                  <a:pt x="18256009" y="144383"/>
                  <a:pt x="18293083" y="160468"/>
                </a:cubicBezTo>
                <a:lnTo>
                  <a:pt x="18280299" y="186452"/>
                </a:lnTo>
                <a:cubicBezTo>
                  <a:pt x="18244503" y="170367"/>
                  <a:pt x="18208709" y="155519"/>
                  <a:pt x="18172913" y="141908"/>
                </a:cubicBezTo>
                <a:close/>
                <a:moveTo>
                  <a:pt x="16919571" y="115924"/>
                </a:moveTo>
                <a:lnTo>
                  <a:pt x="16929587" y="143145"/>
                </a:lnTo>
                <a:cubicBezTo>
                  <a:pt x="16893278" y="155519"/>
                  <a:pt x="16856969" y="170367"/>
                  <a:pt x="16821911" y="186452"/>
                </a:cubicBezTo>
                <a:lnTo>
                  <a:pt x="16809391" y="160468"/>
                </a:lnTo>
                <a:cubicBezTo>
                  <a:pt x="16845700" y="144383"/>
                  <a:pt x="16882009" y="129535"/>
                  <a:pt x="16919571" y="115924"/>
                </a:cubicBezTo>
                <a:close/>
                <a:moveTo>
                  <a:pt x="11068593" y="115924"/>
                </a:moveTo>
                <a:cubicBezTo>
                  <a:pt x="11105279" y="129535"/>
                  <a:pt x="11141968" y="144383"/>
                  <a:pt x="11177390" y="160468"/>
                </a:cubicBezTo>
                <a:lnTo>
                  <a:pt x="11166002" y="186452"/>
                </a:lnTo>
                <a:cubicBezTo>
                  <a:pt x="11129316" y="170367"/>
                  <a:pt x="11093891" y="155519"/>
                  <a:pt x="11057205" y="141908"/>
                </a:cubicBezTo>
                <a:close/>
                <a:moveTo>
                  <a:pt x="9809146" y="115924"/>
                </a:moveTo>
                <a:lnTo>
                  <a:pt x="9819373" y="143145"/>
                </a:lnTo>
                <a:cubicBezTo>
                  <a:pt x="9783574" y="155519"/>
                  <a:pt x="9746505" y="170367"/>
                  <a:pt x="9710709" y="186452"/>
                </a:cubicBezTo>
                <a:lnTo>
                  <a:pt x="9699206" y="160468"/>
                </a:lnTo>
                <a:cubicBezTo>
                  <a:pt x="9734999" y="144383"/>
                  <a:pt x="9772069" y="129535"/>
                  <a:pt x="9809146" y="115924"/>
                </a:cubicBezTo>
                <a:close/>
                <a:moveTo>
                  <a:pt x="3923939" y="104883"/>
                </a:moveTo>
                <a:cubicBezTo>
                  <a:pt x="3961501" y="117473"/>
                  <a:pt x="3999061" y="132582"/>
                  <a:pt x="4034119" y="148950"/>
                </a:cubicBezTo>
                <a:lnTo>
                  <a:pt x="4022850" y="175390"/>
                </a:lnTo>
                <a:cubicBezTo>
                  <a:pt x="3987793" y="160281"/>
                  <a:pt x="3951483" y="145172"/>
                  <a:pt x="3913922" y="132582"/>
                </a:cubicBezTo>
                <a:close/>
                <a:moveTo>
                  <a:pt x="2867510" y="60723"/>
                </a:moveTo>
                <a:lnTo>
                  <a:pt x="2874872" y="87442"/>
                </a:lnTo>
                <a:cubicBezTo>
                  <a:pt x="2838070" y="97158"/>
                  <a:pt x="2801267" y="108088"/>
                  <a:pt x="2764466" y="120233"/>
                </a:cubicBezTo>
                <a:lnTo>
                  <a:pt x="2754650" y="93514"/>
                </a:lnTo>
                <a:cubicBezTo>
                  <a:pt x="2791453" y="81369"/>
                  <a:pt x="2829482" y="70439"/>
                  <a:pt x="2867510" y="60723"/>
                </a:cubicBezTo>
                <a:close/>
                <a:moveTo>
                  <a:pt x="17959613" y="49682"/>
                </a:moveTo>
                <a:cubicBezTo>
                  <a:pt x="17997173" y="58726"/>
                  <a:pt x="18034735" y="69062"/>
                  <a:pt x="18072295" y="81982"/>
                </a:cubicBezTo>
                <a:lnTo>
                  <a:pt x="18063531" y="109115"/>
                </a:lnTo>
                <a:cubicBezTo>
                  <a:pt x="18027223" y="98779"/>
                  <a:pt x="17989661" y="88442"/>
                  <a:pt x="17952099" y="79398"/>
                </a:cubicBezTo>
                <a:close/>
                <a:moveTo>
                  <a:pt x="17142889" y="49682"/>
                </a:moveTo>
                <a:lnTo>
                  <a:pt x="17150401" y="79398"/>
                </a:lnTo>
                <a:cubicBezTo>
                  <a:pt x="17112839" y="88442"/>
                  <a:pt x="17075279" y="97487"/>
                  <a:pt x="17037717" y="109115"/>
                </a:cubicBezTo>
                <a:lnTo>
                  <a:pt x="17030205" y="80690"/>
                </a:lnTo>
                <a:cubicBezTo>
                  <a:pt x="17067767" y="69062"/>
                  <a:pt x="17105327" y="58726"/>
                  <a:pt x="17142889" y="49682"/>
                </a:cubicBezTo>
                <a:close/>
                <a:moveTo>
                  <a:pt x="10842655" y="49682"/>
                </a:moveTo>
                <a:cubicBezTo>
                  <a:pt x="10881467" y="58726"/>
                  <a:pt x="10919030" y="69062"/>
                  <a:pt x="10956592" y="81982"/>
                </a:cubicBezTo>
                <a:lnTo>
                  <a:pt x="10947828" y="109115"/>
                </a:lnTo>
                <a:cubicBezTo>
                  <a:pt x="10911516" y="98779"/>
                  <a:pt x="10873956" y="88442"/>
                  <a:pt x="10836395" y="79398"/>
                </a:cubicBezTo>
                <a:close/>
                <a:moveTo>
                  <a:pt x="10033951" y="49682"/>
                </a:moveTo>
                <a:lnTo>
                  <a:pt x="10040210" y="79398"/>
                </a:lnTo>
                <a:cubicBezTo>
                  <a:pt x="10002651" y="88442"/>
                  <a:pt x="9965088" y="97487"/>
                  <a:pt x="9928780" y="109115"/>
                </a:cubicBezTo>
                <a:lnTo>
                  <a:pt x="9920014" y="80690"/>
                </a:lnTo>
                <a:cubicBezTo>
                  <a:pt x="9957573" y="69062"/>
                  <a:pt x="9995140" y="58726"/>
                  <a:pt x="10033951" y="49682"/>
                </a:cubicBezTo>
                <a:close/>
                <a:moveTo>
                  <a:pt x="3698119" y="38640"/>
                </a:moveTo>
                <a:cubicBezTo>
                  <a:pt x="3736932" y="47684"/>
                  <a:pt x="3775744" y="56728"/>
                  <a:pt x="3813307" y="68356"/>
                </a:cubicBezTo>
                <a:lnTo>
                  <a:pt x="3805794" y="98073"/>
                </a:lnTo>
                <a:cubicBezTo>
                  <a:pt x="3769484" y="86445"/>
                  <a:pt x="3730672" y="76108"/>
                  <a:pt x="3693110" y="68356"/>
                </a:cubicBezTo>
                <a:close/>
                <a:moveTo>
                  <a:pt x="3102998" y="16557"/>
                </a:moveTo>
                <a:lnTo>
                  <a:pt x="3106715" y="47132"/>
                </a:lnTo>
                <a:cubicBezTo>
                  <a:pt x="3068299" y="50954"/>
                  <a:pt x="3029880" y="57324"/>
                  <a:pt x="2992702" y="64968"/>
                </a:cubicBezTo>
                <a:lnTo>
                  <a:pt x="2986506" y="35666"/>
                </a:lnTo>
                <a:cubicBezTo>
                  <a:pt x="3024925" y="28023"/>
                  <a:pt x="3064581" y="21653"/>
                  <a:pt x="3102998" y="16557"/>
                </a:cubicBezTo>
                <a:close/>
                <a:moveTo>
                  <a:pt x="17724041" y="11039"/>
                </a:moveTo>
                <a:cubicBezTo>
                  <a:pt x="17763257" y="14719"/>
                  <a:pt x="17802475" y="19626"/>
                  <a:pt x="17840427" y="25759"/>
                </a:cubicBezTo>
                <a:lnTo>
                  <a:pt x="17836633" y="53974"/>
                </a:lnTo>
                <a:cubicBezTo>
                  <a:pt x="17798681" y="47840"/>
                  <a:pt x="17759463" y="42934"/>
                  <a:pt x="17720245" y="39253"/>
                </a:cubicBezTo>
                <a:close/>
                <a:moveTo>
                  <a:pt x="17375455" y="11039"/>
                </a:moveTo>
                <a:lnTo>
                  <a:pt x="17376721" y="40059"/>
                </a:lnTo>
                <a:cubicBezTo>
                  <a:pt x="17338769" y="42583"/>
                  <a:pt x="17299551" y="48892"/>
                  <a:pt x="17261599" y="53939"/>
                </a:cubicBezTo>
                <a:lnTo>
                  <a:pt x="17256539" y="26180"/>
                </a:lnTo>
                <a:cubicBezTo>
                  <a:pt x="17295755" y="19871"/>
                  <a:pt x="17334973" y="14824"/>
                  <a:pt x="17375455" y="11039"/>
                </a:cubicBezTo>
                <a:close/>
                <a:moveTo>
                  <a:pt x="10612590" y="11039"/>
                </a:moveTo>
                <a:cubicBezTo>
                  <a:pt x="10651807" y="14719"/>
                  <a:pt x="10691022" y="19626"/>
                  <a:pt x="10730243" y="25759"/>
                </a:cubicBezTo>
                <a:lnTo>
                  <a:pt x="10725183" y="53974"/>
                </a:lnTo>
                <a:cubicBezTo>
                  <a:pt x="10687230" y="47840"/>
                  <a:pt x="10648013" y="42934"/>
                  <a:pt x="10610059" y="39253"/>
                </a:cubicBezTo>
                <a:close/>
                <a:moveTo>
                  <a:pt x="10262792" y="11039"/>
                </a:moveTo>
                <a:lnTo>
                  <a:pt x="10266546" y="40059"/>
                </a:lnTo>
                <a:cubicBezTo>
                  <a:pt x="10227732" y="42583"/>
                  <a:pt x="10190170" y="48892"/>
                  <a:pt x="10151359" y="53939"/>
                </a:cubicBezTo>
                <a:lnTo>
                  <a:pt x="10146348" y="26180"/>
                </a:lnTo>
                <a:cubicBezTo>
                  <a:pt x="10185158" y="19871"/>
                  <a:pt x="10225229" y="14824"/>
                  <a:pt x="10262792" y="11039"/>
                </a:cubicBezTo>
                <a:close/>
                <a:moveTo>
                  <a:pt x="3463734" y="5518"/>
                </a:moveTo>
                <a:cubicBezTo>
                  <a:pt x="3503390" y="9303"/>
                  <a:pt x="3543047" y="13088"/>
                  <a:pt x="3581465" y="18135"/>
                </a:cubicBezTo>
                <a:lnTo>
                  <a:pt x="3576506" y="48418"/>
                </a:lnTo>
                <a:cubicBezTo>
                  <a:pt x="3539328" y="42109"/>
                  <a:pt x="3500912" y="38324"/>
                  <a:pt x="3461255" y="34538"/>
                </a:cubicBezTo>
                <a:close/>
                <a:moveTo>
                  <a:pt x="17493915" y="1325"/>
                </a:moveTo>
                <a:cubicBezTo>
                  <a:pt x="17532145" y="0"/>
                  <a:pt x="17570375" y="0"/>
                  <a:pt x="17608605" y="1325"/>
                </a:cubicBezTo>
                <a:lnTo>
                  <a:pt x="17608605" y="31797"/>
                </a:lnTo>
                <a:cubicBezTo>
                  <a:pt x="17570375" y="30472"/>
                  <a:pt x="17532145" y="30472"/>
                  <a:pt x="17495147" y="31797"/>
                </a:cubicBezTo>
                <a:close/>
                <a:moveTo>
                  <a:pt x="10378206" y="1325"/>
                </a:moveTo>
                <a:cubicBezTo>
                  <a:pt x="10417833" y="0"/>
                  <a:pt x="10458741" y="0"/>
                  <a:pt x="10498372" y="1325"/>
                </a:cubicBezTo>
                <a:lnTo>
                  <a:pt x="10497095" y="31797"/>
                </a:lnTo>
                <a:cubicBezTo>
                  <a:pt x="10457463" y="30472"/>
                  <a:pt x="10417833" y="30472"/>
                  <a:pt x="10379481" y="31797"/>
                </a:cubicBezTo>
                <a:close/>
                <a:moveTo>
                  <a:pt x="3325085" y="0"/>
                </a:moveTo>
                <a:lnTo>
                  <a:pt x="3344061" y="0"/>
                </a:lnTo>
                <a:lnTo>
                  <a:pt x="3344061" y="29300"/>
                </a:lnTo>
                <a:lnTo>
                  <a:pt x="3325085" y="29300"/>
                </a:lnTo>
                <a:cubicBezTo>
                  <a:pt x="3290928" y="29300"/>
                  <a:pt x="3259299" y="30574"/>
                  <a:pt x="3226409" y="31848"/>
                </a:cubicBezTo>
                <a:lnTo>
                  <a:pt x="3223878" y="2548"/>
                </a:lnTo>
                <a:cubicBezTo>
                  <a:pt x="3256770" y="1274"/>
                  <a:pt x="3290928" y="0"/>
                  <a:pt x="332508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59">
            <a:extLst>
              <a:ext uri="{FF2B5EF4-FFF2-40B4-BE49-F238E27FC236}">
                <a16:creationId xmlns:a16="http://schemas.microsoft.com/office/drawing/2014/main" id="{CEE895E8-74DD-2148-9BCC-9343718F8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7648" y="6302210"/>
            <a:ext cx="2401513" cy="2637815"/>
          </a:xfrm>
          <a:custGeom>
            <a:avLst/>
            <a:gdLst>
              <a:gd name="T0" fmla="*/ 865 w 1926"/>
              <a:gd name="T1" fmla="*/ 195 h 2116"/>
              <a:gd name="T2" fmla="*/ 963 w 1926"/>
              <a:gd name="T3" fmla="*/ 0 h 2116"/>
              <a:gd name="T4" fmla="*/ 1060 w 1926"/>
              <a:gd name="T5" fmla="*/ 195 h 2116"/>
              <a:gd name="T6" fmla="*/ 1060 w 1926"/>
              <a:gd name="T7" fmla="*/ 195 h 2116"/>
              <a:gd name="T8" fmla="*/ 1925 w 1926"/>
              <a:gd name="T9" fmla="*/ 1152 h 2116"/>
              <a:gd name="T10" fmla="*/ 1925 w 1926"/>
              <a:gd name="T11" fmla="*/ 1152 h 2116"/>
              <a:gd name="T12" fmla="*/ 1925 w 1926"/>
              <a:gd name="T13" fmla="*/ 1152 h 2116"/>
              <a:gd name="T14" fmla="*/ 963 w 1926"/>
              <a:gd name="T15" fmla="*/ 2115 h 2116"/>
              <a:gd name="T16" fmla="*/ 963 w 1926"/>
              <a:gd name="T17" fmla="*/ 2115 h 2116"/>
              <a:gd name="T18" fmla="*/ 963 w 1926"/>
              <a:gd name="T19" fmla="*/ 2115 h 2116"/>
              <a:gd name="T20" fmla="*/ 0 w 1926"/>
              <a:gd name="T21" fmla="*/ 1152 h 2116"/>
              <a:gd name="T22" fmla="*/ 0 w 1926"/>
              <a:gd name="T23" fmla="*/ 1152 h 2116"/>
              <a:gd name="T24" fmla="*/ 0 w 1926"/>
              <a:gd name="T25" fmla="*/ 1152 h 2116"/>
              <a:gd name="T26" fmla="*/ 865 w 1926"/>
              <a:gd name="T27" fmla="*/ 195 h 2116"/>
              <a:gd name="T28" fmla="*/ 865 w 1926"/>
              <a:gd name="T29" fmla="*/ 195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26" h="2116">
                <a:moveTo>
                  <a:pt x="865" y="195"/>
                </a:moveTo>
                <a:lnTo>
                  <a:pt x="963" y="0"/>
                </a:lnTo>
                <a:lnTo>
                  <a:pt x="1060" y="195"/>
                </a:lnTo>
                <a:lnTo>
                  <a:pt x="1060" y="195"/>
                </a:lnTo>
                <a:cubicBezTo>
                  <a:pt x="1546" y="245"/>
                  <a:pt x="1925" y="654"/>
                  <a:pt x="1925" y="1152"/>
                </a:cubicBezTo>
                <a:lnTo>
                  <a:pt x="1925" y="1152"/>
                </a:lnTo>
                <a:lnTo>
                  <a:pt x="1925" y="1152"/>
                </a:lnTo>
                <a:cubicBezTo>
                  <a:pt x="1925" y="1684"/>
                  <a:pt x="1494" y="2115"/>
                  <a:pt x="963" y="2115"/>
                </a:cubicBezTo>
                <a:lnTo>
                  <a:pt x="963" y="2115"/>
                </a:lnTo>
                <a:lnTo>
                  <a:pt x="963" y="2115"/>
                </a:lnTo>
                <a:cubicBezTo>
                  <a:pt x="431" y="2115"/>
                  <a:pt x="0" y="1684"/>
                  <a:pt x="0" y="1152"/>
                </a:cubicBezTo>
                <a:lnTo>
                  <a:pt x="0" y="1152"/>
                </a:lnTo>
                <a:lnTo>
                  <a:pt x="0" y="1152"/>
                </a:lnTo>
                <a:cubicBezTo>
                  <a:pt x="0" y="654"/>
                  <a:pt x="379" y="245"/>
                  <a:pt x="865" y="195"/>
                </a:cubicBezTo>
                <a:lnTo>
                  <a:pt x="865" y="19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CB613B8-CB90-BE41-AF15-10CA5C0D2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216" y="5747166"/>
            <a:ext cx="460377" cy="460373"/>
          </a:xfrm>
          <a:custGeom>
            <a:avLst/>
            <a:gdLst>
              <a:gd name="connsiteX0" fmla="*/ 230604 w 462462"/>
              <a:gd name="connsiteY0" fmla="*/ 85564 h 462458"/>
              <a:gd name="connsiteX1" fmla="*/ 376892 w 462462"/>
              <a:gd name="connsiteY1" fmla="*/ 231226 h 462458"/>
              <a:gd name="connsiteX2" fmla="*/ 230604 w 462462"/>
              <a:gd name="connsiteY2" fmla="*/ 376889 h 462458"/>
              <a:gd name="connsiteX3" fmla="*/ 85566 w 462462"/>
              <a:gd name="connsiteY3" fmla="*/ 231226 h 462458"/>
              <a:gd name="connsiteX4" fmla="*/ 230604 w 462462"/>
              <a:gd name="connsiteY4" fmla="*/ 85564 h 462458"/>
              <a:gd name="connsiteX5" fmla="*/ 230608 w 462462"/>
              <a:gd name="connsiteY5" fmla="*/ 34997 h 462458"/>
              <a:gd name="connsiteX6" fmla="*/ 34903 w 462462"/>
              <a:gd name="connsiteY6" fmla="*/ 231229 h 462458"/>
              <a:gd name="connsiteX7" fmla="*/ 230608 w 462462"/>
              <a:gd name="connsiteY7" fmla="*/ 427462 h 462458"/>
              <a:gd name="connsiteX8" fmla="*/ 427559 w 462462"/>
              <a:gd name="connsiteY8" fmla="*/ 231229 h 462458"/>
              <a:gd name="connsiteX9" fmla="*/ 230608 w 462462"/>
              <a:gd name="connsiteY9" fmla="*/ 34997 h 462458"/>
              <a:gd name="connsiteX10" fmla="*/ 230608 w 462462"/>
              <a:gd name="connsiteY10" fmla="*/ 0 h 462458"/>
              <a:gd name="connsiteX11" fmla="*/ 462462 w 462462"/>
              <a:gd name="connsiteY11" fmla="*/ 231229 h 462458"/>
              <a:gd name="connsiteX12" fmla="*/ 230608 w 462462"/>
              <a:gd name="connsiteY12" fmla="*/ 462458 h 462458"/>
              <a:gd name="connsiteX13" fmla="*/ 0 w 462462"/>
              <a:gd name="connsiteY13" fmla="*/ 231229 h 462458"/>
              <a:gd name="connsiteX14" fmla="*/ 230608 w 462462"/>
              <a:gd name="connsiteY14" fmla="*/ 0 h 46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462" h="462458">
                <a:moveTo>
                  <a:pt x="230604" y="85564"/>
                </a:moveTo>
                <a:cubicBezTo>
                  <a:pt x="311875" y="85564"/>
                  <a:pt x="376892" y="150861"/>
                  <a:pt x="376892" y="231226"/>
                </a:cubicBezTo>
                <a:cubicBezTo>
                  <a:pt x="376892" y="311592"/>
                  <a:pt x="311875" y="376889"/>
                  <a:pt x="230604" y="376889"/>
                </a:cubicBezTo>
                <a:cubicBezTo>
                  <a:pt x="150583" y="376889"/>
                  <a:pt x="85566" y="311592"/>
                  <a:pt x="85566" y="231226"/>
                </a:cubicBezTo>
                <a:cubicBezTo>
                  <a:pt x="85566" y="150861"/>
                  <a:pt x="150583" y="85564"/>
                  <a:pt x="230604" y="85564"/>
                </a:cubicBezTo>
                <a:close/>
                <a:moveTo>
                  <a:pt x="230608" y="34997"/>
                </a:moveTo>
                <a:cubicBezTo>
                  <a:pt x="123406" y="34997"/>
                  <a:pt x="34903" y="122489"/>
                  <a:pt x="34903" y="231229"/>
                </a:cubicBezTo>
                <a:cubicBezTo>
                  <a:pt x="34903" y="339969"/>
                  <a:pt x="123406" y="427462"/>
                  <a:pt x="230608" y="427462"/>
                </a:cubicBezTo>
                <a:cubicBezTo>
                  <a:pt x="339055" y="427462"/>
                  <a:pt x="427559" y="339969"/>
                  <a:pt x="427559" y="231229"/>
                </a:cubicBezTo>
                <a:cubicBezTo>
                  <a:pt x="427559" y="122489"/>
                  <a:pt x="339055" y="34997"/>
                  <a:pt x="230608" y="34997"/>
                </a:cubicBezTo>
                <a:close/>
                <a:moveTo>
                  <a:pt x="230608" y="0"/>
                </a:moveTo>
                <a:cubicBezTo>
                  <a:pt x="357753" y="0"/>
                  <a:pt x="462462" y="103741"/>
                  <a:pt x="462462" y="231229"/>
                </a:cubicBezTo>
                <a:cubicBezTo>
                  <a:pt x="462462" y="358718"/>
                  <a:pt x="357753" y="462458"/>
                  <a:pt x="230608" y="462458"/>
                </a:cubicBezTo>
                <a:cubicBezTo>
                  <a:pt x="103462" y="462458"/>
                  <a:pt x="0" y="358718"/>
                  <a:pt x="0" y="231229"/>
                </a:cubicBezTo>
                <a:cubicBezTo>
                  <a:pt x="0" y="103741"/>
                  <a:pt x="103462" y="0"/>
                  <a:pt x="23060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62">
            <a:extLst>
              <a:ext uri="{FF2B5EF4-FFF2-40B4-BE49-F238E27FC236}">
                <a16:creationId xmlns:a16="http://schemas.microsoft.com/office/drawing/2014/main" id="{4D86BEC2-3CDF-3046-A53C-9C866F4B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8142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4 w 1428"/>
              <a:gd name="T3" fmla="*/ 0 h 1427"/>
              <a:gd name="T4" fmla="*/ 714 w 1428"/>
              <a:gd name="T5" fmla="*/ 0 h 1427"/>
              <a:gd name="T6" fmla="*/ 714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4 w 1428"/>
              <a:gd name="T15" fmla="*/ 1426 h 1427"/>
              <a:gd name="T16" fmla="*/ 714 w 1428"/>
              <a:gd name="T17" fmla="*/ 1426 h 1427"/>
              <a:gd name="T18" fmla="*/ 714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20" y="0"/>
                  <a:pt x="714" y="0"/>
                </a:cubicBezTo>
                <a:lnTo>
                  <a:pt x="714" y="0"/>
                </a:lnTo>
                <a:lnTo>
                  <a:pt x="714" y="0"/>
                </a:lnTo>
                <a:cubicBezTo>
                  <a:pt x="1108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8" y="1426"/>
                  <a:pt x="714" y="1426"/>
                </a:cubicBezTo>
                <a:lnTo>
                  <a:pt x="714" y="1426"/>
                </a:lnTo>
                <a:lnTo>
                  <a:pt x="714" y="1426"/>
                </a:lnTo>
                <a:cubicBezTo>
                  <a:pt x="320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67">
            <a:extLst>
              <a:ext uri="{FF2B5EF4-FFF2-40B4-BE49-F238E27FC236}">
                <a16:creationId xmlns:a16="http://schemas.microsoft.com/office/drawing/2014/main" id="{F0D39EA6-8258-6A41-AD1E-40E41A279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2216" y="6549502"/>
            <a:ext cx="2401509" cy="2637815"/>
          </a:xfrm>
          <a:custGeom>
            <a:avLst/>
            <a:gdLst>
              <a:gd name="T0" fmla="*/ 0 w 1925"/>
              <a:gd name="T1" fmla="*/ 962 h 2116"/>
              <a:gd name="T2" fmla="*/ 962 w 1925"/>
              <a:gd name="T3" fmla="*/ 0 h 2116"/>
              <a:gd name="T4" fmla="*/ 962 w 1925"/>
              <a:gd name="T5" fmla="*/ 0 h 2116"/>
              <a:gd name="T6" fmla="*/ 962 w 1925"/>
              <a:gd name="T7" fmla="*/ 0 h 2116"/>
              <a:gd name="T8" fmla="*/ 1924 w 1925"/>
              <a:gd name="T9" fmla="*/ 962 h 2116"/>
              <a:gd name="T10" fmla="*/ 1924 w 1925"/>
              <a:gd name="T11" fmla="*/ 962 h 2116"/>
              <a:gd name="T12" fmla="*/ 1924 w 1925"/>
              <a:gd name="T13" fmla="*/ 962 h 2116"/>
              <a:gd name="T14" fmla="*/ 1060 w 1925"/>
              <a:gd name="T15" fmla="*/ 1920 h 2116"/>
              <a:gd name="T16" fmla="*/ 1060 w 1925"/>
              <a:gd name="T17" fmla="*/ 1920 h 2116"/>
              <a:gd name="T18" fmla="*/ 962 w 1925"/>
              <a:gd name="T19" fmla="*/ 2115 h 2116"/>
              <a:gd name="T20" fmla="*/ 864 w 1925"/>
              <a:gd name="T21" fmla="*/ 1920 h 2116"/>
              <a:gd name="T22" fmla="*/ 864 w 1925"/>
              <a:gd name="T23" fmla="*/ 1920 h 2116"/>
              <a:gd name="T24" fmla="*/ 0 w 1925"/>
              <a:gd name="T25" fmla="*/ 962 h 2116"/>
              <a:gd name="T26" fmla="*/ 0 w 1925"/>
              <a:gd name="T27" fmla="*/ 962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25" h="2116">
                <a:moveTo>
                  <a:pt x="0" y="962"/>
                </a:moveTo>
                <a:cubicBezTo>
                  <a:pt x="0" y="431"/>
                  <a:pt x="430" y="0"/>
                  <a:pt x="962" y="0"/>
                </a:cubicBezTo>
                <a:lnTo>
                  <a:pt x="962" y="0"/>
                </a:lnTo>
                <a:lnTo>
                  <a:pt x="962" y="0"/>
                </a:lnTo>
                <a:cubicBezTo>
                  <a:pt x="1494" y="0"/>
                  <a:pt x="1924" y="431"/>
                  <a:pt x="1924" y="962"/>
                </a:cubicBezTo>
                <a:lnTo>
                  <a:pt x="1924" y="962"/>
                </a:lnTo>
                <a:lnTo>
                  <a:pt x="1924" y="962"/>
                </a:lnTo>
                <a:cubicBezTo>
                  <a:pt x="1924" y="1461"/>
                  <a:pt x="1545" y="1870"/>
                  <a:pt x="1060" y="1920"/>
                </a:cubicBezTo>
                <a:lnTo>
                  <a:pt x="1060" y="1920"/>
                </a:lnTo>
                <a:lnTo>
                  <a:pt x="962" y="2115"/>
                </a:lnTo>
                <a:lnTo>
                  <a:pt x="864" y="1920"/>
                </a:lnTo>
                <a:lnTo>
                  <a:pt x="864" y="1920"/>
                </a:lnTo>
                <a:cubicBezTo>
                  <a:pt x="378" y="1870"/>
                  <a:pt x="0" y="1461"/>
                  <a:pt x="0" y="962"/>
                </a:cubicBezTo>
                <a:lnTo>
                  <a:pt x="0" y="96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87EF455-DD0A-1048-8FBA-AFF83A736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2784" y="9280743"/>
            <a:ext cx="460373" cy="460373"/>
          </a:xfrm>
          <a:custGeom>
            <a:avLst/>
            <a:gdLst>
              <a:gd name="connsiteX0" fmla="*/ 230604 w 462458"/>
              <a:gd name="connsiteY0" fmla="*/ 85564 h 462458"/>
              <a:gd name="connsiteX1" fmla="*/ 376894 w 462458"/>
              <a:gd name="connsiteY1" fmla="*/ 231854 h 462458"/>
              <a:gd name="connsiteX2" fmla="*/ 230604 w 462458"/>
              <a:gd name="connsiteY2" fmla="*/ 376894 h 462458"/>
              <a:gd name="connsiteX3" fmla="*/ 85564 w 462458"/>
              <a:gd name="connsiteY3" fmla="*/ 231854 h 462458"/>
              <a:gd name="connsiteX4" fmla="*/ 230604 w 462458"/>
              <a:gd name="connsiteY4" fmla="*/ 85564 h 462458"/>
              <a:gd name="connsiteX5" fmla="*/ 231229 w 462458"/>
              <a:gd name="connsiteY5" fmla="*/ 34997 h 462458"/>
              <a:gd name="connsiteX6" fmla="*/ 34997 w 462458"/>
              <a:gd name="connsiteY6" fmla="*/ 231229 h 462458"/>
              <a:gd name="connsiteX7" fmla="*/ 231229 w 462458"/>
              <a:gd name="connsiteY7" fmla="*/ 427461 h 462458"/>
              <a:gd name="connsiteX8" fmla="*/ 428711 w 462458"/>
              <a:gd name="connsiteY8" fmla="*/ 231229 h 462458"/>
              <a:gd name="connsiteX9" fmla="*/ 231229 w 462458"/>
              <a:gd name="connsiteY9" fmla="*/ 34997 h 462458"/>
              <a:gd name="connsiteX10" fmla="*/ 231229 w 462458"/>
              <a:gd name="connsiteY10" fmla="*/ 0 h 462458"/>
              <a:gd name="connsiteX11" fmla="*/ 462458 w 462458"/>
              <a:gd name="connsiteY11" fmla="*/ 231229 h 462458"/>
              <a:gd name="connsiteX12" fmla="*/ 231229 w 462458"/>
              <a:gd name="connsiteY12" fmla="*/ 462458 h 462458"/>
              <a:gd name="connsiteX13" fmla="*/ 0 w 462458"/>
              <a:gd name="connsiteY13" fmla="*/ 231229 h 462458"/>
              <a:gd name="connsiteX14" fmla="*/ 231229 w 462458"/>
              <a:gd name="connsiteY14" fmla="*/ 0 h 46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458" h="462458">
                <a:moveTo>
                  <a:pt x="230604" y="85564"/>
                </a:moveTo>
                <a:cubicBezTo>
                  <a:pt x="311876" y="85564"/>
                  <a:pt x="376894" y="151832"/>
                  <a:pt x="376894" y="231854"/>
                </a:cubicBezTo>
                <a:cubicBezTo>
                  <a:pt x="376894" y="311876"/>
                  <a:pt x="311876" y="376894"/>
                  <a:pt x="230604" y="376894"/>
                </a:cubicBezTo>
                <a:cubicBezTo>
                  <a:pt x="150582" y="376894"/>
                  <a:pt x="85564" y="311876"/>
                  <a:pt x="85564" y="231854"/>
                </a:cubicBezTo>
                <a:cubicBezTo>
                  <a:pt x="85564" y="151832"/>
                  <a:pt x="150582" y="85564"/>
                  <a:pt x="230604" y="85564"/>
                </a:cubicBezTo>
                <a:close/>
                <a:moveTo>
                  <a:pt x="231229" y="34997"/>
                </a:moveTo>
                <a:cubicBezTo>
                  <a:pt x="123739" y="34997"/>
                  <a:pt x="34997" y="122489"/>
                  <a:pt x="34997" y="231229"/>
                </a:cubicBezTo>
                <a:cubicBezTo>
                  <a:pt x="34997" y="339969"/>
                  <a:pt x="123739" y="427461"/>
                  <a:pt x="231229" y="427461"/>
                </a:cubicBezTo>
                <a:cubicBezTo>
                  <a:pt x="339969" y="427461"/>
                  <a:pt x="428711" y="339969"/>
                  <a:pt x="428711" y="231229"/>
                </a:cubicBezTo>
                <a:cubicBezTo>
                  <a:pt x="428711" y="122489"/>
                  <a:pt x="339969" y="34997"/>
                  <a:pt x="231229" y="34997"/>
                </a:cubicBezTo>
                <a:close/>
                <a:moveTo>
                  <a:pt x="231229" y="0"/>
                </a:moveTo>
                <a:cubicBezTo>
                  <a:pt x="358718" y="0"/>
                  <a:pt x="462458" y="103741"/>
                  <a:pt x="462458" y="231229"/>
                </a:cubicBezTo>
                <a:cubicBezTo>
                  <a:pt x="462458" y="358718"/>
                  <a:pt x="358718" y="462458"/>
                  <a:pt x="231229" y="462458"/>
                </a:cubicBezTo>
                <a:cubicBezTo>
                  <a:pt x="103741" y="462458"/>
                  <a:pt x="0" y="358718"/>
                  <a:pt x="0" y="231229"/>
                </a:cubicBezTo>
                <a:cubicBezTo>
                  <a:pt x="0" y="103741"/>
                  <a:pt x="103741" y="0"/>
                  <a:pt x="2312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170">
            <a:extLst>
              <a:ext uri="{FF2B5EF4-FFF2-40B4-BE49-F238E27FC236}">
                <a16:creationId xmlns:a16="http://schemas.microsoft.com/office/drawing/2014/main" id="{626DE036-BF2A-3743-AD2A-A0F029CF2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708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3 w 1428"/>
              <a:gd name="T3" fmla="*/ 0 h 1427"/>
              <a:gd name="T4" fmla="*/ 713 w 1428"/>
              <a:gd name="T5" fmla="*/ 0 h 1427"/>
              <a:gd name="T6" fmla="*/ 713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3 w 1428"/>
              <a:gd name="T15" fmla="*/ 1426 h 1427"/>
              <a:gd name="T16" fmla="*/ 713 w 1428"/>
              <a:gd name="T17" fmla="*/ 1426 h 1427"/>
              <a:gd name="T18" fmla="*/ 713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19" y="0"/>
                  <a:pt x="713" y="0"/>
                </a:cubicBezTo>
                <a:lnTo>
                  <a:pt x="713" y="0"/>
                </a:lnTo>
                <a:lnTo>
                  <a:pt x="713" y="0"/>
                </a:lnTo>
                <a:cubicBezTo>
                  <a:pt x="1107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7" y="1426"/>
                  <a:pt x="713" y="1426"/>
                </a:cubicBezTo>
                <a:lnTo>
                  <a:pt x="713" y="1426"/>
                </a:lnTo>
                <a:lnTo>
                  <a:pt x="713" y="1426"/>
                </a:lnTo>
                <a:cubicBezTo>
                  <a:pt x="319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85">
            <a:extLst>
              <a:ext uri="{FF2B5EF4-FFF2-40B4-BE49-F238E27FC236}">
                <a16:creationId xmlns:a16="http://schemas.microsoft.com/office/drawing/2014/main" id="{B3FE16CD-2B01-EE46-89C2-0324FA9E8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5785" y="6302210"/>
            <a:ext cx="2401513" cy="2637815"/>
          </a:xfrm>
          <a:custGeom>
            <a:avLst/>
            <a:gdLst>
              <a:gd name="T0" fmla="*/ 865 w 1926"/>
              <a:gd name="T1" fmla="*/ 195 h 2116"/>
              <a:gd name="T2" fmla="*/ 963 w 1926"/>
              <a:gd name="T3" fmla="*/ 0 h 2116"/>
              <a:gd name="T4" fmla="*/ 1060 w 1926"/>
              <a:gd name="T5" fmla="*/ 195 h 2116"/>
              <a:gd name="T6" fmla="*/ 1060 w 1926"/>
              <a:gd name="T7" fmla="*/ 195 h 2116"/>
              <a:gd name="T8" fmla="*/ 1925 w 1926"/>
              <a:gd name="T9" fmla="*/ 1152 h 2116"/>
              <a:gd name="T10" fmla="*/ 1925 w 1926"/>
              <a:gd name="T11" fmla="*/ 1152 h 2116"/>
              <a:gd name="T12" fmla="*/ 1925 w 1926"/>
              <a:gd name="T13" fmla="*/ 1152 h 2116"/>
              <a:gd name="T14" fmla="*/ 963 w 1926"/>
              <a:gd name="T15" fmla="*/ 2115 h 2116"/>
              <a:gd name="T16" fmla="*/ 963 w 1926"/>
              <a:gd name="T17" fmla="*/ 2115 h 2116"/>
              <a:gd name="T18" fmla="*/ 963 w 1926"/>
              <a:gd name="T19" fmla="*/ 2115 h 2116"/>
              <a:gd name="T20" fmla="*/ 0 w 1926"/>
              <a:gd name="T21" fmla="*/ 1152 h 2116"/>
              <a:gd name="T22" fmla="*/ 0 w 1926"/>
              <a:gd name="T23" fmla="*/ 1152 h 2116"/>
              <a:gd name="T24" fmla="*/ 0 w 1926"/>
              <a:gd name="T25" fmla="*/ 1152 h 2116"/>
              <a:gd name="T26" fmla="*/ 865 w 1926"/>
              <a:gd name="T27" fmla="*/ 195 h 2116"/>
              <a:gd name="T28" fmla="*/ 865 w 1926"/>
              <a:gd name="T29" fmla="*/ 195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26" h="2116">
                <a:moveTo>
                  <a:pt x="865" y="195"/>
                </a:moveTo>
                <a:lnTo>
                  <a:pt x="963" y="0"/>
                </a:lnTo>
                <a:lnTo>
                  <a:pt x="1060" y="195"/>
                </a:lnTo>
                <a:lnTo>
                  <a:pt x="1060" y="195"/>
                </a:lnTo>
                <a:cubicBezTo>
                  <a:pt x="1546" y="245"/>
                  <a:pt x="1925" y="654"/>
                  <a:pt x="1925" y="1152"/>
                </a:cubicBezTo>
                <a:lnTo>
                  <a:pt x="1925" y="1152"/>
                </a:lnTo>
                <a:lnTo>
                  <a:pt x="1925" y="1152"/>
                </a:lnTo>
                <a:cubicBezTo>
                  <a:pt x="1925" y="1684"/>
                  <a:pt x="1494" y="2115"/>
                  <a:pt x="963" y="2115"/>
                </a:cubicBezTo>
                <a:lnTo>
                  <a:pt x="963" y="2115"/>
                </a:lnTo>
                <a:lnTo>
                  <a:pt x="963" y="2115"/>
                </a:lnTo>
                <a:cubicBezTo>
                  <a:pt x="431" y="2115"/>
                  <a:pt x="0" y="1684"/>
                  <a:pt x="0" y="1152"/>
                </a:cubicBezTo>
                <a:lnTo>
                  <a:pt x="0" y="1152"/>
                </a:lnTo>
                <a:lnTo>
                  <a:pt x="0" y="1152"/>
                </a:lnTo>
                <a:cubicBezTo>
                  <a:pt x="0" y="654"/>
                  <a:pt x="379" y="245"/>
                  <a:pt x="865" y="195"/>
                </a:cubicBezTo>
                <a:lnTo>
                  <a:pt x="865" y="19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18FA8E3-FD40-8F44-BB6C-C76F1781E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6355" y="5747166"/>
            <a:ext cx="460373" cy="460373"/>
          </a:xfrm>
          <a:custGeom>
            <a:avLst/>
            <a:gdLst>
              <a:gd name="connsiteX0" fmla="*/ 231854 w 462458"/>
              <a:gd name="connsiteY0" fmla="*/ 85564 h 462458"/>
              <a:gd name="connsiteX1" fmla="*/ 376892 w 462458"/>
              <a:gd name="connsiteY1" fmla="*/ 231226 h 462458"/>
              <a:gd name="connsiteX2" fmla="*/ 231854 w 462458"/>
              <a:gd name="connsiteY2" fmla="*/ 376889 h 462458"/>
              <a:gd name="connsiteX3" fmla="*/ 85566 w 462458"/>
              <a:gd name="connsiteY3" fmla="*/ 231226 h 462458"/>
              <a:gd name="connsiteX4" fmla="*/ 231854 w 462458"/>
              <a:gd name="connsiteY4" fmla="*/ 85564 h 462458"/>
              <a:gd name="connsiteX5" fmla="*/ 232479 w 462458"/>
              <a:gd name="connsiteY5" fmla="*/ 34997 h 462458"/>
              <a:gd name="connsiteX6" fmla="*/ 34997 w 462458"/>
              <a:gd name="connsiteY6" fmla="*/ 231229 h 462458"/>
              <a:gd name="connsiteX7" fmla="*/ 232479 w 462458"/>
              <a:gd name="connsiteY7" fmla="*/ 427462 h 462458"/>
              <a:gd name="connsiteX8" fmla="*/ 427461 w 462458"/>
              <a:gd name="connsiteY8" fmla="*/ 231229 h 462458"/>
              <a:gd name="connsiteX9" fmla="*/ 232479 w 462458"/>
              <a:gd name="connsiteY9" fmla="*/ 34997 h 462458"/>
              <a:gd name="connsiteX10" fmla="*/ 232479 w 462458"/>
              <a:gd name="connsiteY10" fmla="*/ 0 h 462458"/>
              <a:gd name="connsiteX11" fmla="*/ 462458 w 462458"/>
              <a:gd name="connsiteY11" fmla="*/ 231229 h 462458"/>
              <a:gd name="connsiteX12" fmla="*/ 232479 w 462458"/>
              <a:gd name="connsiteY12" fmla="*/ 462458 h 462458"/>
              <a:gd name="connsiteX13" fmla="*/ 0 w 462458"/>
              <a:gd name="connsiteY13" fmla="*/ 231229 h 462458"/>
              <a:gd name="connsiteX14" fmla="*/ 232479 w 462458"/>
              <a:gd name="connsiteY14" fmla="*/ 0 h 46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458" h="462458">
                <a:moveTo>
                  <a:pt x="231854" y="85564"/>
                </a:moveTo>
                <a:cubicBezTo>
                  <a:pt x="310624" y="85564"/>
                  <a:pt x="376892" y="150861"/>
                  <a:pt x="376892" y="231226"/>
                </a:cubicBezTo>
                <a:cubicBezTo>
                  <a:pt x="376892" y="311592"/>
                  <a:pt x="310624" y="376889"/>
                  <a:pt x="231854" y="376889"/>
                </a:cubicBezTo>
                <a:cubicBezTo>
                  <a:pt x="150583" y="376889"/>
                  <a:pt x="85566" y="311592"/>
                  <a:pt x="85566" y="231226"/>
                </a:cubicBezTo>
                <a:cubicBezTo>
                  <a:pt x="85566" y="150861"/>
                  <a:pt x="150583" y="85564"/>
                  <a:pt x="231854" y="85564"/>
                </a:cubicBezTo>
                <a:close/>
                <a:moveTo>
                  <a:pt x="232479" y="34997"/>
                </a:moveTo>
                <a:cubicBezTo>
                  <a:pt x="122489" y="34997"/>
                  <a:pt x="34997" y="122489"/>
                  <a:pt x="34997" y="231229"/>
                </a:cubicBezTo>
                <a:cubicBezTo>
                  <a:pt x="34997" y="339969"/>
                  <a:pt x="122489" y="427462"/>
                  <a:pt x="232479" y="427462"/>
                </a:cubicBezTo>
                <a:cubicBezTo>
                  <a:pt x="339969" y="427462"/>
                  <a:pt x="427461" y="339969"/>
                  <a:pt x="427461" y="231229"/>
                </a:cubicBezTo>
                <a:cubicBezTo>
                  <a:pt x="427461" y="122489"/>
                  <a:pt x="339969" y="34997"/>
                  <a:pt x="232479" y="34997"/>
                </a:cubicBezTo>
                <a:close/>
                <a:moveTo>
                  <a:pt x="232479" y="0"/>
                </a:moveTo>
                <a:cubicBezTo>
                  <a:pt x="358717" y="0"/>
                  <a:pt x="462458" y="103741"/>
                  <a:pt x="462458" y="231229"/>
                </a:cubicBezTo>
                <a:cubicBezTo>
                  <a:pt x="462458" y="358718"/>
                  <a:pt x="358717" y="462458"/>
                  <a:pt x="232479" y="462458"/>
                </a:cubicBezTo>
                <a:cubicBezTo>
                  <a:pt x="103741" y="462458"/>
                  <a:pt x="0" y="358718"/>
                  <a:pt x="0" y="231229"/>
                </a:cubicBezTo>
                <a:cubicBezTo>
                  <a:pt x="0" y="103741"/>
                  <a:pt x="103741" y="0"/>
                  <a:pt x="23247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88">
            <a:extLst>
              <a:ext uri="{FF2B5EF4-FFF2-40B4-BE49-F238E27FC236}">
                <a16:creationId xmlns:a16="http://schemas.microsoft.com/office/drawing/2014/main" id="{49AC242B-FD60-6E49-902B-69DCDC2F6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4854" y="6549502"/>
            <a:ext cx="2401513" cy="2637815"/>
          </a:xfrm>
          <a:custGeom>
            <a:avLst/>
            <a:gdLst>
              <a:gd name="T0" fmla="*/ 0 w 1926"/>
              <a:gd name="T1" fmla="*/ 962 h 2116"/>
              <a:gd name="T2" fmla="*/ 962 w 1926"/>
              <a:gd name="T3" fmla="*/ 0 h 2116"/>
              <a:gd name="T4" fmla="*/ 962 w 1926"/>
              <a:gd name="T5" fmla="*/ 0 h 2116"/>
              <a:gd name="T6" fmla="*/ 962 w 1926"/>
              <a:gd name="T7" fmla="*/ 0 h 2116"/>
              <a:gd name="T8" fmla="*/ 1925 w 1926"/>
              <a:gd name="T9" fmla="*/ 962 h 2116"/>
              <a:gd name="T10" fmla="*/ 1925 w 1926"/>
              <a:gd name="T11" fmla="*/ 962 h 2116"/>
              <a:gd name="T12" fmla="*/ 1925 w 1926"/>
              <a:gd name="T13" fmla="*/ 962 h 2116"/>
              <a:gd name="T14" fmla="*/ 1059 w 1926"/>
              <a:gd name="T15" fmla="*/ 1920 h 2116"/>
              <a:gd name="T16" fmla="*/ 1059 w 1926"/>
              <a:gd name="T17" fmla="*/ 1920 h 2116"/>
              <a:gd name="T18" fmla="*/ 962 w 1926"/>
              <a:gd name="T19" fmla="*/ 2115 h 2116"/>
              <a:gd name="T20" fmla="*/ 865 w 1926"/>
              <a:gd name="T21" fmla="*/ 1920 h 2116"/>
              <a:gd name="T22" fmla="*/ 865 w 1926"/>
              <a:gd name="T23" fmla="*/ 1920 h 2116"/>
              <a:gd name="T24" fmla="*/ 0 w 1926"/>
              <a:gd name="T25" fmla="*/ 962 h 2116"/>
              <a:gd name="T26" fmla="*/ 0 w 1926"/>
              <a:gd name="T27" fmla="*/ 962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26" h="2116">
                <a:moveTo>
                  <a:pt x="0" y="962"/>
                </a:moveTo>
                <a:cubicBezTo>
                  <a:pt x="0" y="431"/>
                  <a:pt x="431" y="0"/>
                  <a:pt x="962" y="0"/>
                </a:cubicBezTo>
                <a:lnTo>
                  <a:pt x="962" y="0"/>
                </a:lnTo>
                <a:lnTo>
                  <a:pt x="962" y="0"/>
                </a:lnTo>
                <a:cubicBezTo>
                  <a:pt x="1494" y="0"/>
                  <a:pt x="1925" y="431"/>
                  <a:pt x="1925" y="962"/>
                </a:cubicBezTo>
                <a:lnTo>
                  <a:pt x="1925" y="962"/>
                </a:lnTo>
                <a:lnTo>
                  <a:pt x="1925" y="962"/>
                </a:lnTo>
                <a:cubicBezTo>
                  <a:pt x="1925" y="1461"/>
                  <a:pt x="1546" y="1870"/>
                  <a:pt x="1059" y="1920"/>
                </a:cubicBezTo>
                <a:lnTo>
                  <a:pt x="1059" y="1920"/>
                </a:lnTo>
                <a:lnTo>
                  <a:pt x="962" y="2115"/>
                </a:lnTo>
                <a:lnTo>
                  <a:pt x="865" y="1920"/>
                </a:lnTo>
                <a:lnTo>
                  <a:pt x="865" y="1920"/>
                </a:lnTo>
                <a:cubicBezTo>
                  <a:pt x="379" y="1870"/>
                  <a:pt x="0" y="1461"/>
                  <a:pt x="0" y="962"/>
                </a:cubicBezTo>
                <a:lnTo>
                  <a:pt x="0" y="9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5481582B-36E7-CD49-89B5-54E237B6B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8171" y="9280743"/>
            <a:ext cx="454878" cy="454874"/>
          </a:xfrm>
          <a:custGeom>
            <a:avLst/>
            <a:gdLst>
              <a:gd name="connsiteX0" fmla="*/ 228467 w 456938"/>
              <a:gd name="connsiteY0" fmla="*/ 82803 h 456934"/>
              <a:gd name="connsiteX1" fmla="*/ 374127 w 456938"/>
              <a:gd name="connsiteY1" fmla="*/ 229093 h 456934"/>
              <a:gd name="connsiteX2" fmla="*/ 228467 w 456938"/>
              <a:gd name="connsiteY2" fmla="*/ 374133 h 456934"/>
              <a:gd name="connsiteX3" fmla="*/ 82807 w 456938"/>
              <a:gd name="connsiteY3" fmla="*/ 229093 h 456934"/>
              <a:gd name="connsiteX4" fmla="*/ 228467 w 456938"/>
              <a:gd name="connsiteY4" fmla="*/ 82803 h 456934"/>
              <a:gd name="connsiteX5" fmla="*/ 229095 w 456938"/>
              <a:gd name="connsiteY5" fmla="*/ 27541 h 456934"/>
              <a:gd name="connsiteX6" fmla="*/ 28793 w 456938"/>
              <a:gd name="connsiteY6" fmla="*/ 227841 h 456934"/>
              <a:gd name="connsiteX7" fmla="*/ 229095 w 456938"/>
              <a:gd name="connsiteY7" fmla="*/ 428141 h 456934"/>
              <a:gd name="connsiteX8" fmla="*/ 429397 w 456938"/>
              <a:gd name="connsiteY8" fmla="*/ 227841 h 456934"/>
              <a:gd name="connsiteX9" fmla="*/ 229095 w 456938"/>
              <a:gd name="connsiteY9" fmla="*/ 27541 h 456934"/>
              <a:gd name="connsiteX10" fmla="*/ 229095 w 456938"/>
              <a:gd name="connsiteY10" fmla="*/ 0 h 456934"/>
              <a:gd name="connsiteX11" fmla="*/ 456938 w 456938"/>
              <a:gd name="connsiteY11" fmla="*/ 227841 h 456934"/>
              <a:gd name="connsiteX12" fmla="*/ 229095 w 456938"/>
              <a:gd name="connsiteY12" fmla="*/ 456934 h 456934"/>
              <a:gd name="connsiteX13" fmla="*/ 0 w 456938"/>
              <a:gd name="connsiteY13" fmla="*/ 227841 h 456934"/>
              <a:gd name="connsiteX14" fmla="*/ 229095 w 456938"/>
              <a:gd name="connsiteY14" fmla="*/ 0 h 456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6938" h="456934">
                <a:moveTo>
                  <a:pt x="228467" y="82803"/>
                </a:moveTo>
                <a:cubicBezTo>
                  <a:pt x="308831" y="82803"/>
                  <a:pt x="374127" y="149071"/>
                  <a:pt x="374127" y="229093"/>
                </a:cubicBezTo>
                <a:cubicBezTo>
                  <a:pt x="374127" y="309115"/>
                  <a:pt x="308831" y="374133"/>
                  <a:pt x="228467" y="374133"/>
                </a:cubicBezTo>
                <a:cubicBezTo>
                  <a:pt x="146847" y="374133"/>
                  <a:pt x="82807" y="309115"/>
                  <a:pt x="82807" y="229093"/>
                </a:cubicBezTo>
                <a:cubicBezTo>
                  <a:pt x="82807" y="149071"/>
                  <a:pt x="146847" y="82803"/>
                  <a:pt x="228467" y="82803"/>
                </a:cubicBezTo>
                <a:close/>
                <a:moveTo>
                  <a:pt x="229095" y="27541"/>
                </a:moveTo>
                <a:cubicBezTo>
                  <a:pt x="118929" y="27541"/>
                  <a:pt x="28793" y="117676"/>
                  <a:pt x="28793" y="227841"/>
                </a:cubicBezTo>
                <a:cubicBezTo>
                  <a:pt x="28793" y="338006"/>
                  <a:pt x="118929" y="428141"/>
                  <a:pt x="229095" y="428141"/>
                </a:cubicBezTo>
                <a:cubicBezTo>
                  <a:pt x="339261" y="428141"/>
                  <a:pt x="429397" y="338006"/>
                  <a:pt x="429397" y="227841"/>
                </a:cubicBezTo>
                <a:cubicBezTo>
                  <a:pt x="429397" y="117676"/>
                  <a:pt x="339261" y="27541"/>
                  <a:pt x="229095" y="27541"/>
                </a:cubicBezTo>
                <a:close/>
                <a:moveTo>
                  <a:pt x="229095" y="0"/>
                </a:moveTo>
                <a:cubicBezTo>
                  <a:pt x="354284" y="0"/>
                  <a:pt x="456938" y="101402"/>
                  <a:pt x="456938" y="227841"/>
                </a:cubicBezTo>
                <a:cubicBezTo>
                  <a:pt x="456938" y="354280"/>
                  <a:pt x="354284" y="456934"/>
                  <a:pt x="229095" y="456934"/>
                </a:cubicBezTo>
                <a:cubicBezTo>
                  <a:pt x="102655" y="456934"/>
                  <a:pt x="0" y="354280"/>
                  <a:pt x="0" y="227841"/>
                </a:cubicBezTo>
                <a:cubicBezTo>
                  <a:pt x="0" y="101402"/>
                  <a:pt x="102655" y="0"/>
                  <a:pt x="2290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91">
            <a:extLst>
              <a:ext uri="{FF2B5EF4-FFF2-40B4-BE49-F238E27FC236}">
                <a16:creationId xmlns:a16="http://schemas.microsoft.com/office/drawing/2014/main" id="{EFCA6101-08AF-2B42-B756-02F807B5E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5348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4 w 1428"/>
              <a:gd name="T3" fmla="*/ 0 h 1427"/>
              <a:gd name="T4" fmla="*/ 714 w 1428"/>
              <a:gd name="T5" fmla="*/ 0 h 1427"/>
              <a:gd name="T6" fmla="*/ 714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4 w 1428"/>
              <a:gd name="T15" fmla="*/ 1426 h 1427"/>
              <a:gd name="T16" fmla="*/ 714 w 1428"/>
              <a:gd name="T17" fmla="*/ 1426 h 1427"/>
              <a:gd name="T18" fmla="*/ 714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20" y="0"/>
                  <a:pt x="714" y="0"/>
                </a:cubicBezTo>
                <a:lnTo>
                  <a:pt x="714" y="0"/>
                </a:lnTo>
                <a:lnTo>
                  <a:pt x="714" y="0"/>
                </a:lnTo>
                <a:cubicBezTo>
                  <a:pt x="1108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8" y="1426"/>
                  <a:pt x="714" y="1426"/>
                </a:cubicBezTo>
                <a:lnTo>
                  <a:pt x="714" y="1426"/>
                </a:lnTo>
                <a:lnTo>
                  <a:pt x="714" y="1426"/>
                </a:lnTo>
                <a:cubicBezTo>
                  <a:pt x="320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3">
            <a:extLst>
              <a:ext uri="{FF2B5EF4-FFF2-40B4-BE49-F238E27FC236}">
                <a16:creationId xmlns:a16="http://schemas.microsoft.com/office/drawing/2014/main" id="{C1A01D7D-0788-3946-BE47-C08118A57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9422" y="6302210"/>
            <a:ext cx="2401509" cy="2637815"/>
          </a:xfrm>
          <a:custGeom>
            <a:avLst/>
            <a:gdLst>
              <a:gd name="T0" fmla="*/ 865 w 1926"/>
              <a:gd name="T1" fmla="*/ 195 h 2116"/>
              <a:gd name="T2" fmla="*/ 963 w 1926"/>
              <a:gd name="T3" fmla="*/ 0 h 2116"/>
              <a:gd name="T4" fmla="*/ 1060 w 1926"/>
              <a:gd name="T5" fmla="*/ 195 h 2116"/>
              <a:gd name="T6" fmla="*/ 1060 w 1926"/>
              <a:gd name="T7" fmla="*/ 195 h 2116"/>
              <a:gd name="T8" fmla="*/ 1925 w 1926"/>
              <a:gd name="T9" fmla="*/ 1152 h 2116"/>
              <a:gd name="T10" fmla="*/ 1925 w 1926"/>
              <a:gd name="T11" fmla="*/ 1152 h 2116"/>
              <a:gd name="T12" fmla="*/ 1925 w 1926"/>
              <a:gd name="T13" fmla="*/ 1152 h 2116"/>
              <a:gd name="T14" fmla="*/ 963 w 1926"/>
              <a:gd name="T15" fmla="*/ 2115 h 2116"/>
              <a:gd name="T16" fmla="*/ 963 w 1926"/>
              <a:gd name="T17" fmla="*/ 2115 h 2116"/>
              <a:gd name="T18" fmla="*/ 963 w 1926"/>
              <a:gd name="T19" fmla="*/ 2115 h 2116"/>
              <a:gd name="T20" fmla="*/ 0 w 1926"/>
              <a:gd name="T21" fmla="*/ 1152 h 2116"/>
              <a:gd name="T22" fmla="*/ 0 w 1926"/>
              <a:gd name="T23" fmla="*/ 1152 h 2116"/>
              <a:gd name="T24" fmla="*/ 0 w 1926"/>
              <a:gd name="T25" fmla="*/ 1152 h 2116"/>
              <a:gd name="T26" fmla="*/ 865 w 1926"/>
              <a:gd name="T27" fmla="*/ 195 h 2116"/>
              <a:gd name="T28" fmla="*/ 865 w 1926"/>
              <a:gd name="T29" fmla="*/ 195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26" h="2116">
                <a:moveTo>
                  <a:pt x="865" y="195"/>
                </a:moveTo>
                <a:lnTo>
                  <a:pt x="963" y="0"/>
                </a:lnTo>
                <a:lnTo>
                  <a:pt x="1060" y="195"/>
                </a:lnTo>
                <a:lnTo>
                  <a:pt x="1060" y="195"/>
                </a:lnTo>
                <a:cubicBezTo>
                  <a:pt x="1546" y="245"/>
                  <a:pt x="1925" y="654"/>
                  <a:pt x="1925" y="1152"/>
                </a:cubicBezTo>
                <a:lnTo>
                  <a:pt x="1925" y="1152"/>
                </a:lnTo>
                <a:lnTo>
                  <a:pt x="1925" y="1152"/>
                </a:lnTo>
                <a:cubicBezTo>
                  <a:pt x="1925" y="1684"/>
                  <a:pt x="1494" y="2115"/>
                  <a:pt x="963" y="2115"/>
                </a:cubicBezTo>
                <a:lnTo>
                  <a:pt x="963" y="2115"/>
                </a:lnTo>
                <a:lnTo>
                  <a:pt x="963" y="2115"/>
                </a:lnTo>
                <a:cubicBezTo>
                  <a:pt x="431" y="2115"/>
                  <a:pt x="0" y="1684"/>
                  <a:pt x="0" y="1152"/>
                </a:cubicBezTo>
                <a:lnTo>
                  <a:pt x="0" y="1152"/>
                </a:lnTo>
                <a:lnTo>
                  <a:pt x="0" y="1152"/>
                </a:lnTo>
                <a:cubicBezTo>
                  <a:pt x="0" y="654"/>
                  <a:pt x="379" y="245"/>
                  <a:pt x="865" y="195"/>
                </a:cubicBezTo>
                <a:lnTo>
                  <a:pt x="865" y="19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278791E-661A-894B-AD73-92522208D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735" y="5752663"/>
            <a:ext cx="454882" cy="454874"/>
          </a:xfrm>
          <a:custGeom>
            <a:avLst/>
            <a:gdLst>
              <a:gd name="connsiteX0" fmla="*/ 228468 w 456942"/>
              <a:gd name="connsiteY0" fmla="*/ 82803 h 456934"/>
              <a:gd name="connsiteX1" fmla="*/ 374128 w 456942"/>
              <a:gd name="connsiteY1" fmla="*/ 228465 h 456934"/>
              <a:gd name="connsiteX2" fmla="*/ 228468 w 456942"/>
              <a:gd name="connsiteY2" fmla="*/ 374128 h 456934"/>
              <a:gd name="connsiteX3" fmla="*/ 82806 w 456942"/>
              <a:gd name="connsiteY3" fmla="*/ 228465 h 456934"/>
              <a:gd name="connsiteX4" fmla="*/ 228468 w 456942"/>
              <a:gd name="connsiteY4" fmla="*/ 82803 h 456934"/>
              <a:gd name="connsiteX5" fmla="*/ 228470 w 456942"/>
              <a:gd name="connsiteY5" fmla="*/ 28793 h 456934"/>
              <a:gd name="connsiteX6" fmla="*/ 28714 w 456942"/>
              <a:gd name="connsiteY6" fmla="*/ 229093 h 456934"/>
              <a:gd name="connsiteX7" fmla="*/ 228470 w 456942"/>
              <a:gd name="connsiteY7" fmla="*/ 429393 h 456934"/>
              <a:gd name="connsiteX8" fmla="*/ 428226 w 456942"/>
              <a:gd name="connsiteY8" fmla="*/ 229093 h 456934"/>
              <a:gd name="connsiteX9" fmla="*/ 228470 w 456942"/>
              <a:gd name="connsiteY9" fmla="*/ 28793 h 456934"/>
              <a:gd name="connsiteX10" fmla="*/ 228470 w 456942"/>
              <a:gd name="connsiteY10" fmla="*/ 0 h 456934"/>
              <a:gd name="connsiteX11" fmla="*/ 456942 w 456942"/>
              <a:gd name="connsiteY11" fmla="*/ 229093 h 456934"/>
              <a:gd name="connsiteX12" fmla="*/ 228470 w 456942"/>
              <a:gd name="connsiteY12" fmla="*/ 456934 h 456934"/>
              <a:gd name="connsiteX13" fmla="*/ 0 w 456942"/>
              <a:gd name="connsiteY13" fmla="*/ 229093 h 456934"/>
              <a:gd name="connsiteX14" fmla="*/ 228470 w 456942"/>
              <a:gd name="connsiteY14" fmla="*/ 0 h 456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6942" h="456934">
                <a:moveTo>
                  <a:pt x="228468" y="82803"/>
                </a:moveTo>
                <a:cubicBezTo>
                  <a:pt x="310088" y="82803"/>
                  <a:pt x="374128" y="148100"/>
                  <a:pt x="374128" y="228465"/>
                </a:cubicBezTo>
                <a:cubicBezTo>
                  <a:pt x="374128" y="308831"/>
                  <a:pt x="310088" y="374128"/>
                  <a:pt x="228468" y="374128"/>
                </a:cubicBezTo>
                <a:cubicBezTo>
                  <a:pt x="146848" y="374128"/>
                  <a:pt x="82806" y="308831"/>
                  <a:pt x="82806" y="228465"/>
                </a:cubicBezTo>
                <a:cubicBezTo>
                  <a:pt x="82806" y="148100"/>
                  <a:pt x="146848" y="82803"/>
                  <a:pt x="228468" y="82803"/>
                </a:cubicBezTo>
                <a:close/>
                <a:moveTo>
                  <a:pt x="228470" y="28793"/>
                </a:moveTo>
                <a:cubicBezTo>
                  <a:pt x="118606" y="28793"/>
                  <a:pt x="28714" y="118928"/>
                  <a:pt x="28714" y="229093"/>
                </a:cubicBezTo>
                <a:cubicBezTo>
                  <a:pt x="28714" y="339258"/>
                  <a:pt x="118606" y="429393"/>
                  <a:pt x="228470" y="429393"/>
                </a:cubicBezTo>
                <a:cubicBezTo>
                  <a:pt x="338336" y="429393"/>
                  <a:pt x="428226" y="339258"/>
                  <a:pt x="428226" y="229093"/>
                </a:cubicBezTo>
                <a:cubicBezTo>
                  <a:pt x="428226" y="118928"/>
                  <a:pt x="338336" y="28793"/>
                  <a:pt x="228470" y="28793"/>
                </a:cubicBezTo>
                <a:close/>
                <a:moveTo>
                  <a:pt x="228470" y="0"/>
                </a:moveTo>
                <a:cubicBezTo>
                  <a:pt x="354566" y="0"/>
                  <a:pt x="456942" y="102654"/>
                  <a:pt x="456942" y="229093"/>
                </a:cubicBezTo>
                <a:cubicBezTo>
                  <a:pt x="456942" y="355533"/>
                  <a:pt x="354566" y="456934"/>
                  <a:pt x="228470" y="456934"/>
                </a:cubicBezTo>
                <a:cubicBezTo>
                  <a:pt x="102374" y="456934"/>
                  <a:pt x="0" y="355533"/>
                  <a:pt x="0" y="229093"/>
                </a:cubicBezTo>
                <a:cubicBezTo>
                  <a:pt x="0" y="102654"/>
                  <a:pt x="102374" y="0"/>
                  <a:pt x="2284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196">
            <a:extLst>
              <a:ext uri="{FF2B5EF4-FFF2-40B4-BE49-F238E27FC236}">
                <a16:creationId xmlns:a16="http://schemas.microsoft.com/office/drawing/2014/main" id="{E4BFBB79-BC53-1541-9459-D8FE30AEC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9914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3 w 1428"/>
              <a:gd name="T3" fmla="*/ 0 h 1427"/>
              <a:gd name="T4" fmla="*/ 713 w 1428"/>
              <a:gd name="T5" fmla="*/ 0 h 1427"/>
              <a:gd name="T6" fmla="*/ 713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3 w 1428"/>
              <a:gd name="T15" fmla="*/ 1426 h 1427"/>
              <a:gd name="T16" fmla="*/ 713 w 1428"/>
              <a:gd name="T17" fmla="*/ 1426 h 1427"/>
              <a:gd name="T18" fmla="*/ 713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19" y="0"/>
                  <a:pt x="713" y="0"/>
                </a:cubicBezTo>
                <a:lnTo>
                  <a:pt x="713" y="0"/>
                </a:lnTo>
                <a:lnTo>
                  <a:pt x="713" y="0"/>
                </a:lnTo>
                <a:cubicBezTo>
                  <a:pt x="1107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7" y="1426"/>
                  <a:pt x="713" y="1426"/>
                </a:cubicBezTo>
                <a:lnTo>
                  <a:pt x="713" y="1426"/>
                </a:lnTo>
                <a:lnTo>
                  <a:pt x="713" y="1426"/>
                </a:lnTo>
                <a:cubicBezTo>
                  <a:pt x="319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03">
            <a:extLst>
              <a:ext uri="{FF2B5EF4-FFF2-40B4-BE49-F238E27FC236}">
                <a16:creationId xmlns:a16="http://schemas.microsoft.com/office/drawing/2014/main" id="{D927DCC2-73AF-454D-8A4F-4586F0F9A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8492" y="6549502"/>
            <a:ext cx="2401509" cy="2637815"/>
          </a:xfrm>
          <a:custGeom>
            <a:avLst/>
            <a:gdLst>
              <a:gd name="T0" fmla="*/ 0 w 1926"/>
              <a:gd name="T1" fmla="*/ 962 h 2116"/>
              <a:gd name="T2" fmla="*/ 963 w 1926"/>
              <a:gd name="T3" fmla="*/ 0 h 2116"/>
              <a:gd name="T4" fmla="*/ 963 w 1926"/>
              <a:gd name="T5" fmla="*/ 0 h 2116"/>
              <a:gd name="T6" fmla="*/ 963 w 1926"/>
              <a:gd name="T7" fmla="*/ 0 h 2116"/>
              <a:gd name="T8" fmla="*/ 1925 w 1926"/>
              <a:gd name="T9" fmla="*/ 962 h 2116"/>
              <a:gd name="T10" fmla="*/ 1925 w 1926"/>
              <a:gd name="T11" fmla="*/ 962 h 2116"/>
              <a:gd name="T12" fmla="*/ 1925 w 1926"/>
              <a:gd name="T13" fmla="*/ 962 h 2116"/>
              <a:gd name="T14" fmla="*/ 1060 w 1926"/>
              <a:gd name="T15" fmla="*/ 1920 h 2116"/>
              <a:gd name="T16" fmla="*/ 1060 w 1926"/>
              <a:gd name="T17" fmla="*/ 1920 h 2116"/>
              <a:gd name="T18" fmla="*/ 963 w 1926"/>
              <a:gd name="T19" fmla="*/ 2115 h 2116"/>
              <a:gd name="T20" fmla="*/ 865 w 1926"/>
              <a:gd name="T21" fmla="*/ 1920 h 2116"/>
              <a:gd name="T22" fmla="*/ 865 w 1926"/>
              <a:gd name="T23" fmla="*/ 1920 h 2116"/>
              <a:gd name="T24" fmla="*/ 0 w 1926"/>
              <a:gd name="T25" fmla="*/ 962 h 2116"/>
              <a:gd name="T26" fmla="*/ 0 w 1926"/>
              <a:gd name="T27" fmla="*/ 962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26" h="2116">
                <a:moveTo>
                  <a:pt x="0" y="962"/>
                </a:moveTo>
                <a:cubicBezTo>
                  <a:pt x="0" y="431"/>
                  <a:pt x="431" y="0"/>
                  <a:pt x="963" y="0"/>
                </a:cubicBezTo>
                <a:lnTo>
                  <a:pt x="963" y="0"/>
                </a:lnTo>
                <a:lnTo>
                  <a:pt x="963" y="0"/>
                </a:lnTo>
                <a:cubicBezTo>
                  <a:pt x="1494" y="0"/>
                  <a:pt x="1925" y="431"/>
                  <a:pt x="1925" y="962"/>
                </a:cubicBezTo>
                <a:lnTo>
                  <a:pt x="1925" y="962"/>
                </a:lnTo>
                <a:lnTo>
                  <a:pt x="1925" y="962"/>
                </a:lnTo>
                <a:cubicBezTo>
                  <a:pt x="1925" y="1461"/>
                  <a:pt x="1546" y="1870"/>
                  <a:pt x="1060" y="1920"/>
                </a:cubicBezTo>
                <a:lnTo>
                  <a:pt x="1060" y="1920"/>
                </a:lnTo>
                <a:lnTo>
                  <a:pt x="963" y="2115"/>
                </a:lnTo>
                <a:lnTo>
                  <a:pt x="865" y="1920"/>
                </a:lnTo>
                <a:lnTo>
                  <a:pt x="865" y="1920"/>
                </a:lnTo>
                <a:cubicBezTo>
                  <a:pt x="379" y="1870"/>
                  <a:pt x="0" y="1461"/>
                  <a:pt x="0" y="962"/>
                </a:cubicBezTo>
                <a:lnTo>
                  <a:pt x="0" y="96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F316B7E1-4DF4-5B4D-B81B-B0F5F40CB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09059" y="9280743"/>
            <a:ext cx="460375" cy="460373"/>
          </a:xfrm>
          <a:custGeom>
            <a:avLst/>
            <a:gdLst>
              <a:gd name="connsiteX0" fmla="*/ 231232 w 462460"/>
              <a:gd name="connsiteY0" fmla="*/ 85564 h 462458"/>
              <a:gd name="connsiteX1" fmla="*/ 376900 w 462460"/>
              <a:gd name="connsiteY1" fmla="*/ 231226 h 462458"/>
              <a:gd name="connsiteX2" fmla="*/ 231232 w 462460"/>
              <a:gd name="connsiteY2" fmla="*/ 376888 h 462458"/>
              <a:gd name="connsiteX3" fmla="*/ 85564 w 462460"/>
              <a:gd name="connsiteY3" fmla="*/ 231226 h 462458"/>
              <a:gd name="connsiteX4" fmla="*/ 231232 w 462460"/>
              <a:gd name="connsiteY4" fmla="*/ 85564 h 462458"/>
              <a:gd name="connsiteX5" fmla="*/ 231230 w 462460"/>
              <a:gd name="connsiteY5" fmla="*/ 34997 h 462458"/>
              <a:gd name="connsiteX6" fmla="*/ 34998 w 462460"/>
              <a:gd name="connsiteY6" fmla="*/ 231229 h 462458"/>
              <a:gd name="connsiteX7" fmla="*/ 231230 w 462460"/>
              <a:gd name="connsiteY7" fmla="*/ 427461 h 462458"/>
              <a:gd name="connsiteX8" fmla="*/ 427462 w 462460"/>
              <a:gd name="connsiteY8" fmla="*/ 231229 h 462458"/>
              <a:gd name="connsiteX9" fmla="*/ 231230 w 462460"/>
              <a:gd name="connsiteY9" fmla="*/ 34997 h 462458"/>
              <a:gd name="connsiteX10" fmla="*/ 231230 w 462460"/>
              <a:gd name="connsiteY10" fmla="*/ 0 h 462458"/>
              <a:gd name="connsiteX11" fmla="*/ 462460 w 462460"/>
              <a:gd name="connsiteY11" fmla="*/ 231229 h 462458"/>
              <a:gd name="connsiteX12" fmla="*/ 231230 w 462460"/>
              <a:gd name="connsiteY12" fmla="*/ 462458 h 462458"/>
              <a:gd name="connsiteX13" fmla="*/ 0 w 462460"/>
              <a:gd name="connsiteY13" fmla="*/ 231229 h 462458"/>
              <a:gd name="connsiteX14" fmla="*/ 231230 w 462460"/>
              <a:gd name="connsiteY14" fmla="*/ 0 h 46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460" h="462458">
                <a:moveTo>
                  <a:pt x="231232" y="85564"/>
                </a:moveTo>
                <a:cubicBezTo>
                  <a:pt x="310914" y="85564"/>
                  <a:pt x="376900" y="150861"/>
                  <a:pt x="376900" y="231226"/>
                </a:cubicBezTo>
                <a:cubicBezTo>
                  <a:pt x="376900" y="311591"/>
                  <a:pt x="310914" y="376888"/>
                  <a:pt x="231232" y="376888"/>
                </a:cubicBezTo>
                <a:cubicBezTo>
                  <a:pt x="151552" y="376888"/>
                  <a:pt x="85564" y="311591"/>
                  <a:pt x="85564" y="231226"/>
                </a:cubicBezTo>
                <a:cubicBezTo>
                  <a:pt x="85564" y="150861"/>
                  <a:pt x="151552" y="85564"/>
                  <a:pt x="231232" y="85564"/>
                </a:cubicBezTo>
                <a:close/>
                <a:moveTo>
                  <a:pt x="231230" y="34997"/>
                </a:moveTo>
                <a:cubicBezTo>
                  <a:pt x="122490" y="34997"/>
                  <a:pt x="34998" y="122489"/>
                  <a:pt x="34998" y="231229"/>
                </a:cubicBezTo>
                <a:cubicBezTo>
                  <a:pt x="34998" y="339969"/>
                  <a:pt x="122490" y="427461"/>
                  <a:pt x="231230" y="427461"/>
                </a:cubicBezTo>
                <a:cubicBezTo>
                  <a:pt x="339970" y="427461"/>
                  <a:pt x="427462" y="339969"/>
                  <a:pt x="427462" y="231229"/>
                </a:cubicBezTo>
                <a:cubicBezTo>
                  <a:pt x="427462" y="122489"/>
                  <a:pt x="339970" y="34997"/>
                  <a:pt x="231230" y="34997"/>
                </a:cubicBezTo>
                <a:close/>
                <a:moveTo>
                  <a:pt x="231230" y="0"/>
                </a:moveTo>
                <a:cubicBezTo>
                  <a:pt x="358718" y="0"/>
                  <a:pt x="462460" y="103741"/>
                  <a:pt x="462460" y="231229"/>
                </a:cubicBezTo>
                <a:cubicBezTo>
                  <a:pt x="462460" y="358718"/>
                  <a:pt x="358718" y="462458"/>
                  <a:pt x="231230" y="462458"/>
                </a:cubicBezTo>
                <a:cubicBezTo>
                  <a:pt x="102492" y="462458"/>
                  <a:pt x="0" y="358718"/>
                  <a:pt x="0" y="231229"/>
                </a:cubicBezTo>
                <a:cubicBezTo>
                  <a:pt x="0" y="103741"/>
                  <a:pt x="102492" y="0"/>
                  <a:pt x="2312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06">
            <a:extLst>
              <a:ext uri="{FF2B5EF4-FFF2-40B4-BE49-F238E27FC236}">
                <a16:creationId xmlns:a16="http://schemas.microsoft.com/office/drawing/2014/main" id="{3FF54EC5-3450-D540-A628-9E123B4AA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8984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4 w 1428"/>
              <a:gd name="T3" fmla="*/ 0 h 1427"/>
              <a:gd name="T4" fmla="*/ 714 w 1428"/>
              <a:gd name="T5" fmla="*/ 0 h 1427"/>
              <a:gd name="T6" fmla="*/ 714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4 w 1428"/>
              <a:gd name="T15" fmla="*/ 1426 h 1427"/>
              <a:gd name="T16" fmla="*/ 714 w 1428"/>
              <a:gd name="T17" fmla="*/ 1426 h 1427"/>
              <a:gd name="T18" fmla="*/ 714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20" y="0"/>
                  <a:pt x="714" y="0"/>
                </a:cubicBezTo>
                <a:lnTo>
                  <a:pt x="714" y="0"/>
                </a:lnTo>
                <a:lnTo>
                  <a:pt x="714" y="0"/>
                </a:lnTo>
                <a:cubicBezTo>
                  <a:pt x="1108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8" y="1426"/>
                  <a:pt x="714" y="1426"/>
                </a:cubicBezTo>
                <a:lnTo>
                  <a:pt x="714" y="1426"/>
                </a:lnTo>
                <a:lnTo>
                  <a:pt x="714" y="1426"/>
                </a:lnTo>
                <a:cubicBezTo>
                  <a:pt x="320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08">
            <a:extLst>
              <a:ext uri="{FF2B5EF4-FFF2-40B4-BE49-F238E27FC236}">
                <a16:creationId xmlns:a16="http://schemas.microsoft.com/office/drawing/2014/main" id="{97CBAB57-0DE6-C240-BB0E-100B09897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279" y="6846256"/>
            <a:ext cx="1780525" cy="1780525"/>
          </a:xfrm>
          <a:custGeom>
            <a:avLst/>
            <a:gdLst>
              <a:gd name="T0" fmla="*/ 0 w 1428"/>
              <a:gd name="T1" fmla="*/ 712 h 1427"/>
              <a:gd name="T2" fmla="*/ 713 w 1428"/>
              <a:gd name="T3" fmla="*/ 0 h 1427"/>
              <a:gd name="T4" fmla="*/ 713 w 1428"/>
              <a:gd name="T5" fmla="*/ 0 h 1427"/>
              <a:gd name="T6" fmla="*/ 713 w 1428"/>
              <a:gd name="T7" fmla="*/ 0 h 1427"/>
              <a:gd name="T8" fmla="*/ 1427 w 1428"/>
              <a:gd name="T9" fmla="*/ 712 h 1427"/>
              <a:gd name="T10" fmla="*/ 1427 w 1428"/>
              <a:gd name="T11" fmla="*/ 712 h 1427"/>
              <a:gd name="T12" fmla="*/ 1427 w 1428"/>
              <a:gd name="T13" fmla="*/ 712 h 1427"/>
              <a:gd name="T14" fmla="*/ 713 w 1428"/>
              <a:gd name="T15" fmla="*/ 1426 h 1427"/>
              <a:gd name="T16" fmla="*/ 713 w 1428"/>
              <a:gd name="T17" fmla="*/ 1426 h 1427"/>
              <a:gd name="T18" fmla="*/ 713 w 1428"/>
              <a:gd name="T19" fmla="*/ 1426 h 1427"/>
              <a:gd name="T20" fmla="*/ 0 w 1428"/>
              <a:gd name="T21" fmla="*/ 712 h 1427"/>
              <a:gd name="T22" fmla="*/ 0 w 1428"/>
              <a:gd name="T23" fmla="*/ 71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28" h="1427">
                <a:moveTo>
                  <a:pt x="0" y="712"/>
                </a:moveTo>
                <a:cubicBezTo>
                  <a:pt x="0" y="318"/>
                  <a:pt x="319" y="0"/>
                  <a:pt x="713" y="0"/>
                </a:cubicBezTo>
                <a:lnTo>
                  <a:pt x="713" y="0"/>
                </a:lnTo>
                <a:lnTo>
                  <a:pt x="713" y="0"/>
                </a:lnTo>
                <a:cubicBezTo>
                  <a:pt x="1108" y="0"/>
                  <a:pt x="1427" y="318"/>
                  <a:pt x="1427" y="712"/>
                </a:cubicBezTo>
                <a:lnTo>
                  <a:pt x="1427" y="712"/>
                </a:lnTo>
                <a:lnTo>
                  <a:pt x="1427" y="712"/>
                </a:lnTo>
                <a:cubicBezTo>
                  <a:pt x="1427" y="1106"/>
                  <a:pt x="1108" y="1426"/>
                  <a:pt x="713" y="1426"/>
                </a:cubicBezTo>
                <a:lnTo>
                  <a:pt x="713" y="1426"/>
                </a:lnTo>
                <a:lnTo>
                  <a:pt x="713" y="1426"/>
                </a:lnTo>
                <a:cubicBezTo>
                  <a:pt x="319" y="1426"/>
                  <a:pt x="0" y="1106"/>
                  <a:pt x="0" y="712"/>
                </a:cubicBezTo>
                <a:lnTo>
                  <a:pt x="0" y="71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Shape 2525">
            <a:extLst>
              <a:ext uri="{FF2B5EF4-FFF2-40B4-BE49-F238E27FC236}">
                <a16:creationId xmlns:a16="http://schemas.microsoft.com/office/drawing/2014/main" id="{9E8C5F35-58A0-6048-9E30-C21E985D52FA}"/>
              </a:ext>
            </a:extLst>
          </p:cNvPr>
          <p:cNvSpPr>
            <a:spLocks noChangeAspect="1"/>
          </p:cNvSpPr>
          <p:nvPr/>
        </p:nvSpPr>
        <p:spPr>
          <a:xfrm>
            <a:off x="2922806" y="7320920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84">
            <a:extLst>
              <a:ext uri="{FF2B5EF4-FFF2-40B4-BE49-F238E27FC236}">
                <a16:creationId xmlns:a16="http://schemas.microsoft.com/office/drawing/2014/main" id="{3F0CC110-FFA3-A841-A30A-BA6D53ADF42F}"/>
              </a:ext>
            </a:extLst>
          </p:cNvPr>
          <p:cNvSpPr>
            <a:spLocks noChangeAspect="1"/>
          </p:cNvSpPr>
          <p:nvPr/>
        </p:nvSpPr>
        <p:spPr>
          <a:xfrm>
            <a:off x="10000943" y="7320920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91">
            <a:extLst>
              <a:ext uri="{FF2B5EF4-FFF2-40B4-BE49-F238E27FC236}">
                <a16:creationId xmlns:a16="http://schemas.microsoft.com/office/drawing/2014/main" id="{4C4BEF74-2829-8141-9482-56476E4CCC1A}"/>
              </a:ext>
            </a:extLst>
          </p:cNvPr>
          <p:cNvSpPr>
            <a:spLocks noChangeAspect="1"/>
          </p:cNvSpPr>
          <p:nvPr/>
        </p:nvSpPr>
        <p:spPr>
          <a:xfrm>
            <a:off x="17084578" y="7320920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30">
            <a:extLst>
              <a:ext uri="{FF2B5EF4-FFF2-40B4-BE49-F238E27FC236}">
                <a16:creationId xmlns:a16="http://schemas.microsoft.com/office/drawing/2014/main" id="{7E5E6FFD-B9E8-304F-B603-0AA1C58BF007}"/>
              </a:ext>
            </a:extLst>
          </p:cNvPr>
          <p:cNvSpPr>
            <a:spLocks noChangeAspect="1"/>
          </p:cNvSpPr>
          <p:nvPr/>
        </p:nvSpPr>
        <p:spPr>
          <a:xfrm>
            <a:off x="6656269" y="7320920"/>
            <a:ext cx="453402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31">
            <a:extLst>
              <a:ext uri="{FF2B5EF4-FFF2-40B4-BE49-F238E27FC236}">
                <a16:creationId xmlns:a16="http://schemas.microsoft.com/office/drawing/2014/main" id="{020D6544-1329-C348-ABC2-FFFAB9443EAF}"/>
              </a:ext>
            </a:extLst>
          </p:cNvPr>
          <p:cNvSpPr>
            <a:spLocks noChangeAspect="1"/>
          </p:cNvSpPr>
          <p:nvPr/>
        </p:nvSpPr>
        <p:spPr>
          <a:xfrm>
            <a:off x="13540012" y="7396484"/>
            <a:ext cx="831196" cy="680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33">
            <a:extLst>
              <a:ext uri="{FF2B5EF4-FFF2-40B4-BE49-F238E27FC236}">
                <a16:creationId xmlns:a16="http://schemas.microsoft.com/office/drawing/2014/main" id="{81221C90-C634-5541-BEA8-5939CC955893}"/>
              </a:ext>
            </a:extLst>
          </p:cNvPr>
          <p:cNvSpPr>
            <a:spLocks noChangeAspect="1"/>
          </p:cNvSpPr>
          <p:nvPr/>
        </p:nvSpPr>
        <p:spPr>
          <a:xfrm>
            <a:off x="20623648" y="7320920"/>
            <a:ext cx="831196" cy="831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A77B1E-A5AA-2447-A1A2-FC48985288C2}"/>
              </a:ext>
            </a:extLst>
          </p:cNvPr>
          <p:cNvSpPr txBox="1"/>
          <p:nvPr/>
        </p:nvSpPr>
        <p:spPr>
          <a:xfrm>
            <a:off x="13108262" y="1046978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EC2EEED-A62E-F244-AD46-3E0C2A29AC1A}"/>
              </a:ext>
            </a:extLst>
          </p:cNvPr>
          <p:cNvSpPr txBox="1">
            <a:spLocks/>
          </p:cNvSpPr>
          <p:nvPr/>
        </p:nvSpPr>
        <p:spPr>
          <a:xfrm>
            <a:off x="12237587" y="11125959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A696FB-6B4E-2A44-84A9-295FC2D6448B}"/>
              </a:ext>
            </a:extLst>
          </p:cNvPr>
          <p:cNvSpPr txBox="1"/>
          <p:nvPr/>
        </p:nvSpPr>
        <p:spPr>
          <a:xfrm>
            <a:off x="20195906" y="1046978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45E58F2-D338-CD46-B320-94E31334A861}"/>
              </a:ext>
            </a:extLst>
          </p:cNvPr>
          <p:cNvSpPr txBox="1">
            <a:spLocks/>
          </p:cNvSpPr>
          <p:nvPr/>
        </p:nvSpPr>
        <p:spPr>
          <a:xfrm>
            <a:off x="19321223" y="11125959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442CEB8-BA02-B34E-808D-182F7F715B90}"/>
              </a:ext>
            </a:extLst>
          </p:cNvPr>
          <p:cNvSpPr txBox="1"/>
          <p:nvPr/>
        </p:nvSpPr>
        <p:spPr>
          <a:xfrm>
            <a:off x="6053255" y="1046978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14DFF9B-AC99-D944-AC08-987D61DC609E}"/>
              </a:ext>
            </a:extLst>
          </p:cNvPr>
          <p:cNvSpPr txBox="1">
            <a:spLocks/>
          </p:cNvSpPr>
          <p:nvPr/>
        </p:nvSpPr>
        <p:spPr>
          <a:xfrm>
            <a:off x="5164947" y="11125959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71BC9DE-7581-E840-B294-681843BF46E9}"/>
              </a:ext>
            </a:extLst>
          </p:cNvPr>
          <p:cNvSpPr txBox="1"/>
          <p:nvPr/>
        </p:nvSpPr>
        <p:spPr>
          <a:xfrm>
            <a:off x="9582017" y="32471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1D166B3-A991-C448-8BA0-E28FB3C65B94}"/>
              </a:ext>
            </a:extLst>
          </p:cNvPr>
          <p:cNvSpPr txBox="1">
            <a:spLocks/>
          </p:cNvSpPr>
          <p:nvPr/>
        </p:nvSpPr>
        <p:spPr>
          <a:xfrm>
            <a:off x="8698518" y="3903291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EFFE6E-CEC7-E24D-B2C7-BA5C4F522E7E}"/>
              </a:ext>
            </a:extLst>
          </p:cNvPr>
          <p:cNvSpPr txBox="1"/>
          <p:nvPr/>
        </p:nvSpPr>
        <p:spPr>
          <a:xfrm>
            <a:off x="16656034" y="324711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97B55D1D-66AD-0F40-96C6-5BF83D21785D}"/>
              </a:ext>
            </a:extLst>
          </p:cNvPr>
          <p:cNvSpPr txBox="1">
            <a:spLocks/>
          </p:cNvSpPr>
          <p:nvPr/>
        </p:nvSpPr>
        <p:spPr>
          <a:xfrm>
            <a:off x="15782153" y="3903291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F83C2DF-A88F-E14A-A6D9-307E518EFBBD}"/>
              </a:ext>
            </a:extLst>
          </p:cNvPr>
          <p:cNvSpPr txBox="1"/>
          <p:nvPr/>
        </p:nvSpPr>
        <p:spPr>
          <a:xfrm>
            <a:off x="2551971" y="324711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9487D243-D1F6-2D41-A01E-5FC0EA1FEC19}"/>
              </a:ext>
            </a:extLst>
          </p:cNvPr>
          <p:cNvSpPr txBox="1">
            <a:spLocks/>
          </p:cNvSpPr>
          <p:nvPr/>
        </p:nvSpPr>
        <p:spPr>
          <a:xfrm>
            <a:off x="1620381" y="3903291"/>
            <a:ext cx="34360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</p:spTree>
    <p:extLst>
      <p:ext uri="{BB962C8B-B14F-4D97-AF65-F5344CB8AC3E}">
        <p14:creationId xmlns:p14="http://schemas.microsoft.com/office/powerpoint/2010/main" val="4028508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516AE7C2-92A3-AA42-9CA7-3E50B77F6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527" y="3903264"/>
            <a:ext cx="20680121" cy="9806515"/>
          </a:xfrm>
          <a:custGeom>
            <a:avLst/>
            <a:gdLst>
              <a:gd name="T0" fmla="*/ 17184 w 17185"/>
              <a:gd name="T1" fmla="*/ 0 h 12041"/>
              <a:gd name="T2" fmla="*/ 17184 w 17185"/>
              <a:gd name="T3" fmla="*/ 238 h 12041"/>
              <a:gd name="T4" fmla="*/ 14941 w 17185"/>
              <a:gd name="T5" fmla="*/ 707 h 12041"/>
              <a:gd name="T6" fmla="*/ 14941 w 17185"/>
              <a:gd name="T7" fmla="*/ 707 h 12041"/>
              <a:gd name="T8" fmla="*/ 13686 w 17185"/>
              <a:gd name="T9" fmla="*/ 1166 h 12041"/>
              <a:gd name="T10" fmla="*/ 13336 w 17185"/>
              <a:gd name="T11" fmla="*/ 1665 h 12041"/>
              <a:gd name="T12" fmla="*/ 13336 w 17185"/>
              <a:gd name="T13" fmla="*/ 1665 h 12041"/>
              <a:gd name="T14" fmla="*/ 14001 w 17185"/>
              <a:gd name="T15" fmla="*/ 2282 h 12041"/>
              <a:gd name="T16" fmla="*/ 14851 w 17185"/>
              <a:gd name="T17" fmla="*/ 3039 h 12041"/>
              <a:gd name="T18" fmla="*/ 14851 w 17185"/>
              <a:gd name="T19" fmla="*/ 3039 h 12041"/>
              <a:gd name="T20" fmla="*/ 14045 w 17185"/>
              <a:gd name="T21" fmla="*/ 3803 h 12041"/>
              <a:gd name="T22" fmla="*/ 12027 w 17185"/>
              <a:gd name="T23" fmla="*/ 3987 h 12041"/>
              <a:gd name="T24" fmla="*/ 12027 w 17185"/>
              <a:gd name="T25" fmla="*/ 3987 h 12041"/>
              <a:gd name="T26" fmla="*/ 9700 w 17185"/>
              <a:gd name="T27" fmla="*/ 4473 h 12041"/>
              <a:gd name="T28" fmla="*/ 9819 w 17185"/>
              <a:gd name="T29" fmla="*/ 4634 h 12041"/>
              <a:gd name="T30" fmla="*/ 9819 w 17185"/>
              <a:gd name="T31" fmla="*/ 4634 h 12041"/>
              <a:gd name="T32" fmla="*/ 10264 w 17185"/>
              <a:gd name="T33" fmla="*/ 4999 h 12041"/>
              <a:gd name="T34" fmla="*/ 11582 w 17185"/>
              <a:gd name="T35" fmla="*/ 6686 h 12041"/>
              <a:gd name="T36" fmla="*/ 11582 w 17185"/>
              <a:gd name="T37" fmla="*/ 6686 h 12041"/>
              <a:gd name="T38" fmla="*/ 11213 w 17185"/>
              <a:gd name="T39" fmla="*/ 7607 h 12041"/>
              <a:gd name="T40" fmla="*/ 10201 w 17185"/>
              <a:gd name="T41" fmla="*/ 8312 h 12041"/>
              <a:gd name="T42" fmla="*/ 10201 w 17185"/>
              <a:gd name="T43" fmla="*/ 8312 h 12041"/>
              <a:gd name="T44" fmla="*/ 7293 w 17185"/>
              <a:gd name="T45" fmla="*/ 9358 h 12041"/>
              <a:gd name="T46" fmla="*/ 2207 w 17185"/>
              <a:gd name="T47" fmla="*/ 12040 h 12041"/>
              <a:gd name="T48" fmla="*/ 0 w 17185"/>
              <a:gd name="T49" fmla="*/ 12040 h 12041"/>
              <a:gd name="T50" fmla="*/ 1753 w 17185"/>
              <a:gd name="T51" fmla="*/ 10198 h 12041"/>
              <a:gd name="T52" fmla="*/ 1753 w 17185"/>
              <a:gd name="T53" fmla="*/ 10198 h 12041"/>
              <a:gd name="T54" fmla="*/ 3596 w 17185"/>
              <a:gd name="T55" fmla="*/ 9158 h 12041"/>
              <a:gd name="T56" fmla="*/ 7002 w 17185"/>
              <a:gd name="T57" fmla="*/ 8041 h 12041"/>
              <a:gd name="T58" fmla="*/ 7002 w 17185"/>
              <a:gd name="T59" fmla="*/ 8041 h 12041"/>
              <a:gd name="T60" fmla="*/ 9380 w 17185"/>
              <a:gd name="T61" fmla="*/ 7281 h 12041"/>
              <a:gd name="T62" fmla="*/ 10086 w 17185"/>
              <a:gd name="T63" fmla="*/ 6686 h 12041"/>
              <a:gd name="T64" fmla="*/ 10086 w 17185"/>
              <a:gd name="T65" fmla="*/ 6686 h 12041"/>
              <a:gd name="T66" fmla="*/ 9191 w 17185"/>
              <a:gd name="T67" fmla="*/ 5476 h 12041"/>
              <a:gd name="T68" fmla="*/ 8499 w 17185"/>
              <a:gd name="T69" fmla="*/ 4473 h 12041"/>
              <a:gd name="T70" fmla="*/ 8499 w 17185"/>
              <a:gd name="T71" fmla="*/ 4473 h 12041"/>
              <a:gd name="T72" fmla="*/ 9893 w 17185"/>
              <a:gd name="T73" fmla="*/ 3603 h 12041"/>
              <a:gd name="T74" fmla="*/ 11846 w 17185"/>
              <a:gd name="T75" fmla="*/ 3437 h 12041"/>
              <a:gd name="T76" fmla="*/ 11846 w 17185"/>
              <a:gd name="T77" fmla="*/ 3437 h 12041"/>
              <a:gd name="T78" fmla="*/ 13840 w 17185"/>
              <a:gd name="T79" fmla="*/ 3039 h 12041"/>
              <a:gd name="T80" fmla="*/ 13261 w 17185"/>
              <a:gd name="T81" fmla="*/ 2462 h 12041"/>
              <a:gd name="T82" fmla="*/ 13261 w 17185"/>
              <a:gd name="T83" fmla="*/ 2462 h 12041"/>
              <a:gd name="T84" fmla="*/ 12508 w 17185"/>
              <a:gd name="T85" fmla="*/ 1665 h 12041"/>
              <a:gd name="T86" fmla="*/ 13030 w 17185"/>
              <a:gd name="T87" fmla="*/ 1001 h 12041"/>
              <a:gd name="T88" fmla="*/ 13030 w 17185"/>
              <a:gd name="T89" fmla="*/ 1001 h 12041"/>
              <a:gd name="T90" fmla="*/ 14433 w 17185"/>
              <a:gd name="T91" fmla="*/ 523 h 12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185" h="12041">
                <a:moveTo>
                  <a:pt x="14433" y="523"/>
                </a:moveTo>
                <a:cubicBezTo>
                  <a:pt x="15164" y="339"/>
                  <a:pt x="16094" y="164"/>
                  <a:pt x="17184" y="0"/>
                </a:cubicBezTo>
                <a:lnTo>
                  <a:pt x="17184" y="0"/>
                </a:lnTo>
                <a:lnTo>
                  <a:pt x="17184" y="238"/>
                </a:lnTo>
                <a:lnTo>
                  <a:pt x="17184" y="238"/>
                </a:lnTo>
                <a:cubicBezTo>
                  <a:pt x="16302" y="387"/>
                  <a:pt x="15546" y="544"/>
                  <a:pt x="14941" y="707"/>
                </a:cubicBezTo>
                <a:lnTo>
                  <a:pt x="14941" y="707"/>
                </a:lnTo>
                <a:lnTo>
                  <a:pt x="14941" y="707"/>
                </a:lnTo>
                <a:cubicBezTo>
                  <a:pt x="14388" y="856"/>
                  <a:pt x="13961" y="1010"/>
                  <a:pt x="13686" y="1166"/>
                </a:cubicBezTo>
                <a:lnTo>
                  <a:pt x="13686" y="1166"/>
                </a:lnTo>
                <a:lnTo>
                  <a:pt x="13686" y="1166"/>
                </a:lnTo>
                <a:cubicBezTo>
                  <a:pt x="13389" y="1332"/>
                  <a:pt x="13267" y="1500"/>
                  <a:pt x="13336" y="1665"/>
                </a:cubicBezTo>
                <a:lnTo>
                  <a:pt x="13336" y="1665"/>
                </a:lnTo>
                <a:lnTo>
                  <a:pt x="13336" y="1665"/>
                </a:lnTo>
                <a:cubicBezTo>
                  <a:pt x="13468" y="1976"/>
                  <a:pt x="13720" y="2121"/>
                  <a:pt x="14001" y="2282"/>
                </a:cubicBezTo>
                <a:lnTo>
                  <a:pt x="14001" y="2282"/>
                </a:lnTo>
                <a:lnTo>
                  <a:pt x="14001" y="2282"/>
                </a:lnTo>
                <a:cubicBezTo>
                  <a:pt x="14291" y="2448"/>
                  <a:pt x="14637" y="2648"/>
                  <a:pt x="14851" y="3039"/>
                </a:cubicBezTo>
                <a:lnTo>
                  <a:pt x="14851" y="3039"/>
                </a:lnTo>
                <a:lnTo>
                  <a:pt x="14851" y="3039"/>
                </a:lnTo>
                <a:cubicBezTo>
                  <a:pt x="14979" y="3274"/>
                  <a:pt x="14956" y="3611"/>
                  <a:pt x="14045" y="3803"/>
                </a:cubicBezTo>
                <a:lnTo>
                  <a:pt x="14045" y="3803"/>
                </a:lnTo>
                <a:lnTo>
                  <a:pt x="14045" y="3803"/>
                </a:lnTo>
                <a:cubicBezTo>
                  <a:pt x="13493" y="3918"/>
                  <a:pt x="12750" y="3953"/>
                  <a:pt x="12027" y="3987"/>
                </a:cubicBezTo>
                <a:lnTo>
                  <a:pt x="12027" y="3987"/>
                </a:lnTo>
                <a:lnTo>
                  <a:pt x="12027" y="3987"/>
                </a:lnTo>
                <a:cubicBezTo>
                  <a:pt x="10421" y="4063"/>
                  <a:pt x="9736" y="4146"/>
                  <a:pt x="9700" y="4473"/>
                </a:cubicBezTo>
                <a:lnTo>
                  <a:pt x="9700" y="4473"/>
                </a:lnTo>
                <a:lnTo>
                  <a:pt x="9700" y="4473"/>
                </a:lnTo>
                <a:cubicBezTo>
                  <a:pt x="9700" y="4475"/>
                  <a:pt x="9700" y="4518"/>
                  <a:pt x="9819" y="4634"/>
                </a:cubicBezTo>
                <a:lnTo>
                  <a:pt x="9819" y="4634"/>
                </a:lnTo>
                <a:lnTo>
                  <a:pt x="9819" y="4634"/>
                </a:lnTo>
                <a:cubicBezTo>
                  <a:pt x="9926" y="4739"/>
                  <a:pt x="10087" y="4864"/>
                  <a:pt x="10264" y="4999"/>
                </a:cubicBezTo>
                <a:lnTo>
                  <a:pt x="10264" y="4999"/>
                </a:lnTo>
                <a:lnTo>
                  <a:pt x="10264" y="4999"/>
                </a:lnTo>
                <a:cubicBezTo>
                  <a:pt x="10796" y="5408"/>
                  <a:pt x="11525" y="5969"/>
                  <a:pt x="11582" y="6686"/>
                </a:cubicBezTo>
                <a:lnTo>
                  <a:pt x="11582" y="6686"/>
                </a:lnTo>
                <a:lnTo>
                  <a:pt x="11582" y="6686"/>
                </a:lnTo>
                <a:cubicBezTo>
                  <a:pt x="11606" y="7001"/>
                  <a:pt x="11486" y="7312"/>
                  <a:pt x="11213" y="7607"/>
                </a:cubicBezTo>
                <a:lnTo>
                  <a:pt x="11213" y="7607"/>
                </a:lnTo>
                <a:lnTo>
                  <a:pt x="11213" y="7607"/>
                </a:lnTo>
                <a:cubicBezTo>
                  <a:pt x="10984" y="7853"/>
                  <a:pt x="10655" y="8085"/>
                  <a:pt x="10201" y="8312"/>
                </a:cubicBezTo>
                <a:lnTo>
                  <a:pt x="10201" y="8312"/>
                </a:lnTo>
                <a:lnTo>
                  <a:pt x="10201" y="8312"/>
                </a:lnTo>
                <a:cubicBezTo>
                  <a:pt x="9415" y="8705"/>
                  <a:pt x="8361" y="9029"/>
                  <a:pt x="7293" y="9358"/>
                </a:cubicBezTo>
                <a:lnTo>
                  <a:pt x="7293" y="9358"/>
                </a:lnTo>
                <a:lnTo>
                  <a:pt x="7293" y="9358"/>
                </a:lnTo>
                <a:cubicBezTo>
                  <a:pt x="5228" y="9994"/>
                  <a:pt x="2884" y="10715"/>
                  <a:pt x="2207" y="12040"/>
                </a:cubicBezTo>
                <a:lnTo>
                  <a:pt x="2207" y="12040"/>
                </a:lnTo>
                <a:lnTo>
                  <a:pt x="0" y="12040"/>
                </a:lnTo>
                <a:lnTo>
                  <a:pt x="0" y="12040"/>
                </a:lnTo>
                <a:cubicBezTo>
                  <a:pt x="460" y="11325"/>
                  <a:pt x="1053" y="10711"/>
                  <a:pt x="1753" y="10198"/>
                </a:cubicBezTo>
                <a:lnTo>
                  <a:pt x="1753" y="10198"/>
                </a:lnTo>
                <a:lnTo>
                  <a:pt x="1753" y="10198"/>
                </a:lnTo>
                <a:cubicBezTo>
                  <a:pt x="2294" y="9801"/>
                  <a:pt x="2897" y="9463"/>
                  <a:pt x="3596" y="9158"/>
                </a:cubicBezTo>
                <a:lnTo>
                  <a:pt x="3596" y="9158"/>
                </a:lnTo>
                <a:lnTo>
                  <a:pt x="3596" y="9158"/>
                </a:lnTo>
                <a:cubicBezTo>
                  <a:pt x="4695" y="8679"/>
                  <a:pt x="5896" y="8347"/>
                  <a:pt x="7002" y="8041"/>
                </a:cubicBezTo>
                <a:lnTo>
                  <a:pt x="7002" y="8041"/>
                </a:lnTo>
                <a:lnTo>
                  <a:pt x="7002" y="8041"/>
                </a:lnTo>
                <a:cubicBezTo>
                  <a:pt x="7936" y="7782"/>
                  <a:pt x="8785" y="7547"/>
                  <a:pt x="9380" y="7281"/>
                </a:cubicBezTo>
                <a:lnTo>
                  <a:pt x="9380" y="7281"/>
                </a:lnTo>
                <a:lnTo>
                  <a:pt x="9380" y="7281"/>
                </a:lnTo>
                <a:cubicBezTo>
                  <a:pt x="10071" y="6973"/>
                  <a:pt x="10082" y="6763"/>
                  <a:pt x="10086" y="6686"/>
                </a:cubicBezTo>
                <a:lnTo>
                  <a:pt x="10086" y="6686"/>
                </a:lnTo>
                <a:lnTo>
                  <a:pt x="10086" y="6686"/>
                </a:lnTo>
                <a:cubicBezTo>
                  <a:pt x="10108" y="6287"/>
                  <a:pt x="9603" y="5841"/>
                  <a:pt x="9191" y="5476"/>
                </a:cubicBezTo>
                <a:lnTo>
                  <a:pt x="9191" y="5476"/>
                </a:lnTo>
                <a:lnTo>
                  <a:pt x="9191" y="5476"/>
                </a:lnTo>
                <a:cubicBezTo>
                  <a:pt x="8781" y="5114"/>
                  <a:pt x="8420" y="4796"/>
                  <a:pt x="8499" y="4473"/>
                </a:cubicBezTo>
                <a:lnTo>
                  <a:pt x="8499" y="4473"/>
                </a:lnTo>
                <a:lnTo>
                  <a:pt x="8499" y="4473"/>
                </a:lnTo>
                <a:cubicBezTo>
                  <a:pt x="8573" y="4169"/>
                  <a:pt x="8875" y="3790"/>
                  <a:pt x="9893" y="3603"/>
                </a:cubicBezTo>
                <a:lnTo>
                  <a:pt x="9893" y="3603"/>
                </a:lnTo>
                <a:lnTo>
                  <a:pt x="9893" y="3603"/>
                </a:lnTo>
                <a:cubicBezTo>
                  <a:pt x="10465" y="3498"/>
                  <a:pt x="11169" y="3467"/>
                  <a:pt x="11846" y="3437"/>
                </a:cubicBezTo>
                <a:lnTo>
                  <a:pt x="11846" y="3437"/>
                </a:lnTo>
                <a:lnTo>
                  <a:pt x="11846" y="3437"/>
                </a:lnTo>
                <a:cubicBezTo>
                  <a:pt x="13346" y="3371"/>
                  <a:pt x="13948" y="3300"/>
                  <a:pt x="13840" y="3039"/>
                </a:cubicBezTo>
                <a:lnTo>
                  <a:pt x="13840" y="3039"/>
                </a:lnTo>
                <a:lnTo>
                  <a:pt x="13840" y="3039"/>
                </a:lnTo>
                <a:cubicBezTo>
                  <a:pt x="13722" y="2752"/>
                  <a:pt x="13514" y="2621"/>
                  <a:pt x="13261" y="2462"/>
                </a:cubicBezTo>
                <a:lnTo>
                  <a:pt x="13261" y="2462"/>
                </a:lnTo>
                <a:lnTo>
                  <a:pt x="13261" y="2462"/>
                </a:lnTo>
                <a:cubicBezTo>
                  <a:pt x="12952" y="2269"/>
                  <a:pt x="12623" y="2062"/>
                  <a:pt x="12508" y="1665"/>
                </a:cubicBezTo>
                <a:lnTo>
                  <a:pt x="12508" y="1665"/>
                </a:lnTo>
                <a:lnTo>
                  <a:pt x="12508" y="1665"/>
                </a:lnTo>
                <a:cubicBezTo>
                  <a:pt x="12440" y="1431"/>
                  <a:pt x="12625" y="1208"/>
                  <a:pt x="13030" y="1001"/>
                </a:cubicBezTo>
                <a:lnTo>
                  <a:pt x="13030" y="1001"/>
                </a:lnTo>
                <a:lnTo>
                  <a:pt x="13030" y="1001"/>
                </a:lnTo>
                <a:cubicBezTo>
                  <a:pt x="13355" y="836"/>
                  <a:pt x="13831" y="675"/>
                  <a:pt x="14433" y="523"/>
                </a:cubicBezTo>
                <a:lnTo>
                  <a:pt x="14433" y="523"/>
                </a:ln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DE0B792-368B-194B-BE69-7F5E73F9F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826" y="3993036"/>
            <a:ext cx="19411824" cy="9716743"/>
          </a:xfrm>
          <a:custGeom>
            <a:avLst/>
            <a:gdLst>
              <a:gd name="T0" fmla="*/ 16130 w 16131"/>
              <a:gd name="T1" fmla="*/ 0 h 11931"/>
              <a:gd name="T2" fmla="*/ 16130 w 16131"/>
              <a:gd name="T3" fmla="*/ 10 h 11931"/>
              <a:gd name="T4" fmla="*/ 13650 w 16131"/>
              <a:gd name="T5" fmla="*/ 505 h 11931"/>
              <a:gd name="T6" fmla="*/ 13650 w 16131"/>
              <a:gd name="T7" fmla="*/ 505 h 11931"/>
              <a:gd name="T8" fmla="*/ 11886 w 16131"/>
              <a:gd name="T9" fmla="*/ 1555 h 11931"/>
              <a:gd name="T10" fmla="*/ 12598 w 16131"/>
              <a:gd name="T11" fmla="*/ 2257 h 11931"/>
              <a:gd name="T12" fmla="*/ 12598 w 16131"/>
              <a:gd name="T13" fmla="*/ 2257 h 11931"/>
              <a:gd name="T14" fmla="*/ 13314 w 16131"/>
              <a:gd name="T15" fmla="*/ 2929 h 11931"/>
              <a:gd name="T16" fmla="*/ 12709 w 16131"/>
              <a:gd name="T17" fmla="*/ 3448 h 11931"/>
              <a:gd name="T18" fmla="*/ 12709 w 16131"/>
              <a:gd name="T19" fmla="*/ 3448 h 11931"/>
              <a:gd name="T20" fmla="*/ 10883 w 16131"/>
              <a:gd name="T21" fmla="*/ 3605 h 11931"/>
              <a:gd name="T22" fmla="*/ 9019 w 16131"/>
              <a:gd name="T23" fmla="*/ 3765 h 11931"/>
              <a:gd name="T24" fmla="*/ 9019 w 16131"/>
              <a:gd name="T25" fmla="*/ 3765 h 11931"/>
              <a:gd name="T26" fmla="*/ 8073 w 16131"/>
              <a:gd name="T27" fmla="*/ 4363 h 11931"/>
              <a:gd name="T28" fmla="*/ 8710 w 16131"/>
              <a:gd name="T29" fmla="*/ 5111 h 11931"/>
              <a:gd name="T30" fmla="*/ 8710 w 16131"/>
              <a:gd name="T31" fmla="*/ 5111 h 11931"/>
              <a:gd name="T32" fmla="*/ 9813 w 16131"/>
              <a:gd name="T33" fmla="*/ 6576 h 11931"/>
              <a:gd name="T34" fmla="*/ 8738 w 16131"/>
              <a:gd name="T35" fmla="*/ 7688 h 11931"/>
              <a:gd name="T36" fmla="*/ 8738 w 16131"/>
              <a:gd name="T37" fmla="*/ 7688 h 11931"/>
              <a:gd name="T38" fmla="*/ 6093 w 16131"/>
              <a:gd name="T39" fmla="*/ 8586 h 11931"/>
              <a:gd name="T40" fmla="*/ 99 w 16131"/>
              <a:gd name="T41" fmla="*/ 11930 h 11931"/>
              <a:gd name="T42" fmla="*/ 0 w 16131"/>
              <a:gd name="T43" fmla="*/ 11930 h 11931"/>
              <a:gd name="T44" fmla="*/ 6080 w 16131"/>
              <a:gd name="T45" fmla="*/ 8527 h 11931"/>
              <a:gd name="T46" fmla="*/ 6080 w 16131"/>
              <a:gd name="T47" fmla="*/ 8527 h 11931"/>
              <a:gd name="T48" fmla="*/ 9747 w 16131"/>
              <a:gd name="T49" fmla="*/ 6576 h 11931"/>
              <a:gd name="T50" fmla="*/ 8662 w 16131"/>
              <a:gd name="T51" fmla="*/ 5133 h 11931"/>
              <a:gd name="T52" fmla="*/ 8662 w 16131"/>
              <a:gd name="T53" fmla="*/ 5133 h 11931"/>
              <a:gd name="T54" fmla="*/ 8018 w 16131"/>
              <a:gd name="T55" fmla="*/ 4363 h 11931"/>
              <a:gd name="T56" fmla="*/ 9003 w 16131"/>
              <a:gd name="T57" fmla="*/ 3741 h 11931"/>
              <a:gd name="T58" fmla="*/ 9003 w 16131"/>
              <a:gd name="T59" fmla="*/ 3741 h 11931"/>
              <a:gd name="T60" fmla="*/ 10875 w 16131"/>
              <a:gd name="T61" fmla="*/ 3581 h 11931"/>
              <a:gd name="T62" fmla="*/ 12684 w 16131"/>
              <a:gd name="T63" fmla="*/ 3425 h 11931"/>
              <a:gd name="T64" fmla="*/ 12684 w 16131"/>
              <a:gd name="T65" fmla="*/ 3425 h 11931"/>
              <a:gd name="T66" fmla="*/ 13269 w 16131"/>
              <a:gd name="T67" fmla="*/ 2929 h 11931"/>
              <a:gd name="T68" fmla="*/ 12565 w 16131"/>
              <a:gd name="T69" fmla="*/ 2265 h 11931"/>
              <a:gd name="T70" fmla="*/ 12565 w 16131"/>
              <a:gd name="T71" fmla="*/ 2265 h 11931"/>
              <a:gd name="T72" fmla="*/ 11850 w 16131"/>
              <a:gd name="T73" fmla="*/ 1555 h 11931"/>
              <a:gd name="T74" fmla="*/ 12287 w 16131"/>
              <a:gd name="T75" fmla="*/ 967 h 11931"/>
              <a:gd name="T76" fmla="*/ 12287 w 16131"/>
              <a:gd name="T77" fmla="*/ 967 h 11931"/>
              <a:gd name="T78" fmla="*/ 13627 w 16131"/>
              <a:gd name="T79" fmla="*/ 497 h 11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6131" h="11931">
                <a:moveTo>
                  <a:pt x="13627" y="497"/>
                </a:moveTo>
                <a:cubicBezTo>
                  <a:pt x="14297" y="323"/>
                  <a:pt x="15142" y="157"/>
                  <a:pt x="16130" y="0"/>
                </a:cubicBezTo>
                <a:lnTo>
                  <a:pt x="16130" y="0"/>
                </a:lnTo>
                <a:lnTo>
                  <a:pt x="16130" y="10"/>
                </a:lnTo>
                <a:lnTo>
                  <a:pt x="16130" y="10"/>
                </a:lnTo>
                <a:cubicBezTo>
                  <a:pt x="15152" y="167"/>
                  <a:pt x="14315" y="332"/>
                  <a:pt x="13650" y="505"/>
                </a:cubicBezTo>
                <a:lnTo>
                  <a:pt x="13650" y="505"/>
                </a:lnTo>
                <a:lnTo>
                  <a:pt x="13650" y="505"/>
                </a:lnTo>
                <a:cubicBezTo>
                  <a:pt x="12392" y="832"/>
                  <a:pt x="11754" y="1185"/>
                  <a:pt x="11886" y="1555"/>
                </a:cubicBezTo>
                <a:lnTo>
                  <a:pt x="11886" y="1555"/>
                </a:lnTo>
                <a:lnTo>
                  <a:pt x="11886" y="1555"/>
                </a:lnTo>
                <a:cubicBezTo>
                  <a:pt x="12014" y="1907"/>
                  <a:pt x="12303" y="2081"/>
                  <a:pt x="12598" y="2257"/>
                </a:cubicBezTo>
                <a:lnTo>
                  <a:pt x="12598" y="2257"/>
                </a:lnTo>
                <a:lnTo>
                  <a:pt x="12598" y="2257"/>
                </a:lnTo>
                <a:cubicBezTo>
                  <a:pt x="12875" y="2423"/>
                  <a:pt x="13149" y="2587"/>
                  <a:pt x="13314" y="2929"/>
                </a:cubicBezTo>
                <a:lnTo>
                  <a:pt x="13314" y="2929"/>
                </a:lnTo>
                <a:lnTo>
                  <a:pt x="13314" y="2929"/>
                </a:lnTo>
                <a:cubicBezTo>
                  <a:pt x="13430" y="3168"/>
                  <a:pt x="13237" y="3341"/>
                  <a:pt x="12709" y="3448"/>
                </a:cubicBezTo>
                <a:lnTo>
                  <a:pt x="12709" y="3448"/>
                </a:lnTo>
                <a:lnTo>
                  <a:pt x="12709" y="3448"/>
                </a:lnTo>
                <a:cubicBezTo>
                  <a:pt x="12233" y="3544"/>
                  <a:pt x="11550" y="3575"/>
                  <a:pt x="10883" y="3605"/>
                </a:cubicBezTo>
                <a:lnTo>
                  <a:pt x="10883" y="3605"/>
                </a:lnTo>
                <a:lnTo>
                  <a:pt x="10883" y="3605"/>
                </a:lnTo>
                <a:cubicBezTo>
                  <a:pt x="10222" y="3635"/>
                  <a:pt x="9534" y="3667"/>
                  <a:pt x="9019" y="3765"/>
                </a:cubicBezTo>
                <a:lnTo>
                  <a:pt x="9019" y="3765"/>
                </a:lnTo>
                <a:lnTo>
                  <a:pt x="9019" y="3765"/>
                </a:lnTo>
                <a:cubicBezTo>
                  <a:pt x="8429" y="3878"/>
                  <a:pt x="8124" y="4065"/>
                  <a:pt x="8073" y="4363"/>
                </a:cubicBezTo>
                <a:lnTo>
                  <a:pt x="8073" y="4363"/>
                </a:lnTo>
                <a:lnTo>
                  <a:pt x="8073" y="4363"/>
                </a:lnTo>
                <a:cubicBezTo>
                  <a:pt x="8038" y="4560"/>
                  <a:pt x="8355" y="4820"/>
                  <a:pt x="8710" y="5111"/>
                </a:cubicBezTo>
                <a:lnTo>
                  <a:pt x="8710" y="5111"/>
                </a:lnTo>
                <a:lnTo>
                  <a:pt x="8710" y="5111"/>
                </a:lnTo>
                <a:cubicBezTo>
                  <a:pt x="9200" y="5512"/>
                  <a:pt x="9805" y="6008"/>
                  <a:pt x="9813" y="6576"/>
                </a:cubicBezTo>
                <a:lnTo>
                  <a:pt x="9813" y="6576"/>
                </a:lnTo>
                <a:lnTo>
                  <a:pt x="9813" y="6576"/>
                </a:lnTo>
                <a:cubicBezTo>
                  <a:pt x="9819" y="6972"/>
                  <a:pt x="9477" y="7339"/>
                  <a:pt x="8738" y="7688"/>
                </a:cubicBezTo>
                <a:lnTo>
                  <a:pt x="8738" y="7688"/>
                </a:lnTo>
                <a:lnTo>
                  <a:pt x="8738" y="7688"/>
                </a:lnTo>
                <a:cubicBezTo>
                  <a:pt x="8046" y="8016"/>
                  <a:pt x="7118" y="8286"/>
                  <a:pt x="6093" y="8586"/>
                </a:cubicBezTo>
                <a:lnTo>
                  <a:pt x="6093" y="8586"/>
                </a:lnTo>
                <a:lnTo>
                  <a:pt x="6093" y="8586"/>
                </a:lnTo>
                <a:cubicBezTo>
                  <a:pt x="3812" y="9253"/>
                  <a:pt x="1198" y="10016"/>
                  <a:pt x="99" y="11930"/>
                </a:cubicBezTo>
                <a:lnTo>
                  <a:pt x="99" y="11930"/>
                </a:lnTo>
                <a:lnTo>
                  <a:pt x="0" y="11930"/>
                </a:lnTo>
                <a:lnTo>
                  <a:pt x="0" y="11930"/>
                </a:lnTo>
                <a:cubicBezTo>
                  <a:pt x="1142" y="9963"/>
                  <a:pt x="3779" y="9196"/>
                  <a:pt x="6080" y="8527"/>
                </a:cubicBezTo>
                <a:lnTo>
                  <a:pt x="6080" y="8527"/>
                </a:lnTo>
                <a:lnTo>
                  <a:pt x="6080" y="8527"/>
                </a:lnTo>
                <a:cubicBezTo>
                  <a:pt x="8046" y="7955"/>
                  <a:pt x="9754" y="7458"/>
                  <a:pt x="9747" y="6576"/>
                </a:cubicBezTo>
                <a:lnTo>
                  <a:pt x="9747" y="6576"/>
                </a:lnTo>
                <a:lnTo>
                  <a:pt x="9747" y="6576"/>
                </a:lnTo>
                <a:cubicBezTo>
                  <a:pt x="9741" y="6023"/>
                  <a:pt x="9144" y="5531"/>
                  <a:pt x="8662" y="5133"/>
                </a:cubicBezTo>
                <a:lnTo>
                  <a:pt x="8662" y="5133"/>
                </a:lnTo>
                <a:lnTo>
                  <a:pt x="8662" y="5133"/>
                </a:lnTo>
                <a:cubicBezTo>
                  <a:pt x="8287" y="4823"/>
                  <a:pt x="7981" y="4571"/>
                  <a:pt x="8018" y="4363"/>
                </a:cubicBezTo>
                <a:lnTo>
                  <a:pt x="8018" y="4363"/>
                </a:lnTo>
                <a:lnTo>
                  <a:pt x="8018" y="4363"/>
                </a:lnTo>
                <a:cubicBezTo>
                  <a:pt x="8074" y="4055"/>
                  <a:pt x="8399" y="3856"/>
                  <a:pt x="9003" y="3741"/>
                </a:cubicBezTo>
                <a:lnTo>
                  <a:pt x="9003" y="3741"/>
                </a:lnTo>
                <a:lnTo>
                  <a:pt x="9003" y="3741"/>
                </a:lnTo>
                <a:cubicBezTo>
                  <a:pt x="9523" y="3642"/>
                  <a:pt x="10213" y="3611"/>
                  <a:pt x="10875" y="3581"/>
                </a:cubicBezTo>
                <a:lnTo>
                  <a:pt x="10875" y="3581"/>
                </a:lnTo>
                <a:lnTo>
                  <a:pt x="10875" y="3581"/>
                </a:lnTo>
                <a:cubicBezTo>
                  <a:pt x="11536" y="3551"/>
                  <a:pt x="12214" y="3520"/>
                  <a:pt x="12684" y="3425"/>
                </a:cubicBezTo>
                <a:lnTo>
                  <a:pt x="12684" y="3425"/>
                </a:lnTo>
                <a:lnTo>
                  <a:pt x="12684" y="3425"/>
                </a:lnTo>
                <a:cubicBezTo>
                  <a:pt x="13198" y="3322"/>
                  <a:pt x="13380" y="3161"/>
                  <a:pt x="13269" y="2929"/>
                </a:cubicBezTo>
                <a:lnTo>
                  <a:pt x="13269" y="2929"/>
                </a:lnTo>
                <a:lnTo>
                  <a:pt x="13269" y="2929"/>
                </a:lnTo>
                <a:cubicBezTo>
                  <a:pt x="13108" y="2592"/>
                  <a:pt x="12838" y="2430"/>
                  <a:pt x="12565" y="2265"/>
                </a:cubicBezTo>
                <a:lnTo>
                  <a:pt x="12565" y="2265"/>
                </a:lnTo>
                <a:lnTo>
                  <a:pt x="12565" y="2265"/>
                </a:lnTo>
                <a:cubicBezTo>
                  <a:pt x="12267" y="2086"/>
                  <a:pt x="11975" y="1911"/>
                  <a:pt x="11850" y="1555"/>
                </a:cubicBezTo>
                <a:lnTo>
                  <a:pt x="11850" y="1555"/>
                </a:lnTo>
                <a:lnTo>
                  <a:pt x="11850" y="1555"/>
                </a:lnTo>
                <a:cubicBezTo>
                  <a:pt x="11778" y="1354"/>
                  <a:pt x="11933" y="1155"/>
                  <a:pt x="12287" y="967"/>
                </a:cubicBezTo>
                <a:lnTo>
                  <a:pt x="12287" y="967"/>
                </a:lnTo>
                <a:lnTo>
                  <a:pt x="12287" y="967"/>
                </a:lnTo>
                <a:cubicBezTo>
                  <a:pt x="12590" y="806"/>
                  <a:pt x="13045" y="648"/>
                  <a:pt x="13627" y="497"/>
                </a:cubicBezTo>
                <a:lnTo>
                  <a:pt x="13627" y="497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4A4743E1-38AA-A747-B96C-EB548DE99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342" y="9422346"/>
            <a:ext cx="5418116" cy="2298122"/>
          </a:xfrm>
          <a:prstGeom prst="wedgeRoundRectCallout">
            <a:avLst>
              <a:gd name="adj1" fmla="val 57098"/>
              <a:gd name="adj2" fmla="val 47286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C4333B66-869F-994B-9C11-B9BD56CA3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1188" y="4987689"/>
            <a:ext cx="5418116" cy="2298122"/>
          </a:xfrm>
          <a:prstGeom prst="wedgeRoundRectCallout">
            <a:avLst>
              <a:gd name="adj1" fmla="val 57098"/>
              <a:gd name="adj2" fmla="val 47286"/>
              <a:gd name="adj3" fmla="val 16667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CBF8165B-6848-D640-B14C-F8C707B6D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3019" y="2251489"/>
            <a:ext cx="5418116" cy="2298122"/>
          </a:xfrm>
          <a:prstGeom prst="wedgeRoundRectCallout">
            <a:avLst>
              <a:gd name="adj1" fmla="val 57098"/>
              <a:gd name="adj2" fmla="val 47286"/>
              <a:gd name="adj3" fmla="val 16667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0DCFA5-D5DC-5341-84B8-D0C7198FEE47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9E9488-8154-D747-8703-F25B3E38F00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D6641809-BDCA-F341-8EB0-A7A4B780A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0482" y="7537166"/>
            <a:ext cx="5418116" cy="2298122"/>
          </a:xfrm>
          <a:prstGeom prst="wedgeRoundRectCallout">
            <a:avLst>
              <a:gd name="adj1" fmla="val -53974"/>
              <a:gd name="adj2" fmla="val 46361"/>
              <a:gd name="adj3" fmla="val 1666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69B226-A14A-E94F-88BA-FFD79F081942}"/>
              </a:ext>
            </a:extLst>
          </p:cNvPr>
          <p:cNvSpPr txBox="1"/>
          <p:nvPr/>
        </p:nvSpPr>
        <p:spPr>
          <a:xfrm>
            <a:off x="6961533" y="966516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4B2193D-18E9-8443-B1DA-3845B6506A79}"/>
              </a:ext>
            </a:extLst>
          </p:cNvPr>
          <p:cNvSpPr txBox="1">
            <a:spLocks/>
          </p:cNvSpPr>
          <p:nvPr/>
        </p:nvSpPr>
        <p:spPr>
          <a:xfrm>
            <a:off x="3794569" y="10325911"/>
            <a:ext cx="4739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CBDC2-F20C-3842-9132-12C5CB320B18}"/>
              </a:ext>
            </a:extLst>
          </p:cNvPr>
          <p:cNvSpPr txBox="1"/>
          <p:nvPr/>
        </p:nvSpPr>
        <p:spPr>
          <a:xfrm>
            <a:off x="12889692" y="523567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CAE0B1C-70A7-3246-B124-ABCC5E0D7021}"/>
              </a:ext>
            </a:extLst>
          </p:cNvPr>
          <p:cNvSpPr txBox="1">
            <a:spLocks/>
          </p:cNvSpPr>
          <p:nvPr/>
        </p:nvSpPr>
        <p:spPr>
          <a:xfrm>
            <a:off x="9818909" y="5896420"/>
            <a:ext cx="4739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357503-B924-0342-9AC5-7FCBE0563DBC}"/>
              </a:ext>
            </a:extLst>
          </p:cNvPr>
          <p:cNvSpPr txBox="1"/>
          <p:nvPr/>
        </p:nvSpPr>
        <p:spPr>
          <a:xfrm>
            <a:off x="16719624" y="778515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6927F15-1B47-8043-8951-BA8736FBB0F1}"/>
              </a:ext>
            </a:extLst>
          </p:cNvPr>
          <p:cNvSpPr txBox="1">
            <a:spLocks/>
          </p:cNvSpPr>
          <p:nvPr/>
        </p:nvSpPr>
        <p:spPr>
          <a:xfrm>
            <a:off x="16719624" y="8445897"/>
            <a:ext cx="4739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2A3CC7-4592-9848-BBE7-1A04DE58DED4}"/>
              </a:ext>
            </a:extLst>
          </p:cNvPr>
          <p:cNvSpPr txBox="1"/>
          <p:nvPr/>
        </p:nvSpPr>
        <p:spPr>
          <a:xfrm>
            <a:off x="18597296" y="249947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41A1E476-03DF-7743-BF5D-4E534F48B5BF}"/>
              </a:ext>
            </a:extLst>
          </p:cNvPr>
          <p:cNvSpPr txBox="1">
            <a:spLocks/>
          </p:cNvSpPr>
          <p:nvPr/>
        </p:nvSpPr>
        <p:spPr>
          <a:xfrm>
            <a:off x="15552161" y="3160220"/>
            <a:ext cx="4739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81456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13667C-0168-C24C-A999-EE353C5EC4D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C429D9-40B1-B546-BF82-F58A1860537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9EFD8FDF-5FFC-0649-8ED7-00A58C487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471" y="8283751"/>
            <a:ext cx="12558118" cy="1486236"/>
          </a:xfrm>
          <a:custGeom>
            <a:avLst/>
            <a:gdLst>
              <a:gd name="T0" fmla="*/ 19226 w 19227"/>
              <a:gd name="T1" fmla="*/ 1605 h 2275"/>
              <a:gd name="T2" fmla="*/ 18855 w 19227"/>
              <a:gd name="T3" fmla="*/ 1682 h 2275"/>
              <a:gd name="T4" fmla="*/ 15798 w 19227"/>
              <a:gd name="T5" fmla="*/ 2147 h 2275"/>
              <a:gd name="T6" fmla="*/ 14392 w 19227"/>
              <a:gd name="T7" fmla="*/ 2248 h 2275"/>
              <a:gd name="T8" fmla="*/ 13078 w 19227"/>
              <a:gd name="T9" fmla="*/ 2265 h 2275"/>
              <a:gd name="T10" fmla="*/ 8738 w 19227"/>
              <a:gd name="T11" fmla="*/ 1651 h 2275"/>
              <a:gd name="T12" fmla="*/ 8515 w 19227"/>
              <a:gd name="T13" fmla="*/ 1580 h 2275"/>
              <a:gd name="T14" fmla="*/ 8297 w 19227"/>
              <a:gd name="T15" fmla="*/ 1507 h 2275"/>
              <a:gd name="T16" fmla="*/ 7892 w 19227"/>
              <a:gd name="T17" fmla="*/ 1355 h 2275"/>
              <a:gd name="T18" fmla="*/ 7185 w 19227"/>
              <a:gd name="T19" fmla="*/ 1060 h 2275"/>
              <a:gd name="T20" fmla="*/ 6584 w 19227"/>
              <a:gd name="T21" fmla="*/ 800 h 2275"/>
              <a:gd name="T22" fmla="*/ 6314 w 19227"/>
              <a:gd name="T23" fmla="*/ 691 h 2275"/>
              <a:gd name="T24" fmla="*/ 6055 w 19227"/>
              <a:gd name="T25" fmla="*/ 596 h 2275"/>
              <a:gd name="T26" fmla="*/ 4052 w 19227"/>
              <a:gd name="T27" fmla="*/ 178 h 2275"/>
              <a:gd name="T28" fmla="*/ 2288 w 19227"/>
              <a:gd name="T29" fmla="*/ 229 h 2275"/>
              <a:gd name="T30" fmla="*/ 798 w 19227"/>
              <a:gd name="T31" fmla="*/ 570 h 2275"/>
              <a:gd name="T32" fmla="*/ 0 w 19227"/>
              <a:gd name="T33" fmla="*/ 858 h 2275"/>
              <a:gd name="T34" fmla="*/ 0 w 19227"/>
              <a:gd name="T35" fmla="*/ 743 h 2275"/>
              <a:gd name="T36" fmla="*/ 766 w 19227"/>
              <a:gd name="T37" fmla="*/ 462 h 2275"/>
              <a:gd name="T38" fmla="*/ 2270 w 19227"/>
              <a:gd name="T39" fmla="*/ 108 h 2275"/>
              <a:gd name="T40" fmla="*/ 4064 w 19227"/>
              <a:gd name="T41" fmla="*/ 45 h 2275"/>
              <a:gd name="T42" fmla="*/ 6120 w 19227"/>
              <a:gd name="T43" fmla="*/ 461 h 2275"/>
              <a:gd name="T44" fmla="*/ 6388 w 19227"/>
              <a:gd name="T45" fmla="*/ 557 h 2275"/>
              <a:gd name="T46" fmla="*/ 6665 w 19227"/>
              <a:gd name="T47" fmla="*/ 667 h 2275"/>
              <a:gd name="T48" fmla="*/ 7272 w 19227"/>
              <a:gd name="T49" fmla="*/ 926 h 2275"/>
              <a:gd name="T50" fmla="*/ 7976 w 19227"/>
              <a:gd name="T51" fmla="*/ 1215 h 2275"/>
              <a:gd name="T52" fmla="*/ 8376 w 19227"/>
              <a:gd name="T53" fmla="*/ 1361 h 2275"/>
              <a:gd name="T54" fmla="*/ 8588 w 19227"/>
              <a:gd name="T55" fmla="*/ 1431 h 2275"/>
              <a:gd name="T56" fmla="*/ 8807 w 19227"/>
              <a:gd name="T57" fmla="*/ 1499 h 2275"/>
              <a:gd name="T58" fmla="*/ 13051 w 19227"/>
              <a:gd name="T59" fmla="*/ 2072 h 2275"/>
              <a:gd name="T60" fmla="*/ 14332 w 19227"/>
              <a:gd name="T61" fmla="*/ 2048 h 2275"/>
              <a:gd name="T62" fmla="*/ 15701 w 19227"/>
              <a:gd name="T63" fmla="*/ 1940 h 2275"/>
              <a:gd name="T64" fmla="*/ 18673 w 19227"/>
              <a:gd name="T65" fmla="*/ 1467 h 2275"/>
              <a:gd name="T66" fmla="*/ 19226 w 19227"/>
              <a:gd name="T67" fmla="*/ 1345 h 2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9227" h="2275">
                <a:moveTo>
                  <a:pt x="19226" y="1345"/>
                </a:moveTo>
                <a:lnTo>
                  <a:pt x="19226" y="1605"/>
                </a:lnTo>
                <a:lnTo>
                  <a:pt x="19226" y="1605"/>
                </a:lnTo>
                <a:cubicBezTo>
                  <a:pt x="19103" y="1631"/>
                  <a:pt x="18980" y="1658"/>
                  <a:pt x="18855" y="1682"/>
                </a:cubicBezTo>
                <a:lnTo>
                  <a:pt x="18855" y="1682"/>
                </a:lnTo>
                <a:cubicBezTo>
                  <a:pt x="17815" y="1892"/>
                  <a:pt x="16793" y="2051"/>
                  <a:pt x="15798" y="2147"/>
                </a:cubicBezTo>
                <a:lnTo>
                  <a:pt x="15798" y="2147"/>
                </a:lnTo>
                <a:cubicBezTo>
                  <a:pt x="15325" y="2196"/>
                  <a:pt x="14850" y="2225"/>
                  <a:pt x="14392" y="2248"/>
                </a:cubicBezTo>
                <a:lnTo>
                  <a:pt x="14392" y="2248"/>
                </a:lnTo>
                <a:cubicBezTo>
                  <a:pt x="13944" y="2264"/>
                  <a:pt x="13507" y="2274"/>
                  <a:pt x="13078" y="2265"/>
                </a:cubicBezTo>
                <a:lnTo>
                  <a:pt x="13078" y="2265"/>
                </a:lnTo>
                <a:cubicBezTo>
                  <a:pt x="11482" y="2241"/>
                  <a:pt x="10006" y="2035"/>
                  <a:pt x="8738" y="1651"/>
                </a:cubicBezTo>
                <a:lnTo>
                  <a:pt x="8738" y="1651"/>
                </a:lnTo>
                <a:cubicBezTo>
                  <a:pt x="8662" y="1629"/>
                  <a:pt x="8588" y="1603"/>
                  <a:pt x="8515" y="1580"/>
                </a:cubicBezTo>
                <a:lnTo>
                  <a:pt x="8515" y="1580"/>
                </a:lnTo>
                <a:cubicBezTo>
                  <a:pt x="8442" y="1555"/>
                  <a:pt x="8367" y="1532"/>
                  <a:pt x="8297" y="1507"/>
                </a:cubicBezTo>
                <a:lnTo>
                  <a:pt x="8297" y="1507"/>
                </a:lnTo>
                <a:cubicBezTo>
                  <a:pt x="8155" y="1458"/>
                  <a:pt x="8021" y="1406"/>
                  <a:pt x="7892" y="1355"/>
                </a:cubicBezTo>
                <a:lnTo>
                  <a:pt x="7892" y="1355"/>
                </a:lnTo>
                <a:cubicBezTo>
                  <a:pt x="7637" y="1255"/>
                  <a:pt x="7403" y="1155"/>
                  <a:pt x="7185" y="1060"/>
                </a:cubicBezTo>
                <a:lnTo>
                  <a:pt x="7185" y="1060"/>
                </a:lnTo>
                <a:cubicBezTo>
                  <a:pt x="6971" y="967"/>
                  <a:pt x="6772" y="879"/>
                  <a:pt x="6584" y="800"/>
                </a:cubicBezTo>
                <a:lnTo>
                  <a:pt x="6584" y="800"/>
                </a:lnTo>
                <a:cubicBezTo>
                  <a:pt x="6492" y="762"/>
                  <a:pt x="6402" y="725"/>
                  <a:pt x="6314" y="691"/>
                </a:cubicBezTo>
                <a:lnTo>
                  <a:pt x="6314" y="691"/>
                </a:lnTo>
                <a:cubicBezTo>
                  <a:pt x="6227" y="658"/>
                  <a:pt x="6141" y="628"/>
                  <a:pt x="6055" y="596"/>
                </a:cubicBezTo>
                <a:lnTo>
                  <a:pt x="6055" y="596"/>
                </a:lnTo>
                <a:cubicBezTo>
                  <a:pt x="5386" y="363"/>
                  <a:pt x="4706" y="230"/>
                  <a:pt x="4052" y="178"/>
                </a:cubicBezTo>
                <a:lnTo>
                  <a:pt x="4052" y="178"/>
                </a:lnTo>
                <a:cubicBezTo>
                  <a:pt x="3436" y="129"/>
                  <a:pt x="2844" y="152"/>
                  <a:pt x="2288" y="229"/>
                </a:cubicBezTo>
                <a:lnTo>
                  <a:pt x="2288" y="229"/>
                </a:lnTo>
                <a:cubicBezTo>
                  <a:pt x="1762" y="301"/>
                  <a:pt x="1265" y="421"/>
                  <a:pt x="798" y="570"/>
                </a:cubicBezTo>
                <a:lnTo>
                  <a:pt x="798" y="570"/>
                </a:lnTo>
                <a:cubicBezTo>
                  <a:pt x="522" y="657"/>
                  <a:pt x="257" y="755"/>
                  <a:pt x="0" y="858"/>
                </a:cubicBezTo>
                <a:lnTo>
                  <a:pt x="0" y="743"/>
                </a:lnTo>
                <a:lnTo>
                  <a:pt x="0" y="743"/>
                </a:lnTo>
                <a:cubicBezTo>
                  <a:pt x="247" y="643"/>
                  <a:pt x="501" y="548"/>
                  <a:pt x="766" y="462"/>
                </a:cubicBezTo>
                <a:lnTo>
                  <a:pt x="766" y="462"/>
                </a:lnTo>
                <a:cubicBezTo>
                  <a:pt x="1236" y="309"/>
                  <a:pt x="1737" y="185"/>
                  <a:pt x="2270" y="108"/>
                </a:cubicBezTo>
                <a:lnTo>
                  <a:pt x="2270" y="108"/>
                </a:lnTo>
                <a:cubicBezTo>
                  <a:pt x="2833" y="26"/>
                  <a:pt x="3436" y="0"/>
                  <a:pt x="4064" y="45"/>
                </a:cubicBezTo>
                <a:lnTo>
                  <a:pt x="4064" y="45"/>
                </a:lnTo>
                <a:cubicBezTo>
                  <a:pt x="4732" y="94"/>
                  <a:pt x="5430" y="227"/>
                  <a:pt x="6120" y="461"/>
                </a:cubicBezTo>
                <a:lnTo>
                  <a:pt x="6120" y="461"/>
                </a:lnTo>
                <a:cubicBezTo>
                  <a:pt x="6208" y="493"/>
                  <a:pt x="6298" y="524"/>
                  <a:pt x="6388" y="557"/>
                </a:cubicBezTo>
                <a:lnTo>
                  <a:pt x="6388" y="557"/>
                </a:lnTo>
                <a:cubicBezTo>
                  <a:pt x="6478" y="591"/>
                  <a:pt x="6570" y="628"/>
                  <a:pt x="6665" y="667"/>
                </a:cubicBezTo>
                <a:lnTo>
                  <a:pt x="6665" y="667"/>
                </a:lnTo>
                <a:cubicBezTo>
                  <a:pt x="6856" y="746"/>
                  <a:pt x="7058" y="834"/>
                  <a:pt x="7272" y="926"/>
                </a:cubicBezTo>
                <a:lnTo>
                  <a:pt x="7272" y="926"/>
                </a:lnTo>
                <a:cubicBezTo>
                  <a:pt x="7491" y="1020"/>
                  <a:pt x="7724" y="1118"/>
                  <a:pt x="7976" y="1215"/>
                </a:cubicBezTo>
                <a:lnTo>
                  <a:pt x="7976" y="1215"/>
                </a:lnTo>
                <a:cubicBezTo>
                  <a:pt x="8104" y="1264"/>
                  <a:pt x="8236" y="1314"/>
                  <a:pt x="8376" y="1361"/>
                </a:cubicBezTo>
                <a:lnTo>
                  <a:pt x="8376" y="1361"/>
                </a:lnTo>
                <a:cubicBezTo>
                  <a:pt x="8444" y="1386"/>
                  <a:pt x="8517" y="1408"/>
                  <a:pt x="8588" y="1431"/>
                </a:cubicBezTo>
                <a:lnTo>
                  <a:pt x="8588" y="1431"/>
                </a:lnTo>
                <a:cubicBezTo>
                  <a:pt x="8660" y="1454"/>
                  <a:pt x="8733" y="1478"/>
                  <a:pt x="8807" y="1499"/>
                </a:cubicBezTo>
                <a:lnTo>
                  <a:pt x="8807" y="1499"/>
                </a:lnTo>
                <a:cubicBezTo>
                  <a:pt x="10047" y="1866"/>
                  <a:pt x="11490" y="2059"/>
                  <a:pt x="13051" y="2072"/>
                </a:cubicBezTo>
                <a:lnTo>
                  <a:pt x="13051" y="2072"/>
                </a:lnTo>
                <a:cubicBezTo>
                  <a:pt x="13470" y="2078"/>
                  <a:pt x="13896" y="2065"/>
                  <a:pt x="14332" y="2048"/>
                </a:cubicBezTo>
                <a:lnTo>
                  <a:pt x="14332" y="2048"/>
                </a:lnTo>
                <a:cubicBezTo>
                  <a:pt x="14779" y="2022"/>
                  <a:pt x="15240" y="1992"/>
                  <a:pt x="15701" y="1940"/>
                </a:cubicBezTo>
                <a:lnTo>
                  <a:pt x="15701" y="1940"/>
                </a:lnTo>
                <a:cubicBezTo>
                  <a:pt x="16669" y="1840"/>
                  <a:pt x="17661" y="1679"/>
                  <a:pt x="18673" y="1467"/>
                </a:cubicBezTo>
                <a:lnTo>
                  <a:pt x="18673" y="1467"/>
                </a:lnTo>
                <a:cubicBezTo>
                  <a:pt x="18804" y="1441"/>
                  <a:pt x="18934" y="1412"/>
                  <a:pt x="19064" y="1382"/>
                </a:cubicBezTo>
                <a:lnTo>
                  <a:pt x="19226" y="13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58D2D38A-3856-3F45-8D63-E4D95D93E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842" y="3207924"/>
            <a:ext cx="4196462" cy="4196465"/>
          </a:xfrm>
          <a:custGeom>
            <a:avLst/>
            <a:gdLst>
              <a:gd name="T0" fmla="*/ 0 w 3498"/>
              <a:gd name="T1" fmla="*/ 1748 h 3497"/>
              <a:gd name="T2" fmla="*/ 1749 w 3498"/>
              <a:gd name="T3" fmla="*/ 0 h 3497"/>
              <a:gd name="T4" fmla="*/ 1749 w 3498"/>
              <a:gd name="T5" fmla="*/ 0 h 3497"/>
              <a:gd name="T6" fmla="*/ 1749 w 3498"/>
              <a:gd name="T7" fmla="*/ 0 h 3497"/>
              <a:gd name="T8" fmla="*/ 3497 w 3498"/>
              <a:gd name="T9" fmla="*/ 1748 h 3497"/>
              <a:gd name="T10" fmla="*/ 3497 w 3498"/>
              <a:gd name="T11" fmla="*/ 1748 h 3497"/>
              <a:gd name="T12" fmla="*/ 3497 w 3498"/>
              <a:gd name="T13" fmla="*/ 1748 h 3497"/>
              <a:gd name="T14" fmla="*/ 1749 w 3498"/>
              <a:gd name="T15" fmla="*/ 3496 h 3497"/>
              <a:gd name="T16" fmla="*/ 1749 w 3498"/>
              <a:gd name="T17" fmla="*/ 3496 h 3497"/>
              <a:gd name="T18" fmla="*/ 1749 w 3498"/>
              <a:gd name="T19" fmla="*/ 3496 h 3497"/>
              <a:gd name="T20" fmla="*/ 0 w 3498"/>
              <a:gd name="T21" fmla="*/ 1748 h 3497"/>
              <a:gd name="T22" fmla="*/ 0 w 3498"/>
              <a:gd name="T23" fmla="*/ 1748 h 3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98" h="3497">
                <a:moveTo>
                  <a:pt x="0" y="1748"/>
                </a:moveTo>
                <a:cubicBezTo>
                  <a:pt x="0" y="783"/>
                  <a:pt x="783" y="0"/>
                  <a:pt x="1749" y="0"/>
                </a:cubicBezTo>
                <a:lnTo>
                  <a:pt x="1749" y="0"/>
                </a:lnTo>
                <a:lnTo>
                  <a:pt x="1749" y="0"/>
                </a:lnTo>
                <a:cubicBezTo>
                  <a:pt x="2714" y="0"/>
                  <a:pt x="3497" y="783"/>
                  <a:pt x="3497" y="1748"/>
                </a:cubicBezTo>
                <a:lnTo>
                  <a:pt x="3497" y="1748"/>
                </a:lnTo>
                <a:lnTo>
                  <a:pt x="3497" y="1748"/>
                </a:lnTo>
                <a:cubicBezTo>
                  <a:pt x="3497" y="2714"/>
                  <a:pt x="2714" y="3496"/>
                  <a:pt x="1749" y="3496"/>
                </a:cubicBezTo>
                <a:lnTo>
                  <a:pt x="1749" y="3496"/>
                </a:lnTo>
                <a:lnTo>
                  <a:pt x="1749" y="3496"/>
                </a:lnTo>
                <a:cubicBezTo>
                  <a:pt x="783" y="3496"/>
                  <a:pt x="0" y="2714"/>
                  <a:pt x="0" y="1748"/>
                </a:cubicBezTo>
                <a:lnTo>
                  <a:pt x="0" y="174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B890F9D8-C59A-9B4B-914C-E943FB228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6463" y="5996751"/>
            <a:ext cx="1211839" cy="1211839"/>
          </a:xfrm>
          <a:custGeom>
            <a:avLst/>
            <a:gdLst>
              <a:gd name="T0" fmla="*/ 0 w 1011"/>
              <a:gd name="T1" fmla="*/ 506 h 1012"/>
              <a:gd name="T2" fmla="*/ 505 w 1011"/>
              <a:gd name="T3" fmla="*/ 0 h 1012"/>
              <a:gd name="T4" fmla="*/ 505 w 1011"/>
              <a:gd name="T5" fmla="*/ 0 h 1012"/>
              <a:gd name="T6" fmla="*/ 505 w 1011"/>
              <a:gd name="T7" fmla="*/ 0 h 1012"/>
              <a:gd name="T8" fmla="*/ 1010 w 1011"/>
              <a:gd name="T9" fmla="*/ 506 h 1012"/>
              <a:gd name="T10" fmla="*/ 1010 w 1011"/>
              <a:gd name="T11" fmla="*/ 506 h 1012"/>
              <a:gd name="T12" fmla="*/ 1010 w 1011"/>
              <a:gd name="T13" fmla="*/ 506 h 1012"/>
              <a:gd name="T14" fmla="*/ 505 w 1011"/>
              <a:gd name="T15" fmla="*/ 1011 h 1012"/>
              <a:gd name="T16" fmla="*/ 505 w 1011"/>
              <a:gd name="T17" fmla="*/ 1011 h 1012"/>
              <a:gd name="T18" fmla="*/ 505 w 1011"/>
              <a:gd name="T19" fmla="*/ 1011 h 1012"/>
              <a:gd name="T20" fmla="*/ 0 w 1011"/>
              <a:gd name="T21" fmla="*/ 506 h 1012"/>
              <a:gd name="T22" fmla="*/ 0 w 1011"/>
              <a:gd name="T23" fmla="*/ 506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1" h="1012">
                <a:moveTo>
                  <a:pt x="0" y="506"/>
                </a:moveTo>
                <a:cubicBezTo>
                  <a:pt x="0" y="226"/>
                  <a:pt x="226" y="0"/>
                  <a:pt x="505" y="0"/>
                </a:cubicBezTo>
                <a:lnTo>
                  <a:pt x="505" y="0"/>
                </a:lnTo>
                <a:lnTo>
                  <a:pt x="505" y="0"/>
                </a:lnTo>
                <a:cubicBezTo>
                  <a:pt x="784" y="0"/>
                  <a:pt x="1010" y="226"/>
                  <a:pt x="1010" y="506"/>
                </a:cubicBezTo>
                <a:lnTo>
                  <a:pt x="1010" y="506"/>
                </a:lnTo>
                <a:lnTo>
                  <a:pt x="1010" y="506"/>
                </a:lnTo>
                <a:cubicBezTo>
                  <a:pt x="1010" y="784"/>
                  <a:pt x="784" y="1011"/>
                  <a:pt x="505" y="1011"/>
                </a:cubicBezTo>
                <a:lnTo>
                  <a:pt x="505" y="1011"/>
                </a:lnTo>
                <a:lnTo>
                  <a:pt x="505" y="1011"/>
                </a:lnTo>
                <a:cubicBezTo>
                  <a:pt x="226" y="1011"/>
                  <a:pt x="0" y="784"/>
                  <a:pt x="0" y="506"/>
                </a:cubicBezTo>
                <a:lnTo>
                  <a:pt x="0" y="5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72150AB5-D1B2-BC45-B040-B89D630E9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034" y="2885122"/>
            <a:ext cx="4693902" cy="4693898"/>
          </a:xfrm>
          <a:custGeom>
            <a:avLst/>
            <a:gdLst>
              <a:gd name="T0" fmla="*/ 0 w 3911"/>
              <a:gd name="T1" fmla="*/ 2015 h 3911"/>
              <a:gd name="T2" fmla="*/ 2015 w 3911"/>
              <a:gd name="T3" fmla="*/ 0 h 3911"/>
              <a:gd name="T4" fmla="*/ 2015 w 3911"/>
              <a:gd name="T5" fmla="*/ 0 h 3911"/>
              <a:gd name="T6" fmla="*/ 2015 w 3911"/>
              <a:gd name="T7" fmla="*/ 0 h 3911"/>
              <a:gd name="T8" fmla="*/ 3910 w 3911"/>
              <a:gd name="T9" fmla="*/ 1330 h 3911"/>
              <a:gd name="T10" fmla="*/ 3910 w 3911"/>
              <a:gd name="T11" fmla="*/ 1330 h 3911"/>
              <a:gd name="T12" fmla="*/ 1330 w 3911"/>
              <a:gd name="T13" fmla="*/ 3910 h 3911"/>
              <a:gd name="T14" fmla="*/ 1330 w 3911"/>
              <a:gd name="T15" fmla="*/ 3910 h 3911"/>
              <a:gd name="T16" fmla="*/ 0 w 3911"/>
              <a:gd name="T17" fmla="*/ 2015 h 3911"/>
              <a:gd name="T18" fmla="*/ 0 w 3911"/>
              <a:gd name="T19" fmla="*/ 2015 h 3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1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5"/>
                  <a:pt x="3910" y="1330"/>
                </a:cubicBezTo>
                <a:lnTo>
                  <a:pt x="3910" y="1330"/>
                </a:lnTo>
                <a:lnTo>
                  <a:pt x="1330" y="3910"/>
                </a:lnTo>
                <a:lnTo>
                  <a:pt x="1330" y="3910"/>
                </a:lnTo>
                <a:cubicBezTo>
                  <a:pt x="554" y="3630"/>
                  <a:pt x="0" y="2888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3747C03F-5313-8B4E-B887-9A1249B68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034" y="2885122"/>
            <a:ext cx="4693902" cy="4693898"/>
          </a:xfrm>
          <a:custGeom>
            <a:avLst/>
            <a:gdLst>
              <a:gd name="T0" fmla="*/ 0 w 3911"/>
              <a:gd name="T1" fmla="*/ 2015 h 3911"/>
              <a:gd name="T2" fmla="*/ 2015 w 3911"/>
              <a:gd name="T3" fmla="*/ 0 h 3911"/>
              <a:gd name="T4" fmla="*/ 2015 w 3911"/>
              <a:gd name="T5" fmla="*/ 0 h 3911"/>
              <a:gd name="T6" fmla="*/ 2015 w 3911"/>
              <a:gd name="T7" fmla="*/ 0 h 3911"/>
              <a:gd name="T8" fmla="*/ 3910 w 3911"/>
              <a:gd name="T9" fmla="*/ 1330 h 3911"/>
              <a:gd name="T10" fmla="*/ 3910 w 3911"/>
              <a:gd name="T11" fmla="*/ 1330 h 3911"/>
              <a:gd name="T12" fmla="*/ 1330 w 3911"/>
              <a:gd name="T13" fmla="*/ 3910 h 3911"/>
              <a:gd name="T14" fmla="*/ 1330 w 3911"/>
              <a:gd name="T15" fmla="*/ 3910 h 3911"/>
              <a:gd name="T16" fmla="*/ 0 w 3911"/>
              <a:gd name="T17" fmla="*/ 2015 h 3911"/>
              <a:gd name="T18" fmla="*/ 0 w 3911"/>
              <a:gd name="T19" fmla="*/ 2015 h 3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1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5"/>
                  <a:pt x="3910" y="1330"/>
                </a:cubicBezTo>
                <a:lnTo>
                  <a:pt x="3910" y="1330"/>
                </a:lnTo>
                <a:lnTo>
                  <a:pt x="1330" y="3910"/>
                </a:lnTo>
                <a:lnTo>
                  <a:pt x="1330" y="3910"/>
                </a:lnTo>
                <a:cubicBezTo>
                  <a:pt x="554" y="3630"/>
                  <a:pt x="0" y="2888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C45FF0CA-51A1-B043-BB88-CF096632C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443" y="3783338"/>
            <a:ext cx="4196462" cy="4196465"/>
          </a:xfrm>
          <a:custGeom>
            <a:avLst/>
            <a:gdLst>
              <a:gd name="T0" fmla="*/ 0 w 3499"/>
              <a:gd name="T1" fmla="*/ 1748 h 3497"/>
              <a:gd name="T2" fmla="*/ 1749 w 3499"/>
              <a:gd name="T3" fmla="*/ 0 h 3497"/>
              <a:gd name="T4" fmla="*/ 1749 w 3499"/>
              <a:gd name="T5" fmla="*/ 0 h 3497"/>
              <a:gd name="T6" fmla="*/ 1749 w 3499"/>
              <a:gd name="T7" fmla="*/ 0 h 3497"/>
              <a:gd name="T8" fmla="*/ 3498 w 3499"/>
              <a:gd name="T9" fmla="*/ 1748 h 3497"/>
              <a:gd name="T10" fmla="*/ 3498 w 3499"/>
              <a:gd name="T11" fmla="*/ 1748 h 3497"/>
              <a:gd name="T12" fmla="*/ 3498 w 3499"/>
              <a:gd name="T13" fmla="*/ 1748 h 3497"/>
              <a:gd name="T14" fmla="*/ 1749 w 3499"/>
              <a:gd name="T15" fmla="*/ 3496 h 3497"/>
              <a:gd name="T16" fmla="*/ 1749 w 3499"/>
              <a:gd name="T17" fmla="*/ 3496 h 3497"/>
              <a:gd name="T18" fmla="*/ 1749 w 3499"/>
              <a:gd name="T19" fmla="*/ 3496 h 3497"/>
              <a:gd name="T20" fmla="*/ 0 w 3499"/>
              <a:gd name="T21" fmla="*/ 1748 h 3497"/>
              <a:gd name="T22" fmla="*/ 0 w 3499"/>
              <a:gd name="T23" fmla="*/ 1748 h 3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99" h="3497">
                <a:moveTo>
                  <a:pt x="0" y="1748"/>
                </a:moveTo>
                <a:cubicBezTo>
                  <a:pt x="0" y="783"/>
                  <a:pt x="783" y="0"/>
                  <a:pt x="1749" y="0"/>
                </a:cubicBezTo>
                <a:lnTo>
                  <a:pt x="1749" y="0"/>
                </a:lnTo>
                <a:lnTo>
                  <a:pt x="1749" y="0"/>
                </a:lnTo>
                <a:cubicBezTo>
                  <a:pt x="2715" y="0"/>
                  <a:pt x="3498" y="783"/>
                  <a:pt x="3498" y="1748"/>
                </a:cubicBezTo>
                <a:lnTo>
                  <a:pt x="3498" y="1748"/>
                </a:lnTo>
                <a:lnTo>
                  <a:pt x="3498" y="1748"/>
                </a:lnTo>
                <a:cubicBezTo>
                  <a:pt x="3498" y="2714"/>
                  <a:pt x="2715" y="3496"/>
                  <a:pt x="1749" y="3496"/>
                </a:cubicBezTo>
                <a:lnTo>
                  <a:pt x="1749" y="3496"/>
                </a:lnTo>
                <a:lnTo>
                  <a:pt x="1749" y="3496"/>
                </a:lnTo>
                <a:cubicBezTo>
                  <a:pt x="783" y="3496"/>
                  <a:pt x="0" y="2714"/>
                  <a:pt x="0" y="1748"/>
                </a:cubicBezTo>
                <a:lnTo>
                  <a:pt x="0" y="17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53C8478C-E47C-184D-A670-0E978E078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0066" y="6656834"/>
            <a:ext cx="1211839" cy="1211839"/>
          </a:xfrm>
          <a:custGeom>
            <a:avLst/>
            <a:gdLst>
              <a:gd name="T0" fmla="*/ 1009 w 1010"/>
              <a:gd name="T1" fmla="*/ 531 h 1010"/>
              <a:gd name="T2" fmla="*/ 531 w 1010"/>
              <a:gd name="T3" fmla="*/ 1009 h 1010"/>
              <a:gd name="T4" fmla="*/ 477 w 1010"/>
              <a:gd name="T5" fmla="*/ 1009 h 1010"/>
              <a:gd name="T6" fmla="*/ 0 w 1010"/>
              <a:gd name="T7" fmla="*/ 532 h 1010"/>
              <a:gd name="T8" fmla="*/ 0 w 1010"/>
              <a:gd name="T9" fmla="*/ 480 h 1010"/>
              <a:gd name="T10" fmla="*/ 478 w 1010"/>
              <a:gd name="T11" fmla="*/ 1 h 1010"/>
              <a:gd name="T12" fmla="*/ 505 w 1010"/>
              <a:gd name="T13" fmla="*/ 0 h 1010"/>
              <a:gd name="T14" fmla="*/ 1009 w 1010"/>
              <a:gd name="T15" fmla="*/ 480 h 1010"/>
              <a:gd name="T16" fmla="*/ 1009 w 1010"/>
              <a:gd name="T17" fmla="*/ 531 h 1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0" h="1010">
                <a:moveTo>
                  <a:pt x="1009" y="531"/>
                </a:moveTo>
                <a:cubicBezTo>
                  <a:pt x="996" y="786"/>
                  <a:pt x="792" y="996"/>
                  <a:pt x="531" y="1009"/>
                </a:cubicBezTo>
                <a:lnTo>
                  <a:pt x="477" y="1009"/>
                </a:lnTo>
                <a:cubicBezTo>
                  <a:pt x="222" y="996"/>
                  <a:pt x="13" y="791"/>
                  <a:pt x="0" y="532"/>
                </a:cubicBezTo>
                <a:lnTo>
                  <a:pt x="0" y="480"/>
                </a:lnTo>
                <a:cubicBezTo>
                  <a:pt x="12" y="224"/>
                  <a:pt x="217" y="15"/>
                  <a:pt x="478" y="1"/>
                </a:cubicBezTo>
                <a:cubicBezTo>
                  <a:pt x="487" y="0"/>
                  <a:pt x="496" y="0"/>
                  <a:pt x="505" y="0"/>
                </a:cubicBezTo>
                <a:cubicBezTo>
                  <a:pt x="772" y="0"/>
                  <a:pt x="995" y="210"/>
                  <a:pt x="1009" y="480"/>
                </a:cubicBezTo>
                <a:lnTo>
                  <a:pt x="1009" y="5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B619D1B6-B23C-2A47-9B26-639C5B01A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6723" y="3534622"/>
            <a:ext cx="4693902" cy="4693898"/>
          </a:xfrm>
          <a:custGeom>
            <a:avLst/>
            <a:gdLst>
              <a:gd name="T0" fmla="*/ 0 w 3911"/>
              <a:gd name="T1" fmla="*/ 2015 h 3910"/>
              <a:gd name="T2" fmla="*/ 2015 w 3911"/>
              <a:gd name="T3" fmla="*/ 0 h 3910"/>
              <a:gd name="T4" fmla="*/ 2015 w 3911"/>
              <a:gd name="T5" fmla="*/ 0 h 3910"/>
              <a:gd name="T6" fmla="*/ 2015 w 3911"/>
              <a:gd name="T7" fmla="*/ 0 h 3910"/>
              <a:gd name="T8" fmla="*/ 3910 w 3911"/>
              <a:gd name="T9" fmla="*/ 1330 h 3910"/>
              <a:gd name="T10" fmla="*/ 3910 w 3911"/>
              <a:gd name="T11" fmla="*/ 1330 h 3910"/>
              <a:gd name="T12" fmla="*/ 1330 w 3911"/>
              <a:gd name="T13" fmla="*/ 3909 h 3910"/>
              <a:gd name="T14" fmla="*/ 1330 w 3911"/>
              <a:gd name="T15" fmla="*/ 3909 h 3910"/>
              <a:gd name="T16" fmla="*/ 0 w 3911"/>
              <a:gd name="T17" fmla="*/ 2015 h 3910"/>
              <a:gd name="T18" fmla="*/ 0 w 3911"/>
              <a:gd name="T19" fmla="*/ 2015 h 3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0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4"/>
                  <a:pt x="3910" y="1330"/>
                </a:cubicBezTo>
                <a:lnTo>
                  <a:pt x="3910" y="1330"/>
                </a:lnTo>
                <a:lnTo>
                  <a:pt x="1330" y="3909"/>
                </a:lnTo>
                <a:lnTo>
                  <a:pt x="1330" y="3909"/>
                </a:lnTo>
                <a:cubicBezTo>
                  <a:pt x="554" y="3629"/>
                  <a:pt x="0" y="2887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3D5557DB-2C40-3742-8E28-6B3AA5081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5452" y="4424032"/>
            <a:ext cx="4196465" cy="4196465"/>
          </a:xfrm>
          <a:custGeom>
            <a:avLst/>
            <a:gdLst>
              <a:gd name="T0" fmla="*/ 0 w 3498"/>
              <a:gd name="T1" fmla="*/ 1749 h 3497"/>
              <a:gd name="T2" fmla="*/ 1748 w 3498"/>
              <a:gd name="T3" fmla="*/ 0 h 3497"/>
              <a:gd name="T4" fmla="*/ 1748 w 3498"/>
              <a:gd name="T5" fmla="*/ 0 h 3497"/>
              <a:gd name="T6" fmla="*/ 1748 w 3498"/>
              <a:gd name="T7" fmla="*/ 0 h 3497"/>
              <a:gd name="T8" fmla="*/ 3497 w 3498"/>
              <a:gd name="T9" fmla="*/ 1749 h 3497"/>
              <a:gd name="T10" fmla="*/ 3497 w 3498"/>
              <a:gd name="T11" fmla="*/ 1749 h 3497"/>
              <a:gd name="T12" fmla="*/ 3497 w 3498"/>
              <a:gd name="T13" fmla="*/ 1749 h 3497"/>
              <a:gd name="T14" fmla="*/ 1748 w 3498"/>
              <a:gd name="T15" fmla="*/ 3496 h 3497"/>
              <a:gd name="T16" fmla="*/ 1748 w 3498"/>
              <a:gd name="T17" fmla="*/ 3496 h 3497"/>
              <a:gd name="T18" fmla="*/ 1748 w 3498"/>
              <a:gd name="T19" fmla="*/ 3496 h 3497"/>
              <a:gd name="T20" fmla="*/ 0 w 3498"/>
              <a:gd name="T21" fmla="*/ 1749 h 3497"/>
              <a:gd name="T22" fmla="*/ 0 w 3498"/>
              <a:gd name="T23" fmla="*/ 1749 h 3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98" h="3497">
                <a:moveTo>
                  <a:pt x="0" y="1749"/>
                </a:moveTo>
                <a:cubicBezTo>
                  <a:pt x="0" y="783"/>
                  <a:pt x="782" y="0"/>
                  <a:pt x="1748" y="0"/>
                </a:cubicBezTo>
                <a:lnTo>
                  <a:pt x="1748" y="0"/>
                </a:lnTo>
                <a:lnTo>
                  <a:pt x="1748" y="0"/>
                </a:lnTo>
                <a:cubicBezTo>
                  <a:pt x="2714" y="0"/>
                  <a:pt x="3497" y="783"/>
                  <a:pt x="3497" y="1749"/>
                </a:cubicBezTo>
                <a:lnTo>
                  <a:pt x="3497" y="1749"/>
                </a:lnTo>
                <a:lnTo>
                  <a:pt x="3497" y="1749"/>
                </a:lnTo>
                <a:cubicBezTo>
                  <a:pt x="3497" y="2713"/>
                  <a:pt x="2714" y="3496"/>
                  <a:pt x="1748" y="3496"/>
                </a:cubicBezTo>
                <a:lnTo>
                  <a:pt x="1748" y="3496"/>
                </a:lnTo>
                <a:lnTo>
                  <a:pt x="1748" y="3496"/>
                </a:lnTo>
                <a:cubicBezTo>
                  <a:pt x="782" y="3496"/>
                  <a:pt x="0" y="2713"/>
                  <a:pt x="0" y="1749"/>
                </a:cubicBezTo>
                <a:lnTo>
                  <a:pt x="0" y="174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A7564C63-08D7-AE45-9C59-A2E8E3FD9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0075" y="7297528"/>
            <a:ext cx="1211843" cy="1211839"/>
          </a:xfrm>
          <a:custGeom>
            <a:avLst/>
            <a:gdLst>
              <a:gd name="T0" fmla="*/ 0 w 1011"/>
              <a:gd name="T1" fmla="*/ 505 h 1011"/>
              <a:gd name="T2" fmla="*/ 505 w 1011"/>
              <a:gd name="T3" fmla="*/ 0 h 1011"/>
              <a:gd name="T4" fmla="*/ 505 w 1011"/>
              <a:gd name="T5" fmla="*/ 0 h 1011"/>
              <a:gd name="T6" fmla="*/ 505 w 1011"/>
              <a:gd name="T7" fmla="*/ 0 h 1011"/>
              <a:gd name="T8" fmla="*/ 1010 w 1011"/>
              <a:gd name="T9" fmla="*/ 505 h 1011"/>
              <a:gd name="T10" fmla="*/ 1010 w 1011"/>
              <a:gd name="T11" fmla="*/ 505 h 1011"/>
              <a:gd name="T12" fmla="*/ 1010 w 1011"/>
              <a:gd name="T13" fmla="*/ 505 h 1011"/>
              <a:gd name="T14" fmla="*/ 505 w 1011"/>
              <a:gd name="T15" fmla="*/ 1010 h 1011"/>
              <a:gd name="T16" fmla="*/ 505 w 1011"/>
              <a:gd name="T17" fmla="*/ 1010 h 1011"/>
              <a:gd name="T18" fmla="*/ 505 w 1011"/>
              <a:gd name="T19" fmla="*/ 1010 h 1011"/>
              <a:gd name="T20" fmla="*/ 0 w 1011"/>
              <a:gd name="T21" fmla="*/ 505 h 1011"/>
              <a:gd name="T22" fmla="*/ 0 w 1011"/>
              <a:gd name="T23" fmla="*/ 505 h 1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1" h="1011">
                <a:moveTo>
                  <a:pt x="0" y="505"/>
                </a:moveTo>
                <a:cubicBezTo>
                  <a:pt x="0" y="226"/>
                  <a:pt x="226" y="0"/>
                  <a:pt x="505" y="0"/>
                </a:cubicBezTo>
                <a:lnTo>
                  <a:pt x="505" y="0"/>
                </a:lnTo>
                <a:lnTo>
                  <a:pt x="505" y="0"/>
                </a:lnTo>
                <a:cubicBezTo>
                  <a:pt x="784" y="0"/>
                  <a:pt x="1010" y="226"/>
                  <a:pt x="1010" y="505"/>
                </a:cubicBezTo>
                <a:lnTo>
                  <a:pt x="1010" y="505"/>
                </a:lnTo>
                <a:lnTo>
                  <a:pt x="1010" y="505"/>
                </a:lnTo>
                <a:cubicBezTo>
                  <a:pt x="1010" y="784"/>
                  <a:pt x="784" y="1010"/>
                  <a:pt x="505" y="1010"/>
                </a:cubicBezTo>
                <a:lnTo>
                  <a:pt x="505" y="1010"/>
                </a:lnTo>
                <a:lnTo>
                  <a:pt x="505" y="1010"/>
                </a:lnTo>
                <a:cubicBezTo>
                  <a:pt x="226" y="1010"/>
                  <a:pt x="0" y="784"/>
                  <a:pt x="0" y="505"/>
                </a:cubicBezTo>
                <a:lnTo>
                  <a:pt x="0" y="50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316B0040-04A3-1D4F-A575-CCDE8ED6C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6736" y="4164731"/>
            <a:ext cx="4693898" cy="4693898"/>
          </a:xfrm>
          <a:custGeom>
            <a:avLst/>
            <a:gdLst>
              <a:gd name="T0" fmla="*/ 0 w 3911"/>
              <a:gd name="T1" fmla="*/ 2015 h 3910"/>
              <a:gd name="T2" fmla="*/ 2015 w 3911"/>
              <a:gd name="T3" fmla="*/ 0 h 3910"/>
              <a:gd name="T4" fmla="*/ 2015 w 3911"/>
              <a:gd name="T5" fmla="*/ 0 h 3910"/>
              <a:gd name="T6" fmla="*/ 2015 w 3911"/>
              <a:gd name="T7" fmla="*/ 0 h 3910"/>
              <a:gd name="T8" fmla="*/ 3910 w 3911"/>
              <a:gd name="T9" fmla="*/ 1329 h 3910"/>
              <a:gd name="T10" fmla="*/ 3910 w 3911"/>
              <a:gd name="T11" fmla="*/ 1329 h 3910"/>
              <a:gd name="T12" fmla="*/ 1330 w 3911"/>
              <a:gd name="T13" fmla="*/ 3909 h 3910"/>
              <a:gd name="T14" fmla="*/ 1330 w 3911"/>
              <a:gd name="T15" fmla="*/ 3909 h 3910"/>
              <a:gd name="T16" fmla="*/ 0 w 3911"/>
              <a:gd name="T17" fmla="*/ 2015 h 3910"/>
              <a:gd name="T18" fmla="*/ 0 w 3911"/>
              <a:gd name="T19" fmla="*/ 2015 h 3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0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4"/>
                  <a:pt x="3910" y="1329"/>
                </a:cubicBezTo>
                <a:lnTo>
                  <a:pt x="3910" y="1329"/>
                </a:lnTo>
                <a:lnTo>
                  <a:pt x="1330" y="3909"/>
                </a:lnTo>
                <a:lnTo>
                  <a:pt x="1330" y="3909"/>
                </a:lnTo>
                <a:cubicBezTo>
                  <a:pt x="554" y="3629"/>
                  <a:pt x="0" y="2886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077BD0DC-56F7-DE4A-8453-82D287E17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1644" y="3925400"/>
            <a:ext cx="4196465" cy="4196462"/>
          </a:xfrm>
          <a:custGeom>
            <a:avLst/>
            <a:gdLst>
              <a:gd name="T0" fmla="*/ 0 w 3499"/>
              <a:gd name="T1" fmla="*/ 1750 h 3498"/>
              <a:gd name="T2" fmla="*/ 1749 w 3499"/>
              <a:gd name="T3" fmla="*/ 0 h 3498"/>
              <a:gd name="T4" fmla="*/ 1749 w 3499"/>
              <a:gd name="T5" fmla="*/ 0 h 3498"/>
              <a:gd name="T6" fmla="*/ 1749 w 3499"/>
              <a:gd name="T7" fmla="*/ 0 h 3498"/>
              <a:gd name="T8" fmla="*/ 3498 w 3499"/>
              <a:gd name="T9" fmla="*/ 1750 h 3498"/>
              <a:gd name="T10" fmla="*/ 3498 w 3499"/>
              <a:gd name="T11" fmla="*/ 1750 h 3498"/>
              <a:gd name="T12" fmla="*/ 3498 w 3499"/>
              <a:gd name="T13" fmla="*/ 1750 h 3498"/>
              <a:gd name="T14" fmla="*/ 1749 w 3499"/>
              <a:gd name="T15" fmla="*/ 3497 h 3498"/>
              <a:gd name="T16" fmla="*/ 1749 w 3499"/>
              <a:gd name="T17" fmla="*/ 3497 h 3498"/>
              <a:gd name="T18" fmla="*/ 1749 w 3499"/>
              <a:gd name="T19" fmla="*/ 3497 h 3498"/>
              <a:gd name="T20" fmla="*/ 0 w 3499"/>
              <a:gd name="T21" fmla="*/ 1750 h 3498"/>
              <a:gd name="T22" fmla="*/ 0 w 3499"/>
              <a:gd name="T23" fmla="*/ 1750 h 3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99" h="3498">
                <a:moveTo>
                  <a:pt x="0" y="1750"/>
                </a:moveTo>
                <a:cubicBezTo>
                  <a:pt x="0" y="783"/>
                  <a:pt x="783" y="0"/>
                  <a:pt x="1749" y="0"/>
                </a:cubicBezTo>
                <a:lnTo>
                  <a:pt x="1749" y="0"/>
                </a:lnTo>
                <a:lnTo>
                  <a:pt x="1749" y="0"/>
                </a:lnTo>
                <a:cubicBezTo>
                  <a:pt x="2715" y="0"/>
                  <a:pt x="3498" y="783"/>
                  <a:pt x="3498" y="1750"/>
                </a:cubicBezTo>
                <a:lnTo>
                  <a:pt x="3498" y="1750"/>
                </a:lnTo>
                <a:lnTo>
                  <a:pt x="3498" y="1750"/>
                </a:lnTo>
                <a:cubicBezTo>
                  <a:pt x="3498" y="2714"/>
                  <a:pt x="2715" y="3497"/>
                  <a:pt x="1749" y="3497"/>
                </a:cubicBezTo>
                <a:lnTo>
                  <a:pt x="1749" y="3497"/>
                </a:lnTo>
                <a:lnTo>
                  <a:pt x="1749" y="3497"/>
                </a:lnTo>
                <a:cubicBezTo>
                  <a:pt x="783" y="3497"/>
                  <a:pt x="0" y="2714"/>
                  <a:pt x="0" y="1750"/>
                </a:cubicBezTo>
                <a:lnTo>
                  <a:pt x="0" y="175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A7BEA867-4987-F14C-9711-A64C7ACCF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6267" y="6798890"/>
            <a:ext cx="1211843" cy="1211843"/>
          </a:xfrm>
          <a:custGeom>
            <a:avLst/>
            <a:gdLst>
              <a:gd name="T0" fmla="*/ 0 w 1011"/>
              <a:gd name="T1" fmla="*/ 504 h 1011"/>
              <a:gd name="T2" fmla="*/ 505 w 1011"/>
              <a:gd name="T3" fmla="*/ 0 h 1011"/>
              <a:gd name="T4" fmla="*/ 505 w 1011"/>
              <a:gd name="T5" fmla="*/ 0 h 1011"/>
              <a:gd name="T6" fmla="*/ 505 w 1011"/>
              <a:gd name="T7" fmla="*/ 0 h 1011"/>
              <a:gd name="T8" fmla="*/ 1010 w 1011"/>
              <a:gd name="T9" fmla="*/ 504 h 1011"/>
              <a:gd name="T10" fmla="*/ 1010 w 1011"/>
              <a:gd name="T11" fmla="*/ 504 h 1011"/>
              <a:gd name="T12" fmla="*/ 1010 w 1011"/>
              <a:gd name="T13" fmla="*/ 504 h 1011"/>
              <a:gd name="T14" fmla="*/ 505 w 1011"/>
              <a:gd name="T15" fmla="*/ 1010 h 1011"/>
              <a:gd name="T16" fmla="*/ 505 w 1011"/>
              <a:gd name="T17" fmla="*/ 1010 h 1011"/>
              <a:gd name="T18" fmla="*/ 505 w 1011"/>
              <a:gd name="T19" fmla="*/ 1010 h 1011"/>
              <a:gd name="T20" fmla="*/ 0 w 1011"/>
              <a:gd name="T21" fmla="*/ 504 h 1011"/>
              <a:gd name="T22" fmla="*/ 0 w 1011"/>
              <a:gd name="T23" fmla="*/ 504 h 1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1" h="1011">
                <a:moveTo>
                  <a:pt x="0" y="504"/>
                </a:moveTo>
                <a:cubicBezTo>
                  <a:pt x="0" y="225"/>
                  <a:pt x="226" y="0"/>
                  <a:pt x="505" y="0"/>
                </a:cubicBezTo>
                <a:lnTo>
                  <a:pt x="505" y="0"/>
                </a:lnTo>
                <a:lnTo>
                  <a:pt x="505" y="0"/>
                </a:lnTo>
                <a:cubicBezTo>
                  <a:pt x="784" y="0"/>
                  <a:pt x="1010" y="225"/>
                  <a:pt x="1010" y="504"/>
                </a:cubicBezTo>
                <a:lnTo>
                  <a:pt x="1010" y="504"/>
                </a:lnTo>
                <a:lnTo>
                  <a:pt x="1010" y="504"/>
                </a:lnTo>
                <a:cubicBezTo>
                  <a:pt x="1010" y="783"/>
                  <a:pt x="784" y="1010"/>
                  <a:pt x="505" y="1010"/>
                </a:cubicBezTo>
                <a:lnTo>
                  <a:pt x="505" y="1010"/>
                </a:lnTo>
                <a:lnTo>
                  <a:pt x="505" y="1010"/>
                </a:lnTo>
                <a:cubicBezTo>
                  <a:pt x="226" y="1010"/>
                  <a:pt x="0" y="783"/>
                  <a:pt x="0" y="504"/>
                </a:cubicBezTo>
                <a:lnTo>
                  <a:pt x="0" y="5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A5FD730D-047F-BB4A-9B86-0E7889F76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2928" y="3666097"/>
            <a:ext cx="4693898" cy="4693902"/>
          </a:xfrm>
          <a:custGeom>
            <a:avLst/>
            <a:gdLst>
              <a:gd name="T0" fmla="*/ 0 w 3911"/>
              <a:gd name="T1" fmla="*/ 2015 h 3911"/>
              <a:gd name="T2" fmla="*/ 2015 w 3911"/>
              <a:gd name="T3" fmla="*/ 0 h 3911"/>
              <a:gd name="T4" fmla="*/ 2015 w 3911"/>
              <a:gd name="T5" fmla="*/ 0 h 3911"/>
              <a:gd name="T6" fmla="*/ 2015 w 3911"/>
              <a:gd name="T7" fmla="*/ 0 h 3911"/>
              <a:gd name="T8" fmla="*/ 3910 w 3911"/>
              <a:gd name="T9" fmla="*/ 1330 h 3911"/>
              <a:gd name="T10" fmla="*/ 3910 w 3911"/>
              <a:gd name="T11" fmla="*/ 1330 h 3911"/>
              <a:gd name="T12" fmla="*/ 1330 w 3911"/>
              <a:gd name="T13" fmla="*/ 3910 h 3911"/>
              <a:gd name="T14" fmla="*/ 1330 w 3911"/>
              <a:gd name="T15" fmla="*/ 3910 h 3911"/>
              <a:gd name="T16" fmla="*/ 0 w 3911"/>
              <a:gd name="T17" fmla="*/ 2015 h 3911"/>
              <a:gd name="T18" fmla="*/ 0 w 3911"/>
              <a:gd name="T19" fmla="*/ 2015 h 3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11" h="3911">
                <a:moveTo>
                  <a:pt x="0" y="2015"/>
                </a:moveTo>
                <a:cubicBezTo>
                  <a:pt x="0" y="902"/>
                  <a:pt x="902" y="0"/>
                  <a:pt x="2015" y="0"/>
                </a:cubicBezTo>
                <a:lnTo>
                  <a:pt x="2015" y="0"/>
                </a:lnTo>
                <a:lnTo>
                  <a:pt x="2015" y="0"/>
                </a:lnTo>
                <a:cubicBezTo>
                  <a:pt x="2887" y="0"/>
                  <a:pt x="3630" y="554"/>
                  <a:pt x="3910" y="1330"/>
                </a:cubicBezTo>
                <a:lnTo>
                  <a:pt x="3910" y="1330"/>
                </a:lnTo>
                <a:lnTo>
                  <a:pt x="1330" y="3910"/>
                </a:lnTo>
                <a:lnTo>
                  <a:pt x="1330" y="3910"/>
                </a:lnTo>
                <a:cubicBezTo>
                  <a:pt x="554" y="3630"/>
                  <a:pt x="0" y="2886"/>
                  <a:pt x="0" y="2015"/>
                </a:cubicBezTo>
                <a:lnTo>
                  <a:pt x="0" y="201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1">
            <a:extLst>
              <a:ext uri="{FF2B5EF4-FFF2-40B4-BE49-F238E27FC236}">
                <a16:creationId xmlns:a16="http://schemas.microsoft.com/office/drawing/2014/main" id="{E5D6A5B2-7594-0549-96BA-829F4FEC5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9372015"/>
            <a:ext cx="24377648" cy="4313926"/>
          </a:xfrm>
          <a:custGeom>
            <a:avLst/>
            <a:gdLst>
              <a:gd name="T0" fmla="*/ 18988 w 18989"/>
              <a:gd name="T1" fmla="*/ 2634 h 3359"/>
              <a:gd name="T2" fmla="*/ 18829 w 18989"/>
              <a:gd name="T3" fmla="*/ 2669 h 3359"/>
              <a:gd name="T4" fmla="*/ 18441 w 18989"/>
              <a:gd name="T5" fmla="*/ 2754 h 3359"/>
              <a:gd name="T6" fmla="*/ 15507 w 18989"/>
              <a:gd name="T7" fmla="*/ 3221 h 3359"/>
              <a:gd name="T8" fmla="*/ 14155 w 18989"/>
              <a:gd name="T9" fmla="*/ 3327 h 3359"/>
              <a:gd name="T10" fmla="*/ 12889 w 18989"/>
              <a:gd name="T11" fmla="*/ 3351 h 3359"/>
              <a:gd name="T12" fmla="*/ 8698 w 18989"/>
              <a:gd name="T13" fmla="*/ 2785 h 3359"/>
              <a:gd name="T14" fmla="*/ 8482 w 18989"/>
              <a:gd name="T15" fmla="*/ 2718 h 3359"/>
              <a:gd name="T16" fmla="*/ 8272 w 18989"/>
              <a:gd name="T17" fmla="*/ 2649 h 3359"/>
              <a:gd name="T18" fmla="*/ 7877 w 18989"/>
              <a:gd name="T19" fmla="*/ 2505 h 3359"/>
              <a:gd name="T20" fmla="*/ 7182 w 18989"/>
              <a:gd name="T21" fmla="*/ 2219 h 3359"/>
              <a:gd name="T22" fmla="*/ 6582 w 18989"/>
              <a:gd name="T23" fmla="*/ 1964 h 3359"/>
              <a:gd name="T24" fmla="*/ 6309 w 18989"/>
              <a:gd name="T25" fmla="*/ 1855 h 3359"/>
              <a:gd name="T26" fmla="*/ 6044 w 18989"/>
              <a:gd name="T27" fmla="*/ 1760 h 3359"/>
              <a:gd name="T28" fmla="*/ 4014 w 18989"/>
              <a:gd name="T29" fmla="*/ 1349 h 3359"/>
              <a:gd name="T30" fmla="*/ 2242 w 18989"/>
              <a:gd name="T31" fmla="*/ 1411 h 3359"/>
              <a:gd name="T32" fmla="*/ 756 w 18989"/>
              <a:gd name="T33" fmla="*/ 1761 h 3359"/>
              <a:gd name="T34" fmla="*/ 0 w 18989"/>
              <a:gd name="T35" fmla="*/ 906 h 3359"/>
              <a:gd name="T36" fmla="*/ 448 w 18989"/>
              <a:gd name="T37" fmla="*/ 719 h 3359"/>
              <a:gd name="T38" fmla="*/ 2068 w 18989"/>
              <a:gd name="T39" fmla="*/ 232 h 3359"/>
              <a:gd name="T40" fmla="*/ 4135 w 18989"/>
              <a:gd name="T41" fmla="*/ 28 h 3359"/>
              <a:gd name="T42" fmla="*/ 6706 w 18989"/>
              <a:gd name="T43" fmla="*/ 383 h 3359"/>
              <a:gd name="T44" fmla="*/ 7059 w 18989"/>
              <a:gd name="T45" fmla="*/ 485 h 3359"/>
              <a:gd name="T46" fmla="*/ 7408 w 18989"/>
              <a:gd name="T47" fmla="*/ 599 h 3359"/>
              <a:gd name="T48" fmla="*/ 8085 w 18989"/>
              <a:gd name="T49" fmla="*/ 838 h 3359"/>
              <a:gd name="T50" fmla="*/ 8743 w 18989"/>
              <a:gd name="T51" fmla="*/ 1063 h 3359"/>
              <a:gd name="T52" fmla="*/ 9070 w 18989"/>
              <a:gd name="T53" fmla="*/ 1159 h 3359"/>
              <a:gd name="T54" fmla="*/ 9234 w 18989"/>
              <a:gd name="T55" fmla="*/ 1201 h 3359"/>
              <a:gd name="T56" fmla="*/ 9401 w 18989"/>
              <a:gd name="T57" fmla="*/ 1242 h 3359"/>
              <a:gd name="T58" fmla="*/ 12622 w 18989"/>
              <a:gd name="T59" fmla="*/ 1468 h 3359"/>
              <a:gd name="T60" fmla="*/ 13575 w 18989"/>
              <a:gd name="T61" fmla="*/ 1388 h 3359"/>
              <a:gd name="T62" fmla="*/ 14578 w 18989"/>
              <a:gd name="T63" fmla="*/ 1242 h 3359"/>
              <a:gd name="T64" fmla="*/ 16734 w 18989"/>
              <a:gd name="T65" fmla="*/ 751 h 3359"/>
              <a:gd name="T66" fmla="*/ 17016 w 18989"/>
              <a:gd name="T67" fmla="*/ 670 h 3359"/>
              <a:gd name="T68" fmla="*/ 17589 w 18989"/>
              <a:gd name="T69" fmla="*/ 493 h 3359"/>
              <a:gd name="T70" fmla="*/ 17878 w 18989"/>
              <a:gd name="T71" fmla="*/ 399 h 3359"/>
              <a:gd name="T72" fmla="*/ 18171 w 18989"/>
              <a:gd name="T73" fmla="*/ 300 h 3359"/>
              <a:gd name="T74" fmla="*/ 18465 w 18989"/>
              <a:gd name="T75" fmla="*/ 195 h 3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989" h="3359">
                <a:moveTo>
                  <a:pt x="18988" y="0"/>
                </a:moveTo>
                <a:lnTo>
                  <a:pt x="18988" y="2634"/>
                </a:lnTo>
                <a:lnTo>
                  <a:pt x="18829" y="2669"/>
                </a:lnTo>
                <a:lnTo>
                  <a:pt x="18829" y="2669"/>
                </a:lnTo>
                <a:cubicBezTo>
                  <a:pt x="18700" y="2699"/>
                  <a:pt x="18572" y="2728"/>
                  <a:pt x="18441" y="2754"/>
                </a:cubicBezTo>
                <a:lnTo>
                  <a:pt x="18441" y="2754"/>
                </a:lnTo>
                <a:cubicBezTo>
                  <a:pt x="17443" y="2963"/>
                  <a:pt x="16463" y="3122"/>
                  <a:pt x="15507" y="3221"/>
                </a:cubicBezTo>
                <a:lnTo>
                  <a:pt x="15507" y="3221"/>
                </a:lnTo>
                <a:cubicBezTo>
                  <a:pt x="15052" y="3272"/>
                  <a:pt x="14596" y="3302"/>
                  <a:pt x="14155" y="3327"/>
                </a:cubicBezTo>
                <a:lnTo>
                  <a:pt x="14155" y="3327"/>
                </a:lnTo>
                <a:cubicBezTo>
                  <a:pt x="13724" y="3344"/>
                  <a:pt x="13303" y="3358"/>
                  <a:pt x="12889" y="3351"/>
                </a:cubicBezTo>
                <a:lnTo>
                  <a:pt x="12889" y="3351"/>
                </a:lnTo>
                <a:cubicBezTo>
                  <a:pt x="11349" y="3338"/>
                  <a:pt x="9923" y="3148"/>
                  <a:pt x="8698" y="2785"/>
                </a:cubicBezTo>
                <a:lnTo>
                  <a:pt x="8698" y="2785"/>
                </a:lnTo>
                <a:cubicBezTo>
                  <a:pt x="8625" y="2765"/>
                  <a:pt x="8553" y="2740"/>
                  <a:pt x="8482" y="2718"/>
                </a:cubicBezTo>
                <a:lnTo>
                  <a:pt x="8482" y="2718"/>
                </a:lnTo>
                <a:cubicBezTo>
                  <a:pt x="8412" y="2695"/>
                  <a:pt x="8339" y="2674"/>
                  <a:pt x="8272" y="2649"/>
                </a:cubicBezTo>
                <a:lnTo>
                  <a:pt x="8272" y="2649"/>
                </a:lnTo>
                <a:cubicBezTo>
                  <a:pt x="8134" y="2602"/>
                  <a:pt x="8004" y="2553"/>
                  <a:pt x="7877" y="2505"/>
                </a:cubicBezTo>
                <a:lnTo>
                  <a:pt x="7877" y="2505"/>
                </a:lnTo>
                <a:cubicBezTo>
                  <a:pt x="7629" y="2409"/>
                  <a:pt x="7399" y="2312"/>
                  <a:pt x="7182" y="2219"/>
                </a:cubicBezTo>
                <a:lnTo>
                  <a:pt x="7182" y="2219"/>
                </a:lnTo>
                <a:cubicBezTo>
                  <a:pt x="6970" y="2128"/>
                  <a:pt x="6771" y="2042"/>
                  <a:pt x="6582" y="1964"/>
                </a:cubicBezTo>
                <a:lnTo>
                  <a:pt x="6582" y="1964"/>
                </a:lnTo>
                <a:cubicBezTo>
                  <a:pt x="6489" y="1925"/>
                  <a:pt x="6397" y="1889"/>
                  <a:pt x="6309" y="1855"/>
                </a:cubicBezTo>
                <a:lnTo>
                  <a:pt x="6309" y="1855"/>
                </a:lnTo>
                <a:cubicBezTo>
                  <a:pt x="6220" y="1822"/>
                  <a:pt x="6131" y="1792"/>
                  <a:pt x="6044" y="1760"/>
                </a:cubicBezTo>
                <a:lnTo>
                  <a:pt x="6044" y="1760"/>
                </a:lnTo>
                <a:cubicBezTo>
                  <a:pt x="5362" y="1528"/>
                  <a:pt x="4674" y="1397"/>
                  <a:pt x="4014" y="1349"/>
                </a:cubicBezTo>
                <a:lnTo>
                  <a:pt x="4014" y="1349"/>
                </a:lnTo>
                <a:cubicBezTo>
                  <a:pt x="3393" y="1304"/>
                  <a:pt x="2798" y="1331"/>
                  <a:pt x="2242" y="1411"/>
                </a:cubicBezTo>
                <a:lnTo>
                  <a:pt x="2242" y="1411"/>
                </a:lnTo>
                <a:cubicBezTo>
                  <a:pt x="1715" y="1487"/>
                  <a:pt x="1221" y="1611"/>
                  <a:pt x="756" y="1761"/>
                </a:cubicBezTo>
                <a:lnTo>
                  <a:pt x="756" y="1761"/>
                </a:lnTo>
                <a:cubicBezTo>
                  <a:pt x="495" y="1846"/>
                  <a:pt x="243" y="1939"/>
                  <a:pt x="0" y="2039"/>
                </a:cubicBezTo>
                <a:lnTo>
                  <a:pt x="0" y="906"/>
                </a:lnTo>
                <a:lnTo>
                  <a:pt x="0" y="906"/>
                </a:lnTo>
                <a:cubicBezTo>
                  <a:pt x="145" y="842"/>
                  <a:pt x="295" y="779"/>
                  <a:pt x="448" y="719"/>
                </a:cubicBezTo>
                <a:lnTo>
                  <a:pt x="448" y="719"/>
                </a:lnTo>
                <a:cubicBezTo>
                  <a:pt x="939" y="526"/>
                  <a:pt x="1479" y="356"/>
                  <a:pt x="2068" y="232"/>
                </a:cubicBezTo>
                <a:lnTo>
                  <a:pt x="2068" y="232"/>
                </a:lnTo>
                <a:cubicBezTo>
                  <a:pt x="2698" y="99"/>
                  <a:pt x="3390" y="22"/>
                  <a:pt x="4135" y="28"/>
                </a:cubicBezTo>
                <a:lnTo>
                  <a:pt x="4135" y="28"/>
                </a:lnTo>
                <a:cubicBezTo>
                  <a:pt x="4937" y="35"/>
                  <a:pt x="5807" y="140"/>
                  <a:pt x="6706" y="383"/>
                </a:cubicBezTo>
                <a:lnTo>
                  <a:pt x="6706" y="383"/>
                </a:lnTo>
                <a:cubicBezTo>
                  <a:pt x="6822" y="417"/>
                  <a:pt x="6941" y="449"/>
                  <a:pt x="7059" y="485"/>
                </a:cubicBezTo>
                <a:lnTo>
                  <a:pt x="7059" y="485"/>
                </a:lnTo>
                <a:cubicBezTo>
                  <a:pt x="7178" y="522"/>
                  <a:pt x="7293" y="560"/>
                  <a:pt x="7408" y="599"/>
                </a:cubicBezTo>
                <a:lnTo>
                  <a:pt x="7408" y="599"/>
                </a:lnTo>
                <a:cubicBezTo>
                  <a:pt x="7641" y="678"/>
                  <a:pt x="7864" y="760"/>
                  <a:pt x="8085" y="838"/>
                </a:cubicBezTo>
                <a:lnTo>
                  <a:pt x="8085" y="838"/>
                </a:lnTo>
                <a:cubicBezTo>
                  <a:pt x="8308" y="917"/>
                  <a:pt x="8527" y="995"/>
                  <a:pt x="8743" y="1063"/>
                </a:cubicBezTo>
                <a:lnTo>
                  <a:pt x="8743" y="1063"/>
                </a:lnTo>
                <a:cubicBezTo>
                  <a:pt x="8853" y="1096"/>
                  <a:pt x="8962" y="1129"/>
                  <a:pt x="9070" y="1159"/>
                </a:cubicBezTo>
                <a:lnTo>
                  <a:pt x="9070" y="1159"/>
                </a:lnTo>
                <a:cubicBezTo>
                  <a:pt x="9124" y="1175"/>
                  <a:pt x="9179" y="1187"/>
                  <a:pt x="9234" y="1201"/>
                </a:cubicBezTo>
                <a:lnTo>
                  <a:pt x="9234" y="1201"/>
                </a:lnTo>
                <a:cubicBezTo>
                  <a:pt x="9290" y="1215"/>
                  <a:pt x="9344" y="1230"/>
                  <a:pt x="9401" y="1242"/>
                </a:cubicBezTo>
                <a:lnTo>
                  <a:pt x="9401" y="1242"/>
                </a:lnTo>
                <a:cubicBezTo>
                  <a:pt x="10337" y="1455"/>
                  <a:pt x="11438" y="1535"/>
                  <a:pt x="12622" y="1468"/>
                </a:cubicBezTo>
                <a:lnTo>
                  <a:pt x="12622" y="1468"/>
                </a:lnTo>
                <a:cubicBezTo>
                  <a:pt x="12935" y="1453"/>
                  <a:pt x="13252" y="1421"/>
                  <a:pt x="13575" y="1388"/>
                </a:cubicBezTo>
                <a:lnTo>
                  <a:pt x="13575" y="1388"/>
                </a:lnTo>
                <a:cubicBezTo>
                  <a:pt x="13904" y="1347"/>
                  <a:pt x="14238" y="1303"/>
                  <a:pt x="14578" y="1242"/>
                </a:cubicBezTo>
                <a:lnTo>
                  <a:pt x="14578" y="1242"/>
                </a:lnTo>
                <a:cubicBezTo>
                  <a:pt x="15280" y="1124"/>
                  <a:pt x="16000" y="956"/>
                  <a:pt x="16734" y="751"/>
                </a:cubicBezTo>
                <a:lnTo>
                  <a:pt x="16734" y="751"/>
                </a:lnTo>
                <a:cubicBezTo>
                  <a:pt x="16829" y="725"/>
                  <a:pt x="16922" y="698"/>
                  <a:pt x="17016" y="670"/>
                </a:cubicBezTo>
                <a:lnTo>
                  <a:pt x="17302" y="584"/>
                </a:lnTo>
                <a:lnTo>
                  <a:pt x="17589" y="493"/>
                </a:lnTo>
                <a:lnTo>
                  <a:pt x="17589" y="493"/>
                </a:lnTo>
                <a:cubicBezTo>
                  <a:pt x="17686" y="463"/>
                  <a:pt x="17782" y="432"/>
                  <a:pt x="17878" y="399"/>
                </a:cubicBezTo>
                <a:lnTo>
                  <a:pt x="18171" y="300"/>
                </a:lnTo>
                <a:lnTo>
                  <a:pt x="18171" y="300"/>
                </a:lnTo>
                <a:cubicBezTo>
                  <a:pt x="18269" y="266"/>
                  <a:pt x="18366" y="230"/>
                  <a:pt x="18465" y="195"/>
                </a:cubicBezTo>
                <a:lnTo>
                  <a:pt x="18465" y="195"/>
                </a:lnTo>
                <a:cubicBezTo>
                  <a:pt x="18641" y="133"/>
                  <a:pt x="18813" y="66"/>
                  <a:pt x="18988" y="0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2">
            <a:extLst>
              <a:ext uri="{FF2B5EF4-FFF2-40B4-BE49-F238E27FC236}">
                <a16:creationId xmlns:a16="http://schemas.microsoft.com/office/drawing/2014/main" id="{F9CE29D4-8474-FE40-9683-243C5D700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9021012"/>
            <a:ext cx="24377648" cy="2321142"/>
          </a:xfrm>
          <a:custGeom>
            <a:avLst/>
            <a:gdLst>
              <a:gd name="T0" fmla="*/ 18988 w 18989"/>
              <a:gd name="T1" fmla="*/ 274 h 1810"/>
              <a:gd name="T2" fmla="*/ 18465 w 18989"/>
              <a:gd name="T3" fmla="*/ 469 h 1810"/>
              <a:gd name="T4" fmla="*/ 18171 w 18989"/>
              <a:gd name="T5" fmla="*/ 574 h 1810"/>
              <a:gd name="T6" fmla="*/ 17878 w 18989"/>
              <a:gd name="T7" fmla="*/ 673 h 1810"/>
              <a:gd name="T8" fmla="*/ 17302 w 18989"/>
              <a:gd name="T9" fmla="*/ 858 h 1810"/>
              <a:gd name="T10" fmla="*/ 17016 w 18989"/>
              <a:gd name="T11" fmla="*/ 944 h 1810"/>
              <a:gd name="T12" fmla="*/ 16734 w 18989"/>
              <a:gd name="T13" fmla="*/ 1025 h 1810"/>
              <a:gd name="T14" fmla="*/ 14578 w 18989"/>
              <a:gd name="T15" fmla="*/ 1516 h 1810"/>
              <a:gd name="T16" fmla="*/ 13575 w 18989"/>
              <a:gd name="T17" fmla="*/ 1662 h 1810"/>
              <a:gd name="T18" fmla="*/ 12622 w 18989"/>
              <a:gd name="T19" fmla="*/ 1742 h 1810"/>
              <a:gd name="T20" fmla="*/ 9401 w 18989"/>
              <a:gd name="T21" fmla="*/ 1516 h 1810"/>
              <a:gd name="T22" fmla="*/ 9234 w 18989"/>
              <a:gd name="T23" fmla="*/ 1475 h 1810"/>
              <a:gd name="T24" fmla="*/ 9070 w 18989"/>
              <a:gd name="T25" fmla="*/ 1433 h 1810"/>
              <a:gd name="T26" fmla="*/ 8743 w 18989"/>
              <a:gd name="T27" fmla="*/ 1337 h 1810"/>
              <a:gd name="T28" fmla="*/ 8085 w 18989"/>
              <a:gd name="T29" fmla="*/ 1112 h 1810"/>
              <a:gd name="T30" fmla="*/ 7408 w 18989"/>
              <a:gd name="T31" fmla="*/ 873 h 1810"/>
              <a:gd name="T32" fmla="*/ 7059 w 18989"/>
              <a:gd name="T33" fmla="*/ 759 h 1810"/>
              <a:gd name="T34" fmla="*/ 6706 w 18989"/>
              <a:gd name="T35" fmla="*/ 657 h 1810"/>
              <a:gd name="T36" fmla="*/ 4135 w 18989"/>
              <a:gd name="T37" fmla="*/ 302 h 1810"/>
              <a:gd name="T38" fmla="*/ 2068 w 18989"/>
              <a:gd name="T39" fmla="*/ 506 h 1810"/>
              <a:gd name="T40" fmla="*/ 448 w 18989"/>
              <a:gd name="T41" fmla="*/ 993 h 1810"/>
              <a:gd name="T42" fmla="*/ 0 w 18989"/>
              <a:gd name="T43" fmla="*/ 1067 h 1810"/>
              <a:gd name="T44" fmla="*/ 418 w 18989"/>
              <a:gd name="T45" fmla="*/ 891 h 1810"/>
              <a:gd name="T46" fmla="*/ 2051 w 18989"/>
              <a:gd name="T47" fmla="*/ 389 h 1810"/>
              <a:gd name="T48" fmla="*/ 4147 w 18989"/>
              <a:gd name="T49" fmla="*/ 169 h 1810"/>
              <a:gd name="T50" fmla="*/ 6774 w 18989"/>
              <a:gd name="T51" fmla="*/ 515 h 1810"/>
              <a:gd name="T52" fmla="*/ 7136 w 18989"/>
              <a:gd name="T53" fmla="*/ 617 h 1810"/>
              <a:gd name="T54" fmla="*/ 7494 w 18989"/>
              <a:gd name="T55" fmla="*/ 731 h 1810"/>
              <a:gd name="T56" fmla="*/ 8179 w 18989"/>
              <a:gd name="T57" fmla="*/ 968 h 1810"/>
              <a:gd name="T58" fmla="*/ 8834 w 18989"/>
              <a:gd name="T59" fmla="*/ 1186 h 1810"/>
              <a:gd name="T60" fmla="*/ 9153 w 18989"/>
              <a:gd name="T61" fmla="*/ 1279 h 1810"/>
              <a:gd name="T62" fmla="*/ 9312 w 18989"/>
              <a:gd name="T63" fmla="*/ 1318 h 1810"/>
              <a:gd name="T64" fmla="*/ 9474 w 18989"/>
              <a:gd name="T65" fmla="*/ 1357 h 1810"/>
              <a:gd name="T66" fmla="*/ 12596 w 18989"/>
              <a:gd name="T67" fmla="*/ 1556 h 1810"/>
              <a:gd name="T68" fmla="*/ 13519 w 18989"/>
              <a:gd name="T69" fmla="*/ 1472 h 1810"/>
              <a:gd name="T70" fmla="*/ 14488 w 18989"/>
              <a:gd name="T71" fmla="*/ 1325 h 1810"/>
              <a:gd name="T72" fmla="*/ 16572 w 18989"/>
              <a:gd name="T73" fmla="*/ 836 h 1810"/>
              <a:gd name="T74" fmla="*/ 16845 w 18989"/>
              <a:gd name="T75" fmla="*/ 755 h 1810"/>
              <a:gd name="T76" fmla="*/ 17398 w 18989"/>
              <a:gd name="T77" fmla="*/ 581 h 1810"/>
              <a:gd name="T78" fmla="*/ 17678 w 18989"/>
              <a:gd name="T79" fmla="*/ 487 h 1810"/>
              <a:gd name="T80" fmla="*/ 17961 w 18989"/>
              <a:gd name="T81" fmla="*/ 389 h 1810"/>
              <a:gd name="T82" fmla="*/ 18245 w 18989"/>
              <a:gd name="T83" fmla="*/ 286 h 1810"/>
              <a:gd name="T84" fmla="*/ 18820 w 18989"/>
              <a:gd name="T85" fmla="*/ 67 h 1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989" h="1810">
                <a:moveTo>
                  <a:pt x="18988" y="0"/>
                </a:moveTo>
                <a:lnTo>
                  <a:pt x="18988" y="274"/>
                </a:lnTo>
                <a:lnTo>
                  <a:pt x="18988" y="274"/>
                </a:lnTo>
                <a:cubicBezTo>
                  <a:pt x="18813" y="340"/>
                  <a:pt x="18641" y="407"/>
                  <a:pt x="18465" y="469"/>
                </a:cubicBezTo>
                <a:lnTo>
                  <a:pt x="18465" y="469"/>
                </a:lnTo>
                <a:cubicBezTo>
                  <a:pt x="18366" y="504"/>
                  <a:pt x="18269" y="540"/>
                  <a:pt x="18171" y="574"/>
                </a:cubicBezTo>
                <a:lnTo>
                  <a:pt x="17878" y="673"/>
                </a:lnTo>
                <a:lnTo>
                  <a:pt x="17878" y="673"/>
                </a:lnTo>
                <a:cubicBezTo>
                  <a:pt x="17782" y="706"/>
                  <a:pt x="17686" y="737"/>
                  <a:pt x="17589" y="767"/>
                </a:cubicBezTo>
                <a:lnTo>
                  <a:pt x="17302" y="858"/>
                </a:lnTo>
                <a:lnTo>
                  <a:pt x="17016" y="944"/>
                </a:lnTo>
                <a:lnTo>
                  <a:pt x="17016" y="944"/>
                </a:lnTo>
                <a:cubicBezTo>
                  <a:pt x="16922" y="972"/>
                  <a:pt x="16829" y="999"/>
                  <a:pt x="16734" y="1025"/>
                </a:cubicBezTo>
                <a:lnTo>
                  <a:pt x="16734" y="1025"/>
                </a:lnTo>
                <a:cubicBezTo>
                  <a:pt x="16000" y="1230"/>
                  <a:pt x="15280" y="1398"/>
                  <a:pt x="14578" y="1516"/>
                </a:cubicBezTo>
                <a:lnTo>
                  <a:pt x="14578" y="1516"/>
                </a:lnTo>
                <a:cubicBezTo>
                  <a:pt x="14238" y="1577"/>
                  <a:pt x="13904" y="1621"/>
                  <a:pt x="13575" y="1662"/>
                </a:cubicBezTo>
                <a:lnTo>
                  <a:pt x="13575" y="1662"/>
                </a:lnTo>
                <a:cubicBezTo>
                  <a:pt x="13252" y="1695"/>
                  <a:pt x="12935" y="1727"/>
                  <a:pt x="12622" y="1742"/>
                </a:cubicBezTo>
                <a:lnTo>
                  <a:pt x="12622" y="1742"/>
                </a:lnTo>
                <a:cubicBezTo>
                  <a:pt x="11438" y="1809"/>
                  <a:pt x="10337" y="1729"/>
                  <a:pt x="9401" y="1516"/>
                </a:cubicBezTo>
                <a:lnTo>
                  <a:pt x="9401" y="1516"/>
                </a:lnTo>
                <a:cubicBezTo>
                  <a:pt x="9344" y="1504"/>
                  <a:pt x="9290" y="1489"/>
                  <a:pt x="9234" y="1475"/>
                </a:cubicBezTo>
                <a:lnTo>
                  <a:pt x="9234" y="1475"/>
                </a:lnTo>
                <a:cubicBezTo>
                  <a:pt x="9179" y="1461"/>
                  <a:pt x="9124" y="1449"/>
                  <a:pt x="9070" y="1433"/>
                </a:cubicBezTo>
                <a:lnTo>
                  <a:pt x="9070" y="1433"/>
                </a:lnTo>
                <a:cubicBezTo>
                  <a:pt x="8962" y="1403"/>
                  <a:pt x="8853" y="1370"/>
                  <a:pt x="8743" y="1337"/>
                </a:cubicBezTo>
                <a:lnTo>
                  <a:pt x="8743" y="1337"/>
                </a:lnTo>
                <a:cubicBezTo>
                  <a:pt x="8527" y="1269"/>
                  <a:pt x="8308" y="1191"/>
                  <a:pt x="8085" y="1112"/>
                </a:cubicBezTo>
                <a:lnTo>
                  <a:pt x="8085" y="1112"/>
                </a:lnTo>
                <a:cubicBezTo>
                  <a:pt x="7864" y="1034"/>
                  <a:pt x="7641" y="952"/>
                  <a:pt x="7408" y="873"/>
                </a:cubicBezTo>
                <a:lnTo>
                  <a:pt x="7408" y="873"/>
                </a:lnTo>
                <a:cubicBezTo>
                  <a:pt x="7293" y="834"/>
                  <a:pt x="7178" y="796"/>
                  <a:pt x="7059" y="759"/>
                </a:cubicBezTo>
                <a:lnTo>
                  <a:pt x="7059" y="759"/>
                </a:lnTo>
                <a:cubicBezTo>
                  <a:pt x="6941" y="723"/>
                  <a:pt x="6822" y="691"/>
                  <a:pt x="6706" y="657"/>
                </a:cubicBezTo>
                <a:lnTo>
                  <a:pt x="6706" y="657"/>
                </a:lnTo>
                <a:cubicBezTo>
                  <a:pt x="5807" y="414"/>
                  <a:pt x="4937" y="309"/>
                  <a:pt x="4135" y="302"/>
                </a:cubicBezTo>
                <a:lnTo>
                  <a:pt x="4135" y="302"/>
                </a:lnTo>
                <a:cubicBezTo>
                  <a:pt x="3390" y="296"/>
                  <a:pt x="2698" y="373"/>
                  <a:pt x="2068" y="506"/>
                </a:cubicBezTo>
                <a:lnTo>
                  <a:pt x="2068" y="506"/>
                </a:lnTo>
                <a:cubicBezTo>
                  <a:pt x="1479" y="630"/>
                  <a:pt x="939" y="800"/>
                  <a:pt x="448" y="993"/>
                </a:cubicBezTo>
                <a:lnTo>
                  <a:pt x="448" y="993"/>
                </a:lnTo>
                <a:cubicBezTo>
                  <a:pt x="295" y="1053"/>
                  <a:pt x="145" y="1116"/>
                  <a:pt x="0" y="1180"/>
                </a:cubicBezTo>
                <a:lnTo>
                  <a:pt x="0" y="1067"/>
                </a:lnTo>
                <a:lnTo>
                  <a:pt x="0" y="1067"/>
                </a:lnTo>
                <a:cubicBezTo>
                  <a:pt x="136" y="1007"/>
                  <a:pt x="275" y="948"/>
                  <a:pt x="418" y="891"/>
                </a:cubicBezTo>
                <a:lnTo>
                  <a:pt x="418" y="891"/>
                </a:lnTo>
                <a:cubicBezTo>
                  <a:pt x="912" y="693"/>
                  <a:pt x="1455" y="518"/>
                  <a:pt x="2051" y="389"/>
                </a:cubicBezTo>
                <a:lnTo>
                  <a:pt x="2051" y="389"/>
                </a:lnTo>
                <a:cubicBezTo>
                  <a:pt x="2689" y="251"/>
                  <a:pt x="3390" y="168"/>
                  <a:pt x="4147" y="169"/>
                </a:cubicBezTo>
                <a:lnTo>
                  <a:pt x="4147" y="169"/>
                </a:lnTo>
                <a:cubicBezTo>
                  <a:pt x="4964" y="171"/>
                  <a:pt x="5854" y="272"/>
                  <a:pt x="6774" y="515"/>
                </a:cubicBezTo>
                <a:lnTo>
                  <a:pt x="6774" y="515"/>
                </a:lnTo>
                <a:cubicBezTo>
                  <a:pt x="6894" y="548"/>
                  <a:pt x="7016" y="581"/>
                  <a:pt x="7136" y="617"/>
                </a:cubicBezTo>
                <a:lnTo>
                  <a:pt x="7136" y="617"/>
                </a:lnTo>
                <a:cubicBezTo>
                  <a:pt x="7258" y="654"/>
                  <a:pt x="7377" y="692"/>
                  <a:pt x="7494" y="731"/>
                </a:cubicBezTo>
                <a:lnTo>
                  <a:pt x="7494" y="731"/>
                </a:lnTo>
                <a:cubicBezTo>
                  <a:pt x="7731" y="810"/>
                  <a:pt x="7958" y="891"/>
                  <a:pt x="8179" y="968"/>
                </a:cubicBezTo>
                <a:lnTo>
                  <a:pt x="8179" y="968"/>
                </a:lnTo>
                <a:cubicBezTo>
                  <a:pt x="8404" y="1046"/>
                  <a:pt x="8621" y="1121"/>
                  <a:pt x="8834" y="1186"/>
                </a:cubicBezTo>
                <a:lnTo>
                  <a:pt x="8834" y="1186"/>
                </a:lnTo>
                <a:cubicBezTo>
                  <a:pt x="8941" y="1219"/>
                  <a:pt x="9048" y="1251"/>
                  <a:pt x="9153" y="1279"/>
                </a:cubicBezTo>
                <a:lnTo>
                  <a:pt x="9153" y="1279"/>
                </a:lnTo>
                <a:cubicBezTo>
                  <a:pt x="9206" y="1294"/>
                  <a:pt x="9259" y="1305"/>
                  <a:pt x="9312" y="1318"/>
                </a:cubicBezTo>
                <a:lnTo>
                  <a:pt x="9312" y="1318"/>
                </a:lnTo>
                <a:cubicBezTo>
                  <a:pt x="9366" y="1331"/>
                  <a:pt x="9418" y="1346"/>
                  <a:pt x="9474" y="1357"/>
                </a:cubicBezTo>
                <a:lnTo>
                  <a:pt x="9474" y="1357"/>
                </a:lnTo>
                <a:cubicBezTo>
                  <a:pt x="10379" y="1557"/>
                  <a:pt x="11447" y="1628"/>
                  <a:pt x="12596" y="1556"/>
                </a:cubicBezTo>
                <a:lnTo>
                  <a:pt x="12596" y="1556"/>
                </a:lnTo>
                <a:cubicBezTo>
                  <a:pt x="12899" y="1539"/>
                  <a:pt x="13206" y="1507"/>
                  <a:pt x="13519" y="1472"/>
                </a:cubicBezTo>
                <a:lnTo>
                  <a:pt x="13519" y="1472"/>
                </a:lnTo>
                <a:cubicBezTo>
                  <a:pt x="13837" y="1431"/>
                  <a:pt x="14159" y="1387"/>
                  <a:pt x="14488" y="1325"/>
                </a:cubicBezTo>
                <a:lnTo>
                  <a:pt x="14488" y="1325"/>
                </a:lnTo>
                <a:cubicBezTo>
                  <a:pt x="15167" y="1206"/>
                  <a:pt x="15864" y="1039"/>
                  <a:pt x="16572" y="836"/>
                </a:cubicBezTo>
                <a:lnTo>
                  <a:pt x="16572" y="836"/>
                </a:lnTo>
                <a:cubicBezTo>
                  <a:pt x="16664" y="810"/>
                  <a:pt x="16754" y="783"/>
                  <a:pt x="16845" y="755"/>
                </a:cubicBezTo>
                <a:lnTo>
                  <a:pt x="17121" y="671"/>
                </a:lnTo>
                <a:lnTo>
                  <a:pt x="17398" y="581"/>
                </a:lnTo>
                <a:lnTo>
                  <a:pt x="17398" y="581"/>
                </a:lnTo>
                <a:cubicBezTo>
                  <a:pt x="17492" y="551"/>
                  <a:pt x="17585" y="520"/>
                  <a:pt x="17678" y="487"/>
                </a:cubicBezTo>
                <a:lnTo>
                  <a:pt x="17961" y="389"/>
                </a:lnTo>
                <a:lnTo>
                  <a:pt x="17961" y="389"/>
                </a:lnTo>
                <a:cubicBezTo>
                  <a:pt x="18056" y="356"/>
                  <a:pt x="18150" y="320"/>
                  <a:pt x="18245" y="286"/>
                </a:cubicBezTo>
                <a:lnTo>
                  <a:pt x="18245" y="286"/>
                </a:lnTo>
                <a:cubicBezTo>
                  <a:pt x="18438" y="217"/>
                  <a:pt x="18627" y="141"/>
                  <a:pt x="18820" y="67"/>
                </a:cubicBezTo>
                <a:lnTo>
                  <a:pt x="18820" y="67"/>
                </a:lnTo>
                <a:cubicBezTo>
                  <a:pt x="18876" y="45"/>
                  <a:pt x="18932" y="23"/>
                  <a:pt x="18988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F47D8DB8-849F-834E-9C3B-C373A2F04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" y="10157081"/>
            <a:ext cx="24376361" cy="2451921"/>
          </a:xfrm>
          <a:custGeom>
            <a:avLst/>
            <a:gdLst>
              <a:gd name="connsiteX0" fmla="*/ 13048668 w 24376361"/>
              <a:gd name="connsiteY0" fmla="*/ 1983320 h 2451921"/>
              <a:gd name="connsiteX1" fmla="*/ 13681354 w 24376361"/>
              <a:gd name="connsiteY1" fmla="*/ 2066999 h 2451921"/>
              <a:gd name="connsiteX2" fmla="*/ 14007322 w 24376361"/>
              <a:gd name="connsiteY2" fmla="*/ 2097895 h 2451921"/>
              <a:gd name="connsiteX3" fmla="*/ 14172872 w 24376361"/>
              <a:gd name="connsiteY3" fmla="*/ 2113344 h 2451921"/>
              <a:gd name="connsiteX4" fmla="*/ 14340989 w 24376361"/>
              <a:gd name="connsiteY4" fmla="*/ 2126217 h 2451921"/>
              <a:gd name="connsiteX5" fmla="*/ 15744961 w 24376361"/>
              <a:gd name="connsiteY5" fmla="*/ 2175137 h 2451921"/>
              <a:gd name="connsiteX6" fmla="*/ 15765495 w 24376361"/>
              <a:gd name="connsiteY6" fmla="*/ 2451921 h 2451921"/>
              <a:gd name="connsiteX7" fmla="*/ 14317889 w 24376361"/>
              <a:gd name="connsiteY7" fmla="*/ 2390127 h 2451921"/>
              <a:gd name="connsiteX8" fmla="*/ 14144639 w 24376361"/>
              <a:gd name="connsiteY8" fmla="*/ 2375966 h 2451921"/>
              <a:gd name="connsiteX9" fmla="*/ 13972672 w 24376361"/>
              <a:gd name="connsiteY9" fmla="*/ 2359230 h 2451921"/>
              <a:gd name="connsiteX10" fmla="*/ 13636437 w 24376361"/>
              <a:gd name="connsiteY10" fmla="*/ 2323184 h 2451921"/>
              <a:gd name="connsiteX11" fmla="*/ 12987068 w 24376361"/>
              <a:gd name="connsiteY11" fmla="*/ 2233069 h 2451921"/>
              <a:gd name="connsiteX12" fmla="*/ 20949237 w 24376361"/>
              <a:gd name="connsiteY12" fmla="*/ 1620996 h 2451921"/>
              <a:gd name="connsiteX13" fmla="*/ 21149405 w 24376361"/>
              <a:gd name="connsiteY13" fmla="*/ 1918706 h 2451921"/>
              <a:gd name="connsiteX14" fmla="*/ 20921005 w 24376361"/>
              <a:gd name="connsiteY14" fmla="*/ 1963619 h 2451921"/>
              <a:gd name="connsiteX15" fmla="*/ 20691321 w 24376361"/>
              <a:gd name="connsiteY15" fmla="*/ 2004682 h 2451921"/>
              <a:gd name="connsiteX16" fmla="*/ 20239653 w 24376361"/>
              <a:gd name="connsiteY16" fmla="*/ 2082959 h 2451921"/>
              <a:gd name="connsiteX17" fmla="*/ 19352997 w 24376361"/>
              <a:gd name="connsiteY17" fmla="*/ 2215132 h 2451921"/>
              <a:gd name="connsiteX18" fmla="*/ 18493285 w 24376361"/>
              <a:gd name="connsiteY18" fmla="*/ 2317791 h 2451921"/>
              <a:gd name="connsiteX19" fmla="*/ 18071129 w 24376361"/>
              <a:gd name="connsiteY19" fmla="*/ 2357571 h 2451921"/>
              <a:gd name="connsiteX20" fmla="*/ 17864541 w 24376361"/>
              <a:gd name="connsiteY20" fmla="*/ 2375536 h 2451921"/>
              <a:gd name="connsiteX21" fmla="*/ 17657953 w 24376361"/>
              <a:gd name="connsiteY21" fmla="*/ 2389652 h 2451921"/>
              <a:gd name="connsiteX22" fmla="*/ 17578397 w 24376361"/>
              <a:gd name="connsiteY22" fmla="*/ 2100925 h 2451921"/>
              <a:gd name="connsiteX23" fmla="*/ 17777285 w 24376361"/>
              <a:gd name="connsiteY23" fmla="*/ 2086809 h 2451921"/>
              <a:gd name="connsiteX24" fmla="*/ 17977457 w 24376361"/>
              <a:gd name="connsiteY24" fmla="*/ 2067561 h 2451921"/>
              <a:gd name="connsiteX25" fmla="*/ 18384217 w 24376361"/>
              <a:gd name="connsiteY25" fmla="*/ 2026497 h 2451921"/>
              <a:gd name="connsiteX26" fmla="*/ 19214417 w 24376361"/>
              <a:gd name="connsiteY26" fmla="*/ 1919989 h 2451921"/>
              <a:gd name="connsiteX27" fmla="*/ 20071561 w 24376361"/>
              <a:gd name="connsiteY27" fmla="*/ 1786533 h 2451921"/>
              <a:gd name="connsiteX28" fmla="*/ 20507833 w 24376361"/>
              <a:gd name="connsiteY28" fmla="*/ 1706973 h 2451921"/>
              <a:gd name="connsiteX29" fmla="*/ 20728533 w 24376361"/>
              <a:gd name="connsiteY29" fmla="*/ 1665909 h 2451921"/>
              <a:gd name="connsiteX30" fmla="*/ 0 w 24376361"/>
              <a:gd name="connsiteY30" fmla="*/ 1071847 h 2451921"/>
              <a:gd name="connsiteX31" fmla="*/ 32754 w 24376361"/>
              <a:gd name="connsiteY31" fmla="*/ 1175395 h 2451921"/>
              <a:gd name="connsiteX32" fmla="*/ 0 w 24376361"/>
              <a:gd name="connsiteY32" fmla="*/ 1189458 h 2451921"/>
              <a:gd name="connsiteX33" fmla="*/ 9661605 w 24376361"/>
              <a:gd name="connsiteY33" fmla="*/ 1020896 h 2451921"/>
              <a:gd name="connsiteX34" fmla="*/ 11655373 w 24376361"/>
              <a:gd name="connsiteY34" fmla="*/ 1701290 h 2451921"/>
              <a:gd name="connsiteX35" fmla="*/ 11550031 w 24376361"/>
              <a:gd name="connsiteY35" fmla="*/ 1931083 h 2451921"/>
              <a:gd name="connsiteX36" fmla="*/ 9528001 w 24376361"/>
              <a:gd name="connsiteY36" fmla="*/ 1225014 h 2451921"/>
              <a:gd name="connsiteX37" fmla="*/ 24376361 w 24376361"/>
              <a:gd name="connsiteY37" fmla="*/ 743491 h 2451921"/>
              <a:gd name="connsiteX38" fmla="*/ 24376361 w 24376361"/>
              <a:gd name="connsiteY38" fmla="*/ 1132333 h 2451921"/>
              <a:gd name="connsiteX39" fmla="*/ 23435809 w 24376361"/>
              <a:gd name="connsiteY39" fmla="*/ 1393266 h 2451921"/>
              <a:gd name="connsiteX40" fmla="*/ 23154801 w 24376361"/>
              <a:gd name="connsiteY40" fmla="*/ 1096518 h 2451921"/>
              <a:gd name="connsiteX41" fmla="*/ 24376361 w 24376361"/>
              <a:gd name="connsiteY41" fmla="*/ 743491 h 2451921"/>
              <a:gd name="connsiteX42" fmla="*/ 1584960 w 24376361"/>
              <a:gd name="connsiteY42" fmla="*/ 454762 h 2451921"/>
              <a:gd name="connsiteX43" fmla="*/ 1623513 w 24376361"/>
              <a:gd name="connsiteY43" fmla="*/ 618693 h 2451921"/>
              <a:gd name="connsiteX44" fmla="*/ 595413 w 24376361"/>
              <a:gd name="connsiteY44" fmla="*/ 951678 h 2451921"/>
              <a:gd name="connsiteX45" fmla="*/ 549148 w 24376361"/>
              <a:gd name="connsiteY45" fmla="*/ 799274 h 2451921"/>
              <a:gd name="connsiteX46" fmla="*/ 1584960 w 24376361"/>
              <a:gd name="connsiteY46" fmla="*/ 454762 h 2451921"/>
              <a:gd name="connsiteX47" fmla="*/ 6839945 w 24376361"/>
              <a:gd name="connsiteY47" fmla="*/ 171699 h 2451921"/>
              <a:gd name="connsiteX48" fmla="*/ 8575619 w 24376361"/>
              <a:gd name="connsiteY48" fmla="*/ 610923 h 2451921"/>
              <a:gd name="connsiteX49" fmla="*/ 8465376 w 24376361"/>
              <a:gd name="connsiteY49" fmla="*/ 815808 h 2451921"/>
              <a:gd name="connsiteX50" fmla="*/ 6782261 w 24376361"/>
              <a:gd name="connsiteY50" fmla="*/ 376585 h 2451921"/>
              <a:gd name="connsiteX51" fmla="*/ 3522886 w 24376361"/>
              <a:gd name="connsiteY51" fmla="*/ 69794 h 2451921"/>
              <a:gd name="connsiteX52" fmla="*/ 3537038 w 24376361"/>
              <a:gd name="connsiteY52" fmla="*/ 253237 h 2451921"/>
              <a:gd name="connsiteX53" fmla="*/ 2297979 w 24376361"/>
              <a:gd name="connsiteY53" fmla="*/ 453473 h 2451921"/>
              <a:gd name="connsiteX54" fmla="*/ 2264526 w 24376361"/>
              <a:gd name="connsiteY54" fmla="*/ 281657 h 2451921"/>
              <a:gd name="connsiteX55" fmla="*/ 3522886 w 24376361"/>
              <a:gd name="connsiteY55" fmla="*/ 69794 h 2451921"/>
              <a:gd name="connsiteX56" fmla="*/ 4716257 w 24376361"/>
              <a:gd name="connsiteY56" fmla="*/ 357 h 2451921"/>
              <a:gd name="connsiteX57" fmla="*/ 5858186 w 24376361"/>
              <a:gd name="connsiteY57" fmla="*/ 47546 h 2451921"/>
              <a:gd name="connsiteX58" fmla="*/ 5826079 w 24376361"/>
              <a:gd name="connsiteY58" fmla="*/ 249663 h 2451921"/>
              <a:gd name="connsiteX59" fmla="*/ 4347894 w 24376361"/>
              <a:gd name="connsiteY59" fmla="*/ 201725 h 2451921"/>
              <a:gd name="connsiteX60" fmla="*/ 4347894 w 24376361"/>
              <a:gd name="connsiteY60" fmla="*/ 8677 h 2451921"/>
              <a:gd name="connsiteX61" fmla="*/ 4716257 w 24376361"/>
              <a:gd name="connsiteY61" fmla="*/ 357 h 24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4376361" h="2451921">
                <a:moveTo>
                  <a:pt x="13048668" y="1983320"/>
                </a:moveTo>
                <a:cubicBezTo>
                  <a:pt x="13255286" y="2018079"/>
                  <a:pt x="13467036" y="2039964"/>
                  <a:pt x="13681354" y="2066999"/>
                </a:cubicBezTo>
                <a:lnTo>
                  <a:pt x="14007322" y="2097895"/>
                </a:lnTo>
                <a:cubicBezTo>
                  <a:pt x="14062505" y="2103045"/>
                  <a:pt x="14117689" y="2109482"/>
                  <a:pt x="14172872" y="2113344"/>
                </a:cubicBezTo>
                <a:lnTo>
                  <a:pt x="14340989" y="2126217"/>
                </a:lnTo>
                <a:cubicBezTo>
                  <a:pt x="14796575" y="2160976"/>
                  <a:pt x="15264993" y="2173850"/>
                  <a:pt x="15744961" y="2175137"/>
                </a:cubicBezTo>
                <a:lnTo>
                  <a:pt x="15765495" y="2451921"/>
                </a:lnTo>
                <a:cubicBezTo>
                  <a:pt x="15270126" y="2446771"/>
                  <a:pt x="14786308" y="2430035"/>
                  <a:pt x="14317889" y="2390127"/>
                </a:cubicBezTo>
                <a:lnTo>
                  <a:pt x="14144639" y="2375966"/>
                </a:lnTo>
                <a:cubicBezTo>
                  <a:pt x="14086889" y="2372104"/>
                  <a:pt x="14030422" y="2364380"/>
                  <a:pt x="13972672" y="2359230"/>
                </a:cubicBezTo>
                <a:lnTo>
                  <a:pt x="13636437" y="2323184"/>
                </a:lnTo>
                <a:cubicBezTo>
                  <a:pt x="13416986" y="2294862"/>
                  <a:pt x="13198819" y="2270402"/>
                  <a:pt x="12987068" y="2233069"/>
                </a:cubicBezTo>
                <a:close/>
                <a:moveTo>
                  <a:pt x="20949237" y="1620996"/>
                </a:moveTo>
                <a:lnTo>
                  <a:pt x="21149405" y="1918706"/>
                </a:lnTo>
                <a:lnTo>
                  <a:pt x="20921005" y="1963619"/>
                </a:lnTo>
                <a:cubicBezTo>
                  <a:pt x="20844017" y="1977734"/>
                  <a:pt x="20767029" y="1990567"/>
                  <a:pt x="20691321" y="2004682"/>
                </a:cubicBezTo>
                <a:lnTo>
                  <a:pt x="20239653" y="2082959"/>
                </a:lnTo>
                <a:cubicBezTo>
                  <a:pt x="19940677" y="2129156"/>
                  <a:pt x="19648121" y="2177919"/>
                  <a:pt x="19352997" y="2215132"/>
                </a:cubicBezTo>
                <a:cubicBezTo>
                  <a:pt x="19064285" y="2256196"/>
                  <a:pt x="18776861" y="2285710"/>
                  <a:pt x="18493285" y="2317791"/>
                </a:cubicBezTo>
                <a:cubicBezTo>
                  <a:pt x="18352137" y="2333190"/>
                  <a:pt x="18210993" y="2343455"/>
                  <a:pt x="18071129" y="2357571"/>
                </a:cubicBezTo>
                <a:lnTo>
                  <a:pt x="17864541" y="2375536"/>
                </a:lnTo>
                <a:cubicBezTo>
                  <a:pt x="17795249" y="2380669"/>
                  <a:pt x="17725961" y="2384519"/>
                  <a:pt x="17657953" y="2389652"/>
                </a:cubicBezTo>
                <a:lnTo>
                  <a:pt x="17578397" y="2100925"/>
                </a:lnTo>
                <a:cubicBezTo>
                  <a:pt x="17643837" y="2097075"/>
                  <a:pt x="17710561" y="2093225"/>
                  <a:pt x="17777285" y="2086809"/>
                </a:cubicBezTo>
                <a:lnTo>
                  <a:pt x="17977457" y="2067561"/>
                </a:lnTo>
                <a:cubicBezTo>
                  <a:pt x="18112189" y="2053445"/>
                  <a:pt x="18248201" y="2043179"/>
                  <a:pt x="18384217" y="2026497"/>
                </a:cubicBezTo>
                <a:cubicBezTo>
                  <a:pt x="18658813" y="1993133"/>
                  <a:pt x="18937253" y="1962336"/>
                  <a:pt x="19214417" y="1919989"/>
                </a:cubicBezTo>
                <a:cubicBezTo>
                  <a:pt x="19499273" y="1882775"/>
                  <a:pt x="19781569" y="1834012"/>
                  <a:pt x="20071561" y="1786533"/>
                </a:cubicBezTo>
                <a:lnTo>
                  <a:pt x="20507833" y="1706973"/>
                </a:lnTo>
                <a:cubicBezTo>
                  <a:pt x="20580973" y="1694140"/>
                  <a:pt x="20655393" y="1681308"/>
                  <a:pt x="20728533" y="1665909"/>
                </a:cubicBezTo>
                <a:close/>
                <a:moveTo>
                  <a:pt x="0" y="1071847"/>
                </a:moveTo>
                <a:lnTo>
                  <a:pt x="32754" y="1175395"/>
                </a:lnTo>
                <a:cubicBezTo>
                  <a:pt x="21836" y="1180509"/>
                  <a:pt x="10918" y="1184344"/>
                  <a:pt x="0" y="1189458"/>
                </a:cubicBezTo>
                <a:close/>
                <a:moveTo>
                  <a:pt x="9661605" y="1020896"/>
                </a:moveTo>
                <a:cubicBezTo>
                  <a:pt x="10291079" y="1266095"/>
                  <a:pt x="10939825" y="1517712"/>
                  <a:pt x="11655373" y="1701290"/>
                </a:cubicBezTo>
                <a:lnTo>
                  <a:pt x="11550031" y="1931083"/>
                </a:lnTo>
                <a:cubicBezTo>
                  <a:pt x="10812645" y="1735951"/>
                  <a:pt x="10151054" y="1474064"/>
                  <a:pt x="9528001" y="1225014"/>
                </a:cubicBezTo>
                <a:close/>
                <a:moveTo>
                  <a:pt x="24376361" y="743491"/>
                </a:moveTo>
                <a:lnTo>
                  <a:pt x="24376361" y="1132333"/>
                </a:lnTo>
                <a:cubicBezTo>
                  <a:pt x="24061989" y="1223148"/>
                  <a:pt x="23747617" y="1310125"/>
                  <a:pt x="23435809" y="1393266"/>
                </a:cubicBezTo>
                <a:lnTo>
                  <a:pt x="23154801" y="1096518"/>
                </a:lnTo>
                <a:cubicBezTo>
                  <a:pt x="23560277" y="986517"/>
                  <a:pt x="23967037" y="868841"/>
                  <a:pt x="24376361" y="743491"/>
                </a:cubicBezTo>
                <a:close/>
                <a:moveTo>
                  <a:pt x="1584960" y="454762"/>
                </a:moveTo>
                <a:lnTo>
                  <a:pt x="1623513" y="618693"/>
                </a:lnTo>
                <a:cubicBezTo>
                  <a:pt x="1266248" y="717308"/>
                  <a:pt x="924405" y="830011"/>
                  <a:pt x="595413" y="951678"/>
                </a:cubicBezTo>
                <a:lnTo>
                  <a:pt x="549148" y="799274"/>
                </a:lnTo>
                <a:cubicBezTo>
                  <a:pt x="879426" y="673764"/>
                  <a:pt x="1223839" y="557219"/>
                  <a:pt x="1584960" y="454762"/>
                </a:cubicBezTo>
                <a:close/>
                <a:moveTo>
                  <a:pt x="6839945" y="171699"/>
                </a:moveTo>
                <a:cubicBezTo>
                  <a:pt x="7409103" y="271581"/>
                  <a:pt x="7992362" y="416281"/>
                  <a:pt x="8575619" y="610923"/>
                </a:cubicBezTo>
                <a:lnTo>
                  <a:pt x="8465376" y="815808"/>
                </a:lnTo>
                <a:cubicBezTo>
                  <a:pt x="7902630" y="622448"/>
                  <a:pt x="7336036" y="476466"/>
                  <a:pt x="6782261" y="376585"/>
                </a:cubicBezTo>
                <a:close/>
                <a:moveTo>
                  <a:pt x="3522886" y="69794"/>
                </a:moveTo>
                <a:lnTo>
                  <a:pt x="3537038" y="253237"/>
                </a:lnTo>
                <a:cubicBezTo>
                  <a:pt x="3107292" y="297159"/>
                  <a:pt x="2692986" y="366919"/>
                  <a:pt x="2297979" y="453473"/>
                </a:cubicBezTo>
                <a:lnTo>
                  <a:pt x="2264526" y="281657"/>
                </a:lnTo>
                <a:cubicBezTo>
                  <a:pt x="2665967" y="191228"/>
                  <a:pt x="3085419" y="117592"/>
                  <a:pt x="3522886" y="69794"/>
                </a:cubicBezTo>
                <a:close/>
                <a:moveTo>
                  <a:pt x="4716257" y="357"/>
                </a:moveTo>
                <a:cubicBezTo>
                  <a:pt x="5087870" y="-2498"/>
                  <a:pt x="5469055" y="11592"/>
                  <a:pt x="5858186" y="47546"/>
                </a:cubicBezTo>
                <a:lnTo>
                  <a:pt x="5826079" y="249663"/>
                </a:lnTo>
                <a:cubicBezTo>
                  <a:pt x="5318796" y="199134"/>
                  <a:pt x="4824356" y="186178"/>
                  <a:pt x="4347894" y="201725"/>
                </a:cubicBezTo>
                <a:lnTo>
                  <a:pt x="4347894" y="8677"/>
                </a:lnTo>
                <a:cubicBezTo>
                  <a:pt x="4469579" y="4142"/>
                  <a:pt x="4592385" y="1308"/>
                  <a:pt x="4716257" y="3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13">
            <a:extLst>
              <a:ext uri="{FF2B5EF4-FFF2-40B4-BE49-F238E27FC236}">
                <a16:creationId xmlns:a16="http://schemas.microsoft.com/office/drawing/2014/main" id="{E0203673-5D70-FA4E-81A6-00E8386AF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886" y="8221141"/>
            <a:ext cx="1654198" cy="2290424"/>
          </a:xfrm>
          <a:custGeom>
            <a:avLst/>
            <a:gdLst>
              <a:gd name="T0" fmla="*/ 0 w 916"/>
              <a:gd name="T1" fmla="*/ 457 h 1268"/>
              <a:gd name="T2" fmla="*/ 457 w 916"/>
              <a:gd name="T3" fmla="*/ 0 h 1268"/>
              <a:gd name="T4" fmla="*/ 457 w 916"/>
              <a:gd name="T5" fmla="*/ 0 h 1268"/>
              <a:gd name="T6" fmla="*/ 457 w 916"/>
              <a:gd name="T7" fmla="*/ 0 h 1268"/>
              <a:gd name="T8" fmla="*/ 915 w 916"/>
              <a:gd name="T9" fmla="*/ 457 h 1268"/>
              <a:gd name="T10" fmla="*/ 915 w 916"/>
              <a:gd name="T11" fmla="*/ 457 h 1268"/>
              <a:gd name="T12" fmla="*/ 915 w 916"/>
              <a:gd name="T13" fmla="*/ 457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7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7 h 1268"/>
              <a:gd name="T30" fmla="*/ 0 w 916"/>
              <a:gd name="T31" fmla="*/ 45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7"/>
                </a:moveTo>
                <a:cubicBezTo>
                  <a:pt x="0" y="205"/>
                  <a:pt x="204" y="0"/>
                  <a:pt x="457" y="0"/>
                </a:cubicBezTo>
                <a:lnTo>
                  <a:pt x="457" y="0"/>
                </a:lnTo>
                <a:lnTo>
                  <a:pt x="457" y="0"/>
                </a:lnTo>
                <a:cubicBezTo>
                  <a:pt x="710" y="0"/>
                  <a:pt x="915" y="205"/>
                  <a:pt x="915" y="457"/>
                </a:cubicBezTo>
                <a:lnTo>
                  <a:pt x="915" y="457"/>
                </a:lnTo>
                <a:lnTo>
                  <a:pt x="915" y="457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7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7"/>
                </a:cubicBezTo>
                <a:lnTo>
                  <a:pt x="0" y="45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0" name="Freeform 14">
            <a:extLst>
              <a:ext uri="{FF2B5EF4-FFF2-40B4-BE49-F238E27FC236}">
                <a16:creationId xmlns:a16="http://schemas.microsoft.com/office/drawing/2014/main" id="{3E604446-ECF1-D646-9B8D-9F4068509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723" y="8403972"/>
            <a:ext cx="1288537" cy="1288535"/>
          </a:xfrm>
          <a:custGeom>
            <a:avLst/>
            <a:gdLst>
              <a:gd name="T0" fmla="*/ 0 w 555"/>
              <a:gd name="T1" fmla="*/ 276 h 555"/>
              <a:gd name="T2" fmla="*/ 277 w 555"/>
              <a:gd name="T3" fmla="*/ 0 h 555"/>
              <a:gd name="T4" fmla="*/ 277 w 555"/>
              <a:gd name="T5" fmla="*/ 0 h 555"/>
              <a:gd name="T6" fmla="*/ 277 w 555"/>
              <a:gd name="T7" fmla="*/ 0 h 555"/>
              <a:gd name="T8" fmla="*/ 554 w 555"/>
              <a:gd name="T9" fmla="*/ 276 h 555"/>
              <a:gd name="T10" fmla="*/ 554 w 555"/>
              <a:gd name="T11" fmla="*/ 276 h 555"/>
              <a:gd name="T12" fmla="*/ 554 w 555"/>
              <a:gd name="T13" fmla="*/ 276 h 555"/>
              <a:gd name="T14" fmla="*/ 277 w 555"/>
              <a:gd name="T15" fmla="*/ 554 h 555"/>
              <a:gd name="T16" fmla="*/ 277 w 555"/>
              <a:gd name="T17" fmla="*/ 554 h 555"/>
              <a:gd name="T18" fmla="*/ 277 w 555"/>
              <a:gd name="T19" fmla="*/ 554 h 555"/>
              <a:gd name="T20" fmla="*/ 0 w 555"/>
              <a:gd name="T21" fmla="*/ 276 h 555"/>
              <a:gd name="T22" fmla="*/ 0 w 555"/>
              <a:gd name="T23" fmla="*/ 276 h 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5" h="555">
                <a:moveTo>
                  <a:pt x="0" y="276"/>
                </a:move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  <a:lnTo>
                  <a:pt x="277" y="0"/>
                </a:lnTo>
                <a:cubicBezTo>
                  <a:pt x="430" y="0"/>
                  <a:pt x="554" y="124"/>
                  <a:pt x="554" y="276"/>
                </a:cubicBezTo>
                <a:lnTo>
                  <a:pt x="554" y="276"/>
                </a:lnTo>
                <a:lnTo>
                  <a:pt x="554" y="276"/>
                </a:lnTo>
                <a:cubicBezTo>
                  <a:pt x="554" y="429"/>
                  <a:pt x="430" y="554"/>
                  <a:pt x="277" y="554"/>
                </a:cubicBezTo>
                <a:lnTo>
                  <a:pt x="277" y="554"/>
                </a:lnTo>
                <a:lnTo>
                  <a:pt x="277" y="554"/>
                </a:lnTo>
                <a:cubicBezTo>
                  <a:pt x="124" y="554"/>
                  <a:pt x="0" y="429"/>
                  <a:pt x="0" y="276"/>
                </a:cubicBezTo>
                <a:lnTo>
                  <a:pt x="0" y="27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15">
            <a:extLst>
              <a:ext uri="{FF2B5EF4-FFF2-40B4-BE49-F238E27FC236}">
                <a16:creationId xmlns:a16="http://schemas.microsoft.com/office/drawing/2014/main" id="{66D4B2BA-1647-6744-BE99-87CA0594F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2778" y="9042031"/>
            <a:ext cx="1654198" cy="2290424"/>
          </a:xfrm>
          <a:custGeom>
            <a:avLst/>
            <a:gdLst>
              <a:gd name="T0" fmla="*/ 0 w 916"/>
              <a:gd name="T1" fmla="*/ 457 h 1268"/>
              <a:gd name="T2" fmla="*/ 458 w 916"/>
              <a:gd name="T3" fmla="*/ 0 h 1268"/>
              <a:gd name="T4" fmla="*/ 458 w 916"/>
              <a:gd name="T5" fmla="*/ 0 h 1268"/>
              <a:gd name="T6" fmla="*/ 458 w 916"/>
              <a:gd name="T7" fmla="*/ 0 h 1268"/>
              <a:gd name="T8" fmla="*/ 915 w 916"/>
              <a:gd name="T9" fmla="*/ 457 h 1268"/>
              <a:gd name="T10" fmla="*/ 915 w 916"/>
              <a:gd name="T11" fmla="*/ 457 h 1268"/>
              <a:gd name="T12" fmla="*/ 915 w 916"/>
              <a:gd name="T13" fmla="*/ 457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8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7 h 1268"/>
              <a:gd name="T30" fmla="*/ 0 w 916"/>
              <a:gd name="T31" fmla="*/ 45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7"/>
                </a:moveTo>
                <a:cubicBezTo>
                  <a:pt x="0" y="205"/>
                  <a:pt x="204" y="0"/>
                  <a:pt x="458" y="0"/>
                </a:cubicBezTo>
                <a:lnTo>
                  <a:pt x="458" y="0"/>
                </a:lnTo>
                <a:lnTo>
                  <a:pt x="458" y="0"/>
                </a:lnTo>
                <a:cubicBezTo>
                  <a:pt x="710" y="0"/>
                  <a:pt x="915" y="205"/>
                  <a:pt x="915" y="457"/>
                </a:cubicBezTo>
                <a:lnTo>
                  <a:pt x="915" y="457"/>
                </a:lnTo>
                <a:lnTo>
                  <a:pt x="915" y="457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8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7"/>
                </a:cubicBezTo>
                <a:lnTo>
                  <a:pt x="0" y="45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2" name="Freeform 16">
            <a:extLst>
              <a:ext uri="{FF2B5EF4-FFF2-40B4-BE49-F238E27FC236}">
                <a16:creationId xmlns:a16="http://schemas.microsoft.com/office/drawing/2014/main" id="{6233994D-D1AD-2A47-82AC-88C668D6E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5609" y="9224868"/>
            <a:ext cx="1288537" cy="1288535"/>
          </a:xfrm>
          <a:custGeom>
            <a:avLst/>
            <a:gdLst>
              <a:gd name="T0" fmla="*/ 0 w 555"/>
              <a:gd name="T1" fmla="*/ 276 h 554"/>
              <a:gd name="T2" fmla="*/ 278 w 555"/>
              <a:gd name="T3" fmla="*/ 0 h 554"/>
              <a:gd name="T4" fmla="*/ 278 w 555"/>
              <a:gd name="T5" fmla="*/ 0 h 554"/>
              <a:gd name="T6" fmla="*/ 278 w 555"/>
              <a:gd name="T7" fmla="*/ 0 h 554"/>
              <a:gd name="T8" fmla="*/ 554 w 555"/>
              <a:gd name="T9" fmla="*/ 276 h 554"/>
              <a:gd name="T10" fmla="*/ 554 w 555"/>
              <a:gd name="T11" fmla="*/ 276 h 554"/>
              <a:gd name="T12" fmla="*/ 554 w 555"/>
              <a:gd name="T13" fmla="*/ 276 h 554"/>
              <a:gd name="T14" fmla="*/ 278 w 555"/>
              <a:gd name="T15" fmla="*/ 553 h 554"/>
              <a:gd name="T16" fmla="*/ 278 w 555"/>
              <a:gd name="T17" fmla="*/ 553 h 554"/>
              <a:gd name="T18" fmla="*/ 278 w 555"/>
              <a:gd name="T19" fmla="*/ 553 h 554"/>
              <a:gd name="T20" fmla="*/ 0 w 555"/>
              <a:gd name="T21" fmla="*/ 276 h 554"/>
              <a:gd name="T22" fmla="*/ 0 w 555"/>
              <a:gd name="T23" fmla="*/ 276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5" h="554">
                <a:moveTo>
                  <a:pt x="0" y="276"/>
                </a:moveTo>
                <a:cubicBezTo>
                  <a:pt x="0" y="124"/>
                  <a:pt x="125" y="0"/>
                  <a:pt x="278" y="0"/>
                </a:cubicBezTo>
                <a:lnTo>
                  <a:pt x="278" y="0"/>
                </a:lnTo>
                <a:lnTo>
                  <a:pt x="278" y="0"/>
                </a:lnTo>
                <a:cubicBezTo>
                  <a:pt x="430" y="0"/>
                  <a:pt x="554" y="124"/>
                  <a:pt x="554" y="276"/>
                </a:cubicBezTo>
                <a:lnTo>
                  <a:pt x="554" y="276"/>
                </a:lnTo>
                <a:lnTo>
                  <a:pt x="554" y="276"/>
                </a:lnTo>
                <a:cubicBezTo>
                  <a:pt x="554" y="429"/>
                  <a:pt x="430" y="553"/>
                  <a:pt x="278" y="553"/>
                </a:cubicBezTo>
                <a:lnTo>
                  <a:pt x="278" y="553"/>
                </a:lnTo>
                <a:lnTo>
                  <a:pt x="278" y="553"/>
                </a:lnTo>
                <a:cubicBezTo>
                  <a:pt x="125" y="553"/>
                  <a:pt x="0" y="429"/>
                  <a:pt x="0" y="276"/>
                </a:cubicBezTo>
                <a:lnTo>
                  <a:pt x="0" y="27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17">
            <a:extLst>
              <a:ext uri="{FF2B5EF4-FFF2-40B4-BE49-F238E27FC236}">
                <a16:creationId xmlns:a16="http://schemas.microsoft.com/office/drawing/2014/main" id="{97E6F309-7AF0-F449-AC2E-910A081D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575" y="8838223"/>
            <a:ext cx="1654198" cy="2290424"/>
          </a:xfrm>
          <a:custGeom>
            <a:avLst/>
            <a:gdLst>
              <a:gd name="T0" fmla="*/ 0 w 916"/>
              <a:gd name="T1" fmla="*/ 458 h 1268"/>
              <a:gd name="T2" fmla="*/ 457 w 916"/>
              <a:gd name="T3" fmla="*/ 0 h 1268"/>
              <a:gd name="T4" fmla="*/ 457 w 916"/>
              <a:gd name="T5" fmla="*/ 0 h 1268"/>
              <a:gd name="T6" fmla="*/ 457 w 916"/>
              <a:gd name="T7" fmla="*/ 0 h 1268"/>
              <a:gd name="T8" fmla="*/ 915 w 916"/>
              <a:gd name="T9" fmla="*/ 458 h 1268"/>
              <a:gd name="T10" fmla="*/ 915 w 916"/>
              <a:gd name="T11" fmla="*/ 458 h 1268"/>
              <a:gd name="T12" fmla="*/ 915 w 916"/>
              <a:gd name="T13" fmla="*/ 458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7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8 h 1268"/>
              <a:gd name="T30" fmla="*/ 0 w 916"/>
              <a:gd name="T31" fmla="*/ 458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8"/>
                </a:moveTo>
                <a:cubicBezTo>
                  <a:pt x="0" y="205"/>
                  <a:pt x="205" y="0"/>
                  <a:pt x="457" y="0"/>
                </a:cubicBezTo>
                <a:lnTo>
                  <a:pt x="457" y="0"/>
                </a:lnTo>
                <a:lnTo>
                  <a:pt x="457" y="0"/>
                </a:lnTo>
                <a:cubicBezTo>
                  <a:pt x="711" y="0"/>
                  <a:pt x="915" y="205"/>
                  <a:pt x="915" y="458"/>
                </a:cubicBezTo>
                <a:lnTo>
                  <a:pt x="915" y="458"/>
                </a:lnTo>
                <a:lnTo>
                  <a:pt x="915" y="458"/>
                </a:lnTo>
                <a:cubicBezTo>
                  <a:pt x="915" y="564"/>
                  <a:pt x="879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7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6" y="661"/>
                  <a:pt x="0" y="564"/>
                  <a:pt x="0" y="458"/>
                </a:cubicBezTo>
                <a:lnTo>
                  <a:pt x="0" y="45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4" name="Freeform 18">
            <a:extLst>
              <a:ext uri="{FF2B5EF4-FFF2-40B4-BE49-F238E27FC236}">
                <a16:creationId xmlns:a16="http://schemas.microsoft.com/office/drawing/2014/main" id="{A87C1C4B-0DE6-D64E-AD79-1AF526146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9409" y="9021060"/>
            <a:ext cx="1288537" cy="1288535"/>
          </a:xfrm>
          <a:custGeom>
            <a:avLst/>
            <a:gdLst>
              <a:gd name="T0" fmla="*/ 0 w 554"/>
              <a:gd name="T1" fmla="*/ 277 h 554"/>
              <a:gd name="T2" fmla="*/ 276 w 554"/>
              <a:gd name="T3" fmla="*/ 0 h 554"/>
              <a:gd name="T4" fmla="*/ 276 w 554"/>
              <a:gd name="T5" fmla="*/ 0 h 554"/>
              <a:gd name="T6" fmla="*/ 276 w 554"/>
              <a:gd name="T7" fmla="*/ 0 h 554"/>
              <a:gd name="T8" fmla="*/ 553 w 554"/>
              <a:gd name="T9" fmla="*/ 277 h 554"/>
              <a:gd name="T10" fmla="*/ 553 w 554"/>
              <a:gd name="T11" fmla="*/ 277 h 554"/>
              <a:gd name="T12" fmla="*/ 553 w 554"/>
              <a:gd name="T13" fmla="*/ 277 h 554"/>
              <a:gd name="T14" fmla="*/ 276 w 554"/>
              <a:gd name="T15" fmla="*/ 553 h 554"/>
              <a:gd name="T16" fmla="*/ 276 w 554"/>
              <a:gd name="T17" fmla="*/ 553 h 554"/>
              <a:gd name="T18" fmla="*/ 276 w 554"/>
              <a:gd name="T19" fmla="*/ 553 h 554"/>
              <a:gd name="T20" fmla="*/ 0 w 554"/>
              <a:gd name="T21" fmla="*/ 277 h 554"/>
              <a:gd name="T22" fmla="*/ 0 w 554"/>
              <a:gd name="T23" fmla="*/ 277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4" h="554">
                <a:moveTo>
                  <a:pt x="0" y="277"/>
                </a:moveTo>
                <a:cubicBezTo>
                  <a:pt x="0" y="124"/>
                  <a:pt x="124" y="0"/>
                  <a:pt x="276" y="0"/>
                </a:cubicBezTo>
                <a:lnTo>
                  <a:pt x="276" y="0"/>
                </a:lnTo>
                <a:lnTo>
                  <a:pt x="276" y="0"/>
                </a:lnTo>
                <a:cubicBezTo>
                  <a:pt x="429" y="0"/>
                  <a:pt x="553" y="124"/>
                  <a:pt x="553" y="277"/>
                </a:cubicBezTo>
                <a:lnTo>
                  <a:pt x="553" y="277"/>
                </a:lnTo>
                <a:lnTo>
                  <a:pt x="553" y="277"/>
                </a:lnTo>
                <a:cubicBezTo>
                  <a:pt x="553" y="429"/>
                  <a:pt x="429" y="553"/>
                  <a:pt x="276" y="553"/>
                </a:cubicBezTo>
                <a:lnTo>
                  <a:pt x="276" y="553"/>
                </a:lnTo>
                <a:lnTo>
                  <a:pt x="276" y="553"/>
                </a:lnTo>
                <a:cubicBezTo>
                  <a:pt x="124" y="553"/>
                  <a:pt x="0" y="429"/>
                  <a:pt x="0" y="277"/>
                </a:cubicBezTo>
                <a:lnTo>
                  <a:pt x="0" y="27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19">
            <a:extLst>
              <a:ext uri="{FF2B5EF4-FFF2-40B4-BE49-F238E27FC236}">
                <a16:creationId xmlns:a16="http://schemas.microsoft.com/office/drawing/2014/main" id="{DD222DCD-C758-9644-8965-E9652C20B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6589" y="9540665"/>
            <a:ext cx="1654198" cy="2290424"/>
          </a:xfrm>
          <a:custGeom>
            <a:avLst/>
            <a:gdLst>
              <a:gd name="T0" fmla="*/ 0 w 916"/>
              <a:gd name="T1" fmla="*/ 458 h 1268"/>
              <a:gd name="T2" fmla="*/ 458 w 916"/>
              <a:gd name="T3" fmla="*/ 0 h 1268"/>
              <a:gd name="T4" fmla="*/ 458 w 916"/>
              <a:gd name="T5" fmla="*/ 0 h 1268"/>
              <a:gd name="T6" fmla="*/ 458 w 916"/>
              <a:gd name="T7" fmla="*/ 0 h 1268"/>
              <a:gd name="T8" fmla="*/ 915 w 916"/>
              <a:gd name="T9" fmla="*/ 458 h 1268"/>
              <a:gd name="T10" fmla="*/ 915 w 916"/>
              <a:gd name="T11" fmla="*/ 458 h 1268"/>
              <a:gd name="T12" fmla="*/ 915 w 916"/>
              <a:gd name="T13" fmla="*/ 458 h 1268"/>
              <a:gd name="T14" fmla="*/ 819 w 916"/>
              <a:gd name="T15" fmla="*/ 739 h 1268"/>
              <a:gd name="T16" fmla="*/ 819 w 916"/>
              <a:gd name="T17" fmla="*/ 739 h 1268"/>
              <a:gd name="T18" fmla="*/ 819 w 916"/>
              <a:gd name="T19" fmla="*/ 739 h 1268"/>
              <a:gd name="T20" fmla="*/ 458 w 916"/>
              <a:gd name="T21" fmla="*/ 1267 h 1268"/>
              <a:gd name="T22" fmla="*/ 96 w 916"/>
              <a:gd name="T23" fmla="*/ 739 h 1268"/>
              <a:gd name="T24" fmla="*/ 96 w 916"/>
              <a:gd name="T25" fmla="*/ 739 h 1268"/>
              <a:gd name="T26" fmla="*/ 96 w 916"/>
              <a:gd name="T27" fmla="*/ 739 h 1268"/>
              <a:gd name="T28" fmla="*/ 0 w 916"/>
              <a:gd name="T29" fmla="*/ 458 h 1268"/>
              <a:gd name="T30" fmla="*/ 0 w 916"/>
              <a:gd name="T31" fmla="*/ 458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6" h="1268">
                <a:moveTo>
                  <a:pt x="0" y="458"/>
                </a:moveTo>
                <a:cubicBezTo>
                  <a:pt x="0" y="205"/>
                  <a:pt x="205" y="0"/>
                  <a:pt x="458" y="0"/>
                </a:cubicBezTo>
                <a:lnTo>
                  <a:pt x="458" y="0"/>
                </a:lnTo>
                <a:lnTo>
                  <a:pt x="458" y="0"/>
                </a:lnTo>
                <a:cubicBezTo>
                  <a:pt x="710" y="0"/>
                  <a:pt x="915" y="205"/>
                  <a:pt x="915" y="458"/>
                </a:cubicBezTo>
                <a:lnTo>
                  <a:pt x="915" y="458"/>
                </a:lnTo>
                <a:lnTo>
                  <a:pt x="915" y="458"/>
                </a:lnTo>
                <a:cubicBezTo>
                  <a:pt x="915" y="564"/>
                  <a:pt x="880" y="661"/>
                  <a:pt x="819" y="739"/>
                </a:cubicBezTo>
                <a:lnTo>
                  <a:pt x="819" y="739"/>
                </a:lnTo>
                <a:lnTo>
                  <a:pt x="819" y="739"/>
                </a:lnTo>
                <a:lnTo>
                  <a:pt x="458" y="1267"/>
                </a:lnTo>
                <a:lnTo>
                  <a:pt x="96" y="739"/>
                </a:lnTo>
                <a:lnTo>
                  <a:pt x="96" y="739"/>
                </a:lnTo>
                <a:lnTo>
                  <a:pt x="96" y="739"/>
                </a:lnTo>
                <a:cubicBezTo>
                  <a:pt x="35" y="661"/>
                  <a:pt x="0" y="564"/>
                  <a:pt x="0" y="458"/>
                </a:cubicBezTo>
                <a:lnTo>
                  <a:pt x="0" y="45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6" name="Freeform 20">
            <a:extLst>
              <a:ext uri="{FF2B5EF4-FFF2-40B4-BE49-F238E27FC236}">
                <a16:creationId xmlns:a16="http://schemas.microsoft.com/office/drawing/2014/main" id="{6EB70AFD-83D1-F44D-B2B0-B5C554A08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9417" y="9723496"/>
            <a:ext cx="1288537" cy="1288535"/>
          </a:xfrm>
          <a:custGeom>
            <a:avLst/>
            <a:gdLst>
              <a:gd name="T0" fmla="*/ 0 w 554"/>
              <a:gd name="T1" fmla="*/ 277 h 554"/>
              <a:gd name="T2" fmla="*/ 277 w 554"/>
              <a:gd name="T3" fmla="*/ 0 h 554"/>
              <a:gd name="T4" fmla="*/ 277 w 554"/>
              <a:gd name="T5" fmla="*/ 0 h 554"/>
              <a:gd name="T6" fmla="*/ 277 w 554"/>
              <a:gd name="T7" fmla="*/ 0 h 554"/>
              <a:gd name="T8" fmla="*/ 553 w 554"/>
              <a:gd name="T9" fmla="*/ 277 h 554"/>
              <a:gd name="T10" fmla="*/ 553 w 554"/>
              <a:gd name="T11" fmla="*/ 277 h 554"/>
              <a:gd name="T12" fmla="*/ 553 w 554"/>
              <a:gd name="T13" fmla="*/ 277 h 554"/>
              <a:gd name="T14" fmla="*/ 277 w 554"/>
              <a:gd name="T15" fmla="*/ 553 h 554"/>
              <a:gd name="T16" fmla="*/ 277 w 554"/>
              <a:gd name="T17" fmla="*/ 553 h 554"/>
              <a:gd name="T18" fmla="*/ 277 w 554"/>
              <a:gd name="T19" fmla="*/ 553 h 554"/>
              <a:gd name="T20" fmla="*/ 0 w 554"/>
              <a:gd name="T21" fmla="*/ 277 h 554"/>
              <a:gd name="T22" fmla="*/ 0 w 554"/>
              <a:gd name="T23" fmla="*/ 277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4" h="554">
                <a:moveTo>
                  <a:pt x="0" y="277"/>
                </a:move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  <a:lnTo>
                  <a:pt x="277" y="0"/>
                </a:lnTo>
                <a:cubicBezTo>
                  <a:pt x="429" y="0"/>
                  <a:pt x="553" y="124"/>
                  <a:pt x="553" y="277"/>
                </a:cubicBezTo>
                <a:lnTo>
                  <a:pt x="553" y="277"/>
                </a:lnTo>
                <a:lnTo>
                  <a:pt x="553" y="277"/>
                </a:lnTo>
                <a:cubicBezTo>
                  <a:pt x="553" y="429"/>
                  <a:pt x="429" y="553"/>
                  <a:pt x="277" y="553"/>
                </a:cubicBezTo>
                <a:lnTo>
                  <a:pt x="277" y="553"/>
                </a:lnTo>
                <a:lnTo>
                  <a:pt x="277" y="553"/>
                </a:lnTo>
                <a:cubicBezTo>
                  <a:pt x="124" y="553"/>
                  <a:pt x="0" y="429"/>
                  <a:pt x="0" y="277"/>
                </a:cubicBezTo>
                <a:lnTo>
                  <a:pt x="0" y="27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Shape 2526">
            <a:extLst>
              <a:ext uri="{FF2B5EF4-FFF2-40B4-BE49-F238E27FC236}">
                <a16:creationId xmlns:a16="http://schemas.microsoft.com/office/drawing/2014/main" id="{13020CA5-730B-0240-B015-494A62144473}"/>
              </a:ext>
            </a:extLst>
          </p:cNvPr>
          <p:cNvSpPr>
            <a:spLocks noChangeAspect="1"/>
          </p:cNvSpPr>
          <p:nvPr/>
        </p:nvSpPr>
        <p:spPr>
          <a:xfrm>
            <a:off x="20162467" y="9516009"/>
            <a:ext cx="706252" cy="70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46">
            <a:extLst>
              <a:ext uri="{FF2B5EF4-FFF2-40B4-BE49-F238E27FC236}">
                <a16:creationId xmlns:a16="http://schemas.microsoft.com/office/drawing/2014/main" id="{8F9E7ED1-06B0-C445-90ED-9D69F2DBEEFD}"/>
              </a:ext>
            </a:extLst>
          </p:cNvPr>
          <p:cNvSpPr>
            <a:spLocks noChangeAspect="1"/>
          </p:cNvSpPr>
          <p:nvPr/>
        </p:nvSpPr>
        <p:spPr>
          <a:xfrm>
            <a:off x="9250548" y="9376406"/>
            <a:ext cx="706252" cy="577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91">
            <a:extLst>
              <a:ext uri="{FF2B5EF4-FFF2-40B4-BE49-F238E27FC236}">
                <a16:creationId xmlns:a16="http://schemas.microsoft.com/office/drawing/2014/main" id="{4F698A69-846E-1E48-BB43-96E708FA6C3B}"/>
              </a:ext>
            </a:extLst>
          </p:cNvPr>
          <p:cNvSpPr>
            <a:spLocks noChangeAspect="1"/>
          </p:cNvSpPr>
          <p:nvPr/>
        </p:nvSpPr>
        <p:spPr>
          <a:xfrm>
            <a:off x="3822859" y="8694039"/>
            <a:ext cx="706252" cy="7062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620">
            <a:extLst>
              <a:ext uri="{FF2B5EF4-FFF2-40B4-BE49-F238E27FC236}">
                <a16:creationId xmlns:a16="http://schemas.microsoft.com/office/drawing/2014/main" id="{B8A8DA28-A5F7-0741-AA5A-E20F9ADDD808}"/>
              </a:ext>
            </a:extLst>
          </p:cNvPr>
          <p:cNvSpPr>
            <a:spLocks noChangeAspect="1"/>
          </p:cNvSpPr>
          <p:nvPr/>
        </p:nvSpPr>
        <p:spPr>
          <a:xfrm>
            <a:off x="14710559" y="10046618"/>
            <a:ext cx="706252" cy="642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4E15DAE-3E77-4F4E-9DB0-801595A7072F}"/>
              </a:ext>
            </a:extLst>
          </p:cNvPr>
          <p:cNvSpPr txBox="1"/>
          <p:nvPr/>
        </p:nvSpPr>
        <p:spPr>
          <a:xfrm>
            <a:off x="2444800" y="378076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57C3255B-368C-F044-9AB1-4756C35681FA}"/>
              </a:ext>
            </a:extLst>
          </p:cNvPr>
          <p:cNvSpPr txBox="1">
            <a:spLocks/>
          </p:cNvSpPr>
          <p:nvPr/>
        </p:nvSpPr>
        <p:spPr>
          <a:xfrm>
            <a:off x="2444801" y="4436941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7B87B66-2BFB-2A40-AE31-5979581F471B}"/>
              </a:ext>
            </a:extLst>
          </p:cNvPr>
          <p:cNvSpPr txBox="1"/>
          <p:nvPr/>
        </p:nvSpPr>
        <p:spPr>
          <a:xfrm>
            <a:off x="8029781" y="431304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C2FBAF09-E2F1-2D4E-88DD-E9D86BC03747}"/>
              </a:ext>
            </a:extLst>
          </p:cNvPr>
          <p:cNvSpPr txBox="1">
            <a:spLocks/>
          </p:cNvSpPr>
          <p:nvPr/>
        </p:nvSpPr>
        <p:spPr>
          <a:xfrm>
            <a:off x="8029782" y="4969224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F45C1CF-CAAA-C845-9388-0978DD4ECAD6}"/>
              </a:ext>
            </a:extLst>
          </p:cNvPr>
          <p:cNvSpPr txBox="1"/>
          <p:nvPr/>
        </p:nvSpPr>
        <p:spPr>
          <a:xfrm>
            <a:off x="13372157" y="511078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BCB3FA77-10F0-1F4A-8211-56A9F66F9C44}"/>
              </a:ext>
            </a:extLst>
          </p:cNvPr>
          <p:cNvSpPr txBox="1">
            <a:spLocks/>
          </p:cNvSpPr>
          <p:nvPr/>
        </p:nvSpPr>
        <p:spPr>
          <a:xfrm>
            <a:off x="13372158" y="5766959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6C9F0C-85E9-E74A-9104-55C47F37DEB9}"/>
              </a:ext>
            </a:extLst>
          </p:cNvPr>
          <p:cNvSpPr txBox="1"/>
          <p:nvPr/>
        </p:nvSpPr>
        <p:spPr>
          <a:xfrm>
            <a:off x="18846833" y="447790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228F2339-2677-4949-A74C-2C06FBD1DD3B}"/>
              </a:ext>
            </a:extLst>
          </p:cNvPr>
          <p:cNvSpPr txBox="1">
            <a:spLocks/>
          </p:cNvSpPr>
          <p:nvPr/>
        </p:nvSpPr>
        <p:spPr>
          <a:xfrm>
            <a:off x="18846834" y="5134079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04AD4B0-9207-BA41-AE8B-C7E57F9CB1B4}"/>
              </a:ext>
            </a:extLst>
          </p:cNvPr>
          <p:cNvCxnSpPr>
            <a:stCxn id="59" idx="1"/>
          </p:cNvCxnSpPr>
          <p:nvPr/>
        </p:nvCxnSpPr>
        <p:spPr>
          <a:xfrm flipV="1">
            <a:off x="4174179" y="7404389"/>
            <a:ext cx="0" cy="81675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5AFDE745-D3ED-034C-8D22-FB4A0F224F89}"/>
              </a:ext>
            </a:extLst>
          </p:cNvPr>
          <p:cNvCxnSpPr>
            <a:cxnSpLocks/>
            <a:endCxn id="25" idx="7"/>
          </p:cNvCxnSpPr>
          <p:nvPr/>
        </p:nvCxnSpPr>
        <p:spPr>
          <a:xfrm flipV="1">
            <a:off x="9601312" y="7978603"/>
            <a:ext cx="1762" cy="848882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4E51A57-9D6B-EF4C-9A08-153B47F070B0}"/>
              </a:ext>
            </a:extLst>
          </p:cNvPr>
          <p:cNvCxnSpPr>
            <a:cxnSpLocks/>
            <a:endCxn id="27" idx="7"/>
          </p:cNvCxnSpPr>
          <p:nvPr/>
        </p:nvCxnSpPr>
        <p:spPr>
          <a:xfrm flipV="1">
            <a:off x="15039442" y="8619297"/>
            <a:ext cx="0" cy="917514"/>
          </a:xfrm>
          <a:prstGeom prst="line">
            <a:avLst/>
          </a:prstGeom>
          <a:ln w="381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2FB43AF-7C41-CC4D-9696-4C38202EE3AE}"/>
              </a:ext>
            </a:extLst>
          </p:cNvPr>
          <p:cNvCxnSpPr>
            <a:cxnSpLocks/>
          </p:cNvCxnSpPr>
          <p:nvPr/>
        </p:nvCxnSpPr>
        <p:spPr>
          <a:xfrm flipV="1">
            <a:off x="20487118" y="8147262"/>
            <a:ext cx="0" cy="917514"/>
          </a:xfrm>
          <a:prstGeom prst="line">
            <a:avLst/>
          </a:prstGeom>
          <a:ln w="381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922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4D2889-C520-794B-BF52-EC8189BAF04C}"/>
              </a:ext>
            </a:extLst>
          </p:cNvPr>
          <p:cNvSpPr txBox="1"/>
          <p:nvPr/>
        </p:nvSpPr>
        <p:spPr>
          <a:xfrm>
            <a:off x="1520825" y="482419"/>
            <a:ext cx="67345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Roadmap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4F3B7-E40F-4248-A2EC-71FAD6446B2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C769827-1A2A-C34F-A036-E32640158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93269"/>
            <a:ext cx="24377650" cy="4309038"/>
          </a:xfrm>
          <a:custGeom>
            <a:avLst/>
            <a:gdLst>
              <a:gd name="T0" fmla="*/ 18708 w 18709"/>
              <a:gd name="T1" fmla="*/ 2595 h 3309"/>
              <a:gd name="T2" fmla="*/ 18551 w 18709"/>
              <a:gd name="T3" fmla="*/ 2630 h 3309"/>
              <a:gd name="T4" fmla="*/ 18169 w 18709"/>
              <a:gd name="T5" fmla="*/ 2713 h 3309"/>
              <a:gd name="T6" fmla="*/ 15277 w 18709"/>
              <a:gd name="T7" fmla="*/ 3173 h 3309"/>
              <a:gd name="T8" fmla="*/ 13945 w 18709"/>
              <a:gd name="T9" fmla="*/ 3278 h 3309"/>
              <a:gd name="T10" fmla="*/ 12699 w 18709"/>
              <a:gd name="T11" fmla="*/ 3302 h 3309"/>
              <a:gd name="T12" fmla="*/ 8569 w 18709"/>
              <a:gd name="T13" fmla="*/ 2744 h 3309"/>
              <a:gd name="T14" fmla="*/ 8357 w 18709"/>
              <a:gd name="T15" fmla="*/ 2678 h 3309"/>
              <a:gd name="T16" fmla="*/ 8149 w 18709"/>
              <a:gd name="T17" fmla="*/ 2610 h 3309"/>
              <a:gd name="T18" fmla="*/ 7760 w 18709"/>
              <a:gd name="T19" fmla="*/ 2468 h 3309"/>
              <a:gd name="T20" fmla="*/ 7076 w 18709"/>
              <a:gd name="T21" fmla="*/ 2186 h 3309"/>
              <a:gd name="T22" fmla="*/ 6485 w 18709"/>
              <a:gd name="T23" fmla="*/ 1935 h 3309"/>
              <a:gd name="T24" fmla="*/ 6215 w 18709"/>
              <a:gd name="T25" fmla="*/ 1828 h 3309"/>
              <a:gd name="T26" fmla="*/ 5955 w 18709"/>
              <a:gd name="T27" fmla="*/ 1734 h 3309"/>
              <a:gd name="T28" fmla="*/ 3954 w 18709"/>
              <a:gd name="T29" fmla="*/ 1329 h 3309"/>
              <a:gd name="T30" fmla="*/ 2209 w 18709"/>
              <a:gd name="T31" fmla="*/ 1391 h 3309"/>
              <a:gd name="T32" fmla="*/ 744 w 18709"/>
              <a:gd name="T33" fmla="*/ 1735 h 3309"/>
              <a:gd name="T34" fmla="*/ 0 w 18709"/>
              <a:gd name="T35" fmla="*/ 892 h 3309"/>
              <a:gd name="T36" fmla="*/ 441 w 18709"/>
              <a:gd name="T37" fmla="*/ 709 h 3309"/>
              <a:gd name="T38" fmla="*/ 2037 w 18709"/>
              <a:gd name="T39" fmla="*/ 228 h 3309"/>
              <a:gd name="T40" fmla="*/ 4074 w 18709"/>
              <a:gd name="T41" fmla="*/ 28 h 3309"/>
              <a:gd name="T42" fmla="*/ 6606 w 18709"/>
              <a:gd name="T43" fmla="*/ 378 h 3309"/>
              <a:gd name="T44" fmla="*/ 6954 w 18709"/>
              <a:gd name="T45" fmla="*/ 478 h 3309"/>
              <a:gd name="T46" fmla="*/ 7298 w 18709"/>
              <a:gd name="T47" fmla="*/ 590 h 3309"/>
              <a:gd name="T48" fmla="*/ 7965 w 18709"/>
              <a:gd name="T49" fmla="*/ 826 h 3309"/>
              <a:gd name="T50" fmla="*/ 8614 w 18709"/>
              <a:gd name="T51" fmla="*/ 1047 h 3309"/>
              <a:gd name="T52" fmla="*/ 8936 w 18709"/>
              <a:gd name="T53" fmla="*/ 1142 h 3309"/>
              <a:gd name="T54" fmla="*/ 9098 w 18709"/>
              <a:gd name="T55" fmla="*/ 1184 h 3309"/>
              <a:gd name="T56" fmla="*/ 9262 w 18709"/>
              <a:gd name="T57" fmla="*/ 1224 h 3309"/>
              <a:gd name="T58" fmla="*/ 12436 w 18709"/>
              <a:gd name="T59" fmla="*/ 1446 h 3309"/>
              <a:gd name="T60" fmla="*/ 13374 w 18709"/>
              <a:gd name="T61" fmla="*/ 1368 h 3309"/>
              <a:gd name="T62" fmla="*/ 14362 w 18709"/>
              <a:gd name="T63" fmla="*/ 1224 h 3309"/>
              <a:gd name="T64" fmla="*/ 16486 w 18709"/>
              <a:gd name="T65" fmla="*/ 740 h 3309"/>
              <a:gd name="T66" fmla="*/ 16765 w 18709"/>
              <a:gd name="T67" fmla="*/ 660 h 3309"/>
              <a:gd name="T68" fmla="*/ 17328 w 18709"/>
              <a:gd name="T69" fmla="*/ 487 h 3309"/>
              <a:gd name="T70" fmla="*/ 17615 w 18709"/>
              <a:gd name="T71" fmla="*/ 393 h 3309"/>
              <a:gd name="T72" fmla="*/ 17902 w 18709"/>
              <a:gd name="T73" fmla="*/ 295 h 3309"/>
              <a:gd name="T74" fmla="*/ 18193 w 18709"/>
              <a:gd name="T75" fmla="*/ 192 h 3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709" h="3309">
                <a:moveTo>
                  <a:pt x="18708" y="0"/>
                </a:moveTo>
                <a:lnTo>
                  <a:pt x="18708" y="2595"/>
                </a:lnTo>
                <a:lnTo>
                  <a:pt x="18551" y="2630"/>
                </a:lnTo>
                <a:lnTo>
                  <a:pt x="18551" y="2630"/>
                </a:lnTo>
                <a:cubicBezTo>
                  <a:pt x="18424" y="2659"/>
                  <a:pt x="18297" y="2688"/>
                  <a:pt x="18169" y="2713"/>
                </a:cubicBezTo>
                <a:lnTo>
                  <a:pt x="18169" y="2713"/>
                </a:lnTo>
                <a:cubicBezTo>
                  <a:pt x="17185" y="2919"/>
                  <a:pt x="16220" y="3076"/>
                  <a:pt x="15277" y="3173"/>
                </a:cubicBezTo>
                <a:lnTo>
                  <a:pt x="15277" y="3173"/>
                </a:lnTo>
                <a:cubicBezTo>
                  <a:pt x="14829" y="3223"/>
                  <a:pt x="14380" y="3253"/>
                  <a:pt x="13945" y="3278"/>
                </a:cubicBezTo>
                <a:lnTo>
                  <a:pt x="13945" y="3278"/>
                </a:lnTo>
                <a:cubicBezTo>
                  <a:pt x="13520" y="3295"/>
                  <a:pt x="13106" y="3308"/>
                  <a:pt x="12699" y="3302"/>
                </a:cubicBezTo>
                <a:lnTo>
                  <a:pt x="12699" y="3302"/>
                </a:lnTo>
                <a:cubicBezTo>
                  <a:pt x="11180" y="3289"/>
                  <a:pt x="9775" y="3101"/>
                  <a:pt x="8569" y="2744"/>
                </a:cubicBezTo>
                <a:lnTo>
                  <a:pt x="8569" y="2744"/>
                </a:lnTo>
                <a:cubicBezTo>
                  <a:pt x="8497" y="2724"/>
                  <a:pt x="8427" y="2700"/>
                  <a:pt x="8357" y="2678"/>
                </a:cubicBezTo>
                <a:lnTo>
                  <a:pt x="8357" y="2678"/>
                </a:lnTo>
                <a:cubicBezTo>
                  <a:pt x="8287" y="2655"/>
                  <a:pt x="8216" y="2634"/>
                  <a:pt x="8149" y="2610"/>
                </a:cubicBezTo>
                <a:lnTo>
                  <a:pt x="8149" y="2610"/>
                </a:lnTo>
                <a:cubicBezTo>
                  <a:pt x="8014" y="2564"/>
                  <a:pt x="7885" y="2516"/>
                  <a:pt x="7760" y="2468"/>
                </a:cubicBezTo>
                <a:lnTo>
                  <a:pt x="7760" y="2468"/>
                </a:lnTo>
                <a:cubicBezTo>
                  <a:pt x="7516" y="2373"/>
                  <a:pt x="7289" y="2278"/>
                  <a:pt x="7076" y="2186"/>
                </a:cubicBezTo>
                <a:lnTo>
                  <a:pt x="7076" y="2186"/>
                </a:lnTo>
                <a:cubicBezTo>
                  <a:pt x="6868" y="2097"/>
                  <a:pt x="6671" y="2012"/>
                  <a:pt x="6485" y="1935"/>
                </a:cubicBezTo>
                <a:lnTo>
                  <a:pt x="6485" y="1935"/>
                </a:lnTo>
                <a:cubicBezTo>
                  <a:pt x="6393" y="1897"/>
                  <a:pt x="6303" y="1861"/>
                  <a:pt x="6215" y="1828"/>
                </a:cubicBezTo>
                <a:lnTo>
                  <a:pt x="6215" y="1828"/>
                </a:lnTo>
                <a:cubicBezTo>
                  <a:pt x="6128" y="1796"/>
                  <a:pt x="6041" y="1766"/>
                  <a:pt x="5955" y="1734"/>
                </a:cubicBezTo>
                <a:lnTo>
                  <a:pt x="5955" y="1734"/>
                </a:lnTo>
                <a:cubicBezTo>
                  <a:pt x="5283" y="1505"/>
                  <a:pt x="4605" y="1377"/>
                  <a:pt x="3954" y="1329"/>
                </a:cubicBezTo>
                <a:lnTo>
                  <a:pt x="3954" y="1329"/>
                </a:lnTo>
                <a:cubicBezTo>
                  <a:pt x="3343" y="1285"/>
                  <a:pt x="2757" y="1311"/>
                  <a:pt x="2209" y="1391"/>
                </a:cubicBezTo>
                <a:lnTo>
                  <a:pt x="2209" y="1391"/>
                </a:lnTo>
                <a:cubicBezTo>
                  <a:pt x="1690" y="1465"/>
                  <a:pt x="1202" y="1586"/>
                  <a:pt x="744" y="1735"/>
                </a:cubicBezTo>
                <a:lnTo>
                  <a:pt x="744" y="1735"/>
                </a:lnTo>
                <a:cubicBezTo>
                  <a:pt x="487" y="1818"/>
                  <a:pt x="239" y="1911"/>
                  <a:pt x="0" y="2009"/>
                </a:cubicBezTo>
                <a:lnTo>
                  <a:pt x="0" y="892"/>
                </a:lnTo>
                <a:lnTo>
                  <a:pt x="0" y="892"/>
                </a:lnTo>
                <a:cubicBezTo>
                  <a:pt x="142" y="829"/>
                  <a:pt x="290" y="768"/>
                  <a:pt x="441" y="709"/>
                </a:cubicBezTo>
                <a:lnTo>
                  <a:pt x="441" y="709"/>
                </a:lnTo>
                <a:cubicBezTo>
                  <a:pt x="925" y="518"/>
                  <a:pt x="1456" y="350"/>
                  <a:pt x="2037" y="228"/>
                </a:cubicBezTo>
                <a:lnTo>
                  <a:pt x="2037" y="228"/>
                </a:lnTo>
                <a:cubicBezTo>
                  <a:pt x="2658" y="98"/>
                  <a:pt x="3340" y="22"/>
                  <a:pt x="4074" y="28"/>
                </a:cubicBezTo>
                <a:lnTo>
                  <a:pt x="4074" y="28"/>
                </a:lnTo>
                <a:cubicBezTo>
                  <a:pt x="4864" y="34"/>
                  <a:pt x="5722" y="137"/>
                  <a:pt x="6606" y="378"/>
                </a:cubicBezTo>
                <a:lnTo>
                  <a:pt x="6606" y="378"/>
                </a:lnTo>
                <a:cubicBezTo>
                  <a:pt x="6721" y="410"/>
                  <a:pt x="6838" y="443"/>
                  <a:pt x="6954" y="478"/>
                </a:cubicBezTo>
                <a:lnTo>
                  <a:pt x="6954" y="478"/>
                </a:lnTo>
                <a:cubicBezTo>
                  <a:pt x="7071" y="514"/>
                  <a:pt x="7185" y="552"/>
                  <a:pt x="7298" y="590"/>
                </a:cubicBezTo>
                <a:lnTo>
                  <a:pt x="7298" y="590"/>
                </a:lnTo>
                <a:cubicBezTo>
                  <a:pt x="7528" y="668"/>
                  <a:pt x="7748" y="748"/>
                  <a:pt x="7965" y="826"/>
                </a:cubicBezTo>
                <a:lnTo>
                  <a:pt x="7965" y="826"/>
                </a:lnTo>
                <a:cubicBezTo>
                  <a:pt x="8186" y="905"/>
                  <a:pt x="8402" y="980"/>
                  <a:pt x="8614" y="1047"/>
                </a:cubicBezTo>
                <a:lnTo>
                  <a:pt x="8614" y="1047"/>
                </a:lnTo>
                <a:cubicBezTo>
                  <a:pt x="8722" y="1080"/>
                  <a:pt x="8829" y="1113"/>
                  <a:pt x="8936" y="1142"/>
                </a:cubicBezTo>
                <a:lnTo>
                  <a:pt x="8936" y="1142"/>
                </a:lnTo>
                <a:cubicBezTo>
                  <a:pt x="8989" y="1158"/>
                  <a:pt x="9044" y="1169"/>
                  <a:pt x="9098" y="1184"/>
                </a:cubicBezTo>
                <a:lnTo>
                  <a:pt x="9098" y="1184"/>
                </a:lnTo>
                <a:cubicBezTo>
                  <a:pt x="9152" y="1197"/>
                  <a:pt x="9206" y="1212"/>
                  <a:pt x="9262" y="1224"/>
                </a:cubicBezTo>
                <a:lnTo>
                  <a:pt x="9262" y="1224"/>
                </a:lnTo>
                <a:cubicBezTo>
                  <a:pt x="10184" y="1434"/>
                  <a:pt x="11269" y="1512"/>
                  <a:pt x="12436" y="1446"/>
                </a:cubicBezTo>
                <a:lnTo>
                  <a:pt x="12436" y="1446"/>
                </a:lnTo>
                <a:cubicBezTo>
                  <a:pt x="12743" y="1432"/>
                  <a:pt x="13056" y="1401"/>
                  <a:pt x="13374" y="1368"/>
                </a:cubicBezTo>
                <a:lnTo>
                  <a:pt x="13374" y="1368"/>
                </a:lnTo>
                <a:cubicBezTo>
                  <a:pt x="13699" y="1328"/>
                  <a:pt x="14028" y="1285"/>
                  <a:pt x="14362" y="1224"/>
                </a:cubicBezTo>
                <a:lnTo>
                  <a:pt x="14362" y="1224"/>
                </a:lnTo>
                <a:cubicBezTo>
                  <a:pt x="15055" y="1107"/>
                  <a:pt x="15765" y="942"/>
                  <a:pt x="16486" y="740"/>
                </a:cubicBezTo>
                <a:lnTo>
                  <a:pt x="16486" y="740"/>
                </a:lnTo>
                <a:cubicBezTo>
                  <a:pt x="16580" y="715"/>
                  <a:pt x="16672" y="688"/>
                  <a:pt x="16765" y="660"/>
                </a:cubicBezTo>
                <a:lnTo>
                  <a:pt x="17046" y="576"/>
                </a:lnTo>
                <a:lnTo>
                  <a:pt x="17328" y="487"/>
                </a:lnTo>
                <a:lnTo>
                  <a:pt x="17328" y="487"/>
                </a:lnTo>
                <a:cubicBezTo>
                  <a:pt x="17424" y="457"/>
                  <a:pt x="17520" y="426"/>
                  <a:pt x="17615" y="393"/>
                </a:cubicBezTo>
                <a:lnTo>
                  <a:pt x="17902" y="295"/>
                </a:lnTo>
                <a:lnTo>
                  <a:pt x="17902" y="295"/>
                </a:lnTo>
                <a:cubicBezTo>
                  <a:pt x="17999" y="262"/>
                  <a:pt x="18095" y="226"/>
                  <a:pt x="18193" y="192"/>
                </a:cubicBezTo>
                <a:lnTo>
                  <a:pt x="18193" y="192"/>
                </a:lnTo>
                <a:cubicBezTo>
                  <a:pt x="18365" y="131"/>
                  <a:pt x="18535" y="66"/>
                  <a:pt x="18708" y="0"/>
                </a:cubicBezTo>
              </a:path>
            </a:pathLst>
          </a:custGeom>
          <a:solidFill>
            <a:schemeClr val="accent6">
              <a:lumMod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308698A-CADB-834D-965F-13DA5A792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12" y="9073333"/>
            <a:ext cx="23830538" cy="2453278"/>
          </a:xfrm>
          <a:custGeom>
            <a:avLst/>
            <a:gdLst>
              <a:gd name="connsiteX0" fmla="*/ 6267212 w 11946841"/>
              <a:gd name="connsiteY0" fmla="*/ 994360 h 1229889"/>
              <a:gd name="connsiteX1" fmla="*/ 6584045 w 11946841"/>
              <a:gd name="connsiteY1" fmla="*/ 1036348 h 1229889"/>
              <a:gd name="connsiteX2" fmla="*/ 6747361 w 11946841"/>
              <a:gd name="connsiteY2" fmla="*/ 1052750 h 1229889"/>
              <a:gd name="connsiteX3" fmla="*/ 6830979 w 11946841"/>
              <a:gd name="connsiteY3" fmla="*/ 1059967 h 1229889"/>
              <a:gd name="connsiteX4" fmla="*/ 6915250 w 11946841"/>
              <a:gd name="connsiteY4" fmla="*/ 1065872 h 1229889"/>
              <a:gd name="connsiteX5" fmla="*/ 7619469 w 11946841"/>
              <a:gd name="connsiteY5" fmla="*/ 1090802 h 1229889"/>
              <a:gd name="connsiteX6" fmla="*/ 7629268 w 11946841"/>
              <a:gd name="connsiteY6" fmla="*/ 1229889 h 1229889"/>
              <a:gd name="connsiteX7" fmla="*/ 6903491 w 11946841"/>
              <a:gd name="connsiteY7" fmla="*/ 1198398 h 1229889"/>
              <a:gd name="connsiteX8" fmla="*/ 6816607 w 11946841"/>
              <a:gd name="connsiteY8" fmla="*/ 1191837 h 1229889"/>
              <a:gd name="connsiteX9" fmla="*/ 6730376 w 11946841"/>
              <a:gd name="connsiteY9" fmla="*/ 1183308 h 1229889"/>
              <a:gd name="connsiteX10" fmla="*/ 6561834 w 11946841"/>
              <a:gd name="connsiteY10" fmla="*/ 1165594 h 1229889"/>
              <a:gd name="connsiteX11" fmla="*/ 6235855 w 11946841"/>
              <a:gd name="connsiteY11" fmla="*/ 1119669 h 1229889"/>
              <a:gd name="connsiteX12" fmla="*/ 10227565 w 11946841"/>
              <a:gd name="connsiteY12" fmla="*/ 812902 h 1229889"/>
              <a:gd name="connsiteX13" fmla="*/ 10328111 w 11946841"/>
              <a:gd name="connsiteY13" fmla="*/ 962454 h 1229889"/>
              <a:gd name="connsiteX14" fmla="*/ 10213201 w 11946841"/>
              <a:gd name="connsiteY14" fmla="*/ 984658 h 1229889"/>
              <a:gd name="connsiteX15" fmla="*/ 10098291 w 11946841"/>
              <a:gd name="connsiteY15" fmla="*/ 1005556 h 1229889"/>
              <a:gd name="connsiteX16" fmla="*/ 9871737 w 11946841"/>
              <a:gd name="connsiteY16" fmla="*/ 1045393 h 1229889"/>
              <a:gd name="connsiteX17" fmla="*/ 9427114 w 11946841"/>
              <a:gd name="connsiteY17" fmla="*/ 1111352 h 1229889"/>
              <a:gd name="connsiteX18" fmla="*/ 8996202 w 11946841"/>
              <a:gd name="connsiteY18" fmla="*/ 1162944 h 1229889"/>
              <a:gd name="connsiteX19" fmla="*/ 8784664 w 11946841"/>
              <a:gd name="connsiteY19" fmla="*/ 1182536 h 1229889"/>
              <a:gd name="connsiteX20" fmla="*/ 8680853 w 11946841"/>
              <a:gd name="connsiteY20" fmla="*/ 1191679 h 1229889"/>
              <a:gd name="connsiteX21" fmla="*/ 8577696 w 11946841"/>
              <a:gd name="connsiteY21" fmla="*/ 1198210 h 1229889"/>
              <a:gd name="connsiteX22" fmla="*/ 8537216 w 11946841"/>
              <a:gd name="connsiteY22" fmla="*/ 1053883 h 1229889"/>
              <a:gd name="connsiteX23" fmla="*/ 8637109 w 11946841"/>
              <a:gd name="connsiteY23" fmla="*/ 1046699 h 1229889"/>
              <a:gd name="connsiteX24" fmla="*/ 8737655 w 11946841"/>
              <a:gd name="connsiteY24" fmla="*/ 1036903 h 1229889"/>
              <a:gd name="connsiteX25" fmla="*/ 8942012 w 11946841"/>
              <a:gd name="connsiteY25" fmla="*/ 1016658 h 1229889"/>
              <a:gd name="connsiteX26" fmla="*/ 9357907 w 11946841"/>
              <a:gd name="connsiteY26" fmla="*/ 963107 h 1229889"/>
              <a:gd name="connsiteX27" fmla="*/ 9787513 w 11946841"/>
              <a:gd name="connsiteY27" fmla="*/ 896494 h 1229889"/>
              <a:gd name="connsiteX28" fmla="*/ 10005580 w 11946841"/>
              <a:gd name="connsiteY28" fmla="*/ 856004 h 1229889"/>
              <a:gd name="connsiteX29" fmla="*/ 10116573 w 11946841"/>
              <a:gd name="connsiteY29" fmla="*/ 835759 h 1229889"/>
              <a:gd name="connsiteX30" fmla="*/ 4571441 w 11946841"/>
              <a:gd name="connsiteY30" fmla="*/ 510469 h 1229889"/>
              <a:gd name="connsiteX31" fmla="*/ 5569852 w 11946841"/>
              <a:gd name="connsiteY31" fmla="*/ 852472 h 1229889"/>
              <a:gd name="connsiteX32" fmla="*/ 5516925 w 11946841"/>
              <a:gd name="connsiteY32" fmla="*/ 967783 h 1229889"/>
              <a:gd name="connsiteX33" fmla="*/ 4504793 w 11946841"/>
              <a:gd name="connsiteY33" fmla="*/ 613332 h 1229889"/>
              <a:gd name="connsiteX34" fmla="*/ 11946841 w 11946841"/>
              <a:gd name="connsiteY34" fmla="*/ 372215 h 1229889"/>
              <a:gd name="connsiteX35" fmla="*/ 11946841 w 11946841"/>
              <a:gd name="connsiteY35" fmla="*/ 568443 h 1229889"/>
              <a:gd name="connsiteX36" fmla="*/ 11475117 w 11946841"/>
              <a:gd name="connsiteY36" fmla="*/ 699915 h 1229889"/>
              <a:gd name="connsiteX37" fmla="*/ 11333991 w 11946841"/>
              <a:gd name="connsiteY37" fmla="*/ 550782 h 1229889"/>
              <a:gd name="connsiteX38" fmla="*/ 11946841 w 11946841"/>
              <a:gd name="connsiteY38" fmla="*/ 372215 h 1229889"/>
              <a:gd name="connsiteX39" fmla="*/ 518378 w 11946841"/>
              <a:gd name="connsiteY39" fmla="*/ 228200 h 1229889"/>
              <a:gd name="connsiteX40" fmla="*/ 537964 w 11946841"/>
              <a:gd name="connsiteY40" fmla="*/ 310638 h 1229889"/>
              <a:gd name="connsiteX41" fmla="*/ 23503 w 11946841"/>
              <a:gd name="connsiteY41" fmla="*/ 478133 h 1229889"/>
              <a:gd name="connsiteX42" fmla="*/ 0 w 11946841"/>
              <a:gd name="connsiteY42" fmla="*/ 401583 h 1229889"/>
              <a:gd name="connsiteX43" fmla="*/ 518378 w 11946841"/>
              <a:gd name="connsiteY43" fmla="*/ 228200 h 1229889"/>
              <a:gd name="connsiteX44" fmla="*/ 3153894 w 11946841"/>
              <a:gd name="connsiteY44" fmla="*/ 87065 h 1229889"/>
              <a:gd name="connsiteX45" fmla="*/ 4026009 w 11946841"/>
              <a:gd name="connsiteY45" fmla="*/ 307341 h 1229889"/>
              <a:gd name="connsiteX46" fmla="*/ 3971093 w 11946841"/>
              <a:gd name="connsiteY46" fmla="*/ 409008 h 1229889"/>
              <a:gd name="connsiteX47" fmla="*/ 3125129 w 11946841"/>
              <a:gd name="connsiteY47" fmla="*/ 189382 h 1229889"/>
              <a:gd name="connsiteX48" fmla="*/ 1489922 w 11946841"/>
              <a:gd name="connsiteY48" fmla="*/ 35220 h 1229889"/>
              <a:gd name="connsiteX49" fmla="*/ 1497104 w 11946841"/>
              <a:gd name="connsiteY49" fmla="*/ 127771 h 1229889"/>
              <a:gd name="connsiteX50" fmla="*/ 877532 w 11946841"/>
              <a:gd name="connsiteY50" fmla="*/ 227542 h 1229889"/>
              <a:gd name="connsiteX51" fmla="*/ 861211 w 11946841"/>
              <a:gd name="connsiteY51" fmla="*/ 141555 h 1229889"/>
              <a:gd name="connsiteX52" fmla="*/ 1489922 w 11946841"/>
              <a:gd name="connsiteY52" fmla="*/ 35220 h 1229889"/>
              <a:gd name="connsiteX53" fmla="*/ 2278582 w 11946841"/>
              <a:gd name="connsiteY53" fmla="*/ 1606 h 1229889"/>
              <a:gd name="connsiteX54" fmla="*/ 2663627 w 11946841"/>
              <a:gd name="connsiteY54" fmla="*/ 23044 h 1229889"/>
              <a:gd name="connsiteX55" fmla="*/ 2647301 w 11946841"/>
              <a:gd name="connsiteY55" fmla="*/ 123854 h 1229889"/>
              <a:gd name="connsiteX56" fmla="*/ 1906760 w 11946841"/>
              <a:gd name="connsiteY56" fmla="*/ 100288 h 1229889"/>
              <a:gd name="connsiteX57" fmla="*/ 1906760 w 11946841"/>
              <a:gd name="connsiteY57" fmla="*/ 4715 h 1229889"/>
              <a:gd name="connsiteX58" fmla="*/ 2278582 w 11946841"/>
              <a:gd name="connsiteY58" fmla="*/ 1606 h 1229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1946841" h="1229889">
                <a:moveTo>
                  <a:pt x="6267212" y="994360"/>
                </a:moveTo>
                <a:cubicBezTo>
                  <a:pt x="6371081" y="1012074"/>
                  <a:pt x="6476910" y="1022571"/>
                  <a:pt x="6584045" y="1036348"/>
                </a:cubicBezTo>
                <a:lnTo>
                  <a:pt x="6747361" y="1052750"/>
                </a:lnTo>
                <a:cubicBezTo>
                  <a:pt x="6775451" y="1054718"/>
                  <a:pt x="6802888" y="1057999"/>
                  <a:pt x="6830979" y="1059967"/>
                </a:cubicBezTo>
                <a:lnTo>
                  <a:pt x="6915250" y="1065872"/>
                </a:lnTo>
                <a:cubicBezTo>
                  <a:pt x="7143892" y="1083585"/>
                  <a:pt x="7378414" y="1090146"/>
                  <a:pt x="7619469" y="1090802"/>
                </a:cubicBezTo>
                <a:lnTo>
                  <a:pt x="7629268" y="1229889"/>
                </a:lnTo>
                <a:cubicBezTo>
                  <a:pt x="7381681" y="1227265"/>
                  <a:pt x="7138666" y="1218736"/>
                  <a:pt x="6903491" y="1198398"/>
                </a:cubicBezTo>
                <a:lnTo>
                  <a:pt x="6816607" y="1191837"/>
                </a:lnTo>
                <a:cubicBezTo>
                  <a:pt x="6787863" y="1189869"/>
                  <a:pt x="6759120" y="1185932"/>
                  <a:pt x="6730376" y="1183308"/>
                </a:cubicBezTo>
                <a:lnTo>
                  <a:pt x="6561834" y="1165594"/>
                </a:lnTo>
                <a:cubicBezTo>
                  <a:pt x="6452085" y="1151161"/>
                  <a:pt x="6342337" y="1138695"/>
                  <a:pt x="6235855" y="1119669"/>
                </a:cubicBezTo>
                <a:close/>
                <a:moveTo>
                  <a:pt x="10227565" y="812902"/>
                </a:moveTo>
                <a:lnTo>
                  <a:pt x="10328111" y="962454"/>
                </a:lnTo>
                <a:lnTo>
                  <a:pt x="10213201" y="984658"/>
                </a:lnTo>
                <a:cubicBezTo>
                  <a:pt x="10174680" y="992495"/>
                  <a:pt x="10136159" y="999025"/>
                  <a:pt x="10098291" y="1005556"/>
                </a:cubicBezTo>
                <a:lnTo>
                  <a:pt x="9871737" y="1045393"/>
                </a:lnTo>
                <a:cubicBezTo>
                  <a:pt x="9721570" y="1068250"/>
                  <a:pt x="9574669" y="1092414"/>
                  <a:pt x="9427114" y="1111352"/>
                </a:cubicBezTo>
                <a:cubicBezTo>
                  <a:pt x="9282824" y="1131597"/>
                  <a:pt x="9137881" y="1146618"/>
                  <a:pt x="8996202" y="1162944"/>
                </a:cubicBezTo>
                <a:cubicBezTo>
                  <a:pt x="8925689" y="1170781"/>
                  <a:pt x="8854524" y="1175353"/>
                  <a:pt x="8784664" y="1182536"/>
                </a:cubicBezTo>
                <a:lnTo>
                  <a:pt x="8680853" y="1191679"/>
                </a:lnTo>
                <a:cubicBezTo>
                  <a:pt x="8646250" y="1194292"/>
                  <a:pt x="8612299" y="1196251"/>
                  <a:pt x="8577696" y="1198210"/>
                </a:cubicBezTo>
                <a:lnTo>
                  <a:pt x="8537216" y="1053883"/>
                </a:lnTo>
                <a:cubicBezTo>
                  <a:pt x="8570514" y="1051924"/>
                  <a:pt x="8603811" y="1049964"/>
                  <a:pt x="8637109" y="1046699"/>
                </a:cubicBezTo>
                <a:lnTo>
                  <a:pt x="8737655" y="1036903"/>
                </a:lnTo>
                <a:cubicBezTo>
                  <a:pt x="8805556" y="1030372"/>
                  <a:pt x="8873458" y="1024495"/>
                  <a:pt x="8942012" y="1016658"/>
                </a:cubicBezTo>
                <a:cubicBezTo>
                  <a:pt x="9079120" y="1000331"/>
                  <a:pt x="9218840" y="984658"/>
                  <a:pt x="9357907" y="963107"/>
                </a:cubicBezTo>
                <a:cubicBezTo>
                  <a:pt x="9500891" y="944821"/>
                  <a:pt x="9642570" y="920005"/>
                  <a:pt x="9787513" y="896494"/>
                </a:cubicBezTo>
                <a:lnTo>
                  <a:pt x="10005580" y="856004"/>
                </a:lnTo>
                <a:cubicBezTo>
                  <a:pt x="10042795" y="849474"/>
                  <a:pt x="10080010" y="842943"/>
                  <a:pt x="10116573" y="835759"/>
                </a:cubicBezTo>
                <a:close/>
                <a:moveTo>
                  <a:pt x="4571441" y="510469"/>
                </a:moveTo>
                <a:cubicBezTo>
                  <a:pt x="4886385" y="633643"/>
                  <a:pt x="5211783" y="760092"/>
                  <a:pt x="5569852" y="852472"/>
                </a:cubicBezTo>
                <a:lnTo>
                  <a:pt x="5516925" y="967783"/>
                </a:lnTo>
                <a:cubicBezTo>
                  <a:pt x="5147749" y="869506"/>
                  <a:pt x="4816470" y="737816"/>
                  <a:pt x="4504793" y="613332"/>
                </a:cubicBezTo>
                <a:close/>
                <a:moveTo>
                  <a:pt x="11946841" y="372215"/>
                </a:moveTo>
                <a:lnTo>
                  <a:pt x="11946841" y="568443"/>
                </a:lnTo>
                <a:cubicBezTo>
                  <a:pt x="11788729" y="614883"/>
                  <a:pt x="11631269" y="658053"/>
                  <a:pt x="11475117" y="699915"/>
                </a:cubicBezTo>
                <a:lnTo>
                  <a:pt x="11333991" y="550782"/>
                </a:lnTo>
                <a:cubicBezTo>
                  <a:pt x="11537185" y="495184"/>
                  <a:pt x="11741687" y="435662"/>
                  <a:pt x="11946841" y="372215"/>
                </a:cubicBezTo>
                <a:close/>
                <a:moveTo>
                  <a:pt x="518378" y="228200"/>
                </a:moveTo>
                <a:lnTo>
                  <a:pt x="537964" y="310638"/>
                </a:lnTo>
                <a:cubicBezTo>
                  <a:pt x="359078" y="360363"/>
                  <a:pt x="188026" y="417285"/>
                  <a:pt x="23503" y="478133"/>
                </a:cubicBezTo>
                <a:lnTo>
                  <a:pt x="0" y="401583"/>
                </a:lnTo>
                <a:cubicBezTo>
                  <a:pt x="165176" y="338118"/>
                  <a:pt x="338186" y="279887"/>
                  <a:pt x="518378" y="228200"/>
                </a:cubicBezTo>
                <a:close/>
                <a:moveTo>
                  <a:pt x="3153894" y="87065"/>
                </a:moveTo>
                <a:cubicBezTo>
                  <a:pt x="3440241" y="136594"/>
                  <a:pt x="3733125" y="208934"/>
                  <a:pt x="4026009" y="307341"/>
                </a:cubicBezTo>
                <a:lnTo>
                  <a:pt x="3971093" y="409008"/>
                </a:lnTo>
                <a:cubicBezTo>
                  <a:pt x="3687362" y="311903"/>
                  <a:pt x="3403630" y="239564"/>
                  <a:pt x="3125129" y="189382"/>
                </a:cubicBezTo>
                <a:close/>
                <a:moveTo>
                  <a:pt x="1489922" y="35220"/>
                </a:moveTo>
                <a:lnTo>
                  <a:pt x="1497104" y="127771"/>
                </a:lnTo>
                <a:cubicBezTo>
                  <a:pt x="1282311" y="149432"/>
                  <a:pt x="1075351" y="183564"/>
                  <a:pt x="877532" y="227542"/>
                </a:cubicBezTo>
                <a:lnTo>
                  <a:pt x="861211" y="141555"/>
                </a:lnTo>
                <a:cubicBezTo>
                  <a:pt x="1061641" y="95608"/>
                  <a:pt x="1271212" y="59506"/>
                  <a:pt x="1489922" y="35220"/>
                </a:cubicBezTo>
                <a:close/>
                <a:moveTo>
                  <a:pt x="2278582" y="1606"/>
                </a:moveTo>
                <a:cubicBezTo>
                  <a:pt x="2404862" y="4551"/>
                  <a:pt x="2533347" y="11589"/>
                  <a:pt x="2663627" y="23044"/>
                </a:cubicBezTo>
                <a:lnTo>
                  <a:pt x="2647301" y="123854"/>
                </a:lnTo>
                <a:cubicBezTo>
                  <a:pt x="2393271" y="98979"/>
                  <a:pt x="2145118" y="92433"/>
                  <a:pt x="1906760" y="100288"/>
                </a:cubicBezTo>
                <a:lnTo>
                  <a:pt x="1906760" y="4715"/>
                </a:lnTo>
                <a:cubicBezTo>
                  <a:pt x="2028225" y="-195"/>
                  <a:pt x="2152301" y="-1340"/>
                  <a:pt x="2278582" y="1606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Teardrop 23">
            <a:extLst>
              <a:ext uri="{FF2B5EF4-FFF2-40B4-BE49-F238E27FC236}">
                <a16:creationId xmlns:a16="http://schemas.microsoft.com/office/drawing/2014/main" id="{49BC533F-9700-D74C-B91F-AD3D4608FF9B}"/>
              </a:ext>
            </a:extLst>
          </p:cNvPr>
          <p:cNvSpPr/>
          <p:nvPr/>
        </p:nvSpPr>
        <p:spPr>
          <a:xfrm rot="8100000">
            <a:off x="1520825" y="3011829"/>
            <a:ext cx="4609206" cy="4609206"/>
          </a:xfrm>
          <a:prstGeom prst="teardrop">
            <a:avLst>
              <a:gd name="adj" fmla="val 11216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17E6702-2DF4-7046-9462-E6F2C0636493}"/>
              </a:ext>
            </a:extLst>
          </p:cNvPr>
          <p:cNvSpPr/>
          <p:nvPr/>
        </p:nvSpPr>
        <p:spPr>
          <a:xfrm>
            <a:off x="1935998" y="3427001"/>
            <a:ext cx="3778862" cy="37788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5E1B5A-4B3B-B94B-A14B-C15B7455CFB2}"/>
              </a:ext>
            </a:extLst>
          </p:cNvPr>
          <p:cNvSpPr txBox="1"/>
          <p:nvPr/>
        </p:nvSpPr>
        <p:spPr>
          <a:xfrm>
            <a:off x="3038996" y="41778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655892E-E4FD-D549-9B07-E0C9818E0040}"/>
              </a:ext>
            </a:extLst>
          </p:cNvPr>
          <p:cNvSpPr txBox="1">
            <a:spLocks/>
          </p:cNvSpPr>
          <p:nvPr/>
        </p:nvSpPr>
        <p:spPr>
          <a:xfrm>
            <a:off x="2378770" y="4834010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ardrop 21">
            <a:extLst>
              <a:ext uri="{FF2B5EF4-FFF2-40B4-BE49-F238E27FC236}">
                <a16:creationId xmlns:a16="http://schemas.microsoft.com/office/drawing/2014/main" id="{9B70EB07-A6B3-EF47-86B1-7F526830476F}"/>
              </a:ext>
            </a:extLst>
          </p:cNvPr>
          <p:cNvSpPr/>
          <p:nvPr/>
        </p:nvSpPr>
        <p:spPr>
          <a:xfrm rot="8100000">
            <a:off x="7099449" y="4004525"/>
            <a:ext cx="4609206" cy="4609206"/>
          </a:xfrm>
          <a:prstGeom prst="teardrop">
            <a:avLst>
              <a:gd name="adj" fmla="val 1121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D3B081C-9091-1D44-9D81-CC310B73F29E}"/>
              </a:ext>
            </a:extLst>
          </p:cNvPr>
          <p:cNvSpPr/>
          <p:nvPr/>
        </p:nvSpPr>
        <p:spPr>
          <a:xfrm>
            <a:off x="7514621" y="4419697"/>
            <a:ext cx="3778862" cy="37788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CFE87B0-FFA3-AF45-B8AC-7DA5B49F3F29}"/>
              </a:ext>
            </a:extLst>
          </p:cNvPr>
          <p:cNvSpPr txBox="1"/>
          <p:nvPr/>
        </p:nvSpPr>
        <p:spPr>
          <a:xfrm>
            <a:off x="8553339" y="517052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B6DC876-9849-AE42-808B-7507AD5F1AF1}"/>
              </a:ext>
            </a:extLst>
          </p:cNvPr>
          <p:cNvSpPr txBox="1">
            <a:spLocks/>
          </p:cNvSpPr>
          <p:nvPr/>
        </p:nvSpPr>
        <p:spPr>
          <a:xfrm>
            <a:off x="7936395" y="5826706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ardrop 24">
            <a:extLst>
              <a:ext uri="{FF2B5EF4-FFF2-40B4-BE49-F238E27FC236}">
                <a16:creationId xmlns:a16="http://schemas.microsoft.com/office/drawing/2014/main" id="{D27AD4BE-B724-4849-9436-1FC46243CA7E}"/>
              </a:ext>
            </a:extLst>
          </p:cNvPr>
          <p:cNvSpPr/>
          <p:nvPr/>
        </p:nvSpPr>
        <p:spPr>
          <a:xfrm rot="8100000">
            <a:off x="12678073" y="5266314"/>
            <a:ext cx="4609206" cy="4609206"/>
          </a:xfrm>
          <a:prstGeom prst="teardrop">
            <a:avLst>
              <a:gd name="adj" fmla="val 11216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A6FE79C-C365-3B4F-AE6B-62B70E0A9FCF}"/>
              </a:ext>
            </a:extLst>
          </p:cNvPr>
          <p:cNvSpPr/>
          <p:nvPr/>
        </p:nvSpPr>
        <p:spPr>
          <a:xfrm>
            <a:off x="13093245" y="5681486"/>
            <a:ext cx="3778862" cy="37788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9F016C-9A70-0848-B23B-12ABD8D31997}"/>
              </a:ext>
            </a:extLst>
          </p:cNvPr>
          <p:cNvSpPr txBox="1"/>
          <p:nvPr/>
        </p:nvSpPr>
        <p:spPr>
          <a:xfrm>
            <a:off x="14148152" y="643231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66963FBA-A8DA-9D40-823E-DC8DAD85322A}"/>
              </a:ext>
            </a:extLst>
          </p:cNvPr>
          <p:cNvSpPr txBox="1">
            <a:spLocks/>
          </p:cNvSpPr>
          <p:nvPr/>
        </p:nvSpPr>
        <p:spPr>
          <a:xfrm>
            <a:off x="13536017" y="7088495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ardrop 22">
            <a:extLst>
              <a:ext uri="{FF2B5EF4-FFF2-40B4-BE49-F238E27FC236}">
                <a16:creationId xmlns:a16="http://schemas.microsoft.com/office/drawing/2014/main" id="{EBB6E327-ADF7-D24A-8370-C00E959C2F34}"/>
              </a:ext>
            </a:extLst>
          </p:cNvPr>
          <p:cNvSpPr/>
          <p:nvPr/>
        </p:nvSpPr>
        <p:spPr>
          <a:xfrm rot="8100000">
            <a:off x="18256696" y="4748329"/>
            <a:ext cx="4609206" cy="4609206"/>
          </a:xfrm>
          <a:prstGeom prst="teardrop">
            <a:avLst>
              <a:gd name="adj" fmla="val 11216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74672A2-A982-DF40-8CB3-F0FF9D4CBFD0}"/>
              </a:ext>
            </a:extLst>
          </p:cNvPr>
          <p:cNvSpPr/>
          <p:nvPr/>
        </p:nvSpPr>
        <p:spPr>
          <a:xfrm>
            <a:off x="18671868" y="5163501"/>
            <a:ext cx="3778862" cy="37788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1D1F734-0A4F-6345-960C-711207094578}"/>
              </a:ext>
            </a:extLst>
          </p:cNvPr>
          <p:cNvSpPr txBox="1"/>
          <p:nvPr/>
        </p:nvSpPr>
        <p:spPr>
          <a:xfrm>
            <a:off x="19713951" y="591433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A6F1ACE5-5354-9E4E-8690-A3C36A388C52}"/>
              </a:ext>
            </a:extLst>
          </p:cNvPr>
          <p:cNvSpPr txBox="1">
            <a:spLocks/>
          </p:cNvSpPr>
          <p:nvPr/>
        </p:nvSpPr>
        <p:spPr>
          <a:xfrm>
            <a:off x="19114640" y="6570510"/>
            <a:ext cx="28933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9828937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4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229DCE"/>
      </a:accent1>
      <a:accent2>
        <a:srgbClr val="37A7B6"/>
      </a:accent2>
      <a:accent3>
        <a:srgbClr val="63C08A"/>
      </a:accent3>
      <a:accent4>
        <a:srgbClr val="8ED75E"/>
      </a:accent4>
      <a:accent5>
        <a:srgbClr val="A5E348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69890</TotalTime>
  <Words>1756</Words>
  <Application>Microsoft Macintosh PowerPoint</Application>
  <PresentationFormat>Custom</PresentationFormat>
  <Paragraphs>360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8478</cp:revision>
  <cp:lastPrinted>2019-08-21T17:56:17Z</cp:lastPrinted>
  <dcterms:created xsi:type="dcterms:W3CDTF">2014-11-12T21:47:38Z</dcterms:created>
  <dcterms:modified xsi:type="dcterms:W3CDTF">2019-10-22T05:12:06Z</dcterms:modified>
  <cp:category/>
</cp:coreProperties>
</file>