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29" r:id="rId11"/>
    <p:sldId id="3330" r:id="rId12"/>
    <p:sldId id="3331" r:id="rId13"/>
    <p:sldId id="3332" r:id="rId14"/>
    <p:sldId id="3333" r:id="rId15"/>
    <p:sldId id="3334" r:id="rId16"/>
    <p:sldId id="3350" r:id="rId17"/>
    <p:sldId id="3336" r:id="rId18"/>
    <p:sldId id="3337" r:id="rId19"/>
    <p:sldId id="3338" r:id="rId20"/>
    <p:sldId id="3352" r:id="rId21"/>
    <p:sldId id="3341" r:id="rId22"/>
    <p:sldId id="3342" r:id="rId23"/>
    <p:sldId id="3343" r:id="rId24"/>
    <p:sldId id="3344" r:id="rId25"/>
    <p:sldId id="3345" r:id="rId26"/>
    <p:sldId id="3346" r:id="rId27"/>
    <p:sldId id="3347" r:id="rId28"/>
    <p:sldId id="3348" r:id="rId29"/>
    <p:sldId id="3349" r:id="rId30"/>
    <p:sldId id="335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41B31"/>
    <a:srgbClr val="B5B5B5"/>
    <a:srgbClr val="DEDEDE"/>
    <a:srgbClr val="DDDDDD"/>
    <a:srgbClr val="BAC4C6"/>
    <a:srgbClr val="C4C9CE"/>
    <a:srgbClr val="6D7783"/>
    <a:srgbClr val="B5B9BE"/>
    <a:srgbClr val="ADADAD"/>
    <a:srgbClr val="ACB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 autoAdjust="0"/>
    <p:restoredTop sz="95166" autoAdjust="0"/>
  </p:normalViewPr>
  <p:slideViewPr>
    <p:cSldViewPr snapToGrid="0" snapToObjects="1">
      <p:cViewPr varScale="1">
        <p:scale>
          <a:sx n="44" d="100"/>
          <a:sy n="44" d="100"/>
        </p:scale>
        <p:origin x="240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59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lecha: pentágono 14">
            <a:extLst>
              <a:ext uri="{FF2B5EF4-FFF2-40B4-BE49-F238E27FC236}">
                <a16:creationId xmlns:a16="http://schemas.microsoft.com/office/drawing/2014/main" id="{BE6BCB40-81BE-4856-B422-D96A9288B3BD}"/>
              </a:ext>
            </a:extLst>
          </p:cNvPr>
          <p:cNvSpPr/>
          <p:nvPr/>
        </p:nvSpPr>
        <p:spPr>
          <a:xfrm>
            <a:off x="9236154" y="4924842"/>
            <a:ext cx="9853126" cy="141550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lecha: pentágono 16">
            <a:extLst>
              <a:ext uri="{FF2B5EF4-FFF2-40B4-BE49-F238E27FC236}">
                <a16:creationId xmlns:a16="http://schemas.microsoft.com/office/drawing/2014/main" id="{2D636830-C642-47B7-B98C-1BABF7893859}"/>
              </a:ext>
            </a:extLst>
          </p:cNvPr>
          <p:cNvSpPr/>
          <p:nvPr/>
        </p:nvSpPr>
        <p:spPr>
          <a:xfrm>
            <a:off x="10012395" y="6891174"/>
            <a:ext cx="9853126" cy="1415502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echa: pentágono 3">
            <a:extLst>
              <a:ext uri="{FF2B5EF4-FFF2-40B4-BE49-F238E27FC236}">
                <a16:creationId xmlns:a16="http://schemas.microsoft.com/office/drawing/2014/main" id="{9E525C0F-7265-4BD4-A2F1-7BA33DE2569D}"/>
              </a:ext>
            </a:extLst>
          </p:cNvPr>
          <p:cNvSpPr/>
          <p:nvPr/>
        </p:nvSpPr>
        <p:spPr>
          <a:xfrm>
            <a:off x="8459913" y="2836151"/>
            <a:ext cx="9853126" cy="1415502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lecha: pentágono 17">
            <a:extLst>
              <a:ext uri="{FF2B5EF4-FFF2-40B4-BE49-F238E27FC236}">
                <a16:creationId xmlns:a16="http://schemas.microsoft.com/office/drawing/2014/main" id="{56E0DCC2-9E99-4883-99C7-2AFC58C692F1}"/>
              </a:ext>
            </a:extLst>
          </p:cNvPr>
          <p:cNvSpPr/>
          <p:nvPr/>
        </p:nvSpPr>
        <p:spPr>
          <a:xfrm>
            <a:off x="10788636" y="8820081"/>
            <a:ext cx="9853126" cy="1415502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EB174D4B-F38B-4C4B-89BA-1956CF760575}"/>
              </a:ext>
            </a:extLst>
          </p:cNvPr>
          <p:cNvSpPr/>
          <p:nvPr/>
        </p:nvSpPr>
        <p:spPr>
          <a:xfrm>
            <a:off x="11564876" y="11034007"/>
            <a:ext cx="9853126" cy="1415502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58CC1C11-587C-4780-ACF1-C2D71CFB9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1399" y="8692932"/>
            <a:ext cx="8242479" cy="1669800"/>
          </a:xfrm>
          <a:custGeom>
            <a:avLst/>
            <a:gdLst>
              <a:gd name="T0" fmla="*/ 0 w 12625"/>
              <a:gd name="T1" fmla="*/ 2557 h 2558"/>
              <a:gd name="T2" fmla="*/ 12624 w 12625"/>
              <a:gd name="T3" fmla="*/ 2557 h 2558"/>
              <a:gd name="T4" fmla="*/ 11148 w 12625"/>
              <a:gd name="T5" fmla="*/ 0 h 2558"/>
              <a:gd name="T6" fmla="*/ 1477 w 12625"/>
              <a:gd name="T7" fmla="*/ 0 h 2558"/>
              <a:gd name="T8" fmla="*/ 0 w 12625"/>
              <a:gd name="T9" fmla="*/ 2557 h 2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25" h="2558">
                <a:moveTo>
                  <a:pt x="0" y="2557"/>
                </a:moveTo>
                <a:lnTo>
                  <a:pt x="12624" y="2557"/>
                </a:lnTo>
                <a:lnTo>
                  <a:pt x="11148" y="0"/>
                </a:lnTo>
                <a:lnTo>
                  <a:pt x="1477" y="0"/>
                </a:lnTo>
                <a:lnTo>
                  <a:pt x="0" y="255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3B1FF480-8753-46D7-B0E4-02F85AE76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3931" y="2549219"/>
            <a:ext cx="2297415" cy="1989366"/>
          </a:xfrm>
          <a:custGeom>
            <a:avLst/>
            <a:gdLst>
              <a:gd name="T0" fmla="*/ 1760 w 3520"/>
              <a:gd name="T1" fmla="*/ 0 h 3048"/>
              <a:gd name="T2" fmla="*/ 0 w 3520"/>
              <a:gd name="T3" fmla="*/ 3047 h 3048"/>
              <a:gd name="T4" fmla="*/ 3519 w 3520"/>
              <a:gd name="T5" fmla="*/ 3047 h 3048"/>
              <a:gd name="T6" fmla="*/ 1760 w 3520"/>
              <a:gd name="T7" fmla="*/ 0 h 3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20" h="3048">
                <a:moveTo>
                  <a:pt x="1760" y="0"/>
                </a:moveTo>
                <a:lnTo>
                  <a:pt x="0" y="3047"/>
                </a:lnTo>
                <a:lnTo>
                  <a:pt x="3519" y="3047"/>
                </a:lnTo>
                <a:lnTo>
                  <a:pt x="176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8DF8EA5B-A9AA-4667-AA77-8B12E5739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413" y="6729477"/>
            <a:ext cx="6316451" cy="1738896"/>
          </a:xfrm>
          <a:custGeom>
            <a:avLst/>
            <a:gdLst>
              <a:gd name="T0" fmla="*/ 1538 w 9673"/>
              <a:gd name="T1" fmla="*/ 0 h 2665"/>
              <a:gd name="T2" fmla="*/ 0 w 9673"/>
              <a:gd name="T3" fmla="*/ 2664 h 2665"/>
              <a:gd name="T4" fmla="*/ 9672 w 9673"/>
              <a:gd name="T5" fmla="*/ 2664 h 2665"/>
              <a:gd name="T6" fmla="*/ 8134 w 9673"/>
              <a:gd name="T7" fmla="*/ 0 h 2665"/>
              <a:gd name="T8" fmla="*/ 1538 w 9673"/>
              <a:gd name="T9" fmla="*/ 0 h 2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73" h="2665">
                <a:moveTo>
                  <a:pt x="1538" y="0"/>
                </a:moveTo>
                <a:lnTo>
                  <a:pt x="0" y="2664"/>
                </a:lnTo>
                <a:lnTo>
                  <a:pt x="9672" y="2664"/>
                </a:lnTo>
                <a:lnTo>
                  <a:pt x="8134" y="0"/>
                </a:lnTo>
                <a:lnTo>
                  <a:pt x="153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7EB9F477-0FE1-41E7-BEEC-D76E42C63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172" y="4763145"/>
            <a:ext cx="4306933" cy="1738896"/>
          </a:xfrm>
          <a:custGeom>
            <a:avLst/>
            <a:gdLst>
              <a:gd name="T0" fmla="*/ 5057 w 6597"/>
              <a:gd name="T1" fmla="*/ 0 h 2665"/>
              <a:gd name="T2" fmla="*/ 1538 w 6597"/>
              <a:gd name="T3" fmla="*/ 0 h 2665"/>
              <a:gd name="T4" fmla="*/ 0 w 6597"/>
              <a:gd name="T5" fmla="*/ 2664 h 2665"/>
              <a:gd name="T6" fmla="*/ 6596 w 6597"/>
              <a:gd name="T7" fmla="*/ 2664 h 2665"/>
              <a:gd name="T8" fmla="*/ 5057 w 6597"/>
              <a:gd name="T9" fmla="*/ 0 h 2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7" h="2665">
                <a:moveTo>
                  <a:pt x="5057" y="0"/>
                </a:moveTo>
                <a:lnTo>
                  <a:pt x="1538" y="0"/>
                </a:lnTo>
                <a:lnTo>
                  <a:pt x="0" y="2664"/>
                </a:lnTo>
                <a:lnTo>
                  <a:pt x="6596" y="2664"/>
                </a:lnTo>
                <a:lnTo>
                  <a:pt x="505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A4E85B2A-0FB5-47A0-B4FA-22F566DA5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747" y="8468373"/>
            <a:ext cx="6316451" cy="227440"/>
          </a:xfrm>
          <a:custGeom>
            <a:avLst/>
            <a:gdLst>
              <a:gd name="T0" fmla="*/ 9672 w 9673"/>
              <a:gd name="T1" fmla="*/ 346 h 347"/>
              <a:gd name="T2" fmla="*/ 351 w 9673"/>
              <a:gd name="T3" fmla="*/ 346 h 347"/>
              <a:gd name="T4" fmla="*/ 0 w 9673"/>
              <a:gd name="T5" fmla="*/ 0 h 347"/>
              <a:gd name="T6" fmla="*/ 9320 w 9673"/>
              <a:gd name="T7" fmla="*/ 0 h 347"/>
              <a:gd name="T8" fmla="*/ 9672 w 9673"/>
              <a:gd name="T9" fmla="*/ 346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73" h="347">
                <a:moveTo>
                  <a:pt x="9672" y="346"/>
                </a:moveTo>
                <a:lnTo>
                  <a:pt x="351" y="346"/>
                </a:lnTo>
                <a:lnTo>
                  <a:pt x="0" y="0"/>
                </a:lnTo>
                <a:lnTo>
                  <a:pt x="9320" y="0"/>
                </a:lnTo>
                <a:lnTo>
                  <a:pt x="9672" y="346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3E580E95-19F5-4B16-A7F0-510BE8557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0305" y="6502040"/>
            <a:ext cx="4306933" cy="227438"/>
          </a:xfrm>
          <a:custGeom>
            <a:avLst/>
            <a:gdLst>
              <a:gd name="T0" fmla="*/ 6596 w 6597"/>
              <a:gd name="T1" fmla="*/ 346 h 347"/>
              <a:gd name="T2" fmla="*/ 620 w 6597"/>
              <a:gd name="T3" fmla="*/ 346 h 347"/>
              <a:gd name="T4" fmla="*/ 0 w 6597"/>
              <a:gd name="T5" fmla="*/ 0 h 347"/>
              <a:gd name="T6" fmla="*/ 5975 w 6597"/>
              <a:gd name="T7" fmla="*/ 0 h 347"/>
              <a:gd name="T8" fmla="*/ 6596 w 6597"/>
              <a:gd name="T9" fmla="*/ 346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7" h="347">
                <a:moveTo>
                  <a:pt x="6596" y="346"/>
                </a:moveTo>
                <a:lnTo>
                  <a:pt x="620" y="346"/>
                </a:lnTo>
                <a:lnTo>
                  <a:pt x="0" y="0"/>
                </a:lnTo>
                <a:lnTo>
                  <a:pt x="5975" y="0"/>
                </a:lnTo>
                <a:lnTo>
                  <a:pt x="6596" y="346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042A9C3-F50B-43EF-85EA-159BE3F2E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387" y="4538585"/>
            <a:ext cx="2291657" cy="227438"/>
          </a:xfrm>
          <a:custGeom>
            <a:avLst/>
            <a:gdLst>
              <a:gd name="T0" fmla="*/ 3510 w 3511"/>
              <a:gd name="T1" fmla="*/ 347 h 348"/>
              <a:gd name="T2" fmla="*/ 330 w 3511"/>
              <a:gd name="T3" fmla="*/ 347 h 348"/>
              <a:gd name="T4" fmla="*/ 0 w 3511"/>
              <a:gd name="T5" fmla="*/ 0 h 348"/>
              <a:gd name="T6" fmla="*/ 3180 w 3511"/>
              <a:gd name="T7" fmla="*/ 0 h 348"/>
              <a:gd name="T8" fmla="*/ 3510 w 3511"/>
              <a:gd name="T9" fmla="*/ 347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1" h="348">
                <a:moveTo>
                  <a:pt x="3510" y="347"/>
                </a:moveTo>
                <a:lnTo>
                  <a:pt x="330" y="347"/>
                </a:lnTo>
                <a:lnTo>
                  <a:pt x="0" y="0"/>
                </a:lnTo>
                <a:lnTo>
                  <a:pt x="3180" y="0"/>
                </a:lnTo>
                <a:lnTo>
                  <a:pt x="3510" y="347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5EAADEF3-B42D-421A-9DCE-D11FFCBCF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415" y="10359854"/>
            <a:ext cx="8357640" cy="273501"/>
          </a:xfrm>
          <a:custGeom>
            <a:avLst/>
            <a:gdLst>
              <a:gd name="T0" fmla="*/ 12802 w 12803"/>
              <a:gd name="T1" fmla="*/ 420 h 421"/>
              <a:gd name="T2" fmla="*/ 465 w 12803"/>
              <a:gd name="T3" fmla="*/ 420 h 421"/>
              <a:gd name="T4" fmla="*/ 0 w 12803"/>
              <a:gd name="T5" fmla="*/ 0 h 421"/>
              <a:gd name="T6" fmla="*/ 12336 w 12803"/>
              <a:gd name="T7" fmla="*/ 0 h 421"/>
              <a:gd name="T8" fmla="*/ 12802 w 12803"/>
              <a:gd name="T9" fmla="*/ 42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03" h="421">
                <a:moveTo>
                  <a:pt x="12802" y="420"/>
                </a:moveTo>
                <a:lnTo>
                  <a:pt x="465" y="420"/>
                </a:lnTo>
                <a:lnTo>
                  <a:pt x="0" y="0"/>
                </a:lnTo>
                <a:lnTo>
                  <a:pt x="12336" y="0"/>
                </a:lnTo>
                <a:lnTo>
                  <a:pt x="12802" y="42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A130E46D-847F-485E-A4A0-FBA34EF1C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648" y="10630477"/>
            <a:ext cx="10965981" cy="2222562"/>
          </a:xfrm>
          <a:custGeom>
            <a:avLst/>
            <a:gdLst>
              <a:gd name="T0" fmla="*/ 0 w 16795"/>
              <a:gd name="T1" fmla="*/ 3402 h 3403"/>
              <a:gd name="T2" fmla="*/ 16794 w 16795"/>
              <a:gd name="T3" fmla="*/ 3402 h 3403"/>
              <a:gd name="T4" fmla="*/ 14830 w 16795"/>
              <a:gd name="T5" fmla="*/ 0 h 3403"/>
              <a:gd name="T6" fmla="*/ 1964 w 16795"/>
              <a:gd name="T7" fmla="*/ 0 h 3403"/>
              <a:gd name="T8" fmla="*/ 0 w 16795"/>
              <a:gd name="T9" fmla="*/ 3402 h 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795" h="3403">
                <a:moveTo>
                  <a:pt x="0" y="3402"/>
                </a:moveTo>
                <a:lnTo>
                  <a:pt x="16794" y="3402"/>
                </a:lnTo>
                <a:lnTo>
                  <a:pt x="14830" y="0"/>
                </a:lnTo>
                <a:lnTo>
                  <a:pt x="1964" y="0"/>
                </a:lnTo>
                <a:lnTo>
                  <a:pt x="0" y="340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55">
            <a:extLst>
              <a:ext uri="{FF2B5EF4-FFF2-40B4-BE49-F238E27FC236}">
                <a16:creationId xmlns:a16="http://schemas.microsoft.com/office/drawing/2014/main" id="{1ADD9C46-786F-4EAA-90B1-805FA5264041}"/>
              </a:ext>
            </a:extLst>
          </p:cNvPr>
          <p:cNvSpPr txBox="1"/>
          <p:nvPr/>
        </p:nvSpPr>
        <p:spPr>
          <a:xfrm>
            <a:off x="7656205" y="393462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TextBox 55">
            <a:extLst>
              <a:ext uri="{FF2B5EF4-FFF2-40B4-BE49-F238E27FC236}">
                <a16:creationId xmlns:a16="http://schemas.microsoft.com/office/drawing/2014/main" id="{A913CF7D-1EDF-43F2-9CE8-BA5CF09F8600}"/>
              </a:ext>
            </a:extLst>
          </p:cNvPr>
          <p:cNvSpPr txBox="1"/>
          <p:nvPr/>
        </p:nvSpPr>
        <p:spPr>
          <a:xfrm>
            <a:off x="7612923" y="548956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A3BC839A-E98F-4D28-81E8-DA4CE43DE455}"/>
              </a:ext>
            </a:extLst>
          </p:cNvPr>
          <p:cNvSpPr txBox="1"/>
          <p:nvPr/>
        </p:nvSpPr>
        <p:spPr>
          <a:xfrm>
            <a:off x="7603305" y="7306538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80FD28A1-6374-4FF0-A535-1DB386EE3F22}"/>
              </a:ext>
            </a:extLst>
          </p:cNvPr>
          <p:cNvSpPr txBox="1"/>
          <p:nvPr/>
        </p:nvSpPr>
        <p:spPr>
          <a:xfrm>
            <a:off x="7595290" y="9235445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9E4C646B-0D9E-4C1A-AABB-7E762A90E173}"/>
              </a:ext>
            </a:extLst>
          </p:cNvPr>
          <p:cNvSpPr txBox="1"/>
          <p:nvPr/>
        </p:nvSpPr>
        <p:spPr>
          <a:xfrm>
            <a:off x="7584069" y="11449371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B9BAEAA-4D19-41D2-9E9F-8BFAB043D956}"/>
              </a:ext>
            </a:extLst>
          </p:cNvPr>
          <p:cNvSpPr txBox="1">
            <a:spLocks/>
          </p:cNvSpPr>
          <p:nvPr/>
        </p:nvSpPr>
        <p:spPr>
          <a:xfrm>
            <a:off x="10000697" y="2996284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7939C44-A698-4713-BDD7-2A48AB630DD5}"/>
              </a:ext>
            </a:extLst>
          </p:cNvPr>
          <p:cNvSpPr txBox="1">
            <a:spLocks/>
          </p:cNvSpPr>
          <p:nvPr/>
        </p:nvSpPr>
        <p:spPr>
          <a:xfrm>
            <a:off x="13925629" y="11194140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ED4DE71-2954-4BEC-BB02-A8855A358697}"/>
              </a:ext>
            </a:extLst>
          </p:cNvPr>
          <p:cNvSpPr txBox="1">
            <a:spLocks/>
          </p:cNvSpPr>
          <p:nvPr/>
        </p:nvSpPr>
        <p:spPr>
          <a:xfrm>
            <a:off x="10981930" y="5084975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D55EDA65-AE85-4873-B18D-6256C5DAB636}"/>
              </a:ext>
            </a:extLst>
          </p:cNvPr>
          <p:cNvSpPr txBox="1">
            <a:spLocks/>
          </p:cNvSpPr>
          <p:nvPr/>
        </p:nvSpPr>
        <p:spPr>
          <a:xfrm>
            <a:off x="11963163" y="7051307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95323935-7B91-4E13-8936-4BCEF1C0B3E2}"/>
              </a:ext>
            </a:extLst>
          </p:cNvPr>
          <p:cNvSpPr txBox="1">
            <a:spLocks/>
          </p:cNvSpPr>
          <p:nvPr/>
        </p:nvSpPr>
        <p:spPr>
          <a:xfrm>
            <a:off x="12944396" y="8980214"/>
            <a:ext cx="67715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922360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EB16616-1A9C-4820-A43C-0A5D721DB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6522188"/>
            <a:ext cx="9391693" cy="4204237"/>
          </a:xfrm>
          <a:custGeom>
            <a:avLst/>
            <a:gdLst>
              <a:gd name="T0" fmla="*/ 12349 w 15094"/>
              <a:gd name="T1" fmla="*/ 7546 h 7547"/>
              <a:gd name="T2" fmla="*/ 15093 w 15094"/>
              <a:gd name="T3" fmla="*/ 6175 h 7547"/>
              <a:gd name="T4" fmla="*/ 2745 w 15094"/>
              <a:gd name="T5" fmla="*/ 0 h 7547"/>
              <a:gd name="T6" fmla="*/ 0 w 15094"/>
              <a:gd name="T7" fmla="*/ 1371 h 7547"/>
              <a:gd name="T8" fmla="*/ 12349 w 15094"/>
              <a:gd name="T9" fmla="*/ 7546 h 7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94" h="7547">
                <a:moveTo>
                  <a:pt x="12349" y="7546"/>
                </a:moveTo>
                <a:lnTo>
                  <a:pt x="15093" y="6175"/>
                </a:lnTo>
                <a:lnTo>
                  <a:pt x="2745" y="0"/>
                </a:lnTo>
                <a:lnTo>
                  <a:pt x="0" y="1371"/>
                </a:lnTo>
                <a:lnTo>
                  <a:pt x="12349" y="754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6A5F9DD-0325-403B-BF44-E64814E9B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286370"/>
            <a:ext cx="7685110" cy="4970879"/>
          </a:xfrm>
          <a:custGeom>
            <a:avLst/>
            <a:gdLst>
              <a:gd name="T0" fmla="*/ 12349 w 12350"/>
              <a:gd name="T1" fmla="*/ 8920 h 8921"/>
              <a:gd name="T2" fmla="*/ 12349 w 12350"/>
              <a:gd name="T3" fmla="*/ 6175 h 8921"/>
              <a:gd name="T4" fmla="*/ 0 w 12350"/>
              <a:gd name="T5" fmla="*/ 0 h 8921"/>
              <a:gd name="T6" fmla="*/ 0 w 12350"/>
              <a:gd name="T7" fmla="*/ 2745 h 8921"/>
              <a:gd name="T8" fmla="*/ 12349 w 12350"/>
              <a:gd name="T9" fmla="*/ 8920 h 8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50" h="8921">
                <a:moveTo>
                  <a:pt x="12349" y="8920"/>
                </a:moveTo>
                <a:lnTo>
                  <a:pt x="12349" y="6175"/>
                </a:lnTo>
                <a:lnTo>
                  <a:pt x="0" y="0"/>
                </a:lnTo>
                <a:lnTo>
                  <a:pt x="0" y="2745"/>
                </a:lnTo>
                <a:lnTo>
                  <a:pt x="12349" y="892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3D56C23-564C-4C75-9392-CFB21D91B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5935" y="9962242"/>
            <a:ext cx="1706583" cy="2295007"/>
          </a:xfrm>
          <a:custGeom>
            <a:avLst/>
            <a:gdLst>
              <a:gd name="T0" fmla="*/ 2744 w 2745"/>
              <a:gd name="T1" fmla="*/ 0 h 4117"/>
              <a:gd name="T2" fmla="*/ 2744 w 2745"/>
              <a:gd name="T3" fmla="*/ 2744 h 4117"/>
              <a:gd name="T4" fmla="*/ 0 w 2745"/>
              <a:gd name="T5" fmla="*/ 4116 h 4117"/>
              <a:gd name="T6" fmla="*/ 0 w 2745"/>
              <a:gd name="T7" fmla="*/ 1371 h 4117"/>
              <a:gd name="T8" fmla="*/ 2744 w 2745"/>
              <a:gd name="T9" fmla="*/ 0 h 4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5" h="4117">
                <a:moveTo>
                  <a:pt x="2744" y="0"/>
                </a:moveTo>
                <a:lnTo>
                  <a:pt x="2744" y="2744"/>
                </a:lnTo>
                <a:lnTo>
                  <a:pt x="0" y="4116"/>
                </a:lnTo>
                <a:lnTo>
                  <a:pt x="0" y="1371"/>
                </a:lnTo>
                <a:lnTo>
                  <a:pt x="2744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78A6A7D-5563-4F04-8422-DA197D905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116" y="5374683"/>
            <a:ext cx="7685112" cy="3440054"/>
          </a:xfrm>
          <a:custGeom>
            <a:avLst/>
            <a:gdLst>
              <a:gd name="T0" fmla="*/ 9605 w 12350"/>
              <a:gd name="T1" fmla="*/ 6174 h 6175"/>
              <a:gd name="T2" fmla="*/ 12349 w 12350"/>
              <a:gd name="T3" fmla="*/ 4802 h 6175"/>
              <a:gd name="T4" fmla="*/ 2745 w 12350"/>
              <a:gd name="T5" fmla="*/ 0 h 6175"/>
              <a:gd name="T6" fmla="*/ 0 w 12350"/>
              <a:gd name="T7" fmla="*/ 1372 h 6175"/>
              <a:gd name="T8" fmla="*/ 9605 w 12350"/>
              <a:gd name="T9" fmla="*/ 6174 h 6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50" h="6175">
                <a:moveTo>
                  <a:pt x="9605" y="6174"/>
                </a:moveTo>
                <a:lnTo>
                  <a:pt x="12349" y="4802"/>
                </a:lnTo>
                <a:lnTo>
                  <a:pt x="2745" y="0"/>
                </a:lnTo>
                <a:lnTo>
                  <a:pt x="0" y="1372"/>
                </a:lnTo>
                <a:lnTo>
                  <a:pt x="9605" y="6174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72CD170-3905-4732-9397-D4E7DC158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151" y="4227180"/>
            <a:ext cx="5975784" cy="2675870"/>
          </a:xfrm>
          <a:custGeom>
            <a:avLst/>
            <a:gdLst>
              <a:gd name="T0" fmla="*/ 6860 w 9605"/>
              <a:gd name="T1" fmla="*/ 4802 h 4803"/>
              <a:gd name="T2" fmla="*/ 9604 w 9605"/>
              <a:gd name="T3" fmla="*/ 3430 h 4803"/>
              <a:gd name="T4" fmla="*/ 2744 w 9605"/>
              <a:gd name="T5" fmla="*/ 0 h 4803"/>
              <a:gd name="T6" fmla="*/ 0 w 9605"/>
              <a:gd name="T7" fmla="*/ 1371 h 4803"/>
              <a:gd name="T8" fmla="*/ 6860 w 9605"/>
              <a:gd name="T9" fmla="*/ 4802 h 4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05" h="4803">
                <a:moveTo>
                  <a:pt x="6860" y="4802"/>
                </a:moveTo>
                <a:lnTo>
                  <a:pt x="9604" y="3430"/>
                </a:lnTo>
                <a:lnTo>
                  <a:pt x="2744" y="0"/>
                </a:lnTo>
                <a:lnTo>
                  <a:pt x="0" y="1371"/>
                </a:lnTo>
                <a:lnTo>
                  <a:pt x="6860" y="4802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C09EFF4B-98DC-45B9-830B-9420DADA9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443" y="3082134"/>
            <a:ext cx="4269201" cy="1911687"/>
          </a:xfrm>
          <a:custGeom>
            <a:avLst/>
            <a:gdLst>
              <a:gd name="T0" fmla="*/ 4116 w 6861"/>
              <a:gd name="T1" fmla="*/ 3430 h 3431"/>
              <a:gd name="T2" fmla="*/ 6860 w 6861"/>
              <a:gd name="T3" fmla="*/ 2059 h 3431"/>
              <a:gd name="T4" fmla="*/ 2744 w 6861"/>
              <a:gd name="T5" fmla="*/ 0 h 3431"/>
              <a:gd name="T6" fmla="*/ 0 w 6861"/>
              <a:gd name="T7" fmla="*/ 1372 h 3431"/>
              <a:gd name="T8" fmla="*/ 4116 w 6861"/>
              <a:gd name="T9" fmla="*/ 3430 h 3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61" h="3431">
                <a:moveTo>
                  <a:pt x="4116" y="3430"/>
                </a:moveTo>
                <a:lnTo>
                  <a:pt x="6860" y="2059"/>
                </a:lnTo>
                <a:lnTo>
                  <a:pt x="2744" y="0"/>
                </a:lnTo>
                <a:lnTo>
                  <a:pt x="0" y="1372"/>
                </a:lnTo>
                <a:lnTo>
                  <a:pt x="4116" y="343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EBFEAEC2-E57F-4857-B7EF-DBDEC06D3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443" y="3846316"/>
            <a:ext cx="2562618" cy="2675871"/>
          </a:xfrm>
          <a:custGeom>
            <a:avLst/>
            <a:gdLst>
              <a:gd name="T0" fmla="*/ 4116 w 4117"/>
              <a:gd name="T1" fmla="*/ 4803 h 4804"/>
              <a:gd name="T2" fmla="*/ 4116 w 4117"/>
              <a:gd name="T3" fmla="*/ 2058 h 4804"/>
              <a:gd name="T4" fmla="*/ 0 w 4117"/>
              <a:gd name="T5" fmla="*/ 0 h 4804"/>
              <a:gd name="T6" fmla="*/ 0 w 4117"/>
              <a:gd name="T7" fmla="*/ 2745 h 4804"/>
              <a:gd name="T8" fmla="*/ 4116 w 4117"/>
              <a:gd name="T9" fmla="*/ 4803 h 4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7" h="4804">
                <a:moveTo>
                  <a:pt x="4116" y="4803"/>
                </a:moveTo>
                <a:lnTo>
                  <a:pt x="4116" y="2058"/>
                </a:lnTo>
                <a:lnTo>
                  <a:pt x="0" y="0"/>
                </a:lnTo>
                <a:lnTo>
                  <a:pt x="0" y="2745"/>
                </a:lnTo>
                <a:lnTo>
                  <a:pt x="4116" y="480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7E7A050-EA66-4916-82BD-0E4E6D974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317" y="4227180"/>
            <a:ext cx="1706583" cy="2295007"/>
          </a:xfrm>
          <a:custGeom>
            <a:avLst/>
            <a:gdLst>
              <a:gd name="T0" fmla="*/ 2744 w 2745"/>
              <a:gd name="T1" fmla="*/ 0 h 4117"/>
              <a:gd name="T2" fmla="*/ 2744 w 2745"/>
              <a:gd name="T3" fmla="*/ 2744 h 4117"/>
              <a:gd name="T4" fmla="*/ 0 w 2745"/>
              <a:gd name="T5" fmla="*/ 4116 h 4117"/>
              <a:gd name="T6" fmla="*/ 0 w 2745"/>
              <a:gd name="T7" fmla="*/ 1371 h 4117"/>
              <a:gd name="T8" fmla="*/ 2744 w 2745"/>
              <a:gd name="T9" fmla="*/ 0 h 4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5" h="4117">
                <a:moveTo>
                  <a:pt x="2744" y="0"/>
                </a:moveTo>
                <a:lnTo>
                  <a:pt x="2744" y="2744"/>
                </a:lnTo>
                <a:lnTo>
                  <a:pt x="0" y="4116"/>
                </a:lnTo>
                <a:lnTo>
                  <a:pt x="0" y="1371"/>
                </a:lnTo>
                <a:lnTo>
                  <a:pt x="2744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DBD7F13-0A0E-4CE0-99A2-5744ED3BE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151" y="4991363"/>
            <a:ext cx="4269201" cy="3442512"/>
          </a:xfrm>
          <a:custGeom>
            <a:avLst/>
            <a:gdLst>
              <a:gd name="T0" fmla="*/ 6860 w 6861"/>
              <a:gd name="T1" fmla="*/ 6175 h 6176"/>
              <a:gd name="T2" fmla="*/ 6860 w 6861"/>
              <a:gd name="T3" fmla="*/ 3431 h 6176"/>
              <a:gd name="T4" fmla="*/ 0 w 6861"/>
              <a:gd name="T5" fmla="*/ 0 h 6176"/>
              <a:gd name="T6" fmla="*/ 0 w 6861"/>
              <a:gd name="T7" fmla="*/ 2745 h 6176"/>
              <a:gd name="T8" fmla="*/ 6860 w 6861"/>
              <a:gd name="T9" fmla="*/ 6175 h 6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61" h="6176">
                <a:moveTo>
                  <a:pt x="6860" y="6175"/>
                </a:moveTo>
                <a:lnTo>
                  <a:pt x="6860" y="3431"/>
                </a:lnTo>
                <a:lnTo>
                  <a:pt x="0" y="0"/>
                </a:lnTo>
                <a:lnTo>
                  <a:pt x="0" y="2745"/>
                </a:lnTo>
                <a:lnTo>
                  <a:pt x="6860" y="61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0FD72FA8-1272-4059-993F-A14DBFC13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6609" y="6138867"/>
            <a:ext cx="1706583" cy="2295007"/>
          </a:xfrm>
          <a:custGeom>
            <a:avLst/>
            <a:gdLst>
              <a:gd name="T0" fmla="*/ 2744 w 2745"/>
              <a:gd name="T1" fmla="*/ 0 h 4117"/>
              <a:gd name="T2" fmla="*/ 2744 w 2745"/>
              <a:gd name="T3" fmla="*/ 2743 h 4117"/>
              <a:gd name="T4" fmla="*/ 0 w 2745"/>
              <a:gd name="T5" fmla="*/ 4116 h 4117"/>
              <a:gd name="T6" fmla="*/ 0 w 2745"/>
              <a:gd name="T7" fmla="*/ 1372 h 4117"/>
              <a:gd name="T8" fmla="*/ 2744 w 2745"/>
              <a:gd name="T9" fmla="*/ 0 h 4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5" h="4117">
                <a:moveTo>
                  <a:pt x="2744" y="0"/>
                </a:moveTo>
                <a:lnTo>
                  <a:pt x="2744" y="2743"/>
                </a:lnTo>
                <a:lnTo>
                  <a:pt x="0" y="4116"/>
                </a:lnTo>
                <a:lnTo>
                  <a:pt x="0" y="1372"/>
                </a:lnTo>
                <a:lnTo>
                  <a:pt x="2744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68B067A7-711D-4AA0-9E38-006F95F7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116" y="6138867"/>
            <a:ext cx="5975784" cy="4204237"/>
          </a:xfrm>
          <a:custGeom>
            <a:avLst/>
            <a:gdLst>
              <a:gd name="T0" fmla="*/ 9605 w 9606"/>
              <a:gd name="T1" fmla="*/ 7546 h 7547"/>
              <a:gd name="T2" fmla="*/ 9605 w 9606"/>
              <a:gd name="T3" fmla="*/ 4802 h 7547"/>
              <a:gd name="T4" fmla="*/ 0 w 9606"/>
              <a:gd name="T5" fmla="*/ 0 h 7547"/>
              <a:gd name="T6" fmla="*/ 0 w 9606"/>
              <a:gd name="T7" fmla="*/ 2743 h 7547"/>
              <a:gd name="T8" fmla="*/ 9605 w 9606"/>
              <a:gd name="T9" fmla="*/ 7546 h 7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06" h="7547">
                <a:moveTo>
                  <a:pt x="9605" y="7546"/>
                </a:moveTo>
                <a:lnTo>
                  <a:pt x="9605" y="4802"/>
                </a:lnTo>
                <a:lnTo>
                  <a:pt x="0" y="0"/>
                </a:lnTo>
                <a:lnTo>
                  <a:pt x="0" y="2743"/>
                </a:lnTo>
                <a:lnTo>
                  <a:pt x="9605" y="754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528384B-DDAC-4E5C-897D-07D0087A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9900" y="8050554"/>
            <a:ext cx="1706583" cy="2295007"/>
          </a:xfrm>
          <a:custGeom>
            <a:avLst/>
            <a:gdLst>
              <a:gd name="T0" fmla="*/ 2744 w 2745"/>
              <a:gd name="T1" fmla="*/ 0 h 4117"/>
              <a:gd name="T2" fmla="*/ 2744 w 2745"/>
              <a:gd name="T3" fmla="*/ 2744 h 4117"/>
              <a:gd name="T4" fmla="*/ 0 w 2745"/>
              <a:gd name="T5" fmla="*/ 4116 h 4117"/>
              <a:gd name="T6" fmla="*/ 0 w 2745"/>
              <a:gd name="T7" fmla="*/ 1372 h 4117"/>
              <a:gd name="T8" fmla="*/ 2744 w 2745"/>
              <a:gd name="T9" fmla="*/ 0 h 4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5" h="4117">
                <a:moveTo>
                  <a:pt x="2744" y="0"/>
                </a:moveTo>
                <a:lnTo>
                  <a:pt x="2744" y="2744"/>
                </a:lnTo>
                <a:lnTo>
                  <a:pt x="0" y="4116"/>
                </a:lnTo>
                <a:lnTo>
                  <a:pt x="0" y="1372"/>
                </a:lnTo>
                <a:lnTo>
                  <a:pt x="2744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55">
            <a:extLst>
              <a:ext uri="{FF2B5EF4-FFF2-40B4-BE49-F238E27FC236}">
                <a16:creationId xmlns:a16="http://schemas.microsoft.com/office/drawing/2014/main" id="{13EABFE9-294C-4813-9438-B607CCC563CF}"/>
              </a:ext>
            </a:extLst>
          </p:cNvPr>
          <p:cNvSpPr txBox="1"/>
          <p:nvPr/>
        </p:nvSpPr>
        <p:spPr>
          <a:xfrm rot="1493743">
            <a:off x="4578319" y="4951498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TextBox 55">
            <a:extLst>
              <a:ext uri="{FF2B5EF4-FFF2-40B4-BE49-F238E27FC236}">
                <a16:creationId xmlns:a16="http://schemas.microsoft.com/office/drawing/2014/main" id="{68B2DEDF-DCFC-4DD1-95AC-703A3A3D1FD4}"/>
              </a:ext>
            </a:extLst>
          </p:cNvPr>
          <p:cNvSpPr txBox="1"/>
          <p:nvPr/>
        </p:nvSpPr>
        <p:spPr>
          <a:xfrm rot="1493743">
            <a:off x="4535036" y="647986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TextBox 55">
            <a:extLst>
              <a:ext uri="{FF2B5EF4-FFF2-40B4-BE49-F238E27FC236}">
                <a16:creationId xmlns:a16="http://schemas.microsoft.com/office/drawing/2014/main" id="{E66B6150-5FF7-4B8C-8115-FFC7E334A308}"/>
              </a:ext>
            </a:extLst>
          </p:cNvPr>
          <p:cNvSpPr txBox="1"/>
          <p:nvPr/>
        </p:nvSpPr>
        <p:spPr>
          <a:xfrm rot="1493743">
            <a:off x="4527484" y="7948598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TextBox 55">
            <a:extLst>
              <a:ext uri="{FF2B5EF4-FFF2-40B4-BE49-F238E27FC236}">
                <a16:creationId xmlns:a16="http://schemas.microsoft.com/office/drawing/2014/main" id="{658C813F-16C8-4398-ABBD-128D23FAE2B5}"/>
              </a:ext>
            </a:extLst>
          </p:cNvPr>
          <p:cNvSpPr txBox="1"/>
          <p:nvPr/>
        </p:nvSpPr>
        <p:spPr>
          <a:xfrm rot="1493743">
            <a:off x="4516032" y="9479422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hape 2545">
            <a:extLst>
              <a:ext uri="{FF2B5EF4-FFF2-40B4-BE49-F238E27FC236}">
                <a16:creationId xmlns:a16="http://schemas.microsoft.com/office/drawing/2014/main" id="{46776DC0-4C12-49F5-BC84-0FC999C7883A}"/>
              </a:ext>
            </a:extLst>
          </p:cNvPr>
          <p:cNvSpPr>
            <a:spLocks noChangeAspect="1"/>
          </p:cNvSpPr>
          <p:nvPr/>
        </p:nvSpPr>
        <p:spPr>
          <a:xfrm>
            <a:off x="7217281" y="509535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87">
            <a:extLst>
              <a:ext uri="{FF2B5EF4-FFF2-40B4-BE49-F238E27FC236}">
                <a16:creationId xmlns:a16="http://schemas.microsoft.com/office/drawing/2014/main" id="{6F1D1834-3D87-4E53-AE7E-C159BDC887B9}"/>
              </a:ext>
            </a:extLst>
          </p:cNvPr>
          <p:cNvSpPr>
            <a:spLocks noChangeAspect="1"/>
          </p:cNvSpPr>
          <p:nvPr/>
        </p:nvSpPr>
        <p:spPr>
          <a:xfrm>
            <a:off x="8070573" y="700704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13">
            <a:extLst>
              <a:ext uri="{FF2B5EF4-FFF2-40B4-BE49-F238E27FC236}">
                <a16:creationId xmlns:a16="http://schemas.microsoft.com/office/drawing/2014/main" id="{F8073B03-5CEE-411A-A248-BDDD2B4D0E80}"/>
              </a:ext>
            </a:extLst>
          </p:cNvPr>
          <p:cNvSpPr>
            <a:spLocks noChangeAspect="1"/>
          </p:cNvSpPr>
          <p:nvPr/>
        </p:nvSpPr>
        <p:spPr>
          <a:xfrm>
            <a:off x="8923864" y="891873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748">
            <a:extLst>
              <a:ext uri="{FF2B5EF4-FFF2-40B4-BE49-F238E27FC236}">
                <a16:creationId xmlns:a16="http://schemas.microsoft.com/office/drawing/2014/main" id="{340EBF5C-8903-4D22-A9A0-DD75AA9E6E18}"/>
              </a:ext>
            </a:extLst>
          </p:cNvPr>
          <p:cNvSpPr>
            <a:spLocks noChangeAspect="1"/>
          </p:cNvSpPr>
          <p:nvPr/>
        </p:nvSpPr>
        <p:spPr>
          <a:xfrm>
            <a:off x="9779899" y="1083041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Flecha: pentágono 39">
            <a:extLst>
              <a:ext uri="{FF2B5EF4-FFF2-40B4-BE49-F238E27FC236}">
                <a16:creationId xmlns:a16="http://schemas.microsoft.com/office/drawing/2014/main" id="{E4C50044-07A5-4F19-ADA8-9271A4DEE68E}"/>
              </a:ext>
            </a:extLst>
          </p:cNvPr>
          <p:cNvSpPr/>
          <p:nvPr/>
        </p:nvSpPr>
        <p:spPr>
          <a:xfrm>
            <a:off x="9885518" y="4170713"/>
            <a:ext cx="10613857" cy="1506436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echa: pentágono 40">
            <a:extLst>
              <a:ext uri="{FF2B5EF4-FFF2-40B4-BE49-F238E27FC236}">
                <a16:creationId xmlns:a16="http://schemas.microsoft.com/office/drawing/2014/main" id="{065E0EC9-E5E1-472B-A9B7-04B81A06E780}"/>
              </a:ext>
            </a:extLst>
          </p:cNvPr>
          <p:cNvSpPr/>
          <p:nvPr/>
        </p:nvSpPr>
        <p:spPr>
          <a:xfrm>
            <a:off x="10707850" y="6058013"/>
            <a:ext cx="10613857" cy="1506436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echa: pentágono 41">
            <a:extLst>
              <a:ext uri="{FF2B5EF4-FFF2-40B4-BE49-F238E27FC236}">
                <a16:creationId xmlns:a16="http://schemas.microsoft.com/office/drawing/2014/main" id="{ED412CAB-9263-4582-9902-ED6B69118165}"/>
              </a:ext>
            </a:extLst>
          </p:cNvPr>
          <p:cNvSpPr/>
          <p:nvPr/>
        </p:nvSpPr>
        <p:spPr>
          <a:xfrm>
            <a:off x="11580214" y="7969699"/>
            <a:ext cx="10613857" cy="1506436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echa: pentágono 42">
            <a:extLst>
              <a:ext uri="{FF2B5EF4-FFF2-40B4-BE49-F238E27FC236}">
                <a16:creationId xmlns:a16="http://schemas.microsoft.com/office/drawing/2014/main" id="{08D15E73-CAA5-4CC7-BD01-F8720B133D92}"/>
              </a:ext>
            </a:extLst>
          </p:cNvPr>
          <p:cNvSpPr/>
          <p:nvPr/>
        </p:nvSpPr>
        <p:spPr>
          <a:xfrm>
            <a:off x="12448306" y="9889003"/>
            <a:ext cx="10564505" cy="1506436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EAB10562-20C5-41A9-B69D-22D94C9C5C21}"/>
              </a:ext>
            </a:extLst>
          </p:cNvPr>
          <p:cNvSpPr txBox="1">
            <a:spLocks/>
          </p:cNvSpPr>
          <p:nvPr/>
        </p:nvSpPr>
        <p:spPr>
          <a:xfrm>
            <a:off x="11000028" y="437631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1E8BEC5D-F9AC-4BCE-8258-90280564EEF8}"/>
              </a:ext>
            </a:extLst>
          </p:cNvPr>
          <p:cNvSpPr txBox="1">
            <a:spLocks/>
          </p:cNvSpPr>
          <p:nvPr/>
        </p:nvSpPr>
        <p:spPr>
          <a:xfrm>
            <a:off x="11822360" y="626361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AADB309-C2B9-495D-A96A-EE1A4A03DEA0}"/>
              </a:ext>
            </a:extLst>
          </p:cNvPr>
          <p:cNvSpPr txBox="1">
            <a:spLocks/>
          </p:cNvSpPr>
          <p:nvPr/>
        </p:nvSpPr>
        <p:spPr>
          <a:xfrm>
            <a:off x="12694724" y="817529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C5359218-B09B-4238-B00B-B332ADD1B796}"/>
              </a:ext>
            </a:extLst>
          </p:cNvPr>
          <p:cNvSpPr txBox="1">
            <a:spLocks/>
          </p:cNvSpPr>
          <p:nvPr/>
        </p:nvSpPr>
        <p:spPr>
          <a:xfrm>
            <a:off x="13562816" y="1009460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07574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5" name="Rectángulo: esquinas redondeadas 54">
            <a:extLst>
              <a:ext uri="{FF2B5EF4-FFF2-40B4-BE49-F238E27FC236}">
                <a16:creationId xmlns:a16="http://schemas.microsoft.com/office/drawing/2014/main" id="{F2C6017A-91A6-48F5-8257-08B17EE01792}"/>
              </a:ext>
            </a:extLst>
          </p:cNvPr>
          <p:cNvSpPr/>
          <p:nvPr/>
        </p:nvSpPr>
        <p:spPr>
          <a:xfrm>
            <a:off x="12551445" y="2968172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53B7FA6-7213-4F50-B2EE-539A96A9F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045" y="8807209"/>
            <a:ext cx="11212616" cy="1770726"/>
          </a:xfrm>
          <a:custGeom>
            <a:avLst/>
            <a:gdLst>
              <a:gd name="T0" fmla="*/ 1313 w 16642"/>
              <a:gd name="T1" fmla="*/ 2628 h 2629"/>
              <a:gd name="T2" fmla="*/ 1313 w 16642"/>
              <a:gd name="T3" fmla="*/ 2628 h 2629"/>
              <a:gd name="T4" fmla="*/ 0 w 16642"/>
              <a:gd name="T5" fmla="*/ 1314 h 2629"/>
              <a:gd name="T6" fmla="*/ 0 w 16642"/>
              <a:gd name="T7" fmla="*/ 1314 h 2629"/>
              <a:gd name="T8" fmla="*/ 1313 w 16642"/>
              <a:gd name="T9" fmla="*/ 0 h 2629"/>
              <a:gd name="T10" fmla="*/ 15327 w 16642"/>
              <a:gd name="T11" fmla="*/ 0 h 2629"/>
              <a:gd name="T12" fmla="*/ 15327 w 16642"/>
              <a:gd name="T13" fmla="*/ 0 h 2629"/>
              <a:gd name="T14" fmla="*/ 16641 w 16642"/>
              <a:gd name="T15" fmla="*/ 1314 h 2629"/>
              <a:gd name="T16" fmla="*/ 16641 w 16642"/>
              <a:gd name="T17" fmla="*/ 1314 h 2629"/>
              <a:gd name="T18" fmla="*/ 15327 w 16642"/>
              <a:gd name="T19" fmla="*/ 2628 h 2629"/>
              <a:gd name="T20" fmla="*/ 1313 w 16642"/>
              <a:gd name="T21" fmla="*/ 2628 h 26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42" h="2629">
                <a:moveTo>
                  <a:pt x="1313" y="2628"/>
                </a:moveTo>
                <a:lnTo>
                  <a:pt x="1313" y="2628"/>
                </a:lnTo>
                <a:cubicBezTo>
                  <a:pt x="589" y="2628"/>
                  <a:pt x="0" y="2038"/>
                  <a:pt x="0" y="1314"/>
                </a:cubicBezTo>
                <a:lnTo>
                  <a:pt x="0" y="1314"/>
                </a:lnTo>
                <a:cubicBezTo>
                  <a:pt x="0" y="589"/>
                  <a:pt x="589" y="0"/>
                  <a:pt x="1313" y="0"/>
                </a:cubicBezTo>
                <a:lnTo>
                  <a:pt x="15327" y="0"/>
                </a:lnTo>
                <a:lnTo>
                  <a:pt x="15327" y="0"/>
                </a:lnTo>
                <a:cubicBezTo>
                  <a:pt x="16051" y="0"/>
                  <a:pt x="16641" y="589"/>
                  <a:pt x="16641" y="1314"/>
                </a:cubicBezTo>
                <a:lnTo>
                  <a:pt x="16641" y="1314"/>
                </a:lnTo>
                <a:cubicBezTo>
                  <a:pt x="16641" y="2038"/>
                  <a:pt x="16051" y="2628"/>
                  <a:pt x="15327" y="2628"/>
                </a:cubicBezTo>
                <a:lnTo>
                  <a:pt x="1313" y="26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C319896-3988-4B2B-B88D-9C276DFD3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003" y="8709166"/>
            <a:ext cx="11408703" cy="1966813"/>
          </a:xfrm>
          <a:custGeom>
            <a:avLst/>
            <a:gdLst>
              <a:gd name="T0" fmla="*/ 15474 w 16935"/>
              <a:gd name="T1" fmla="*/ 0 h 2921"/>
              <a:gd name="T2" fmla="*/ 1460 w 16935"/>
              <a:gd name="T3" fmla="*/ 0 h 2921"/>
              <a:gd name="T4" fmla="*/ 1460 w 16935"/>
              <a:gd name="T5" fmla="*/ 0 h 2921"/>
              <a:gd name="T6" fmla="*/ 0 w 16935"/>
              <a:gd name="T7" fmla="*/ 1460 h 2921"/>
              <a:gd name="T8" fmla="*/ 0 w 16935"/>
              <a:gd name="T9" fmla="*/ 1460 h 2921"/>
              <a:gd name="T10" fmla="*/ 1460 w 16935"/>
              <a:gd name="T11" fmla="*/ 2920 h 2921"/>
              <a:gd name="T12" fmla="*/ 15474 w 16935"/>
              <a:gd name="T13" fmla="*/ 2920 h 2921"/>
              <a:gd name="T14" fmla="*/ 15474 w 16935"/>
              <a:gd name="T15" fmla="*/ 2920 h 2921"/>
              <a:gd name="T16" fmla="*/ 16934 w 16935"/>
              <a:gd name="T17" fmla="*/ 1460 h 2921"/>
              <a:gd name="T18" fmla="*/ 16934 w 16935"/>
              <a:gd name="T19" fmla="*/ 1460 h 2921"/>
              <a:gd name="T20" fmla="*/ 15474 w 16935"/>
              <a:gd name="T21" fmla="*/ 0 h 2921"/>
              <a:gd name="T22" fmla="*/ 15474 w 16935"/>
              <a:gd name="T23" fmla="*/ 292 h 2921"/>
              <a:gd name="T24" fmla="*/ 15474 w 16935"/>
              <a:gd name="T25" fmla="*/ 292 h 2921"/>
              <a:gd name="T26" fmla="*/ 16642 w 16935"/>
              <a:gd name="T27" fmla="*/ 1460 h 2921"/>
              <a:gd name="T28" fmla="*/ 16642 w 16935"/>
              <a:gd name="T29" fmla="*/ 1460 h 2921"/>
              <a:gd name="T30" fmla="*/ 15474 w 16935"/>
              <a:gd name="T31" fmla="*/ 2628 h 2921"/>
              <a:gd name="T32" fmla="*/ 1460 w 16935"/>
              <a:gd name="T33" fmla="*/ 2628 h 2921"/>
              <a:gd name="T34" fmla="*/ 1460 w 16935"/>
              <a:gd name="T35" fmla="*/ 2628 h 2921"/>
              <a:gd name="T36" fmla="*/ 292 w 16935"/>
              <a:gd name="T37" fmla="*/ 1460 h 2921"/>
              <a:gd name="T38" fmla="*/ 292 w 16935"/>
              <a:gd name="T39" fmla="*/ 1460 h 2921"/>
              <a:gd name="T40" fmla="*/ 1460 w 16935"/>
              <a:gd name="T41" fmla="*/ 292 h 2921"/>
              <a:gd name="T42" fmla="*/ 15474 w 16935"/>
              <a:gd name="T43" fmla="*/ 292 h 2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6935" h="2921">
                <a:moveTo>
                  <a:pt x="15474" y="0"/>
                </a:moveTo>
                <a:lnTo>
                  <a:pt x="1460" y="0"/>
                </a:lnTo>
                <a:lnTo>
                  <a:pt x="1460" y="0"/>
                </a:lnTo>
                <a:cubicBezTo>
                  <a:pt x="654" y="0"/>
                  <a:pt x="0" y="654"/>
                  <a:pt x="0" y="1460"/>
                </a:cubicBezTo>
                <a:lnTo>
                  <a:pt x="0" y="1460"/>
                </a:lnTo>
                <a:cubicBezTo>
                  <a:pt x="0" y="2266"/>
                  <a:pt x="654" y="2920"/>
                  <a:pt x="1460" y="2920"/>
                </a:cubicBezTo>
                <a:lnTo>
                  <a:pt x="15474" y="2920"/>
                </a:lnTo>
                <a:lnTo>
                  <a:pt x="15474" y="2920"/>
                </a:lnTo>
                <a:cubicBezTo>
                  <a:pt x="16280" y="2920"/>
                  <a:pt x="16934" y="2266"/>
                  <a:pt x="16934" y="1460"/>
                </a:cubicBezTo>
                <a:lnTo>
                  <a:pt x="16934" y="1460"/>
                </a:lnTo>
                <a:cubicBezTo>
                  <a:pt x="16934" y="654"/>
                  <a:pt x="16280" y="0"/>
                  <a:pt x="15474" y="0"/>
                </a:cubicBezTo>
                <a:close/>
                <a:moveTo>
                  <a:pt x="15474" y="292"/>
                </a:moveTo>
                <a:lnTo>
                  <a:pt x="15474" y="292"/>
                </a:lnTo>
                <a:cubicBezTo>
                  <a:pt x="16118" y="292"/>
                  <a:pt x="16642" y="816"/>
                  <a:pt x="16642" y="1460"/>
                </a:cubicBezTo>
                <a:lnTo>
                  <a:pt x="16642" y="1460"/>
                </a:lnTo>
                <a:cubicBezTo>
                  <a:pt x="16642" y="2104"/>
                  <a:pt x="16118" y="2628"/>
                  <a:pt x="15474" y="2628"/>
                </a:cubicBezTo>
                <a:lnTo>
                  <a:pt x="1460" y="2628"/>
                </a:lnTo>
                <a:lnTo>
                  <a:pt x="1460" y="2628"/>
                </a:lnTo>
                <a:cubicBezTo>
                  <a:pt x="816" y="2628"/>
                  <a:pt x="292" y="2104"/>
                  <a:pt x="292" y="1460"/>
                </a:cubicBezTo>
                <a:lnTo>
                  <a:pt x="292" y="1460"/>
                </a:lnTo>
                <a:cubicBezTo>
                  <a:pt x="292" y="816"/>
                  <a:pt x="816" y="292"/>
                  <a:pt x="1460" y="292"/>
                </a:cubicBezTo>
                <a:lnTo>
                  <a:pt x="15474" y="292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6CA9D4E2-9197-439D-B725-92BBAEAB9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012" y="2612640"/>
            <a:ext cx="4129713" cy="1770726"/>
          </a:xfrm>
          <a:custGeom>
            <a:avLst/>
            <a:gdLst>
              <a:gd name="T0" fmla="*/ 1314 w 6131"/>
              <a:gd name="T1" fmla="*/ 2627 h 2628"/>
              <a:gd name="T2" fmla="*/ 1314 w 6131"/>
              <a:gd name="T3" fmla="*/ 2627 h 2628"/>
              <a:gd name="T4" fmla="*/ 0 w 6131"/>
              <a:gd name="T5" fmla="*/ 1313 h 2628"/>
              <a:gd name="T6" fmla="*/ 0 w 6131"/>
              <a:gd name="T7" fmla="*/ 1313 h 2628"/>
              <a:gd name="T8" fmla="*/ 1314 w 6131"/>
              <a:gd name="T9" fmla="*/ 0 h 2628"/>
              <a:gd name="T10" fmla="*/ 4816 w 6131"/>
              <a:gd name="T11" fmla="*/ 0 h 2628"/>
              <a:gd name="T12" fmla="*/ 4816 w 6131"/>
              <a:gd name="T13" fmla="*/ 0 h 2628"/>
              <a:gd name="T14" fmla="*/ 6130 w 6131"/>
              <a:gd name="T15" fmla="*/ 1313 h 2628"/>
              <a:gd name="T16" fmla="*/ 6130 w 6131"/>
              <a:gd name="T17" fmla="*/ 1313 h 2628"/>
              <a:gd name="T18" fmla="*/ 4816 w 6131"/>
              <a:gd name="T19" fmla="*/ 2627 h 2628"/>
              <a:gd name="T20" fmla="*/ 1314 w 6131"/>
              <a:gd name="T21" fmla="*/ 2627 h 2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31" h="2628">
                <a:moveTo>
                  <a:pt x="1314" y="2627"/>
                </a:moveTo>
                <a:lnTo>
                  <a:pt x="1314" y="2627"/>
                </a:lnTo>
                <a:cubicBezTo>
                  <a:pt x="589" y="2627"/>
                  <a:pt x="0" y="2038"/>
                  <a:pt x="0" y="1313"/>
                </a:cubicBezTo>
                <a:lnTo>
                  <a:pt x="0" y="1313"/>
                </a:lnTo>
                <a:cubicBezTo>
                  <a:pt x="0" y="589"/>
                  <a:pt x="589" y="0"/>
                  <a:pt x="1314" y="0"/>
                </a:cubicBezTo>
                <a:lnTo>
                  <a:pt x="4816" y="0"/>
                </a:lnTo>
                <a:lnTo>
                  <a:pt x="4816" y="0"/>
                </a:lnTo>
                <a:cubicBezTo>
                  <a:pt x="5541" y="0"/>
                  <a:pt x="6130" y="589"/>
                  <a:pt x="6130" y="1313"/>
                </a:cubicBezTo>
                <a:lnTo>
                  <a:pt x="6130" y="1313"/>
                </a:lnTo>
                <a:cubicBezTo>
                  <a:pt x="6130" y="2038"/>
                  <a:pt x="5541" y="2627"/>
                  <a:pt x="4816" y="2627"/>
                </a:cubicBezTo>
                <a:lnTo>
                  <a:pt x="1314" y="262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CCD0E6B9-DAA3-4BDE-8905-51C5BE4D7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970" y="2514596"/>
            <a:ext cx="4328771" cy="1966813"/>
          </a:xfrm>
          <a:custGeom>
            <a:avLst/>
            <a:gdLst>
              <a:gd name="T0" fmla="*/ 4962 w 6423"/>
              <a:gd name="T1" fmla="*/ 0 h 2921"/>
              <a:gd name="T2" fmla="*/ 1460 w 6423"/>
              <a:gd name="T3" fmla="*/ 0 h 2921"/>
              <a:gd name="T4" fmla="*/ 1460 w 6423"/>
              <a:gd name="T5" fmla="*/ 0 h 2921"/>
              <a:gd name="T6" fmla="*/ 0 w 6423"/>
              <a:gd name="T7" fmla="*/ 1459 h 2921"/>
              <a:gd name="T8" fmla="*/ 0 w 6423"/>
              <a:gd name="T9" fmla="*/ 1459 h 2921"/>
              <a:gd name="T10" fmla="*/ 1460 w 6423"/>
              <a:gd name="T11" fmla="*/ 2920 h 2921"/>
              <a:gd name="T12" fmla="*/ 4962 w 6423"/>
              <a:gd name="T13" fmla="*/ 2920 h 2921"/>
              <a:gd name="T14" fmla="*/ 4962 w 6423"/>
              <a:gd name="T15" fmla="*/ 2920 h 2921"/>
              <a:gd name="T16" fmla="*/ 6422 w 6423"/>
              <a:gd name="T17" fmla="*/ 1459 h 2921"/>
              <a:gd name="T18" fmla="*/ 6422 w 6423"/>
              <a:gd name="T19" fmla="*/ 1459 h 2921"/>
              <a:gd name="T20" fmla="*/ 4962 w 6423"/>
              <a:gd name="T21" fmla="*/ 0 h 2921"/>
              <a:gd name="T22" fmla="*/ 4962 w 6423"/>
              <a:gd name="T23" fmla="*/ 292 h 2921"/>
              <a:gd name="T24" fmla="*/ 4962 w 6423"/>
              <a:gd name="T25" fmla="*/ 292 h 2921"/>
              <a:gd name="T26" fmla="*/ 6130 w 6423"/>
              <a:gd name="T27" fmla="*/ 1459 h 2921"/>
              <a:gd name="T28" fmla="*/ 6130 w 6423"/>
              <a:gd name="T29" fmla="*/ 1459 h 2921"/>
              <a:gd name="T30" fmla="*/ 4962 w 6423"/>
              <a:gd name="T31" fmla="*/ 2628 h 2921"/>
              <a:gd name="T32" fmla="*/ 1460 w 6423"/>
              <a:gd name="T33" fmla="*/ 2628 h 2921"/>
              <a:gd name="T34" fmla="*/ 1460 w 6423"/>
              <a:gd name="T35" fmla="*/ 2628 h 2921"/>
              <a:gd name="T36" fmla="*/ 292 w 6423"/>
              <a:gd name="T37" fmla="*/ 1459 h 2921"/>
              <a:gd name="T38" fmla="*/ 292 w 6423"/>
              <a:gd name="T39" fmla="*/ 1459 h 2921"/>
              <a:gd name="T40" fmla="*/ 1460 w 6423"/>
              <a:gd name="T41" fmla="*/ 292 h 2921"/>
              <a:gd name="T42" fmla="*/ 4962 w 6423"/>
              <a:gd name="T43" fmla="*/ 292 h 2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423" h="2921">
                <a:moveTo>
                  <a:pt x="4962" y="0"/>
                </a:moveTo>
                <a:lnTo>
                  <a:pt x="1460" y="0"/>
                </a:lnTo>
                <a:lnTo>
                  <a:pt x="1460" y="0"/>
                </a:lnTo>
                <a:cubicBezTo>
                  <a:pt x="654" y="0"/>
                  <a:pt x="0" y="653"/>
                  <a:pt x="0" y="1459"/>
                </a:cubicBezTo>
                <a:lnTo>
                  <a:pt x="0" y="1459"/>
                </a:lnTo>
                <a:cubicBezTo>
                  <a:pt x="0" y="2266"/>
                  <a:pt x="654" y="2920"/>
                  <a:pt x="1460" y="2920"/>
                </a:cubicBezTo>
                <a:lnTo>
                  <a:pt x="4962" y="2920"/>
                </a:lnTo>
                <a:lnTo>
                  <a:pt x="4962" y="2920"/>
                </a:lnTo>
                <a:cubicBezTo>
                  <a:pt x="5768" y="2920"/>
                  <a:pt x="6422" y="2266"/>
                  <a:pt x="6422" y="1459"/>
                </a:cubicBezTo>
                <a:lnTo>
                  <a:pt x="6422" y="1459"/>
                </a:lnTo>
                <a:cubicBezTo>
                  <a:pt x="6422" y="653"/>
                  <a:pt x="5768" y="0"/>
                  <a:pt x="4962" y="0"/>
                </a:cubicBezTo>
                <a:close/>
                <a:moveTo>
                  <a:pt x="4962" y="292"/>
                </a:moveTo>
                <a:lnTo>
                  <a:pt x="4962" y="292"/>
                </a:lnTo>
                <a:cubicBezTo>
                  <a:pt x="5606" y="292"/>
                  <a:pt x="6130" y="816"/>
                  <a:pt x="6130" y="1459"/>
                </a:cubicBezTo>
                <a:lnTo>
                  <a:pt x="6130" y="1459"/>
                </a:lnTo>
                <a:cubicBezTo>
                  <a:pt x="6130" y="2104"/>
                  <a:pt x="5606" y="2628"/>
                  <a:pt x="4962" y="2628"/>
                </a:cubicBezTo>
                <a:lnTo>
                  <a:pt x="1460" y="2628"/>
                </a:lnTo>
                <a:lnTo>
                  <a:pt x="1460" y="2628"/>
                </a:lnTo>
                <a:cubicBezTo>
                  <a:pt x="816" y="2628"/>
                  <a:pt x="292" y="2104"/>
                  <a:pt x="292" y="1459"/>
                </a:cubicBezTo>
                <a:lnTo>
                  <a:pt x="292" y="1459"/>
                </a:lnTo>
                <a:cubicBezTo>
                  <a:pt x="292" y="816"/>
                  <a:pt x="816" y="292"/>
                  <a:pt x="1460" y="292"/>
                </a:cubicBezTo>
                <a:lnTo>
                  <a:pt x="4962" y="29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0D38274F-A980-42FA-9267-6BA2D9D3A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9518" y="4677496"/>
            <a:ext cx="6491672" cy="1770726"/>
          </a:xfrm>
          <a:custGeom>
            <a:avLst/>
            <a:gdLst>
              <a:gd name="T0" fmla="*/ 1314 w 9635"/>
              <a:gd name="T1" fmla="*/ 2627 h 2628"/>
              <a:gd name="T2" fmla="*/ 1314 w 9635"/>
              <a:gd name="T3" fmla="*/ 2627 h 2628"/>
              <a:gd name="T4" fmla="*/ 0 w 9635"/>
              <a:gd name="T5" fmla="*/ 1314 h 2628"/>
              <a:gd name="T6" fmla="*/ 0 w 9635"/>
              <a:gd name="T7" fmla="*/ 1314 h 2628"/>
              <a:gd name="T8" fmla="*/ 1314 w 9635"/>
              <a:gd name="T9" fmla="*/ 0 h 2628"/>
              <a:gd name="T10" fmla="*/ 8320 w 9635"/>
              <a:gd name="T11" fmla="*/ 0 h 2628"/>
              <a:gd name="T12" fmla="*/ 8320 w 9635"/>
              <a:gd name="T13" fmla="*/ 0 h 2628"/>
              <a:gd name="T14" fmla="*/ 9634 w 9635"/>
              <a:gd name="T15" fmla="*/ 1314 h 2628"/>
              <a:gd name="T16" fmla="*/ 9634 w 9635"/>
              <a:gd name="T17" fmla="*/ 1314 h 2628"/>
              <a:gd name="T18" fmla="*/ 8320 w 9635"/>
              <a:gd name="T19" fmla="*/ 2627 h 2628"/>
              <a:gd name="T20" fmla="*/ 1314 w 9635"/>
              <a:gd name="T21" fmla="*/ 2627 h 2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635" h="2628">
                <a:moveTo>
                  <a:pt x="1314" y="2627"/>
                </a:moveTo>
                <a:lnTo>
                  <a:pt x="1314" y="2627"/>
                </a:lnTo>
                <a:cubicBezTo>
                  <a:pt x="590" y="2627"/>
                  <a:pt x="0" y="2038"/>
                  <a:pt x="0" y="1314"/>
                </a:cubicBezTo>
                <a:lnTo>
                  <a:pt x="0" y="1314"/>
                </a:lnTo>
                <a:cubicBezTo>
                  <a:pt x="0" y="590"/>
                  <a:pt x="590" y="0"/>
                  <a:pt x="1314" y="0"/>
                </a:cubicBezTo>
                <a:lnTo>
                  <a:pt x="8320" y="0"/>
                </a:lnTo>
                <a:lnTo>
                  <a:pt x="8320" y="0"/>
                </a:lnTo>
                <a:cubicBezTo>
                  <a:pt x="9045" y="0"/>
                  <a:pt x="9634" y="590"/>
                  <a:pt x="9634" y="1314"/>
                </a:cubicBezTo>
                <a:lnTo>
                  <a:pt x="9634" y="1314"/>
                </a:lnTo>
                <a:cubicBezTo>
                  <a:pt x="9634" y="2038"/>
                  <a:pt x="9045" y="2627"/>
                  <a:pt x="8320" y="2627"/>
                </a:cubicBezTo>
                <a:lnTo>
                  <a:pt x="1314" y="262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164C1FF8-ECE1-42CF-8816-BE675561B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476" y="4579454"/>
            <a:ext cx="6687757" cy="1966813"/>
          </a:xfrm>
          <a:custGeom>
            <a:avLst/>
            <a:gdLst>
              <a:gd name="T0" fmla="*/ 8466 w 9927"/>
              <a:gd name="T1" fmla="*/ 0 h 2920"/>
              <a:gd name="T2" fmla="*/ 1460 w 9927"/>
              <a:gd name="T3" fmla="*/ 0 h 2920"/>
              <a:gd name="T4" fmla="*/ 1460 w 9927"/>
              <a:gd name="T5" fmla="*/ 0 h 2920"/>
              <a:gd name="T6" fmla="*/ 0 w 9927"/>
              <a:gd name="T7" fmla="*/ 1460 h 2920"/>
              <a:gd name="T8" fmla="*/ 0 w 9927"/>
              <a:gd name="T9" fmla="*/ 1460 h 2920"/>
              <a:gd name="T10" fmla="*/ 1460 w 9927"/>
              <a:gd name="T11" fmla="*/ 2919 h 2920"/>
              <a:gd name="T12" fmla="*/ 8466 w 9927"/>
              <a:gd name="T13" fmla="*/ 2919 h 2920"/>
              <a:gd name="T14" fmla="*/ 8466 w 9927"/>
              <a:gd name="T15" fmla="*/ 2919 h 2920"/>
              <a:gd name="T16" fmla="*/ 9926 w 9927"/>
              <a:gd name="T17" fmla="*/ 1460 h 2920"/>
              <a:gd name="T18" fmla="*/ 9926 w 9927"/>
              <a:gd name="T19" fmla="*/ 1460 h 2920"/>
              <a:gd name="T20" fmla="*/ 8466 w 9927"/>
              <a:gd name="T21" fmla="*/ 0 h 2920"/>
              <a:gd name="T22" fmla="*/ 8466 w 9927"/>
              <a:gd name="T23" fmla="*/ 293 h 2920"/>
              <a:gd name="T24" fmla="*/ 8466 w 9927"/>
              <a:gd name="T25" fmla="*/ 293 h 2920"/>
              <a:gd name="T26" fmla="*/ 9634 w 9927"/>
              <a:gd name="T27" fmla="*/ 1460 h 2920"/>
              <a:gd name="T28" fmla="*/ 9634 w 9927"/>
              <a:gd name="T29" fmla="*/ 1460 h 2920"/>
              <a:gd name="T30" fmla="*/ 8466 w 9927"/>
              <a:gd name="T31" fmla="*/ 2627 h 2920"/>
              <a:gd name="T32" fmla="*/ 1460 w 9927"/>
              <a:gd name="T33" fmla="*/ 2627 h 2920"/>
              <a:gd name="T34" fmla="*/ 1460 w 9927"/>
              <a:gd name="T35" fmla="*/ 2627 h 2920"/>
              <a:gd name="T36" fmla="*/ 292 w 9927"/>
              <a:gd name="T37" fmla="*/ 1460 h 2920"/>
              <a:gd name="T38" fmla="*/ 292 w 9927"/>
              <a:gd name="T39" fmla="*/ 1460 h 2920"/>
              <a:gd name="T40" fmla="*/ 1460 w 9927"/>
              <a:gd name="T41" fmla="*/ 293 h 2920"/>
              <a:gd name="T42" fmla="*/ 8466 w 9927"/>
              <a:gd name="T43" fmla="*/ 293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927" h="2920">
                <a:moveTo>
                  <a:pt x="8466" y="0"/>
                </a:moveTo>
                <a:lnTo>
                  <a:pt x="1460" y="0"/>
                </a:lnTo>
                <a:lnTo>
                  <a:pt x="1460" y="0"/>
                </a:lnTo>
                <a:cubicBezTo>
                  <a:pt x="654" y="0"/>
                  <a:pt x="0" y="654"/>
                  <a:pt x="0" y="1460"/>
                </a:cubicBezTo>
                <a:lnTo>
                  <a:pt x="0" y="1460"/>
                </a:lnTo>
                <a:cubicBezTo>
                  <a:pt x="0" y="2266"/>
                  <a:pt x="654" y="2919"/>
                  <a:pt x="1460" y="2919"/>
                </a:cubicBezTo>
                <a:lnTo>
                  <a:pt x="8466" y="2919"/>
                </a:lnTo>
                <a:lnTo>
                  <a:pt x="8466" y="2919"/>
                </a:lnTo>
                <a:cubicBezTo>
                  <a:pt x="9272" y="2919"/>
                  <a:pt x="9926" y="2266"/>
                  <a:pt x="9926" y="1460"/>
                </a:cubicBezTo>
                <a:lnTo>
                  <a:pt x="9926" y="1460"/>
                </a:lnTo>
                <a:cubicBezTo>
                  <a:pt x="9926" y="654"/>
                  <a:pt x="9272" y="0"/>
                  <a:pt x="8466" y="0"/>
                </a:cubicBezTo>
                <a:close/>
                <a:moveTo>
                  <a:pt x="8466" y="293"/>
                </a:moveTo>
                <a:lnTo>
                  <a:pt x="8466" y="293"/>
                </a:lnTo>
                <a:cubicBezTo>
                  <a:pt x="9110" y="293"/>
                  <a:pt x="9634" y="817"/>
                  <a:pt x="9634" y="1460"/>
                </a:cubicBezTo>
                <a:lnTo>
                  <a:pt x="9634" y="1460"/>
                </a:lnTo>
                <a:cubicBezTo>
                  <a:pt x="9634" y="2104"/>
                  <a:pt x="9110" y="2627"/>
                  <a:pt x="8466" y="2627"/>
                </a:cubicBezTo>
                <a:lnTo>
                  <a:pt x="1460" y="2627"/>
                </a:lnTo>
                <a:lnTo>
                  <a:pt x="1460" y="2627"/>
                </a:lnTo>
                <a:cubicBezTo>
                  <a:pt x="816" y="2627"/>
                  <a:pt x="292" y="2104"/>
                  <a:pt x="292" y="1460"/>
                </a:cubicBezTo>
                <a:lnTo>
                  <a:pt x="292" y="1460"/>
                </a:lnTo>
                <a:cubicBezTo>
                  <a:pt x="292" y="817"/>
                  <a:pt x="816" y="293"/>
                  <a:pt x="1460" y="293"/>
                </a:cubicBezTo>
                <a:lnTo>
                  <a:pt x="8466" y="29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3367B24D-F84F-4943-AB26-E206223A1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8541" y="6742354"/>
            <a:ext cx="8853630" cy="1770726"/>
          </a:xfrm>
          <a:custGeom>
            <a:avLst/>
            <a:gdLst>
              <a:gd name="T0" fmla="*/ 1314 w 13139"/>
              <a:gd name="T1" fmla="*/ 2628 h 2629"/>
              <a:gd name="T2" fmla="*/ 1314 w 13139"/>
              <a:gd name="T3" fmla="*/ 2628 h 2629"/>
              <a:gd name="T4" fmla="*/ 0 w 13139"/>
              <a:gd name="T5" fmla="*/ 1314 h 2629"/>
              <a:gd name="T6" fmla="*/ 0 w 13139"/>
              <a:gd name="T7" fmla="*/ 1314 h 2629"/>
              <a:gd name="T8" fmla="*/ 1314 w 13139"/>
              <a:gd name="T9" fmla="*/ 0 h 2629"/>
              <a:gd name="T10" fmla="*/ 11824 w 13139"/>
              <a:gd name="T11" fmla="*/ 0 h 2629"/>
              <a:gd name="T12" fmla="*/ 11824 w 13139"/>
              <a:gd name="T13" fmla="*/ 0 h 2629"/>
              <a:gd name="T14" fmla="*/ 13138 w 13139"/>
              <a:gd name="T15" fmla="*/ 1314 h 2629"/>
              <a:gd name="T16" fmla="*/ 13138 w 13139"/>
              <a:gd name="T17" fmla="*/ 1314 h 2629"/>
              <a:gd name="T18" fmla="*/ 11824 w 13139"/>
              <a:gd name="T19" fmla="*/ 2628 h 2629"/>
              <a:gd name="T20" fmla="*/ 1314 w 13139"/>
              <a:gd name="T21" fmla="*/ 2628 h 26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139" h="2629">
                <a:moveTo>
                  <a:pt x="1314" y="2628"/>
                </a:moveTo>
                <a:lnTo>
                  <a:pt x="1314" y="2628"/>
                </a:lnTo>
                <a:cubicBezTo>
                  <a:pt x="590" y="2628"/>
                  <a:pt x="0" y="2038"/>
                  <a:pt x="0" y="1314"/>
                </a:cubicBezTo>
                <a:lnTo>
                  <a:pt x="0" y="1314"/>
                </a:lnTo>
                <a:cubicBezTo>
                  <a:pt x="0" y="589"/>
                  <a:pt x="590" y="0"/>
                  <a:pt x="1314" y="0"/>
                </a:cubicBezTo>
                <a:lnTo>
                  <a:pt x="11824" y="0"/>
                </a:lnTo>
                <a:lnTo>
                  <a:pt x="11824" y="0"/>
                </a:lnTo>
                <a:cubicBezTo>
                  <a:pt x="12548" y="0"/>
                  <a:pt x="13138" y="589"/>
                  <a:pt x="13138" y="1314"/>
                </a:cubicBezTo>
                <a:lnTo>
                  <a:pt x="13138" y="1314"/>
                </a:lnTo>
                <a:cubicBezTo>
                  <a:pt x="13138" y="2038"/>
                  <a:pt x="12548" y="2628"/>
                  <a:pt x="11824" y="2628"/>
                </a:cubicBezTo>
                <a:lnTo>
                  <a:pt x="1314" y="262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41101AAA-7C9D-4065-83AE-729EEEE18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496" y="6644309"/>
            <a:ext cx="9049716" cy="1966813"/>
          </a:xfrm>
          <a:custGeom>
            <a:avLst/>
            <a:gdLst>
              <a:gd name="T0" fmla="*/ 11970 w 13431"/>
              <a:gd name="T1" fmla="*/ 0 h 2921"/>
              <a:gd name="T2" fmla="*/ 1460 w 13431"/>
              <a:gd name="T3" fmla="*/ 0 h 2921"/>
              <a:gd name="T4" fmla="*/ 1460 w 13431"/>
              <a:gd name="T5" fmla="*/ 0 h 2921"/>
              <a:gd name="T6" fmla="*/ 0 w 13431"/>
              <a:gd name="T7" fmla="*/ 1460 h 2921"/>
              <a:gd name="T8" fmla="*/ 0 w 13431"/>
              <a:gd name="T9" fmla="*/ 1460 h 2921"/>
              <a:gd name="T10" fmla="*/ 1460 w 13431"/>
              <a:gd name="T11" fmla="*/ 2920 h 2921"/>
              <a:gd name="T12" fmla="*/ 11970 w 13431"/>
              <a:gd name="T13" fmla="*/ 2920 h 2921"/>
              <a:gd name="T14" fmla="*/ 11970 w 13431"/>
              <a:gd name="T15" fmla="*/ 2920 h 2921"/>
              <a:gd name="T16" fmla="*/ 13430 w 13431"/>
              <a:gd name="T17" fmla="*/ 1460 h 2921"/>
              <a:gd name="T18" fmla="*/ 13430 w 13431"/>
              <a:gd name="T19" fmla="*/ 1460 h 2921"/>
              <a:gd name="T20" fmla="*/ 11970 w 13431"/>
              <a:gd name="T21" fmla="*/ 0 h 2921"/>
              <a:gd name="T22" fmla="*/ 11970 w 13431"/>
              <a:gd name="T23" fmla="*/ 292 h 2921"/>
              <a:gd name="T24" fmla="*/ 11970 w 13431"/>
              <a:gd name="T25" fmla="*/ 292 h 2921"/>
              <a:gd name="T26" fmla="*/ 13138 w 13431"/>
              <a:gd name="T27" fmla="*/ 1460 h 2921"/>
              <a:gd name="T28" fmla="*/ 13138 w 13431"/>
              <a:gd name="T29" fmla="*/ 1460 h 2921"/>
              <a:gd name="T30" fmla="*/ 11970 w 13431"/>
              <a:gd name="T31" fmla="*/ 2628 h 2921"/>
              <a:gd name="T32" fmla="*/ 1460 w 13431"/>
              <a:gd name="T33" fmla="*/ 2628 h 2921"/>
              <a:gd name="T34" fmla="*/ 1460 w 13431"/>
              <a:gd name="T35" fmla="*/ 2628 h 2921"/>
              <a:gd name="T36" fmla="*/ 292 w 13431"/>
              <a:gd name="T37" fmla="*/ 1460 h 2921"/>
              <a:gd name="T38" fmla="*/ 292 w 13431"/>
              <a:gd name="T39" fmla="*/ 1460 h 2921"/>
              <a:gd name="T40" fmla="*/ 1460 w 13431"/>
              <a:gd name="T41" fmla="*/ 292 h 2921"/>
              <a:gd name="T42" fmla="*/ 11970 w 13431"/>
              <a:gd name="T43" fmla="*/ 292 h 2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431" h="2921">
                <a:moveTo>
                  <a:pt x="11970" y="0"/>
                </a:moveTo>
                <a:lnTo>
                  <a:pt x="1460" y="0"/>
                </a:lnTo>
                <a:lnTo>
                  <a:pt x="1460" y="0"/>
                </a:lnTo>
                <a:cubicBezTo>
                  <a:pt x="654" y="0"/>
                  <a:pt x="0" y="654"/>
                  <a:pt x="0" y="1460"/>
                </a:cubicBezTo>
                <a:lnTo>
                  <a:pt x="0" y="1460"/>
                </a:lnTo>
                <a:cubicBezTo>
                  <a:pt x="0" y="2266"/>
                  <a:pt x="654" y="2920"/>
                  <a:pt x="1460" y="2920"/>
                </a:cubicBezTo>
                <a:lnTo>
                  <a:pt x="11970" y="2920"/>
                </a:lnTo>
                <a:lnTo>
                  <a:pt x="11970" y="2920"/>
                </a:lnTo>
                <a:cubicBezTo>
                  <a:pt x="12776" y="2920"/>
                  <a:pt x="13430" y="2266"/>
                  <a:pt x="13430" y="1460"/>
                </a:cubicBezTo>
                <a:lnTo>
                  <a:pt x="13430" y="1460"/>
                </a:lnTo>
                <a:cubicBezTo>
                  <a:pt x="13430" y="654"/>
                  <a:pt x="12776" y="0"/>
                  <a:pt x="11970" y="0"/>
                </a:cubicBezTo>
                <a:close/>
                <a:moveTo>
                  <a:pt x="11970" y="292"/>
                </a:moveTo>
                <a:lnTo>
                  <a:pt x="11970" y="292"/>
                </a:lnTo>
                <a:cubicBezTo>
                  <a:pt x="12614" y="292"/>
                  <a:pt x="13138" y="816"/>
                  <a:pt x="13138" y="1460"/>
                </a:cubicBezTo>
                <a:lnTo>
                  <a:pt x="13138" y="1460"/>
                </a:lnTo>
                <a:cubicBezTo>
                  <a:pt x="13138" y="2104"/>
                  <a:pt x="12614" y="2628"/>
                  <a:pt x="11970" y="2628"/>
                </a:cubicBezTo>
                <a:lnTo>
                  <a:pt x="1460" y="2628"/>
                </a:lnTo>
                <a:lnTo>
                  <a:pt x="1460" y="2628"/>
                </a:lnTo>
                <a:cubicBezTo>
                  <a:pt x="816" y="2628"/>
                  <a:pt x="292" y="2104"/>
                  <a:pt x="292" y="1460"/>
                </a:cubicBezTo>
                <a:lnTo>
                  <a:pt x="292" y="1460"/>
                </a:lnTo>
                <a:cubicBezTo>
                  <a:pt x="292" y="816"/>
                  <a:pt x="816" y="292"/>
                  <a:pt x="1460" y="292"/>
                </a:cubicBezTo>
                <a:lnTo>
                  <a:pt x="11970" y="29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E5E3CA28-4484-47E2-892F-F425B110AC53}"/>
              </a:ext>
            </a:extLst>
          </p:cNvPr>
          <p:cNvGrpSpPr/>
          <p:nvPr/>
        </p:nvGrpSpPr>
        <p:grpSpPr>
          <a:xfrm>
            <a:off x="3534912" y="10774023"/>
            <a:ext cx="13917913" cy="1966814"/>
            <a:chOff x="1933317" y="10335075"/>
            <a:chExt cx="13009360" cy="1838422"/>
          </a:xfrm>
        </p:grpSpPr>
        <p:sp>
          <p:nvSpPr>
            <p:cNvPr id="22" name="Freeform 1">
              <a:extLst>
                <a:ext uri="{FF2B5EF4-FFF2-40B4-BE49-F238E27FC236}">
                  <a16:creationId xmlns:a16="http://schemas.microsoft.com/office/drawing/2014/main" id="{E3BAAF5B-11DF-4302-BE0D-8EDF5C8DA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4959" y="10461023"/>
              <a:ext cx="10480663" cy="1655134"/>
            </a:xfrm>
            <a:custGeom>
              <a:avLst/>
              <a:gdLst>
                <a:gd name="T0" fmla="*/ 1313 w 16642"/>
                <a:gd name="T1" fmla="*/ 2628 h 2629"/>
                <a:gd name="T2" fmla="*/ 1313 w 16642"/>
                <a:gd name="T3" fmla="*/ 2628 h 2629"/>
                <a:gd name="T4" fmla="*/ 0 w 16642"/>
                <a:gd name="T5" fmla="*/ 1314 h 2629"/>
                <a:gd name="T6" fmla="*/ 0 w 16642"/>
                <a:gd name="T7" fmla="*/ 1314 h 2629"/>
                <a:gd name="T8" fmla="*/ 1313 w 16642"/>
                <a:gd name="T9" fmla="*/ 0 h 2629"/>
                <a:gd name="T10" fmla="*/ 15327 w 16642"/>
                <a:gd name="T11" fmla="*/ 0 h 2629"/>
                <a:gd name="T12" fmla="*/ 15327 w 16642"/>
                <a:gd name="T13" fmla="*/ 0 h 2629"/>
                <a:gd name="T14" fmla="*/ 16641 w 16642"/>
                <a:gd name="T15" fmla="*/ 1314 h 2629"/>
                <a:gd name="T16" fmla="*/ 16641 w 16642"/>
                <a:gd name="T17" fmla="*/ 1314 h 2629"/>
                <a:gd name="T18" fmla="*/ 15327 w 16642"/>
                <a:gd name="T19" fmla="*/ 2628 h 2629"/>
                <a:gd name="T20" fmla="*/ 1313 w 16642"/>
                <a:gd name="T21" fmla="*/ 2628 h 2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642" h="2629">
                  <a:moveTo>
                    <a:pt x="1313" y="2628"/>
                  </a:moveTo>
                  <a:lnTo>
                    <a:pt x="1313" y="2628"/>
                  </a:lnTo>
                  <a:cubicBezTo>
                    <a:pt x="589" y="2628"/>
                    <a:pt x="0" y="2038"/>
                    <a:pt x="0" y="1314"/>
                  </a:cubicBezTo>
                  <a:lnTo>
                    <a:pt x="0" y="1314"/>
                  </a:lnTo>
                  <a:cubicBezTo>
                    <a:pt x="0" y="589"/>
                    <a:pt x="589" y="0"/>
                    <a:pt x="1313" y="0"/>
                  </a:cubicBezTo>
                  <a:lnTo>
                    <a:pt x="15327" y="0"/>
                  </a:lnTo>
                  <a:lnTo>
                    <a:pt x="15327" y="0"/>
                  </a:lnTo>
                  <a:cubicBezTo>
                    <a:pt x="16051" y="0"/>
                    <a:pt x="16641" y="589"/>
                    <a:pt x="16641" y="1314"/>
                  </a:cubicBezTo>
                  <a:lnTo>
                    <a:pt x="16641" y="1314"/>
                  </a:lnTo>
                  <a:cubicBezTo>
                    <a:pt x="16641" y="2038"/>
                    <a:pt x="16051" y="2628"/>
                    <a:pt x="15327" y="2628"/>
                  </a:cubicBezTo>
                  <a:lnTo>
                    <a:pt x="1313" y="262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" name="Freeform 2">
              <a:extLst>
                <a:ext uri="{FF2B5EF4-FFF2-40B4-BE49-F238E27FC236}">
                  <a16:creationId xmlns:a16="http://schemas.microsoft.com/office/drawing/2014/main" id="{C4B3E9B7-B1EF-48DF-91C6-CD81DCF4D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3317" y="10335076"/>
              <a:ext cx="10663950" cy="1838421"/>
            </a:xfrm>
            <a:custGeom>
              <a:avLst/>
              <a:gdLst>
                <a:gd name="T0" fmla="*/ 15474 w 16935"/>
                <a:gd name="T1" fmla="*/ 0 h 2921"/>
                <a:gd name="T2" fmla="*/ 1460 w 16935"/>
                <a:gd name="T3" fmla="*/ 0 h 2921"/>
                <a:gd name="T4" fmla="*/ 1460 w 16935"/>
                <a:gd name="T5" fmla="*/ 0 h 2921"/>
                <a:gd name="T6" fmla="*/ 0 w 16935"/>
                <a:gd name="T7" fmla="*/ 1460 h 2921"/>
                <a:gd name="T8" fmla="*/ 0 w 16935"/>
                <a:gd name="T9" fmla="*/ 1460 h 2921"/>
                <a:gd name="T10" fmla="*/ 1460 w 16935"/>
                <a:gd name="T11" fmla="*/ 2920 h 2921"/>
                <a:gd name="T12" fmla="*/ 15474 w 16935"/>
                <a:gd name="T13" fmla="*/ 2920 h 2921"/>
                <a:gd name="T14" fmla="*/ 15474 w 16935"/>
                <a:gd name="T15" fmla="*/ 2920 h 2921"/>
                <a:gd name="T16" fmla="*/ 16934 w 16935"/>
                <a:gd name="T17" fmla="*/ 1460 h 2921"/>
                <a:gd name="T18" fmla="*/ 16934 w 16935"/>
                <a:gd name="T19" fmla="*/ 1460 h 2921"/>
                <a:gd name="T20" fmla="*/ 15474 w 16935"/>
                <a:gd name="T21" fmla="*/ 0 h 2921"/>
                <a:gd name="T22" fmla="*/ 15474 w 16935"/>
                <a:gd name="T23" fmla="*/ 292 h 2921"/>
                <a:gd name="T24" fmla="*/ 15474 w 16935"/>
                <a:gd name="T25" fmla="*/ 292 h 2921"/>
                <a:gd name="T26" fmla="*/ 16642 w 16935"/>
                <a:gd name="T27" fmla="*/ 1460 h 2921"/>
                <a:gd name="T28" fmla="*/ 16642 w 16935"/>
                <a:gd name="T29" fmla="*/ 1460 h 2921"/>
                <a:gd name="T30" fmla="*/ 15474 w 16935"/>
                <a:gd name="T31" fmla="*/ 2628 h 2921"/>
                <a:gd name="T32" fmla="*/ 1460 w 16935"/>
                <a:gd name="T33" fmla="*/ 2628 h 2921"/>
                <a:gd name="T34" fmla="*/ 1460 w 16935"/>
                <a:gd name="T35" fmla="*/ 2628 h 2921"/>
                <a:gd name="T36" fmla="*/ 292 w 16935"/>
                <a:gd name="T37" fmla="*/ 1460 h 2921"/>
                <a:gd name="T38" fmla="*/ 292 w 16935"/>
                <a:gd name="T39" fmla="*/ 1460 h 2921"/>
                <a:gd name="T40" fmla="*/ 1460 w 16935"/>
                <a:gd name="T41" fmla="*/ 292 h 2921"/>
                <a:gd name="T42" fmla="*/ 15474 w 16935"/>
                <a:gd name="T43" fmla="*/ 292 h 2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935" h="2921">
                  <a:moveTo>
                    <a:pt x="15474" y="0"/>
                  </a:moveTo>
                  <a:lnTo>
                    <a:pt x="1460" y="0"/>
                  </a:lnTo>
                  <a:lnTo>
                    <a:pt x="1460" y="0"/>
                  </a:lnTo>
                  <a:cubicBezTo>
                    <a:pt x="654" y="0"/>
                    <a:pt x="0" y="654"/>
                    <a:pt x="0" y="1460"/>
                  </a:cubicBezTo>
                  <a:lnTo>
                    <a:pt x="0" y="1460"/>
                  </a:lnTo>
                  <a:cubicBezTo>
                    <a:pt x="0" y="2266"/>
                    <a:pt x="654" y="2920"/>
                    <a:pt x="1460" y="2920"/>
                  </a:cubicBezTo>
                  <a:lnTo>
                    <a:pt x="15474" y="2920"/>
                  </a:lnTo>
                  <a:lnTo>
                    <a:pt x="15474" y="2920"/>
                  </a:lnTo>
                  <a:cubicBezTo>
                    <a:pt x="16280" y="2920"/>
                    <a:pt x="16934" y="2266"/>
                    <a:pt x="16934" y="1460"/>
                  </a:cubicBezTo>
                  <a:lnTo>
                    <a:pt x="16934" y="1460"/>
                  </a:lnTo>
                  <a:cubicBezTo>
                    <a:pt x="16934" y="654"/>
                    <a:pt x="16280" y="0"/>
                    <a:pt x="15474" y="0"/>
                  </a:cubicBezTo>
                  <a:close/>
                  <a:moveTo>
                    <a:pt x="15474" y="292"/>
                  </a:moveTo>
                  <a:lnTo>
                    <a:pt x="15474" y="292"/>
                  </a:lnTo>
                  <a:cubicBezTo>
                    <a:pt x="16118" y="292"/>
                    <a:pt x="16642" y="816"/>
                    <a:pt x="16642" y="1460"/>
                  </a:cubicBezTo>
                  <a:lnTo>
                    <a:pt x="16642" y="1460"/>
                  </a:lnTo>
                  <a:cubicBezTo>
                    <a:pt x="16642" y="2104"/>
                    <a:pt x="16118" y="2628"/>
                    <a:pt x="15474" y="2628"/>
                  </a:cubicBezTo>
                  <a:lnTo>
                    <a:pt x="1460" y="2628"/>
                  </a:lnTo>
                  <a:lnTo>
                    <a:pt x="1460" y="2628"/>
                  </a:lnTo>
                  <a:cubicBezTo>
                    <a:pt x="816" y="2628"/>
                    <a:pt x="292" y="2104"/>
                    <a:pt x="292" y="1460"/>
                  </a:cubicBezTo>
                  <a:lnTo>
                    <a:pt x="292" y="1460"/>
                  </a:lnTo>
                  <a:cubicBezTo>
                    <a:pt x="292" y="816"/>
                    <a:pt x="816" y="292"/>
                    <a:pt x="1460" y="292"/>
                  </a:cubicBezTo>
                  <a:lnTo>
                    <a:pt x="15474" y="292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" name="Grupo 42">
              <a:extLst>
                <a:ext uri="{FF2B5EF4-FFF2-40B4-BE49-F238E27FC236}">
                  <a16:creationId xmlns:a16="http://schemas.microsoft.com/office/drawing/2014/main" id="{C245358E-3668-40D5-91EC-B287071368B0}"/>
                </a:ext>
              </a:extLst>
            </p:cNvPr>
            <p:cNvGrpSpPr/>
            <p:nvPr/>
          </p:nvGrpSpPr>
          <p:grpSpPr>
            <a:xfrm>
              <a:off x="4278727" y="10335075"/>
              <a:ext cx="10663950" cy="1838421"/>
              <a:chOff x="4278727" y="10335075"/>
              <a:chExt cx="10663950" cy="1838421"/>
            </a:xfrm>
          </p:grpSpPr>
          <p:sp>
            <p:nvSpPr>
              <p:cNvPr id="34" name="Freeform 1">
                <a:extLst>
                  <a:ext uri="{FF2B5EF4-FFF2-40B4-BE49-F238E27FC236}">
                    <a16:creationId xmlns:a16="http://schemas.microsoft.com/office/drawing/2014/main" id="{326F1189-9FEE-459A-AE82-04C52EA50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0369" y="10461022"/>
                <a:ext cx="10480663" cy="1655134"/>
              </a:xfrm>
              <a:custGeom>
                <a:avLst/>
                <a:gdLst>
                  <a:gd name="T0" fmla="*/ 1313 w 16642"/>
                  <a:gd name="T1" fmla="*/ 2628 h 2629"/>
                  <a:gd name="T2" fmla="*/ 1313 w 16642"/>
                  <a:gd name="T3" fmla="*/ 2628 h 2629"/>
                  <a:gd name="T4" fmla="*/ 0 w 16642"/>
                  <a:gd name="T5" fmla="*/ 1314 h 2629"/>
                  <a:gd name="T6" fmla="*/ 0 w 16642"/>
                  <a:gd name="T7" fmla="*/ 1314 h 2629"/>
                  <a:gd name="T8" fmla="*/ 1313 w 16642"/>
                  <a:gd name="T9" fmla="*/ 0 h 2629"/>
                  <a:gd name="T10" fmla="*/ 15327 w 16642"/>
                  <a:gd name="T11" fmla="*/ 0 h 2629"/>
                  <a:gd name="T12" fmla="*/ 15327 w 16642"/>
                  <a:gd name="T13" fmla="*/ 0 h 2629"/>
                  <a:gd name="T14" fmla="*/ 16641 w 16642"/>
                  <a:gd name="T15" fmla="*/ 1314 h 2629"/>
                  <a:gd name="T16" fmla="*/ 16641 w 16642"/>
                  <a:gd name="T17" fmla="*/ 1314 h 2629"/>
                  <a:gd name="T18" fmla="*/ 15327 w 16642"/>
                  <a:gd name="T19" fmla="*/ 2628 h 2629"/>
                  <a:gd name="T20" fmla="*/ 1313 w 16642"/>
                  <a:gd name="T21" fmla="*/ 2628 h 2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642" h="2629">
                    <a:moveTo>
                      <a:pt x="1313" y="2628"/>
                    </a:moveTo>
                    <a:lnTo>
                      <a:pt x="1313" y="2628"/>
                    </a:lnTo>
                    <a:cubicBezTo>
                      <a:pt x="589" y="2628"/>
                      <a:pt x="0" y="2038"/>
                      <a:pt x="0" y="1314"/>
                    </a:cubicBezTo>
                    <a:lnTo>
                      <a:pt x="0" y="1314"/>
                    </a:lnTo>
                    <a:cubicBezTo>
                      <a:pt x="0" y="589"/>
                      <a:pt x="589" y="0"/>
                      <a:pt x="1313" y="0"/>
                    </a:cubicBezTo>
                    <a:lnTo>
                      <a:pt x="15327" y="0"/>
                    </a:lnTo>
                    <a:lnTo>
                      <a:pt x="15327" y="0"/>
                    </a:lnTo>
                    <a:cubicBezTo>
                      <a:pt x="16051" y="0"/>
                      <a:pt x="16641" y="589"/>
                      <a:pt x="16641" y="1314"/>
                    </a:cubicBezTo>
                    <a:lnTo>
                      <a:pt x="16641" y="1314"/>
                    </a:lnTo>
                    <a:cubicBezTo>
                      <a:pt x="16641" y="2038"/>
                      <a:pt x="16051" y="2628"/>
                      <a:pt x="15327" y="2628"/>
                    </a:cubicBezTo>
                    <a:lnTo>
                      <a:pt x="1313" y="2628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r>
                  <a:rPr lang="es-SV" dirty="0"/>
                  <a:t>c</a:t>
                </a:r>
                <a:endParaRPr lang="en-US" dirty="0"/>
              </a:p>
            </p:txBody>
          </p:sp>
          <p:sp>
            <p:nvSpPr>
              <p:cNvPr id="35" name="Freeform 2">
                <a:extLst>
                  <a:ext uri="{FF2B5EF4-FFF2-40B4-BE49-F238E27FC236}">
                    <a16:creationId xmlns:a16="http://schemas.microsoft.com/office/drawing/2014/main" id="{F7162071-DCB7-42E4-900F-C27507757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8727" y="10335075"/>
                <a:ext cx="10663950" cy="1838421"/>
              </a:xfrm>
              <a:custGeom>
                <a:avLst/>
                <a:gdLst>
                  <a:gd name="T0" fmla="*/ 15474 w 16935"/>
                  <a:gd name="T1" fmla="*/ 0 h 2921"/>
                  <a:gd name="T2" fmla="*/ 1460 w 16935"/>
                  <a:gd name="T3" fmla="*/ 0 h 2921"/>
                  <a:gd name="T4" fmla="*/ 1460 w 16935"/>
                  <a:gd name="T5" fmla="*/ 0 h 2921"/>
                  <a:gd name="T6" fmla="*/ 0 w 16935"/>
                  <a:gd name="T7" fmla="*/ 1460 h 2921"/>
                  <a:gd name="T8" fmla="*/ 0 w 16935"/>
                  <a:gd name="T9" fmla="*/ 1460 h 2921"/>
                  <a:gd name="T10" fmla="*/ 1460 w 16935"/>
                  <a:gd name="T11" fmla="*/ 2920 h 2921"/>
                  <a:gd name="T12" fmla="*/ 15474 w 16935"/>
                  <a:gd name="T13" fmla="*/ 2920 h 2921"/>
                  <a:gd name="T14" fmla="*/ 15474 w 16935"/>
                  <a:gd name="T15" fmla="*/ 2920 h 2921"/>
                  <a:gd name="T16" fmla="*/ 16934 w 16935"/>
                  <a:gd name="T17" fmla="*/ 1460 h 2921"/>
                  <a:gd name="T18" fmla="*/ 16934 w 16935"/>
                  <a:gd name="T19" fmla="*/ 1460 h 2921"/>
                  <a:gd name="T20" fmla="*/ 15474 w 16935"/>
                  <a:gd name="T21" fmla="*/ 0 h 2921"/>
                  <a:gd name="T22" fmla="*/ 15474 w 16935"/>
                  <a:gd name="T23" fmla="*/ 292 h 2921"/>
                  <a:gd name="T24" fmla="*/ 15474 w 16935"/>
                  <a:gd name="T25" fmla="*/ 292 h 2921"/>
                  <a:gd name="T26" fmla="*/ 16642 w 16935"/>
                  <a:gd name="T27" fmla="*/ 1460 h 2921"/>
                  <a:gd name="T28" fmla="*/ 16642 w 16935"/>
                  <a:gd name="T29" fmla="*/ 1460 h 2921"/>
                  <a:gd name="T30" fmla="*/ 15474 w 16935"/>
                  <a:gd name="T31" fmla="*/ 2628 h 2921"/>
                  <a:gd name="T32" fmla="*/ 1460 w 16935"/>
                  <a:gd name="T33" fmla="*/ 2628 h 2921"/>
                  <a:gd name="T34" fmla="*/ 1460 w 16935"/>
                  <a:gd name="T35" fmla="*/ 2628 h 2921"/>
                  <a:gd name="T36" fmla="*/ 292 w 16935"/>
                  <a:gd name="T37" fmla="*/ 1460 h 2921"/>
                  <a:gd name="T38" fmla="*/ 292 w 16935"/>
                  <a:gd name="T39" fmla="*/ 1460 h 2921"/>
                  <a:gd name="T40" fmla="*/ 1460 w 16935"/>
                  <a:gd name="T41" fmla="*/ 292 h 2921"/>
                  <a:gd name="T42" fmla="*/ 15474 w 16935"/>
                  <a:gd name="T43" fmla="*/ 292 h 2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935" h="2921">
                    <a:moveTo>
                      <a:pt x="15474" y="0"/>
                    </a:moveTo>
                    <a:lnTo>
                      <a:pt x="1460" y="0"/>
                    </a:lnTo>
                    <a:lnTo>
                      <a:pt x="1460" y="0"/>
                    </a:lnTo>
                    <a:cubicBezTo>
                      <a:pt x="654" y="0"/>
                      <a:pt x="0" y="654"/>
                      <a:pt x="0" y="1460"/>
                    </a:cubicBezTo>
                    <a:lnTo>
                      <a:pt x="0" y="1460"/>
                    </a:lnTo>
                    <a:cubicBezTo>
                      <a:pt x="0" y="2266"/>
                      <a:pt x="654" y="2920"/>
                      <a:pt x="1460" y="2920"/>
                    </a:cubicBezTo>
                    <a:lnTo>
                      <a:pt x="15474" y="2920"/>
                    </a:lnTo>
                    <a:lnTo>
                      <a:pt x="15474" y="2920"/>
                    </a:lnTo>
                    <a:cubicBezTo>
                      <a:pt x="16280" y="2920"/>
                      <a:pt x="16934" y="2266"/>
                      <a:pt x="16934" y="1460"/>
                    </a:cubicBezTo>
                    <a:lnTo>
                      <a:pt x="16934" y="1460"/>
                    </a:lnTo>
                    <a:cubicBezTo>
                      <a:pt x="16934" y="654"/>
                      <a:pt x="16280" y="0"/>
                      <a:pt x="15474" y="0"/>
                    </a:cubicBezTo>
                    <a:close/>
                    <a:moveTo>
                      <a:pt x="15474" y="292"/>
                    </a:moveTo>
                    <a:lnTo>
                      <a:pt x="15474" y="292"/>
                    </a:lnTo>
                    <a:cubicBezTo>
                      <a:pt x="16118" y="292"/>
                      <a:pt x="16642" y="816"/>
                      <a:pt x="16642" y="1460"/>
                    </a:cubicBezTo>
                    <a:lnTo>
                      <a:pt x="16642" y="1460"/>
                    </a:lnTo>
                    <a:cubicBezTo>
                      <a:pt x="16642" y="2104"/>
                      <a:pt x="16118" y="2628"/>
                      <a:pt x="15474" y="2628"/>
                    </a:cubicBezTo>
                    <a:lnTo>
                      <a:pt x="1460" y="2628"/>
                    </a:lnTo>
                    <a:lnTo>
                      <a:pt x="1460" y="2628"/>
                    </a:lnTo>
                    <a:cubicBezTo>
                      <a:pt x="816" y="2628"/>
                      <a:pt x="292" y="2104"/>
                      <a:pt x="292" y="1460"/>
                    </a:cubicBezTo>
                    <a:lnTo>
                      <a:pt x="292" y="1460"/>
                    </a:lnTo>
                    <a:cubicBezTo>
                      <a:pt x="292" y="816"/>
                      <a:pt x="816" y="292"/>
                      <a:pt x="1460" y="292"/>
                    </a:cubicBezTo>
                    <a:lnTo>
                      <a:pt x="15474" y="292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" name="Freeform 1">
              <a:extLst>
                <a:ext uri="{FF2B5EF4-FFF2-40B4-BE49-F238E27FC236}">
                  <a16:creationId xmlns:a16="http://schemas.microsoft.com/office/drawing/2014/main" id="{7F93D5F1-E5A9-4B0F-812B-BE2C7D43F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3074" y="10518363"/>
              <a:ext cx="2362061" cy="146877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Subtitle 2">
            <a:extLst>
              <a:ext uri="{FF2B5EF4-FFF2-40B4-BE49-F238E27FC236}">
                <a16:creationId xmlns:a16="http://schemas.microsoft.com/office/drawing/2014/main" id="{4229F393-C8D0-40B3-8117-C20F18D9F5D1}"/>
              </a:ext>
            </a:extLst>
          </p:cNvPr>
          <p:cNvSpPr txBox="1">
            <a:spLocks/>
          </p:cNvSpPr>
          <p:nvPr/>
        </p:nvSpPr>
        <p:spPr>
          <a:xfrm>
            <a:off x="8575897" y="2948798"/>
            <a:ext cx="382866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176C9AD-8DCC-4290-9DE9-BF28B3A79A22}"/>
              </a:ext>
            </a:extLst>
          </p:cNvPr>
          <p:cNvSpPr txBox="1">
            <a:spLocks/>
          </p:cNvSpPr>
          <p:nvPr/>
        </p:nvSpPr>
        <p:spPr>
          <a:xfrm>
            <a:off x="7754119" y="5015240"/>
            <a:ext cx="547950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6942D8D5-F486-4DB2-B12E-DDAE515F0C23}"/>
              </a:ext>
            </a:extLst>
          </p:cNvPr>
          <p:cNvSpPr txBox="1">
            <a:spLocks/>
          </p:cNvSpPr>
          <p:nvPr/>
        </p:nvSpPr>
        <p:spPr>
          <a:xfrm>
            <a:off x="7750478" y="7080097"/>
            <a:ext cx="547950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7773F14E-BE3E-4B2C-838B-771CACF15EDF}"/>
              </a:ext>
            </a:extLst>
          </p:cNvPr>
          <p:cNvSpPr txBox="1">
            <a:spLocks/>
          </p:cNvSpPr>
          <p:nvPr/>
        </p:nvSpPr>
        <p:spPr>
          <a:xfrm>
            <a:off x="7754119" y="9131169"/>
            <a:ext cx="547950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F28DEE36-BE6A-4DDF-B32E-B55FB4A697B5}"/>
              </a:ext>
            </a:extLst>
          </p:cNvPr>
          <p:cNvSpPr txBox="1">
            <a:spLocks/>
          </p:cNvSpPr>
          <p:nvPr/>
        </p:nvSpPr>
        <p:spPr>
          <a:xfrm>
            <a:off x="7754119" y="11189174"/>
            <a:ext cx="5479500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Rectángulo: esquinas redondeadas 55">
            <a:extLst>
              <a:ext uri="{FF2B5EF4-FFF2-40B4-BE49-F238E27FC236}">
                <a16:creationId xmlns:a16="http://schemas.microsoft.com/office/drawing/2014/main" id="{41076F33-2E2B-4B73-A12E-FC3B970AFDBB}"/>
              </a:ext>
            </a:extLst>
          </p:cNvPr>
          <p:cNvSpPr/>
          <p:nvPr/>
        </p:nvSpPr>
        <p:spPr>
          <a:xfrm>
            <a:off x="13738220" y="5030373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ángulo: esquinas redondeadas 57">
            <a:extLst>
              <a:ext uri="{FF2B5EF4-FFF2-40B4-BE49-F238E27FC236}">
                <a16:creationId xmlns:a16="http://schemas.microsoft.com/office/drawing/2014/main" id="{C3ECB1DF-D18F-4580-8955-F233C6C8D699}"/>
              </a:ext>
            </a:extLst>
          </p:cNvPr>
          <p:cNvSpPr/>
          <p:nvPr/>
        </p:nvSpPr>
        <p:spPr>
          <a:xfrm>
            <a:off x="14922171" y="7095230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ángulo: esquinas redondeadas 58">
            <a:extLst>
              <a:ext uri="{FF2B5EF4-FFF2-40B4-BE49-F238E27FC236}">
                <a16:creationId xmlns:a16="http://schemas.microsoft.com/office/drawing/2014/main" id="{7D3B4BC7-B98A-4441-8954-61EB44A4054C}"/>
              </a:ext>
            </a:extLst>
          </p:cNvPr>
          <p:cNvSpPr/>
          <p:nvPr/>
        </p:nvSpPr>
        <p:spPr>
          <a:xfrm>
            <a:off x="16098693" y="9146302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ángulo: esquinas redondeadas 60">
            <a:extLst>
              <a:ext uri="{FF2B5EF4-FFF2-40B4-BE49-F238E27FC236}">
                <a16:creationId xmlns:a16="http://schemas.microsoft.com/office/drawing/2014/main" id="{85F73CB5-62A9-49DD-9961-2D5A66BE5E91}"/>
              </a:ext>
            </a:extLst>
          </p:cNvPr>
          <p:cNvSpPr/>
          <p:nvPr/>
        </p:nvSpPr>
        <p:spPr>
          <a:xfrm>
            <a:off x="17354780" y="11261644"/>
            <a:ext cx="3487958" cy="1064970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55">
            <a:extLst>
              <a:ext uri="{FF2B5EF4-FFF2-40B4-BE49-F238E27FC236}">
                <a16:creationId xmlns:a16="http://schemas.microsoft.com/office/drawing/2014/main" id="{FB48E17E-A5F6-49CC-ADAC-009961B56ED1}"/>
              </a:ext>
            </a:extLst>
          </p:cNvPr>
          <p:cNvSpPr txBox="1"/>
          <p:nvPr/>
        </p:nvSpPr>
        <p:spPr>
          <a:xfrm>
            <a:off x="13508991" y="3208270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3" name="TextBox 55">
            <a:extLst>
              <a:ext uri="{FF2B5EF4-FFF2-40B4-BE49-F238E27FC236}">
                <a16:creationId xmlns:a16="http://schemas.microsoft.com/office/drawing/2014/main" id="{6C8F5436-BA63-48CF-9FF5-26A9C94426FF}"/>
              </a:ext>
            </a:extLst>
          </p:cNvPr>
          <p:cNvSpPr txBox="1"/>
          <p:nvPr/>
        </p:nvSpPr>
        <p:spPr>
          <a:xfrm>
            <a:off x="14652484" y="5270471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4" name="TextBox 55">
            <a:extLst>
              <a:ext uri="{FF2B5EF4-FFF2-40B4-BE49-F238E27FC236}">
                <a16:creationId xmlns:a16="http://schemas.microsoft.com/office/drawing/2014/main" id="{4069F395-12AD-4D59-B6F4-154C0816396C}"/>
              </a:ext>
            </a:extLst>
          </p:cNvPr>
          <p:cNvSpPr txBox="1"/>
          <p:nvPr/>
        </p:nvSpPr>
        <p:spPr>
          <a:xfrm>
            <a:off x="15831626" y="7335328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5" name="TextBox 55">
            <a:extLst>
              <a:ext uri="{FF2B5EF4-FFF2-40B4-BE49-F238E27FC236}">
                <a16:creationId xmlns:a16="http://schemas.microsoft.com/office/drawing/2014/main" id="{710D2542-41AD-4FDD-908B-2EAFDBFE65C5}"/>
              </a:ext>
            </a:extLst>
          </p:cNvPr>
          <p:cNvSpPr txBox="1"/>
          <p:nvPr/>
        </p:nvSpPr>
        <p:spPr>
          <a:xfrm>
            <a:off x="16995324" y="9386400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2EBC9E7D-A3E6-4AB4-8356-88A03FE991BF}"/>
              </a:ext>
            </a:extLst>
          </p:cNvPr>
          <p:cNvSpPr txBox="1"/>
          <p:nvPr/>
        </p:nvSpPr>
        <p:spPr>
          <a:xfrm>
            <a:off x="18254617" y="11501742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1852893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o 43">
            <a:extLst>
              <a:ext uri="{FF2B5EF4-FFF2-40B4-BE49-F238E27FC236}">
                <a16:creationId xmlns:a16="http://schemas.microsoft.com/office/drawing/2014/main" id="{B269E62F-A10E-4503-993D-43C740D3C794}"/>
              </a:ext>
            </a:extLst>
          </p:cNvPr>
          <p:cNvGrpSpPr/>
          <p:nvPr/>
        </p:nvGrpSpPr>
        <p:grpSpPr>
          <a:xfrm>
            <a:off x="12188825" y="4549264"/>
            <a:ext cx="10503689" cy="8109098"/>
            <a:chOff x="12188825" y="4549264"/>
            <a:chExt cx="10503689" cy="810909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105694E7-8AED-43EE-8D63-B6E754E7E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3368" y="4549264"/>
              <a:ext cx="8154604" cy="5863165"/>
            </a:xfrm>
            <a:custGeom>
              <a:avLst/>
              <a:gdLst>
                <a:gd name="T0" fmla="*/ 0 w 13379"/>
                <a:gd name="T1" fmla="*/ 3991 h 7982"/>
                <a:gd name="T2" fmla="*/ 6688 w 13379"/>
                <a:gd name="T3" fmla="*/ 7981 h 7982"/>
                <a:gd name="T4" fmla="*/ 13378 w 13379"/>
                <a:gd name="T5" fmla="*/ 3991 h 7982"/>
                <a:gd name="T6" fmla="*/ 6688 w 13379"/>
                <a:gd name="T7" fmla="*/ 0 h 7982"/>
                <a:gd name="T8" fmla="*/ 0 w 13379"/>
                <a:gd name="T9" fmla="*/ 3991 h 7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79" h="7982">
                  <a:moveTo>
                    <a:pt x="0" y="3991"/>
                  </a:moveTo>
                  <a:lnTo>
                    <a:pt x="6688" y="7981"/>
                  </a:lnTo>
                  <a:lnTo>
                    <a:pt x="13378" y="3991"/>
                  </a:lnTo>
                  <a:lnTo>
                    <a:pt x="6688" y="0"/>
                  </a:lnTo>
                  <a:lnTo>
                    <a:pt x="0" y="3991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F0548B6D-2887-4921-A45A-84B390CFF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7468975"/>
              <a:ext cx="10503689" cy="5189387"/>
            </a:xfrm>
            <a:custGeom>
              <a:avLst/>
              <a:gdLst>
                <a:gd name="T0" fmla="*/ 8615 w 17232"/>
                <a:gd name="T1" fmla="*/ 3990 h 7066"/>
                <a:gd name="T2" fmla="*/ 1927 w 17232"/>
                <a:gd name="T3" fmla="*/ 0 h 7066"/>
                <a:gd name="T4" fmla="*/ 0 w 17232"/>
                <a:gd name="T5" fmla="*/ 1925 h 7066"/>
                <a:gd name="T6" fmla="*/ 8615 w 17232"/>
                <a:gd name="T7" fmla="*/ 7065 h 7066"/>
                <a:gd name="T8" fmla="*/ 17231 w 17232"/>
                <a:gd name="T9" fmla="*/ 1925 h 7066"/>
                <a:gd name="T10" fmla="*/ 15305 w 17232"/>
                <a:gd name="T11" fmla="*/ 0 h 7066"/>
                <a:gd name="T12" fmla="*/ 8615 w 17232"/>
                <a:gd name="T13" fmla="*/ 3990 h 7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232" h="7066">
                  <a:moveTo>
                    <a:pt x="8615" y="3990"/>
                  </a:moveTo>
                  <a:lnTo>
                    <a:pt x="1927" y="0"/>
                  </a:lnTo>
                  <a:lnTo>
                    <a:pt x="0" y="1925"/>
                  </a:lnTo>
                  <a:lnTo>
                    <a:pt x="8615" y="7065"/>
                  </a:lnTo>
                  <a:lnTo>
                    <a:pt x="17231" y="1925"/>
                  </a:lnTo>
                  <a:lnTo>
                    <a:pt x="15305" y="0"/>
                  </a:lnTo>
                  <a:lnTo>
                    <a:pt x="8615" y="399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5F19448-F812-45DE-98F1-D7E12A233007}"/>
              </a:ext>
            </a:extLst>
          </p:cNvPr>
          <p:cNvGrpSpPr/>
          <p:nvPr/>
        </p:nvGrpSpPr>
        <p:grpSpPr>
          <a:xfrm>
            <a:off x="13693959" y="4001043"/>
            <a:ext cx="7488044" cy="5770001"/>
            <a:chOff x="13693959" y="4001043"/>
            <a:chExt cx="7488044" cy="5770001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8DEB83E1-B3CA-4FDD-99AA-B93AA24F1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783" y="4001043"/>
              <a:ext cx="5835085" cy="4194918"/>
            </a:xfrm>
            <a:custGeom>
              <a:avLst/>
              <a:gdLst>
                <a:gd name="T0" fmla="*/ 0 w 9572"/>
                <a:gd name="T1" fmla="*/ 2856 h 5711"/>
                <a:gd name="T2" fmla="*/ 4785 w 9572"/>
                <a:gd name="T3" fmla="*/ 5710 h 5711"/>
                <a:gd name="T4" fmla="*/ 9571 w 9572"/>
                <a:gd name="T5" fmla="*/ 2856 h 5711"/>
                <a:gd name="T6" fmla="*/ 4785 w 9572"/>
                <a:gd name="T7" fmla="*/ 0 h 5711"/>
                <a:gd name="T8" fmla="*/ 0 w 9572"/>
                <a:gd name="T9" fmla="*/ 2856 h 5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72" h="5711">
                  <a:moveTo>
                    <a:pt x="0" y="2856"/>
                  </a:moveTo>
                  <a:lnTo>
                    <a:pt x="4785" y="5710"/>
                  </a:lnTo>
                  <a:lnTo>
                    <a:pt x="9571" y="2856"/>
                  </a:lnTo>
                  <a:lnTo>
                    <a:pt x="4785" y="0"/>
                  </a:lnTo>
                  <a:lnTo>
                    <a:pt x="0" y="2856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C5BDCA1-3DCC-44A6-A269-7122BA364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3959" y="6081460"/>
              <a:ext cx="7488044" cy="3689584"/>
            </a:xfrm>
            <a:custGeom>
              <a:avLst/>
              <a:gdLst>
                <a:gd name="T0" fmla="*/ 1359 w 12287"/>
                <a:gd name="T1" fmla="*/ 0 h 5023"/>
                <a:gd name="T2" fmla="*/ 0 w 12287"/>
                <a:gd name="T3" fmla="*/ 1358 h 5023"/>
                <a:gd name="T4" fmla="*/ 6142 w 12287"/>
                <a:gd name="T5" fmla="*/ 5022 h 5023"/>
                <a:gd name="T6" fmla="*/ 12286 w 12287"/>
                <a:gd name="T7" fmla="*/ 1358 h 5023"/>
                <a:gd name="T8" fmla="*/ 10928 w 12287"/>
                <a:gd name="T9" fmla="*/ 0 h 5023"/>
                <a:gd name="T10" fmla="*/ 6142 w 12287"/>
                <a:gd name="T11" fmla="*/ 2854 h 5023"/>
                <a:gd name="T12" fmla="*/ 1359 w 12287"/>
                <a:gd name="T13" fmla="*/ 0 h 5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87" h="5023">
                  <a:moveTo>
                    <a:pt x="1359" y="0"/>
                  </a:moveTo>
                  <a:lnTo>
                    <a:pt x="0" y="1358"/>
                  </a:lnTo>
                  <a:lnTo>
                    <a:pt x="6142" y="5022"/>
                  </a:lnTo>
                  <a:lnTo>
                    <a:pt x="12286" y="1358"/>
                  </a:lnTo>
                  <a:lnTo>
                    <a:pt x="10928" y="0"/>
                  </a:lnTo>
                  <a:lnTo>
                    <a:pt x="6142" y="2854"/>
                  </a:lnTo>
                  <a:lnTo>
                    <a:pt x="1359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19B672BA-DE81-4779-8FEC-E24EE8FF80DE}"/>
              </a:ext>
            </a:extLst>
          </p:cNvPr>
          <p:cNvGrpSpPr/>
          <p:nvPr/>
        </p:nvGrpSpPr>
        <p:grpSpPr>
          <a:xfrm>
            <a:off x="14855064" y="3437402"/>
            <a:ext cx="5168526" cy="4101751"/>
            <a:chOff x="14855064" y="3437402"/>
            <a:chExt cx="5168526" cy="4101751"/>
          </a:xfrm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1B255FF2-7790-4D17-AC90-DB1E8A521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2887" y="3437402"/>
              <a:ext cx="3510188" cy="2526668"/>
            </a:xfrm>
            <a:custGeom>
              <a:avLst/>
              <a:gdLst>
                <a:gd name="T0" fmla="*/ 2879 w 5761"/>
                <a:gd name="T1" fmla="*/ 3437 h 3438"/>
                <a:gd name="T2" fmla="*/ 5760 w 5761"/>
                <a:gd name="T3" fmla="*/ 1719 h 3438"/>
                <a:gd name="T4" fmla="*/ 2879 w 5761"/>
                <a:gd name="T5" fmla="*/ 0 h 3438"/>
                <a:gd name="T6" fmla="*/ 0 w 5761"/>
                <a:gd name="T7" fmla="*/ 1719 h 3438"/>
                <a:gd name="T8" fmla="*/ 2879 w 5761"/>
                <a:gd name="T9" fmla="*/ 3437 h 3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3438">
                  <a:moveTo>
                    <a:pt x="2879" y="3437"/>
                  </a:moveTo>
                  <a:lnTo>
                    <a:pt x="5760" y="1719"/>
                  </a:lnTo>
                  <a:lnTo>
                    <a:pt x="2879" y="0"/>
                  </a:lnTo>
                  <a:lnTo>
                    <a:pt x="0" y="1719"/>
                  </a:lnTo>
                  <a:lnTo>
                    <a:pt x="2879" y="343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E4E0AD3B-2474-4677-B48C-DB80AB44C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5064" y="4682075"/>
              <a:ext cx="5168526" cy="2857078"/>
            </a:xfrm>
            <a:custGeom>
              <a:avLst/>
              <a:gdLst>
                <a:gd name="T0" fmla="*/ 1358 w 8478"/>
                <a:gd name="T1" fmla="*/ 0 h 3888"/>
                <a:gd name="T2" fmla="*/ 0 w 8478"/>
                <a:gd name="T3" fmla="*/ 1358 h 3888"/>
                <a:gd name="T4" fmla="*/ 4237 w 8478"/>
                <a:gd name="T5" fmla="*/ 3887 h 3888"/>
                <a:gd name="T6" fmla="*/ 8477 w 8478"/>
                <a:gd name="T7" fmla="*/ 1358 h 3888"/>
                <a:gd name="T8" fmla="*/ 7118 w 8478"/>
                <a:gd name="T9" fmla="*/ 0 h 3888"/>
                <a:gd name="T10" fmla="*/ 4237 w 8478"/>
                <a:gd name="T11" fmla="*/ 1718 h 3888"/>
                <a:gd name="T12" fmla="*/ 1358 w 8478"/>
                <a:gd name="T13" fmla="*/ 0 h 3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78" h="3888">
                  <a:moveTo>
                    <a:pt x="1358" y="0"/>
                  </a:moveTo>
                  <a:lnTo>
                    <a:pt x="0" y="1358"/>
                  </a:lnTo>
                  <a:lnTo>
                    <a:pt x="4237" y="3887"/>
                  </a:lnTo>
                  <a:lnTo>
                    <a:pt x="8477" y="1358"/>
                  </a:lnTo>
                  <a:lnTo>
                    <a:pt x="7118" y="0"/>
                  </a:lnTo>
                  <a:lnTo>
                    <a:pt x="4237" y="1718"/>
                  </a:lnTo>
                  <a:lnTo>
                    <a:pt x="1358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Freeform 6">
            <a:extLst>
              <a:ext uri="{FF2B5EF4-FFF2-40B4-BE49-F238E27FC236}">
                <a16:creationId xmlns:a16="http://schemas.microsoft.com/office/drawing/2014/main" id="{248B03DB-6148-41B4-B372-A5DAE78B0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6167" y="2563561"/>
            <a:ext cx="2846318" cy="2737225"/>
          </a:xfrm>
          <a:custGeom>
            <a:avLst/>
            <a:gdLst>
              <a:gd name="T0" fmla="*/ 2333 w 4669"/>
              <a:gd name="T1" fmla="*/ 3727 h 3728"/>
              <a:gd name="T2" fmla="*/ 4668 w 4669"/>
              <a:gd name="T3" fmla="*/ 2334 h 3728"/>
              <a:gd name="T4" fmla="*/ 2333 w 4669"/>
              <a:gd name="T5" fmla="*/ 0 h 3728"/>
              <a:gd name="T6" fmla="*/ 0 w 4669"/>
              <a:gd name="T7" fmla="*/ 2334 h 3728"/>
              <a:gd name="T8" fmla="*/ 2333 w 4669"/>
              <a:gd name="T9" fmla="*/ 3727 h 3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69" h="3728">
                <a:moveTo>
                  <a:pt x="2333" y="3727"/>
                </a:moveTo>
                <a:lnTo>
                  <a:pt x="4668" y="2334"/>
                </a:lnTo>
                <a:lnTo>
                  <a:pt x="2333" y="0"/>
                </a:lnTo>
                <a:lnTo>
                  <a:pt x="0" y="2334"/>
                </a:lnTo>
                <a:lnTo>
                  <a:pt x="2333" y="372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5867C7D-BD37-4A3F-A03C-7FDD512F7702}"/>
              </a:ext>
            </a:extLst>
          </p:cNvPr>
          <p:cNvSpPr txBox="1">
            <a:spLocks/>
          </p:cNvSpPr>
          <p:nvPr/>
        </p:nvSpPr>
        <p:spPr>
          <a:xfrm>
            <a:off x="8388625" y="3384555"/>
            <a:ext cx="749710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Flecha: cheurón 21">
            <a:extLst>
              <a:ext uri="{FF2B5EF4-FFF2-40B4-BE49-F238E27FC236}">
                <a16:creationId xmlns:a16="http://schemas.microsoft.com/office/drawing/2014/main" id="{5F678027-6F08-4036-9C1E-2431A1CF62D9}"/>
              </a:ext>
            </a:extLst>
          </p:cNvPr>
          <p:cNvSpPr/>
          <p:nvPr/>
        </p:nvSpPr>
        <p:spPr>
          <a:xfrm>
            <a:off x="5722229" y="3544273"/>
            <a:ext cx="2666396" cy="775801"/>
          </a:xfrm>
          <a:prstGeom prst="chevron">
            <a:avLst>
              <a:gd name="adj" fmla="val 4743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707ECE29-8966-45C3-87DE-9C4ADB3C24EF}"/>
              </a:ext>
            </a:extLst>
          </p:cNvPr>
          <p:cNvSpPr txBox="1"/>
          <p:nvPr/>
        </p:nvSpPr>
        <p:spPr>
          <a:xfrm>
            <a:off x="6268994" y="3639786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Flecha: cheurón 29">
            <a:extLst>
              <a:ext uri="{FF2B5EF4-FFF2-40B4-BE49-F238E27FC236}">
                <a16:creationId xmlns:a16="http://schemas.microsoft.com/office/drawing/2014/main" id="{D88C95C9-B24B-4AF5-8620-E5E049192C7A}"/>
              </a:ext>
            </a:extLst>
          </p:cNvPr>
          <p:cNvSpPr/>
          <p:nvPr/>
        </p:nvSpPr>
        <p:spPr>
          <a:xfrm>
            <a:off x="4324757" y="5101486"/>
            <a:ext cx="2666396" cy="775801"/>
          </a:xfrm>
          <a:prstGeom prst="chevron">
            <a:avLst>
              <a:gd name="adj" fmla="val 4743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B354069-7A91-4C57-B34A-32B4BA9D4072}"/>
              </a:ext>
            </a:extLst>
          </p:cNvPr>
          <p:cNvSpPr txBox="1">
            <a:spLocks/>
          </p:cNvSpPr>
          <p:nvPr/>
        </p:nvSpPr>
        <p:spPr>
          <a:xfrm>
            <a:off x="6991153" y="4941768"/>
            <a:ext cx="749710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B1C4B42C-5C0D-4D25-B002-642842E6D307}"/>
              </a:ext>
            </a:extLst>
          </p:cNvPr>
          <p:cNvSpPr txBox="1"/>
          <p:nvPr/>
        </p:nvSpPr>
        <p:spPr>
          <a:xfrm>
            <a:off x="4828240" y="519699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9" name="Flecha: cheurón 28">
            <a:extLst>
              <a:ext uri="{FF2B5EF4-FFF2-40B4-BE49-F238E27FC236}">
                <a16:creationId xmlns:a16="http://schemas.microsoft.com/office/drawing/2014/main" id="{300BBA97-5819-4332-9D14-B55525E32BCC}"/>
              </a:ext>
            </a:extLst>
          </p:cNvPr>
          <p:cNvSpPr/>
          <p:nvPr/>
        </p:nvSpPr>
        <p:spPr>
          <a:xfrm>
            <a:off x="2927284" y="6658699"/>
            <a:ext cx="2666396" cy="775801"/>
          </a:xfrm>
          <a:prstGeom prst="chevron">
            <a:avLst>
              <a:gd name="adj" fmla="val 4743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B45B978-50AB-48A1-A672-AC7C65A5A5B6}"/>
              </a:ext>
            </a:extLst>
          </p:cNvPr>
          <p:cNvSpPr txBox="1">
            <a:spLocks/>
          </p:cNvSpPr>
          <p:nvPr/>
        </p:nvSpPr>
        <p:spPr>
          <a:xfrm>
            <a:off x="5593680" y="6498981"/>
            <a:ext cx="749710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78363CF8-68A6-4019-9A7B-7A969A5E6E89}"/>
              </a:ext>
            </a:extLst>
          </p:cNvPr>
          <p:cNvSpPr txBox="1"/>
          <p:nvPr/>
        </p:nvSpPr>
        <p:spPr>
          <a:xfrm>
            <a:off x="3425958" y="6754212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Flecha: cheurón 27">
            <a:extLst>
              <a:ext uri="{FF2B5EF4-FFF2-40B4-BE49-F238E27FC236}">
                <a16:creationId xmlns:a16="http://schemas.microsoft.com/office/drawing/2014/main" id="{B4ADC999-17EE-461A-A558-F9068E144942}"/>
              </a:ext>
            </a:extLst>
          </p:cNvPr>
          <p:cNvSpPr/>
          <p:nvPr/>
        </p:nvSpPr>
        <p:spPr>
          <a:xfrm>
            <a:off x="1490866" y="8215913"/>
            <a:ext cx="2666396" cy="775801"/>
          </a:xfrm>
          <a:prstGeom prst="chevron">
            <a:avLst>
              <a:gd name="adj" fmla="val 4743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E4E6BB8-77C1-4F7F-B76A-A2A1FFDE56F4}"/>
              </a:ext>
            </a:extLst>
          </p:cNvPr>
          <p:cNvSpPr txBox="1">
            <a:spLocks/>
          </p:cNvSpPr>
          <p:nvPr/>
        </p:nvSpPr>
        <p:spPr>
          <a:xfrm>
            <a:off x="4196207" y="8056195"/>
            <a:ext cx="749710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TextBox 55">
            <a:extLst>
              <a:ext uri="{FF2B5EF4-FFF2-40B4-BE49-F238E27FC236}">
                <a16:creationId xmlns:a16="http://schemas.microsoft.com/office/drawing/2014/main" id="{8FD95E32-D4C3-4185-9207-1EB7297EB7B4}"/>
              </a:ext>
            </a:extLst>
          </p:cNvPr>
          <p:cNvSpPr txBox="1"/>
          <p:nvPr/>
        </p:nvSpPr>
        <p:spPr>
          <a:xfrm>
            <a:off x="1976716" y="8311426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hape 2723">
            <a:extLst>
              <a:ext uri="{FF2B5EF4-FFF2-40B4-BE49-F238E27FC236}">
                <a16:creationId xmlns:a16="http://schemas.microsoft.com/office/drawing/2014/main" id="{A90658BD-E7C8-4C60-9BAD-81ED1DA64BCA}"/>
              </a:ext>
            </a:extLst>
          </p:cNvPr>
          <p:cNvSpPr>
            <a:spLocks noChangeAspect="1"/>
          </p:cNvSpPr>
          <p:nvPr/>
        </p:nvSpPr>
        <p:spPr>
          <a:xfrm>
            <a:off x="16744919" y="37836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67">
            <a:extLst>
              <a:ext uri="{FF2B5EF4-FFF2-40B4-BE49-F238E27FC236}">
                <a16:creationId xmlns:a16="http://schemas.microsoft.com/office/drawing/2014/main" id="{2A55BEBA-283E-47B0-8E97-8F2070DA2E6F}"/>
              </a:ext>
            </a:extLst>
          </p:cNvPr>
          <p:cNvSpPr>
            <a:spLocks noChangeAspect="1"/>
          </p:cNvSpPr>
          <p:nvPr/>
        </p:nvSpPr>
        <p:spPr>
          <a:xfrm>
            <a:off x="15531379" y="7529510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57">
            <a:extLst>
              <a:ext uri="{FF2B5EF4-FFF2-40B4-BE49-F238E27FC236}">
                <a16:creationId xmlns:a16="http://schemas.microsoft.com/office/drawing/2014/main" id="{9ADB6BEC-9261-46D4-8BA4-6F822F336984}"/>
              </a:ext>
            </a:extLst>
          </p:cNvPr>
          <p:cNvSpPr>
            <a:spLocks noChangeAspect="1"/>
          </p:cNvSpPr>
          <p:nvPr/>
        </p:nvSpPr>
        <p:spPr>
          <a:xfrm>
            <a:off x="16105166" y="57213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23">
            <a:extLst>
              <a:ext uri="{FF2B5EF4-FFF2-40B4-BE49-F238E27FC236}">
                <a16:creationId xmlns:a16="http://schemas.microsoft.com/office/drawing/2014/main" id="{04D1A071-592E-4107-8E45-ACB352799498}"/>
              </a:ext>
            </a:extLst>
          </p:cNvPr>
          <p:cNvSpPr>
            <a:spLocks noChangeAspect="1"/>
          </p:cNvSpPr>
          <p:nvPr/>
        </p:nvSpPr>
        <p:spPr>
          <a:xfrm>
            <a:off x="14626374" y="94193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5">
            <a:extLst>
              <a:ext uri="{FF2B5EF4-FFF2-40B4-BE49-F238E27FC236}">
                <a16:creationId xmlns:a16="http://schemas.microsoft.com/office/drawing/2014/main" id="{9122C8A1-23B8-491F-9479-29E1A57A3B2A}"/>
              </a:ext>
            </a:extLst>
          </p:cNvPr>
          <p:cNvSpPr txBox="1"/>
          <p:nvPr/>
        </p:nvSpPr>
        <p:spPr>
          <a:xfrm>
            <a:off x="18607211" y="7656543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35">
            <a:extLst>
              <a:ext uri="{FF2B5EF4-FFF2-40B4-BE49-F238E27FC236}">
                <a16:creationId xmlns:a16="http://schemas.microsoft.com/office/drawing/2014/main" id="{BBA69BA0-4880-4932-A951-0530B1A10C9B}"/>
              </a:ext>
            </a:extLst>
          </p:cNvPr>
          <p:cNvSpPr txBox="1"/>
          <p:nvPr/>
        </p:nvSpPr>
        <p:spPr>
          <a:xfrm>
            <a:off x="19422156" y="9618282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35">
            <a:extLst>
              <a:ext uri="{FF2B5EF4-FFF2-40B4-BE49-F238E27FC236}">
                <a16:creationId xmlns:a16="http://schemas.microsoft.com/office/drawing/2014/main" id="{3C527FBE-DD61-4478-94B5-02F02B70AA1D}"/>
              </a:ext>
            </a:extLst>
          </p:cNvPr>
          <p:cNvSpPr txBox="1"/>
          <p:nvPr/>
        </p:nvSpPr>
        <p:spPr>
          <a:xfrm>
            <a:off x="17597581" y="3836348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1" name="TextBox 35">
            <a:extLst>
              <a:ext uri="{FF2B5EF4-FFF2-40B4-BE49-F238E27FC236}">
                <a16:creationId xmlns:a16="http://schemas.microsoft.com/office/drawing/2014/main" id="{430283D9-C3CB-4B95-A56C-C1FA7CBC9869}"/>
              </a:ext>
            </a:extLst>
          </p:cNvPr>
          <p:cNvSpPr txBox="1"/>
          <p:nvPr/>
        </p:nvSpPr>
        <p:spPr>
          <a:xfrm>
            <a:off x="18102299" y="5799823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62567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42">
            <a:extLst>
              <a:ext uri="{FF2B5EF4-FFF2-40B4-BE49-F238E27FC236}">
                <a16:creationId xmlns:a16="http://schemas.microsoft.com/office/drawing/2014/main" id="{AAC7FC22-C1AE-43B3-863F-040C089D5EFC}"/>
              </a:ext>
            </a:extLst>
          </p:cNvPr>
          <p:cNvSpPr txBox="1"/>
          <p:nvPr/>
        </p:nvSpPr>
        <p:spPr>
          <a:xfrm>
            <a:off x="11909414" y="91859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5895F77-7D93-41C7-8E29-CDC8B34683FB}"/>
              </a:ext>
            </a:extLst>
          </p:cNvPr>
          <p:cNvSpPr txBox="1">
            <a:spLocks/>
          </p:cNvSpPr>
          <p:nvPr/>
        </p:nvSpPr>
        <p:spPr>
          <a:xfrm>
            <a:off x="11909415" y="9890543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42">
            <a:extLst>
              <a:ext uri="{FF2B5EF4-FFF2-40B4-BE49-F238E27FC236}">
                <a16:creationId xmlns:a16="http://schemas.microsoft.com/office/drawing/2014/main" id="{91E89999-D703-4295-AC45-395E3DC32674}"/>
              </a:ext>
            </a:extLst>
          </p:cNvPr>
          <p:cNvSpPr txBox="1"/>
          <p:nvPr/>
        </p:nvSpPr>
        <p:spPr>
          <a:xfrm>
            <a:off x="10935784" y="723714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9F4A925-F8CB-4AE5-AEAB-5191362AB89D}"/>
              </a:ext>
            </a:extLst>
          </p:cNvPr>
          <p:cNvSpPr txBox="1">
            <a:spLocks/>
          </p:cNvSpPr>
          <p:nvPr/>
        </p:nvSpPr>
        <p:spPr>
          <a:xfrm>
            <a:off x="10935785" y="7941742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TextBox 42">
            <a:extLst>
              <a:ext uri="{FF2B5EF4-FFF2-40B4-BE49-F238E27FC236}">
                <a16:creationId xmlns:a16="http://schemas.microsoft.com/office/drawing/2014/main" id="{CE8B4FC5-C771-4122-9F79-AAEF592C4C90}"/>
              </a:ext>
            </a:extLst>
          </p:cNvPr>
          <p:cNvSpPr txBox="1"/>
          <p:nvPr/>
        </p:nvSpPr>
        <p:spPr>
          <a:xfrm>
            <a:off x="9962154" y="528834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1F9CD307-86F0-44A5-A0A4-C8CFDFDA4E3F}"/>
              </a:ext>
            </a:extLst>
          </p:cNvPr>
          <p:cNvSpPr txBox="1">
            <a:spLocks/>
          </p:cNvSpPr>
          <p:nvPr/>
        </p:nvSpPr>
        <p:spPr>
          <a:xfrm>
            <a:off x="9962155" y="599294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2">
            <a:extLst>
              <a:ext uri="{FF2B5EF4-FFF2-40B4-BE49-F238E27FC236}">
                <a16:creationId xmlns:a16="http://schemas.microsoft.com/office/drawing/2014/main" id="{E8116CE8-60C7-45CA-A223-183464C568A9}"/>
              </a:ext>
            </a:extLst>
          </p:cNvPr>
          <p:cNvSpPr txBox="1"/>
          <p:nvPr/>
        </p:nvSpPr>
        <p:spPr>
          <a:xfrm>
            <a:off x="12883045" y="1113474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76B4BB2A-D5F9-4B8D-8075-9F578B02F62C}"/>
              </a:ext>
            </a:extLst>
          </p:cNvPr>
          <p:cNvSpPr txBox="1">
            <a:spLocks/>
          </p:cNvSpPr>
          <p:nvPr/>
        </p:nvSpPr>
        <p:spPr>
          <a:xfrm>
            <a:off x="12883046" y="11839344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42">
            <a:extLst>
              <a:ext uri="{FF2B5EF4-FFF2-40B4-BE49-F238E27FC236}">
                <a16:creationId xmlns:a16="http://schemas.microsoft.com/office/drawing/2014/main" id="{961AA02D-8CCF-47F4-B985-5D980683552D}"/>
              </a:ext>
            </a:extLst>
          </p:cNvPr>
          <p:cNvSpPr txBox="1"/>
          <p:nvPr/>
        </p:nvSpPr>
        <p:spPr>
          <a:xfrm>
            <a:off x="8988524" y="333953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4BAB172-AE60-4126-A3BA-C902C60C7196}"/>
              </a:ext>
            </a:extLst>
          </p:cNvPr>
          <p:cNvSpPr txBox="1">
            <a:spLocks/>
          </p:cNvSpPr>
          <p:nvPr/>
        </p:nvSpPr>
        <p:spPr>
          <a:xfrm>
            <a:off x="8988525" y="4044140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ED913B77-A25D-4A98-A467-482BF357B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649" y="10609202"/>
            <a:ext cx="10059063" cy="1954553"/>
          </a:xfrm>
          <a:custGeom>
            <a:avLst/>
            <a:gdLst>
              <a:gd name="T0" fmla="*/ 0 w 10821"/>
              <a:gd name="T1" fmla="*/ 2985 h 2986"/>
              <a:gd name="T2" fmla="*/ 10820 w 10821"/>
              <a:gd name="T3" fmla="*/ 2985 h 2986"/>
              <a:gd name="T4" fmla="*/ 9746 w 10821"/>
              <a:gd name="T5" fmla="*/ 0 h 2986"/>
              <a:gd name="T6" fmla="*/ 1074 w 10821"/>
              <a:gd name="T7" fmla="*/ 0 h 2986"/>
              <a:gd name="T8" fmla="*/ 0 w 10821"/>
              <a:gd name="T9" fmla="*/ 2985 h 2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21" h="2986">
                <a:moveTo>
                  <a:pt x="0" y="2985"/>
                </a:moveTo>
                <a:lnTo>
                  <a:pt x="10820" y="2985"/>
                </a:lnTo>
                <a:lnTo>
                  <a:pt x="9746" y="0"/>
                </a:lnTo>
                <a:lnTo>
                  <a:pt x="1074" y="0"/>
                </a:lnTo>
                <a:lnTo>
                  <a:pt x="0" y="298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DD6BD80-1D46-4F91-8B6F-552565C6B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3716" y="8620006"/>
            <a:ext cx="8378454" cy="2604145"/>
          </a:xfrm>
          <a:custGeom>
            <a:avLst/>
            <a:gdLst>
              <a:gd name="T0" fmla="*/ 0 w 9012"/>
              <a:gd name="T1" fmla="*/ 3037 h 3979"/>
              <a:gd name="T2" fmla="*/ 9011 w 9012"/>
              <a:gd name="T3" fmla="*/ 3978 h 3979"/>
              <a:gd name="T4" fmla="*/ 7579 w 9012"/>
              <a:gd name="T5" fmla="*/ 0 h 3979"/>
              <a:gd name="T6" fmla="*/ 1094 w 9012"/>
              <a:gd name="T7" fmla="*/ 0 h 3979"/>
              <a:gd name="T8" fmla="*/ 0 w 9012"/>
              <a:gd name="T9" fmla="*/ 3037 h 3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12" h="3979">
                <a:moveTo>
                  <a:pt x="0" y="3037"/>
                </a:moveTo>
                <a:lnTo>
                  <a:pt x="9011" y="3978"/>
                </a:lnTo>
                <a:lnTo>
                  <a:pt x="7579" y="0"/>
                </a:lnTo>
                <a:lnTo>
                  <a:pt x="1094" y="0"/>
                </a:lnTo>
                <a:lnTo>
                  <a:pt x="0" y="303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5BF2CB7-0221-4C11-AA86-50AB75CC8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281" y="6665453"/>
            <a:ext cx="6271543" cy="2433808"/>
          </a:xfrm>
          <a:custGeom>
            <a:avLst/>
            <a:gdLst>
              <a:gd name="T0" fmla="*/ 0 w 6749"/>
              <a:gd name="T1" fmla="*/ 2984 h 3716"/>
              <a:gd name="T2" fmla="*/ 6748 w 6749"/>
              <a:gd name="T3" fmla="*/ 3715 h 3716"/>
              <a:gd name="T4" fmla="*/ 5410 w 6749"/>
              <a:gd name="T5" fmla="*/ 0 h 3716"/>
              <a:gd name="T6" fmla="*/ 1075 w 6749"/>
              <a:gd name="T7" fmla="*/ 0 h 3716"/>
              <a:gd name="T8" fmla="*/ 0 w 6749"/>
              <a:gd name="T9" fmla="*/ 2984 h 3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49" h="3716">
                <a:moveTo>
                  <a:pt x="0" y="2984"/>
                </a:moveTo>
                <a:lnTo>
                  <a:pt x="6748" y="3715"/>
                </a:lnTo>
                <a:lnTo>
                  <a:pt x="5410" y="0"/>
                </a:lnTo>
                <a:lnTo>
                  <a:pt x="1075" y="0"/>
                </a:lnTo>
                <a:lnTo>
                  <a:pt x="0" y="298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178EED4-8BB2-4541-9FA1-70CA9C1A4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448" y="4679143"/>
            <a:ext cx="4193327" cy="2303889"/>
          </a:xfrm>
          <a:custGeom>
            <a:avLst/>
            <a:gdLst>
              <a:gd name="T0" fmla="*/ 1093 w 4510"/>
              <a:gd name="T1" fmla="*/ 0 h 3520"/>
              <a:gd name="T2" fmla="*/ 0 w 4510"/>
              <a:gd name="T3" fmla="*/ 3036 h 3520"/>
              <a:gd name="T4" fmla="*/ 4509 w 4510"/>
              <a:gd name="T5" fmla="*/ 3519 h 3520"/>
              <a:gd name="T6" fmla="*/ 3241 w 4510"/>
              <a:gd name="T7" fmla="*/ 0 h 3520"/>
              <a:gd name="T8" fmla="*/ 1093 w 4510"/>
              <a:gd name="T9" fmla="*/ 0 h 3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0" h="3520">
                <a:moveTo>
                  <a:pt x="1093" y="0"/>
                </a:moveTo>
                <a:lnTo>
                  <a:pt x="0" y="3036"/>
                </a:lnTo>
                <a:lnTo>
                  <a:pt x="4509" y="3519"/>
                </a:lnTo>
                <a:lnTo>
                  <a:pt x="3241" y="0"/>
                </a:lnTo>
                <a:lnTo>
                  <a:pt x="109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0BA3282-4743-4B8B-9668-B4A5CAEC7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012" y="2724592"/>
            <a:ext cx="2139703" cy="2234599"/>
          </a:xfrm>
          <a:custGeom>
            <a:avLst/>
            <a:gdLst>
              <a:gd name="T0" fmla="*/ 1074 w 2303"/>
              <a:gd name="T1" fmla="*/ 0 h 3412"/>
              <a:gd name="T2" fmla="*/ 0 w 2303"/>
              <a:gd name="T3" fmla="*/ 2985 h 3412"/>
              <a:gd name="T4" fmla="*/ 2302 w 2303"/>
              <a:gd name="T5" fmla="*/ 3411 h 3412"/>
              <a:gd name="T6" fmla="*/ 1074 w 2303"/>
              <a:gd name="T7" fmla="*/ 0 h 3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03" h="3412">
                <a:moveTo>
                  <a:pt x="1074" y="0"/>
                </a:moveTo>
                <a:lnTo>
                  <a:pt x="0" y="2985"/>
                </a:lnTo>
                <a:lnTo>
                  <a:pt x="2302" y="3411"/>
                </a:lnTo>
                <a:lnTo>
                  <a:pt x="107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Shape 2537">
            <a:extLst>
              <a:ext uri="{FF2B5EF4-FFF2-40B4-BE49-F238E27FC236}">
                <a16:creationId xmlns:a16="http://schemas.microsoft.com/office/drawing/2014/main" id="{4700F347-70DA-4CB4-8F2D-E868D36D5BF8}"/>
              </a:ext>
            </a:extLst>
          </p:cNvPr>
          <p:cNvSpPr>
            <a:spLocks noChangeAspect="1"/>
          </p:cNvSpPr>
          <p:nvPr/>
        </p:nvSpPr>
        <p:spPr>
          <a:xfrm>
            <a:off x="6778322" y="9615201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40">
            <a:extLst>
              <a:ext uri="{FF2B5EF4-FFF2-40B4-BE49-F238E27FC236}">
                <a16:creationId xmlns:a16="http://schemas.microsoft.com/office/drawing/2014/main" id="{83B05640-61EB-4C4F-8B21-15ADA85F6AD8}"/>
              </a:ext>
            </a:extLst>
          </p:cNvPr>
          <p:cNvSpPr>
            <a:spLocks noChangeAspect="1"/>
          </p:cNvSpPr>
          <p:nvPr/>
        </p:nvSpPr>
        <p:spPr>
          <a:xfrm>
            <a:off x="6727536" y="1156081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732" y="6661"/>
                </a:moveTo>
                <a:cubicBezTo>
                  <a:pt x="20540" y="6471"/>
                  <a:pt x="20228" y="6473"/>
                  <a:pt x="20038" y="6667"/>
                </a:cubicBezTo>
                <a:cubicBezTo>
                  <a:pt x="19903" y="6804"/>
                  <a:pt x="19870" y="7000"/>
                  <a:pt x="19929" y="7171"/>
                </a:cubicBezTo>
                <a:lnTo>
                  <a:pt x="19918" y="7175"/>
                </a:lnTo>
                <a:cubicBezTo>
                  <a:pt x="20365" y="8298"/>
                  <a:pt x="20618" y="951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8" y="20618"/>
                  <a:pt x="982" y="16223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3575" y="982"/>
                  <a:pt x="16077" y="2136"/>
                  <a:pt x="17862" y="3989"/>
                </a:cubicBezTo>
                <a:lnTo>
                  <a:pt x="17868" y="3982"/>
                </a:lnTo>
                <a:cubicBezTo>
                  <a:pt x="18062" y="4157"/>
                  <a:pt x="18359" y="4153"/>
                  <a:pt x="18544" y="3965"/>
                </a:cubicBezTo>
                <a:cubicBezTo>
                  <a:pt x="18734" y="3771"/>
                  <a:pt x="18732" y="3461"/>
                  <a:pt x="18539" y="3270"/>
                </a:cubicBezTo>
                <a:cubicBezTo>
                  <a:pt x="18520" y="3252"/>
                  <a:pt x="18496" y="3244"/>
                  <a:pt x="18476" y="3230"/>
                </a:cubicBezTo>
                <a:cubicBezTo>
                  <a:pt x="16521" y="1241"/>
                  <a:pt x="13810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9412"/>
                  <a:pt x="21329" y="8089"/>
                  <a:pt x="20851" y="6869"/>
                </a:cubicBezTo>
                <a:cubicBezTo>
                  <a:pt x="20828" y="6794"/>
                  <a:pt x="20793" y="6721"/>
                  <a:pt x="20732" y="6661"/>
                </a:cubicBezTo>
                <a:moveTo>
                  <a:pt x="10792" y="13534"/>
                </a:moveTo>
                <a:lnTo>
                  <a:pt x="6238" y="8980"/>
                </a:lnTo>
                <a:cubicBezTo>
                  <a:pt x="6149" y="8891"/>
                  <a:pt x="6027" y="8836"/>
                  <a:pt x="5891" y="8836"/>
                </a:cubicBezTo>
                <a:cubicBezTo>
                  <a:pt x="5620" y="8836"/>
                  <a:pt x="5400" y="9056"/>
                  <a:pt x="5400" y="9327"/>
                </a:cubicBezTo>
                <a:cubicBezTo>
                  <a:pt x="5400" y="9463"/>
                  <a:pt x="5455" y="9585"/>
                  <a:pt x="5544" y="9675"/>
                </a:cubicBezTo>
                <a:lnTo>
                  <a:pt x="10453" y="14583"/>
                </a:lnTo>
                <a:cubicBezTo>
                  <a:pt x="10542" y="14672"/>
                  <a:pt x="10664" y="14727"/>
                  <a:pt x="10800" y="14727"/>
                </a:cubicBezTo>
                <a:cubicBezTo>
                  <a:pt x="10940" y="14727"/>
                  <a:pt x="11064" y="14668"/>
                  <a:pt x="11154" y="14574"/>
                </a:cubicBezTo>
                <a:lnTo>
                  <a:pt x="11155" y="14576"/>
                </a:lnTo>
                <a:lnTo>
                  <a:pt x="19353" y="5988"/>
                </a:lnTo>
                <a:cubicBezTo>
                  <a:pt x="19353" y="5989"/>
                  <a:pt x="19354" y="5990"/>
                  <a:pt x="19354" y="5991"/>
                </a:cubicBezTo>
                <a:lnTo>
                  <a:pt x="20055" y="5255"/>
                </a:lnTo>
                <a:cubicBezTo>
                  <a:pt x="20055" y="5255"/>
                  <a:pt x="20054" y="5254"/>
                  <a:pt x="20054" y="5253"/>
                </a:cubicBezTo>
                <a:lnTo>
                  <a:pt x="21464" y="3775"/>
                </a:lnTo>
                <a:lnTo>
                  <a:pt x="21463" y="3774"/>
                </a:lnTo>
                <a:cubicBezTo>
                  <a:pt x="21547" y="3686"/>
                  <a:pt x="21600" y="3567"/>
                  <a:pt x="21600" y="3436"/>
                </a:cubicBezTo>
                <a:cubicBezTo>
                  <a:pt x="21600" y="3166"/>
                  <a:pt x="21380" y="2945"/>
                  <a:pt x="21109" y="2945"/>
                </a:cubicBezTo>
                <a:cubicBezTo>
                  <a:pt x="20969" y="2945"/>
                  <a:pt x="20844" y="3005"/>
                  <a:pt x="20755" y="3099"/>
                </a:cubicBezTo>
                <a:lnTo>
                  <a:pt x="20754" y="3097"/>
                </a:lnTo>
                <a:lnTo>
                  <a:pt x="19493" y="4419"/>
                </a:lnTo>
                <a:cubicBezTo>
                  <a:pt x="19492" y="4418"/>
                  <a:pt x="19491" y="4416"/>
                  <a:pt x="19490" y="4415"/>
                </a:cubicBezTo>
                <a:lnTo>
                  <a:pt x="18805" y="5133"/>
                </a:lnTo>
                <a:cubicBezTo>
                  <a:pt x="18806" y="5134"/>
                  <a:pt x="18807" y="5136"/>
                  <a:pt x="18807" y="5137"/>
                </a:cubicBezTo>
                <a:cubicBezTo>
                  <a:pt x="18807" y="5137"/>
                  <a:pt x="10792" y="13534"/>
                  <a:pt x="10792" y="1353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46">
            <a:extLst>
              <a:ext uri="{FF2B5EF4-FFF2-40B4-BE49-F238E27FC236}">
                <a16:creationId xmlns:a16="http://schemas.microsoft.com/office/drawing/2014/main" id="{C11B46EE-6AC6-4010-B052-0114A183B3CD}"/>
              </a:ext>
            </a:extLst>
          </p:cNvPr>
          <p:cNvSpPr>
            <a:spLocks noChangeAspect="1"/>
          </p:cNvSpPr>
          <p:nvPr/>
        </p:nvSpPr>
        <p:spPr>
          <a:xfrm>
            <a:off x="6727536" y="772219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92">
            <a:extLst>
              <a:ext uri="{FF2B5EF4-FFF2-40B4-BE49-F238E27FC236}">
                <a16:creationId xmlns:a16="http://schemas.microsoft.com/office/drawing/2014/main" id="{2DF6E1FF-347C-4426-B115-7F5060F25F31}"/>
              </a:ext>
            </a:extLst>
          </p:cNvPr>
          <p:cNvSpPr>
            <a:spLocks noChangeAspect="1"/>
          </p:cNvSpPr>
          <p:nvPr/>
        </p:nvSpPr>
        <p:spPr>
          <a:xfrm>
            <a:off x="6727536" y="571423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2012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2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8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2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8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2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9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9"/>
                  <a:pt x="3000" y="4715"/>
                </a:cubicBezTo>
                <a:lnTo>
                  <a:pt x="4715" y="3000"/>
                </a:lnTo>
                <a:lnTo>
                  <a:pt x="5621" y="3543"/>
                </a:lnTo>
                <a:cubicBezTo>
                  <a:pt x="5777" y="3637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2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2"/>
                  <a:pt x="9331" y="2006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6"/>
                </a:lnTo>
                <a:cubicBezTo>
                  <a:pt x="12356" y="2352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2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7"/>
                  <a:pt x="15978" y="3543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9"/>
                  <a:pt x="18597" y="4722"/>
                  <a:pt x="18595" y="4725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2"/>
                  <a:pt x="20618" y="12012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9"/>
                  <a:pt x="17136" y="1968"/>
                  <a:pt x="16975" y="1968"/>
                </a:cubicBezTo>
                <a:cubicBezTo>
                  <a:pt x="16778" y="1968"/>
                  <a:pt x="16572" y="2043"/>
                  <a:pt x="16400" y="2145"/>
                </a:cubicBezTo>
                <a:lnTo>
                  <a:pt x="15473" y="2701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1"/>
                </a:cubicBezTo>
                <a:lnTo>
                  <a:pt x="5200" y="2145"/>
                </a:lnTo>
                <a:cubicBezTo>
                  <a:pt x="5028" y="2043"/>
                  <a:pt x="4822" y="1968"/>
                  <a:pt x="4625" y="1968"/>
                </a:cubicBezTo>
                <a:cubicBezTo>
                  <a:pt x="4464" y="1968"/>
                  <a:pt x="4308" y="2019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2"/>
                  <a:pt x="0" y="9361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9"/>
                </a:cubicBezTo>
                <a:lnTo>
                  <a:pt x="2145" y="16400"/>
                </a:lnTo>
                <a:cubicBezTo>
                  <a:pt x="1959" y="16713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3"/>
                  <a:pt x="19455" y="16400"/>
                </a:cubicBezTo>
                <a:lnTo>
                  <a:pt x="18902" y="15479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1"/>
                </a:lnTo>
                <a:cubicBezTo>
                  <a:pt x="21600" y="8962"/>
                  <a:pt x="21233" y="8730"/>
                  <a:pt x="20880" y="8641"/>
                </a:cubicBezTo>
                <a:moveTo>
                  <a:pt x="15709" y="10800"/>
                </a:moveTo>
                <a:cubicBezTo>
                  <a:pt x="15709" y="13346"/>
                  <a:pt x="13771" y="15438"/>
                  <a:pt x="11291" y="15685"/>
                </a:cubicBezTo>
                <a:lnTo>
                  <a:pt x="11291" y="12694"/>
                </a:lnTo>
                <a:cubicBezTo>
                  <a:pt x="12137" y="12476"/>
                  <a:pt x="12764" y="11714"/>
                  <a:pt x="12764" y="10800"/>
                </a:cubicBezTo>
                <a:cubicBezTo>
                  <a:pt x="12764" y="10630"/>
                  <a:pt x="12735" y="10468"/>
                  <a:pt x="12694" y="10310"/>
                </a:cubicBezTo>
                <a:lnTo>
                  <a:pt x="15308" y="8857"/>
                </a:lnTo>
                <a:cubicBezTo>
                  <a:pt x="15565" y="9453"/>
                  <a:pt x="15709" y="10110"/>
                  <a:pt x="15709" y="10800"/>
                </a:cubicBezTo>
                <a:moveTo>
                  <a:pt x="9818" y="10800"/>
                </a:move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cubicBezTo>
                  <a:pt x="10258" y="11782"/>
                  <a:pt x="9818" y="11342"/>
                  <a:pt x="9818" y="10800"/>
                </a:cubicBezTo>
                <a:moveTo>
                  <a:pt x="10309" y="15685"/>
                </a:moveTo>
                <a:cubicBezTo>
                  <a:pt x="7829" y="15438"/>
                  <a:pt x="5891" y="13346"/>
                  <a:pt x="5891" y="10800"/>
                </a:cubicBezTo>
                <a:cubicBezTo>
                  <a:pt x="5891" y="10110"/>
                  <a:pt x="6035" y="9453"/>
                  <a:pt x="6292" y="8857"/>
                </a:cubicBezTo>
                <a:lnTo>
                  <a:pt x="8906" y="10310"/>
                </a:lnTo>
                <a:cubicBezTo>
                  <a:pt x="8865" y="10468"/>
                  <a:pt x="8836" y="10630"/>
                  <a:pt x="8836" y="10800"/>
                </a:cubicBezTo>
                <a:cubicBezTo>
                  <a:pt x="8836" y="11714"/>
                  <a:pt x="9463" y="12476"/>
                  <a:pt x="10309" y="12694"/>
                </a:cubicBezTo>
                <a:cubicBezTo>
                  <a:pt x="10309" y="12694"/>
                  <a:pt x="10309" y="15685"/>
                  <a:pt x="10309" y="15685"/>
                </a:cubicBezTo>
                <a:close/>
                <a:moveTo>
                  <a:pt x="10800" y="5891"/>
                </a:moveTo>
                <a:cubicBezTo>
                  <a:pt x="12470" y="5891"/>
                  <a:pt x="13942" y="6727"/>
                  <a:pt x="14829" y="8000"/>
                </a:cubicBezTo>
                <a:lnTo>
                  <a:pt x="12220" y="9450"/>
                </a:lnTo>
                <a:cubicBezTo>
                  <a:pt x="11862" y="9074"/>
                  <a:pt x="11360" y="8836"/>
                  <a:pt x="10800" y="8836"/>
                </a:cubicBezTo>
                <a:cubicBezTo>
                  <a:pt x="10240" y="8836"/>
                  <a:pt x="9738" y="9074"/>
                  <a:pt x="9380" y="9450"/>
                </a:cubicBezTo>
                <a:lnTo>
                  <a:pt x="6771" y="8000"/>
                </a:lnTo>
                <a:cubicBezTo>
                  <a:pt x="7658" y="6727"/>
                  <a:pt x="9130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23">
            <a:extLst>
              <a:ext uri="{FF2B5EF4-FFF2-40B4-BE49-F238E27FC236}">
                <a16:creationId xmlns:a16="http://schemas.microsoft.com/office/drawing/2014/main" id="{A09EFCF4-B628-4BAA-8622-61A7592E6886}"/>
              </a:ext>
            </a:extLst>
          </p:cNvPr>
          <p:cNvSpPr>
            <a:spLocks noChangeAspect="1"/>
          </p:cNvSpPr>
          <p:nvPr/>
        </p:nvSpPr>
        <p:spPr>
          <a:xfrm>
            <a:off x="6727536" y="376536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1E5C4ECE-5106-427F-9D78-416D48EE4EE0}"/>
              </a:ext>
            </a:extLst>
          </p:cNvPr>
          <p:cNvGrpSpPr/>
          <p:nvPr/>
        </p:nvGrpSpPr>
        <p:grpSpPr>
          <a:xfrm>
            <a:off x="19319813" y="7334739"/>
            <a:ext cx="1433092" cy="1095236"/>
            <a:chOff x="19319813" y="7334739"/>
            <a:chExt cx="1433092" cy="1095236"/>
          </a:xfrm>
        </p:grpSpPr>
        <p:sp>
          <p:nvSpPr>
            <p:cNvPr id="31" name="Paralelogramo 30">
              <a:extLst>
                <a:ext uri="{FF2B5EF4-FFF2-40B4-BE49-F238E27FC236}">
                  <a16:creationId xmlns:a16="http://schemas.microsoft.com/office/drawing/2014/main" id="{D8D5505B-5321-4992-87BC-CD5E8A617045}"/>
                </a:ext>
              </a:extLst>
            </p:cNvPr>
            <p:cNvSpPr/>
            <p:nvPr/>
          </p:nvSpPr>
          <p:spPr>
            <a:xfrm flipH="1">
              <a:off x="19319813" y="7334739"/>
              <a:ext cx="1433092" cy="1095236"/>
            </a:xfrm>
            <a:prstGeom prst="parallelogram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35">
              <a:extLst>
                <a:ext uri="{FF2B5EF4-FFF2-40B4-BE49-F238E27FC236}">
                  <a16:creationId xmlns:a16="http://schemas.microsoft.com/office/drawing/2014/main" id="{A8CDB25B-E46A-4DA0-BA46-4DF75755A11F}"/>
                </a:ext>
              </a:extLst>
            </p:cNvPr>
            <p:cNvSpPr txBox="1"/>
            <p:nvPr/>
          </p:nvSpPr>
          <p:spPr>
            <a:xfrm>
              <a:off x="19689148" y="7589970"/>
              <a:ext cx="694422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D53D32A7-8576-42E3-8EEC-3F7A0DA67B8F}"/>
              </a:ext>
            </a:extLst>
          </p:cNvPr>
          <p:cNvGrpSpPr/>
          <p:nvPr/>
        </p:nvGrpSpPr>
        <p:grpSpPr>
          <a:xfrm>
            <a:off x="20293848" y="9278533"/>
            <a:ext cx="1433092" cy="1095236"/>
            <a:chOff x="20293848" y="9278533"/>
            <a:chExt cx="1433092" cy="1095236"/>
          </a:xfrm>
        </p:grpSpPr>
        <p:sp>
          <p:nvSpPr>
            <p:cNvPr id="32" name="Paralelogramo 31">
              <a:extLst>
                <a:ext uri="{FF2B5EF4-FFF2-40B4-BE49-F238E27FC236}">
                  <a16:creationId xmlns:a16="http://schemas.microsoft.com/office/drawing/2014/main" id="{468AE229-C128-431A-96A6-5989F75AD87D}"/>
                </a:ext>
              </a:extLst>
            </p:cNvPr>
            <p:cNvSpPr/>
            <p:nvPr/>
          </p:nvSpPr>
          <p:spPr>
            <a:xfrm flipH="1">
              <a:off x="20293848" y="9278533"/>
              <a:ext cx="1433092" cy="1095236"/>
            </a:xfrm>
            <a:prstGeom prst="parallelogram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35">
              <a:extLst>
                <a:ext uri="{FF2B5EF4-FFF2-40B4-BE49-F238E27FC236}">
                  <a16:creationId xmlns:a16="http://schemas.microsoft.com/office/drawing/2014/main" id="{93211C2B-CB76-4098-A31A-BC26588B4B9B}"/>
                </a:ext>
              </a:extLst>
            </p:cNvPr>
            <p:cNvSpPr txBox="1"/>
            <p:nvPr/>
          </p:nvSpPr>
          <p:spPr>
            <a:xfrm>
              <a:off x="20650359" y="9533764"/>
              <a:ext cx="72007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04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E71F5B12-51A6-4AA6-AB3A-9DB11A273490}"/>
              </a:ext>
            </a:extLst>
          </p:cNvPr>
          <p:cNvGrpSpPr/>
          <p:nvPr/>
        </p:nvGrpSpPr>
        <p:grpSpPr>
          <a:xfrm>
            <a:off x="21267882" y="11224151"/>
            <a:ext cx="1433092" cy="1095236"/>
            <a:chOff x="21267882" y="11224151"/>
            <a:chExt cx="1433092" cy="1095236"/>
          </a:xfrm>
        </p:grpSpPr>
        <p:sp>
          <p:nvSpPr>
            <p:cNvPr id="33" name="Paralelogramo 32">
              <a:extLst>
                <a:ext uri="{FF2B5EF4-FFF2-40B4-BE49-F238E27FC236}">
                  <a16:creationId xmlns:a16="http://schemas.microsoft.com/office/drawing/2014/main" id="{3BB2CA93-A069-4D0D-8DE7-86DDD6FE1386}"/>
                </a:ext>
              </a:extLst>
            </p:cNvPr>
            <p:cNvSpPr/>
            <p:nvPr/>
          </p:nvSpPr>
          <p:spPr>
            <a:xfrm flipH="1">
              <a:off x="21267882" y="11224151"/>
              <a:ext cx="1433092" cy="1095236"/>
            </a:xfrm>
            <a:prstGeom prst="parallelogram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35">
              <a:extLst>
                <a:ext uri="{FF2B5EF4-FFF2-40B4-BE49-F238E27FC236}">
                  <a16:creationId xmlns:a16="http://schemas.microsoft.com/office/drawing/2014/main" id="{F4BDDB06-6FC1-413B-ABEA-538BEEE68D62}"/>
                </a:ext>
              </a:extLst>
            </p:cNvPr>
            <p:cNvSpPr txBox="1"/>
            <p:nvPr/>
          </p:nvSpPr>
          <p:spPr>
            <a:xfrm>
              <a:off x="21627599" y="11479382"/>
              <a:ext cx="71365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05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690EAAC5-76AE-4ED4-95C9-8839C4A0C21E}"/>
              </a:ext>
            </a:extLst>
          </p:cNvPr>
          <p:cNvGrpSpPr/>
          <p:nvPr/>
        </p:nvGrpSpPr>
        <p:grpSpPr>
          <a:xfrm>
            <a:off x="17371743" y="3428699"/>
            <a:ext cx="1433092" cy="1095236"/>
            <a:chOff x="17371743" y="3428699"/>
            <a:chExt cx="1433092" cy="1095236"/>
          </a:xfrm>
        </p:grpSpPr>
        <p:sp>
          <p:nvSpPr>
            <p:cNvPr id="9" name="Paralelogramo 8">
              <a:extLst>
                <a:ext uri="{FF2B5EF4-FFF2-40B4-BE49-F238E27FC236}">
                  <a16:creationId xmlns:a16="http://schemas.microsoft.com/office/drawing/2014/main" id="{ED727716-08D7-491C-9AE0-0970A5606855}"/>
                </a:ext>
              </a:extLst>
            </p:cNvPr>
            <p:cNvSpPr/>
            <p:nvPr/>
          </p:nvSpPr>
          <p:spPr>
            <a:xfrm flipH="1">
              <a:off x="17371743" y="3428699"/>
              <a:ext cx="1433092" cy="1095236"/>
            </a:xfrm>
            <a:prstGeom prst="parallelogram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35">
              <a:extLst>
                <a:ext uri="{FF2B5EF4-FFF2-40B4-BE49-F238E27FC236}">
                  <a16:creationId xmlns:a16="http://schemas.microsoft.com/office/drawing/2014/main" id="{A8FC42A7-4A26-407E-9959-9DC1058DE683}"/>
                </a:ext>
              </a:extLst>
            </p:cNvPr>
            <p:cNvSpPr txBox="1"/>
            <p:nvPr/>
          </p:nvSpPr>
          <p:spPr>
            <a:xfrm>
              <a:off x="17789169" y="3683930"/>
              <a:ext cx="598241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3538A622-37D1-4FC7-B299-17BA9F772145}"/>
              </a:ext>
            </a:extLst>
          </p:cNvPr>
          <p:cNvGrpSpPr/>
          <p:nvPr/>
        </p:nvGrpSpPr>
        <p:grpSpPr>
          <a:xfrm>
            <a:off x="18345778" y="5377562"/>
            <a:ext cx="1433092" cy="1095236"/>
            <a:chOff x="18345778" y="5377562"/>
            <a:chExt cx="1433092" cy="1095236"/>
          </a:xfrm>
        </p:grpSpPr>
        <p:sp>
          <p:nvSpPr>
            <p:cNvPr id="25" name="Paralelogramo 24">
              <a:extLst>
                <a:ext uri="{FF2B5EF4-FFF2-40B4-BE49-F238E27FC236}">
                  <a16:creationId xmlns:a16="http://schemas.microsoft.com/office/drawing/2014/main" id="{3EE2CD9F-97E9-453F-A736-842B1CF4DA01}"/>
                </a:ext>
              </a:extLst>
            </p:cNvPr>
            <p:cNvSpPr/>
            <p:nvPr/>
          </p:nvSpPr>
          <p:spPr>
            <a:xfrm flipH="1">
              <a:off x="18345778" y="5377562"/>
              <a:ext cx="1433092" cy="1095236"/>
            </a:xfrm>
            <a:prstGeom prst="parallelogram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35">
              <a:extLst>
                <a:ext uri="{FF2B5EF4-FFF2-40B4-BE49-F238E27FC236}">
                  <a16:creationId xmlns:a16="http://schemas.microsoft.com/office/drawing/2014/main" id="{EDEECC1A-66AA-4AAA-AADA-BCBF5BBC3587}"/>
                </a:ext>
              </a:extLst>
            </p:cNvPr>
            <p:cNvSpPr txBox="1"/>
            <p:nvPr/>
          </p:nvSpPr>
          <p:spPr>
            <a:xfrm>
              <a:off x="18719922" y="5632793"/>
              <a:ext cx="68480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7499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">
            <a:extLst>
              <a:ext uri="{FF2B5EF4-FFF2-40B4-BE49-F238E27FC236}">
                <a16:creationId xmlns:a16="http://schemas.microsoft.com/office/drawing/2014/main" id="{F9BEA5B0-5D8F-4D38-9C47-9DDC8060E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5735" y="9129156"/>
            <a:ext cx="9620421" cy="3020294"/>
          </a:xfrm>
          <a:custGeom>
            <a:avLst/>
            <a:gdLst>
              <a:gd name="T0" fmla="*/ 1246 w 15336"/>
              <a:gd name="T1" fmla="*/ 3034 h 5193"/>
              <a:gd name="T2" fmla="*/ 14229 w 15336"/>
              <a:gd name="T3" fmla="*/ 0 h 5193"/>
              <a:gd name="T4" fmla="*/ 15335 w 15336"/>
              <a:gd name="T5" fmla="*/ 1916 h 5193"/>
              <a:gd name="T6" fmla="*/ 0 w 15336"/>
              <a:gd name="T7" fmla="*/ 5192 h 5193"/>
              <a:gd name="T8" fmla="*/ 1246 w 15336"/>
              <a:gd name="T9" fmla="*/ 3034 h 5193"/>
              <a:gd name="connsiteX0" fmla="*/ 812 w 9999"/>
              <a:gd name="connsiteY0" fmla="*/ 5842 h 10270"/>
              <a:gd name="connsiteX1" fmla="*/ 9278 w 9999"/>
              <a:gd name="connsiteY1" fmla="*/ 0 h 10270"/>
              <a:gd name="connsiteX2" fmla="*/ 9999 w 9999"/>
              <a:gd name="connsiteY2" fmla="*/ 3690 h 10270"/>
              <a:gd name="connsiteX3" fmla="*/ 0 w 9999"/>
              <a:gd name="connsiteY3" fmla="*/ 10270 h 10270"/>
              <a:gd name="connsiteX4" fmla="*/ 812 w 9999"/>
              <a:gd name="connsiteY4" fmla="*/ 5842 h 10270"/>
              <a:gd name="connsiteX0" fmla="*/ 812 w 10000"/>
              <a:gd name="connsiteY0" fmla="*/ 5688 h 10000"/>
              <a:gd name="connsiteX1" fmla="*/ 9279 w 10000"/>
              <a:gd name="connsiteY1" fmla="*/ 0 h 10000"/>
              <a:gd name="connsiteX2" fmla="*/ 10000 w 10000"/>
              <a:gd name="connsiteY2" fmla="*/ 3593 h 10000"/>
              <a:gd name="connsiteX3" fmla="*/ 0 w 10000"/>
              <a:gd name="connsiteY3" fmla="*/ 10000 h 10000"/>
              <a:gd name="connsiteX4" fmla="*/ 728 w 10000"/>
              <a:gd name="connsiteY4" fmla="*/ 6120 h 10000"/>
              <a:gd name="connsiteX0" fmla="*/ 696 w 10000"/>
              <a:gd name="connsiteY0" fmla="*/ 6087 h 10000"/>
              <a:gd name="connsiteX1" fmla="*/ 9279 w 10000"/>
              <a:gd name="connsiteY1" fmla="*/ 0 h 10000"/>
              <a:gd name="connsiteX2" fmla="*/ 10000 w 10000"/>
              <a:gd name="connsiteY2" fmla="*/ 3593 h 10000"/>
              <a:gd name="connsiteX3" fmla="*/ 0 w 10000"/>
              <a:gd name="connsiteY3" fmla="*/ 10000 h 10000"/>
              <a:gd name="connsiteX4" fmla="*/ 728 w 10000"/>
              <a:gd name="connsiteY4" fmla="*/ 6120 h 10000"/>
              <a:gd name="connsiteX0" fmla="*/ 696 w 10000"/>
              <a:gd name="connsiteY0" fmla="*/ 5971 h 9884"/>
              <a:gd name="connsiteX1" fmla="*/ 9327 w 10000"/>
              <a:gd name="connsiteY1" fmla="*/ 0 h 9884"/>
              <a:gd name="connsiteX2" fmla="*/ 10000 w 10000"/>
              <a:gd name="connsiteY2" fmla="*/ 3477 h 9884"/>
              <a:gd name="connsiteX3" fmla="*/ 0 w 10000"/>
              <a:gd name="connsiteY3" fmla="*/ 9884 h 9884"/>
              <a:gd name="connsiteX4" fmla="*/ 728 w 10000"/>
              <a:gd name="connsiteY4" fmla="*/ 6004 h 9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9884">
                <a:moveTo>
                  <a:pt x="696" y="5971"/>
                </a:moveTo>
                <a:lnTo>
                  <a:pt x="9327" y="0"/>
                </a:lnTo>
                <a:lnTo>
                  <a:pt x="10000" y="3477"/>
                </a:lnTo>
                <a:lnTo>
                  <a:pt x="0" y="9884"/>
                </a:lnTo>
                <a:cubicBezTo>
                  <a:pt x="271" y="8535"/>
                  <a:pt x="457" y="7353"/>
                  <a:pt x="728" y="6004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FCC51C0-F23E-45E4-A1D0-FD3FDC632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3768" y="10957484"/>
            <a:ext cx="10827776" cy="1357976"/>
          </a:xfrm>
          <a:custGeom>
            <a:avLst/>
            <a:gdLst>
              <a:gd name="T0" fmla="*/ 17227 w 17228"/>
              <a:gd name="T1" fmla="*/ 2158 h 2159"/>
              <a:gd name="T2" fmla="*/ 15981 w 17228"/>
              <a:gd name="T3" fmla="*/ 0 h 2159"/>
              <a:gd name="T4" fmla="*/ 1246 w 17228"/>
              <a:gd name="T5" fmla="*/ 0 h 2159"/>
              <a:gd name="T6" fmla="*/ 0 w 17228"/>
              <a:gd name="T7" fmla="*/ 2158 h 2159"/>
              <a:gd name="T8" fmla="*/ 17227 w 17228"/>
              <a:gd name="T9" fmla="*/ 2158 h 2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28" h="2159">
                <a:moveTo>
                  <a:pt x="17227" y="2158"/>
                </a:moveTo>
                <a:lnTo>
                  <a:pt x="15981" y="0"/>
                </a:lnTo>
                <a:lnTo>
                  <a:pt x="1246" y="0"/>
                </a:lnTo>
                <a:lnTo>
                  <a:pt x="0" y="2158"/>
                </a:lnTo>
                <a:lnTo>
                  <a:pt x="17227" y="215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890E375-27B4-4F93-A982-E56A47CC7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8193" y="7594354"/>
            <a:ext cx="7690346" cy="2604723"/>
          </a:xfrm>
          <a:custGeom>
            <a:avLst/>
            <a:gdLst>
              <a:gd name="T0" fmla="*/ 1246 w 15336"/>
              <a:gd name="T1" fmla="*/ 3034 h 5193"/>
              <a:gd name="T2" fmla="*/ 14229 w 15336"/>
              <a:gd name="T3" fmla="*/ 0 h 5193"/>
              <a:gd name="T4" fmla="*/ 15335 w 15336"/>
              <a:gd name="T5" fmla="*/ 1916 h 5193"/>
              <a:gd name="T6" fmla="*/ 0 w 15336"/>
              <a:gd name="T7" fmla="*/ 5192 h 5193"/>
              <a:gd name="T8" fmla="*/ 1246 w 15336"/>
              <a:gd name="T9" fmla="*/ 3034 h 5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36" h="5193">
                <a:moveTo>
                  <a:pt x="1246" y="3034"/>
                </a:moveTo>
                <a:lnTo>
                  <a:pt x="14229" y="0"/>
                </a:lnTo>
                <a:lnTo>
                  <a:pt x="15335" y="1916"/>
                </a:lnTo>
                <a:lnTo>
                  <a:pt x="0" y="5192"/>
                </a:lnTo>
                <a:lnTo>
                  <a:pt x="1246" y="3034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4D0B71F-B2B7-4034-99B5-9FC61B251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773" y="6073089"/>
            <a:ext cx="5861732" cy="2483110"/>
          </a:xfrm>
          <a:custGeom>
            <a:avLst/>
            <a:gdLst>
              <a:gd name="T0" fmla="*/ 1106 w 11692"/>
              <a:gd name="T1" fmla="*/ 3033 h 4950"/>
              <a:gd name="T2" fmla="*/ 10585 w 11692"/>
              <a:gd name="T3" fmla="*/ 0 h 4950"/>
              <a:gd name="T4" fmla="*/ 11691 w 11692"/>
              <a:gd name="T5" fmla="*/ 1915 h 4950"/>
              <a:gd name="T6" fmla="*/ 0 w 11692"/>
              <a:gd name="T7" fmla="*/ 4949 h 4950"/>
              <a:gd name="T8" fmla="*/ 1106 w 11692"/>
              <a:gd name="T9" fmla="*/ 3033 h 49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92" h="4950">
                <a:moveTo>
                  <a:pt x="1106" y="3033"/>
                </a:moveTo>
                <a:lnTo>
                  <a:pt x="10585" y="0"/>
                </a:lnTo>
                <a:lnTo>
                  <a:pt x="11691" y="1915"/>
                </a:lnTo>
                <a:lnTo>
                  <a:pt x="0" y="4949"/>
                </a:lnTo>
                <a:lnTo>
                  <a:pt x="1106" y="3033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9237F88-8531-4518-A2AA-EAA044647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4595" y="4874651"/>
            <a:ext cx="4106088" cy="2158073"/>
          </a:xfrm>
          <a:custGeom>
            <a:avLst/>
            <a:gdLst>
              <a:gd name="T0" fmla="*/ 1106 w 8190"/>
              <a:gd name="T1" fmla="*/ 2389 h 4305"/>
              <a:gd name="T2" fmla="*/ 7455 w 8190"/>
              <a:gd name="T3" fmla="*/ 0 h 4305"/>
              <a:gd name="T4" fmla="*/ 8189 w 8190"/>
              <a:gd name="T5" fmla="*/ 1271 h 4305"/>
              <a:gd name="T6" fmla="*/ 0 w 8190"/>
              <a:gd name="T7" fmla="*/ 4304 h 4305"/>
              <a:gd name="T8" fmla="*/ 1106 w 8190"/>
              <a:gd name="T9" fmla="*/ 2389 h 4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90" h="4305">
                <a:moveTo>
                  <a:pt x="1106" y="2389"/>
                </a:moveTo>
                <a:lnTo>
                  <a:pt x="7455" y="0"/>
                </a:lnTo>
                <a:lnTo>
                  <a:pt x="8189" y="1271"/>
                </a:lnTo>
                <a:lnTo>
                  <a:pt x="0" y="4304"/>
                </a:lnTo>
                <a:lnTo>
                  <a:pt x="1106" y="2389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54B8752-5C95-4B12-9321-9B95A74D2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773" y="7594354"/>
            <a:ext cx="6741767" cy="961845"/>
          </a:xfrm>
          <a:custGeom>
            <a:avLst/>
            <a:gdLst>
              <a:gd name="T0" fmla="*/ 12337 w 13444"/>
              <a:gd name="T1" fmla="*/ 0 h 1917"/>
              <a:gd name="T2" fmla="*/ 1106 w 13444"/>
              <a:gd name="T3" fmla="*/ 0 h 1917"/>
              <a:gd name="T4" fmla="*/ 0 w 13444"/>
              <a:gd name="T5" fmla="*/ 1916 h 1917"/>
              <a:gd name="T6" fmla="*/ 13443 w 13444"/>
              <a:gd name="T7" fmla="*/ 1916 h 1917"/>
              <a:gd name="T8" fmla="*/ 12337 w 13444"/>
              <a:gd name="T9" fmla="*/ 0 h 1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44" h="1917">
                <a:moveTo>
                  <a:pt x="12337" y="0"/>
                </a:moveTo>
                <a:lnTo>
                  <a:pt x="1106" y="0"/>
                </a:lnTo>
                <a:lnTo>
                  <a:pt x="0" y="1916"/>
                </a:lnTo>
                <a:lnTo>
                  <a:pt x="13443" y="1916"/>
                </a:lnTo>
                <a:lnTo>
                  <a:pt x="1233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D1A7109-F8A5-4D34-BB0C-CB8609178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8193" y="9108755"/>
            <a:ext cx="8638926" cy="1083459"/>
          </a:xfrm>
          <a:custGeom>
            <a:avLst/>
            <a:gdLst>
              <a:gd name="T0" fmla="*/ 17227 w 17228"/>
              <a:gd name="T1" fmla="*/ 2158 h 2159"/>
              <a:gd name="T2" fmla="*/ 15981 w 17228"/>
              <a:gd name="T3" fmla="*/ 0 h 2159"/>
              <a:gd name="T4" fmla="*/ 1246 w 17228"/>
              <a:gd name="T5" fmla="*/ 0 h 2159"/>
              <a:gd name="T6" fmla="*/ 0 w 17228"/>
              <a:gd name="T7" fmla="*/ 2158 h 2159"/>
              <a:gd name="T8" fmla="*/ 17227 w 17228"/>
              <a:gd name="T9" fmla="*/ 2158 h 2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28" h="2159">
                <a:moveTo>
                  <a:pt x="17227" y="2158"/>
                </a:moveTo>
                <a:lnTo>
                  <a:pt x="15981" y="0"/>
                </a:lnTo>
                <a:lnTo>
                  <a:pt x="1246" y="0"/>
                </a:lnTo>
                <a:lnTo>
                  <a:pt x="0" y="2158"/>
                </a:lnTo>
                <a:lnTo>
                  <a:pt x="17227" y="215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CF42A9C-8D06-4C7A-96A5-3D684A460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4595" y="6073089"/>
            <a:ext cx="4986122" cy="959635"/>
          </a:xfrm>
          <a:custGeom>
            <a:avLst/>
            <a:gdLst>
              <a:gd name="T0" fmla="*/ 8835 w 9942"/>
              <a:gd name="T1" fmla="*/ 0 h 1916"/>
              <a:gd name="T2" fmla="*/ 1106 w 9942"/>
              <a:gd name="T3" fmla="*/ 0 h 1916"/>
              <a:gd name="T4" fmla="*/ 0 w 9942"/>
              <a:gd name="T5" fmla="*/ 1915 h 1916"/>
              <a:gd name="T6" fmla="*/ 9941 w 9942"/>
              <a:gd name="T7" fmla="*/ 1915 h 1916"/>
              <a:gd name="T8" fmla="*/ 8835 w 9942"/>
              <a:gd name="T9" fmla="*/ 0 h 1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42" h="1916">
                <a:moveTo>
                  <a:pt x="8835" y="0"/>
                </a:moveTo>
                <a:lnTo>
                  <a:pt x="1106" y="0"/>
                </a:lnTo>
                <a:lnTo>
                  <a:pt x="0" y="1915"/>
                </a:lnTo>
                <a:lnTo>
                  <a:pt x="9941" y="1915"/>
                </a:lnTo>
                <a:lnTo>
                  <a:pt x="883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BA74C64-BD5A-44F4-B610-749C27E90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2418" y="2716578"/>
            <a:ext cx="3228265" cy="2797092"/>
          </a:xfrm>
          <a:custGeom>
            <a:avLst/>
            <a:gdLst>
              <a:gd name="T0" fmla="*/ 5332 w 6438"/>
              <a:gd name="T1" fmla="*/ 3660 h 5577"/>
              <a:gd name="T2" fmla="*/ 5332 w 6438"/>
              <a:gd name="T3" fmla="*/ 3660 h 5577"/>
              <a:gd name="T4" fmla="*/ 3219 w 6438"/>
              <a:gd name="T5" fmla="*/ 0 h 5577"/>
              <a:gd name="T6" fmla="*/ 1106 w 6438"/>
              <a:gd name="T7" fmla="*/ 3660 h 5577"/>
              <a:gd name="T8" fmla="*/ 0 w 6438"/>
              <a:gd name="T9" fmla="*/ 5576 h 5577"/>
              <a:gd name="T10" fmla="*/ 6437 w 6438"/>
              <a:gd name="T11" fmla="*/ 5576 h 5577"/>
              <a:gd name="T12" fmla="*/ 5332 w 6438"/>
              <a:gd name="T13" fmla="*/ 3660 h 5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438" h="5577">
                <a:moveTo>
                  <a:pt x="5332" y="3660"/>
                </a:moveTo>
                <a:lnTo>
                  <a:pt x="5332" y="3660"/>
                </a:lnTo>
                <a:lnTo>
                  <a:pt x="3219" y="0"/>
                </a:lnTo>
                <a:lnTo>
                  <a:pt x="1106" y="3660"/>
                </a:lnTo>
                <a:lnTo>
                  <a:pt x="0" y="5576"/>
                </a:lnTo>
                <a:lnTo>
                  <a:pt x="6437" y="5576"/>
                </a:lnTo>
                <a:lnTo>
                  <a:pt x="5332" y="366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55">
            <a:extLst>
              <a:ext uri="{FF2B5EF4-FFF2-40B4-BE49-F238E27FC236}">
                <a16:creationId xmlns:a16="http://schemas.microsoft.com/office/drawing/2014/main" id="{927BFC9D-5A7B-4D18-BBA8-F0174ED808E9}"/>
              </a:ext>
            </a:extLst>
          </p:cNvPr>
          <p:cNvSpPr txBox="1"/>
          <p:nvPr/>
        </p:nvSpPr>
        <p:spPr>
          <a:xfrm>
            <a:off x="16461174" y="4332888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TextBox 55">
            <a:extLst>
              <a:ext uri="{FF2B5EF4-FFF2-40B4-BE49-F238E27FC236}">
                <a16:creationId xmlns:a16="http://schemas.microsoft.com/office/drawing/2014/main" id="{BDBA524B-F4A8-4C2E-9CBF-86E9817FBF14}"/>
              </a:ext>
            </a:extLst>
          </p:cNvPr>
          <p:cNvSpPr txBox="1"/>
          <p:nvPr/>
        </p:nvSpPr>
        <p:spPr>
          <a:xfrm>
            <a:off x="16447941" y="626051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" name="TextBox 55">
            <a:extLst>
              <a:ext uri="{FF2B5EF4-FFF2-40B4-BE49-F238E27FC236}">
                <a16:creationId xmlns:a16="http://schemas.microsoft.com/office/drawing/2014/main" id="{0007C6D5-E5D2-4F04-A794-B26879071272}"/>
              </a:ext>
            </a:extLst>
          </p:cNvPr>
          <p:cNvSpPr txBox="1"/>
          <p:nvPr/>
        </p:nvSpPr>
        <p:spPr>
          <a:xfrm>
            <a:off x="16443132" y="7782889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TextBox 55">
            <a:extLst>
              <a:ext uri="{FF2B5EF4-FFF2-40B4-BE49-F238E27FC236}">
                <a16:creationId xmlns:a16="http://schemas.microsoft.com/office/drawing/2014/main" id="{B2DB1735-75F0-42C3-A26C-16065E5F1C07}"/>
              </a:ext>
            </a:extLst>
          </p:cNvPr>
          <p:cNvSpPr txBox="1"/>
          <p:nvPr/>
        </p:nvSpPr>
        <p:spPr>
          <a:xfrm>
            <a:off x="16430308" y="9364960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772989D9-56FB-4EA8-8A60-2C5B14597118}"/>
              </a:ext>
            </a:extLst>
          </p:cNvPr>
          <p:cNvSpPr txBox="1"/>
          <p:nvPr/>
        </p:nvSpPr>
        <p:spPr>
          <a:xfrm>
            <a:off x="16433514" y="11344085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63D6A74-109F-44AF-A006-DF287C2B736F}"/>
              </a:ext>
            </a:extLst>
          </p:cNvPr>
          <p:cNvSpPr txBox="1">
            <a:spLocks/>
          </p:cNvSpPr>
          <p:nvPr/>
        </p:nvSpPr>
        <p:spPr>
          <a:xfrm>
            <a:off x="6951294" y="354877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DAB414B-3D4C-4887-87B1-842C9CDF20E4}"/>
              </a:ext>
            </a:extLst>
          </p:cNvPr>
          <p:cNvSpPr txBox="1">
            <a:spLocks/>
          </p:cNvSpPr>
          <p:nvPr/>
        </p:nvSpPr>
        <p:spPr>
          <a:xfrm>
            <a:off x="3173826" y="11088854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B1F09BC-12A0-4140-8AD8-833F4E22D92B}"/>
              </a:ext>
            </a:extLst>
          </p:cNvPr>
          <p:cNvSpPr txBox="1">
            <a:spLocks/>
          </p:cNvSpPr>
          <p:nvPr/>
        </p:nvSpPr>
        <p:spPr>
          <a:xfrm>
            <a:off x="6006927" y="545275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22EA5BBC-A357-4EB0-AD42-2F8E6ECA23ED}"/>
              </a:ext>
            </a:extLst>
          </p:cNvPr>
          <p:cNvSpPr txBox="1">
            <a:spLocks/>
          </p:cNvSpPr>
          <p:nvPr/>
        </p:nvSpPr>
        <p:spPr>
          <a:xfrm>
            <a:off x="5062560" y="732818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33B8313-FC9C-4897-B16E-D18C447E71AC}"/>
              </a:ext>
            </a:extLst>
          </p:cNvPr>
          <p:cNvSpPr txBox="1">
            <a:spLocks/>
          </p:cNvSpPr>
          <p:nvPr/>
        </p:nvSpPr>
        <p:spPr>
          <a:xfrm>
            <a:off x="4118193" y="920851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9EB182E4-AA06-492F-9539-1727139C1DE9}"/>
              </a:ext>
            </a:extLst>
          </p:cNvPr>
          <p:cNvSpPr/>
          <p:nvPr/>
        </p:nvSpPr>
        <p:spPr>
          <a:xfrm>
            <a:off x="5460424" y="3548772"/>
            <a:ext cx="1490870" cy="1095236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elogramo 24">
            <a:extLst>
              <a:ext uri="{FF2B5EF4-FFF2-40B4-BE49-F238E27FC236}">
                <a16:creationId xmlns:a16="http://schemas.microsoft.com/office/drawing/2014/main" id="{07061AFE-8B5F-4FD1-BC6D-07CE756F8DB0}"/>
              </a:ext>
            </a:extLst>
          </p:cNvPr>
          <p:cNvSpPr/>
          <p:nvPr/>
        </p:nvSpPr>
        <p:spPr>
          <a:xfrm>
            <a:off x="1686106" y="11088854"/>
            <a:ext cx="1490870" cy="1095236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aralelogramo 27">
            <a:extLst>
              <a:ext uri="{FF2B5EF4-FFF2-40B4-BE49-F238E27FC236}">
                <a16:creationId xmlns:a16="http://schemas.microsoft.com/office/drawing/2014/main" id="{B2DD13B7-3BC3-4CC3-8CEC-6956832E802F}"/>
              </a:ext>
            </a:extLst>
          </p:cNvPr>
          <p:cNvSpPr/>
          <p:nvPr/>
        </p:nvSpPr>
        <p:spPr>
          <a:xfrm>
            <a:off x="4516844" y="5452756"/>
            <a:ext cx="1490870" cy="1095236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aralelogramo 28">
            <a:extLst>
              <a:ext uri="{FF2B5EF4-FFF2-40B4-BE49-F238E27FC236}">
                <a16:creationId xmlns:a16="http://schemas.microsoft.com/office/drawing/2014/main" id="{7A7E2ADB-4043-4737-B1F1-8D71F81AF4F4}"/>
              </a:ext>
            </a:extLst>
          </p:cNvPr>
          <p:cNvSpPr/>
          <p:nvPr/>
        </p:nvSpPr>
        <p:spPr>
          <a:xfrm>
            <a:off x="3569478" y="7328180"/>
            <a:ext cx="1490870" cy="1095236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elogramo 29">
            <a:extLst>
              <a:ext uri="{FF2B5EF4-FFF2-40B4-BE49-F238E27FC236}">
                <a16:creationId xmlns:a16="http://schemas.microsoft.com/office/drawing/2014/main" id="{2444D37C-7060-46CB-BD2F-E99E0E3444F0}"/>
              </a:ext>
            </a:extLst>
          </p:cNvPr>
          <p:cNvSpPr/>
          <p:nvPr/>
        </p:nvSpPr>
        <p:spPr>
          <a:xfrm>
            <a:off x="2627322" y="9108755"/>
            <a:ext cx="1490870" cy="1095236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hape 2790">
            <a:extLst>
              <a:ext uri="{FF2B5EF4-FFF2-40B4-BE49-F238E27FC236}">
                <a16:creationId xmlns:a16="http://schemas.microsoft.com/office/drawing/2014/main" id="{2D0956E7-59DD-4FDD-BDE9-4AB5E077D6A6}"/>
              </a:ext>
            </a:extLst>
          </p:cNvPr>
          <p:cNvSpPr>
            <a:spLocks noChangeAspect="1"/>
          </p:cNvSpPr>
          <p:nvPr/>
        </p:nvSpPr>
        <p:spPr>
          <a:xfrm>
            <a:off x="4035586" y="767265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792">
            <a:extLst>
              <a:ext uri="{FF2B5EF4-FFF2-40B4-BE49-F238E27FC236}">
                <a16:creationId xmlns:a16="http://schemas.microsoft.com/office/drawing/2014/main" id="{0F4CB44E-4842-4E5A-9790-9BA8A5B35566}"/>
              </a:ext>
            </a:extLst>
          </p:cNvPr>
          <p:cNvSpPr>
            <a:spLocks noChangeAspect="1"/>
          </p:cNvSpPr>
          <p:nvPr/>
        </p:nvSpPr>
        <p:spPr>
          <a:xfrm>
            <a:off x="4982952" y="57210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98">
            <a:extLst>
              <a:ext uri="{FF2B5EF4-FFF2-40B4-BE49-F238E27FC236}">
                <a16:creationId xmlns:a16="http://schemas.microsoft.com/office/drawing/2014/main" id="{11BE0AB9-7256-400B-86FF-B10EFF4AF62D}"/>
              </a:ext>
            </a:extLst>
          </p:cNvPr>
          <p:cNvSpPr>
            <a:spLocks noChangeAspect="1"/>
          </p:cNvSpPr>
          <p:nvPr/>
        </p:nvSpPr>
        <p:spPr>
          <a:xfrm>
            <a:off x="3093430" y="9504012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10">
            <a:extLst>
              <a:ext uri="{FF2B5EF4-FFF2-40B4-BE49-F238E27FC236}">
                <a16:creationId xmlns:a16="http://schemas.microsoft.com/office/drawing/2014/main" id="{4519CED1-103F-403E-B170-859D0ADB2340}"/>
              </a:ext>
            </a:extLst>
          </p:cNvPr>
          <p:cNvSpPr>
            <a:spLocks noChangeAspect="1"/>
          </p:cNvSpPr>
          <p:nvPr/>
        </p:nvSpPr>
        <p:spPr>
          <a:xfrm>
            <a:off x="5926532" y="3842456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815">
            <a:extLst>
              <a:ext uri="{FF2B5EF4-FFF2-40B4-BE49-F238E27FC236}">
                <a16:creationId xmlns:a16="http://schemas.microsoft.com/office/drawing/2014/main" id="{B5623800-8837-4585-9C7C-72B51787B218}"/>
              </a:ext>
            </a:extLst>
          </p:cNvPr>
          <p:cNvSpPr>
            <a:spLocks noChangeAspect="1"/>
          </p:cNvSpPr>
          <p:nvPr/>
        </p:nvSpPr>
        <p:spPr>
          <a:xfrm>
            <a:off x="2177607" y="11357145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480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41B355E-85A7-4119-B984-8A3C336F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945" y="7762173"/>
            <a:ext cx="10433448" cy="4280975"/>
          </a:xfrm>
          <a:custGeom>
            <a:avLst/>
            <a:gdLst>
              <a:gd name="T0" fmla="*/ 0 w 16078"/>
              <a:gd name="T1" fmla="*/ 2938 h 6595"/>
              <a:gd name="T2" fmla="*/ 8024 w 16078"/>
              <a:gd name="T3" fmla="*/ 0 h 6595"/>
              <a:gd name="T4" fmla="*/ 16077 w 16078"/>
              <a:gd name="T5" fmla="*/ 2938 h 6595"/>
              <a:gd name="T6" fmla="*/ 8037 w 16078"/>
              <a:gd name="T7" fmla="*/ 6594 h 6595"/>
              <a:gd name="T8" fmla="*/ 0 w 16078"/>
              <a:gd name="T9" fmla="*/ 2938 h 6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78" h="6595">
                <a:moveTo>
                  <a:pt x="0" y="2938"/>
                </a:moveTo>
                <a:lnTo>
                  <a:pt x="8024" y="0"/>
                </a:lnTo>
                <a:lnTo>
                  <a:pt x="16077" y="2938"/>
                </a:lnTo>
                <a:lnTo>
                  <a:pt x="8037" y="6594"/>
                </a:lnTo>
                <a:lnTo>
                  <a:pt x="0" y="293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0EEDEEE-CE7F-475E-A34A-E12797064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22" y="9668009"/>
            <a:ext cx="5222449" cy="3565572"/>
          </a:xfrm>
          <a:custGeom>
            <a:avLst/>
            <a:gdLst>
              <a:gd name="T0" fmla="*/ 8042 w 8048"/>
              <a:gd name="T1" fmla="*/ 3656 h 5493"/>
              <a:gd name="T2" fmla="*/ 8047 w 8048"/>
              <a:gd name="T3" fmla="*/ 5492 h 5493"/>
              <a:gd name="T4" fmla="*/ 0 w 8048"/>
              <a:gd name="T5" fmla="*/ 1586 h 5493"/>
              <a:gd name="T6" fmla="*/ 5 w 8048"/>
              <a:gd name="T7" fmla="*/ 0 h 5493"/>
              <a:gd name="T8" fmla="*/ 8042 w 8048"/>
              <a:gd name="T9" fmla="*/ 3656 h 5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8" h="5493">
                <a:moveTo>
                  <a:pt x="8042" y="3656"/>
                </a:moveTo>
                <a:lnTo>
                  <a:pt x="8047" y="5492"/>
                </a:lnTo>
                <a:lnTo>
                  <a:pt x="0" y="1586"/>
                </a:lnTo>
                <a:lnTo>
                  <a:pt x="5" y="0"/>
                </a:lnTo>
                <a:lnTo>
                  <a:pt x="8042" y="365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889478E-DA61-488A-9685-499E8313C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4807" y="9668009"/>
            <a:ext cx="5222449" cy="3565572"/>
          </a:xfrm>
          <a:custGeom>
            <a:avLst/>
            <a:gdLst>
              <a:gd name="T0" fmla="*/ 4 w 8049"/>
              <a:gd name="T1" fmla="*/ 3656 h 5493"/>
              <a:gd name="T2" fmla="*/ 0 w 8049"/>
              <a:gd name="T3" fmla="*/ 5492 h 5493"/>
              <a:gd name="T4" fmla="*/ 8048 w 8049"/>
              <a:gd name="T5" fmla="*/ 1586 h 5493"/>
              <a:gd name="T6" fmla="*/ 8042 w 8049"/>
              <a:gd name="T7" fmla="*/ 0 h 5493"/>
              <a:gd name="T8" fmla="*/ 4 w 8049"/>
              <a:gd name="T9" fmla="*/ 3656 h 5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9" h="5493">
                <a:moveTo>
                  <a:pt x="4" y="3656"/>
                </a:moveTo>
                <a:lnTo>
                  <a:pt x="0" y="5492"/>
                </a:lnTo>
                <a:lnTo>
                  <a:pt x="8048" y="1586"/>
                </a:lnTo>
                <a:lnTo>
                  <a:pt x="8042" y="0"/>
                </a:lnTo>
                <a:lnTo>
                  <a:pt x="4" y="365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35">
            <a:extLst>
              <a:ext uri="{FF2B5EF4-FFF2-40B4-BE49-F238E27FC236}">
                <a16:creationId xmlns:a16="http://schemas.microsoft.com/office/drawing/2014/main" id="{AA94E69D-56D8-4083-80F7-CCF33AB54C16}"/>
              </a:ext>
            </a:extLst>
          </p:cNvPr>
          <p:cNvSpPr txBox="1"/>
          <p:nvPr/>
        </p:nvSpPr>
        <p:spPr>
          <a:xfrm>
            <a:off x="9325997" y="11158408"/>
            <a:ext cx="7200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7" name="Shape 2841">
            <a:extLst>
              <a:ext uri="{FF2B5EF4-FFF2-40B4-BE49-F238E27FC236}">
                <a16:creationId xmlns:a16="http://schemas.microsoft.com/office/drawing/2014/main" id="{C47E04B8-7816-4B4A-8690-2000ABCC33B9}"/>
              </a:ext>
            </a:extLst>
          </p:cNvPr>
          <p:cNvSpPr>
            <a:spLocks noChangeAspect="1"/>
          </p:cNvSpPr>
          <p:nvPr/>
        </p:nvSpPr>
        <p:spPr>
          <a:xfrm>
            <a:off x="4172511" y="11210302"/>
            <a:ext cx="587872" cy="480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BD5B605-D782-4EDA-95D3-C3F68434A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5027" y="5945048"/>
            <a:ext cx="8833807" cy="3642836"/>
          </a:xfrm>
          <a:custGeom>
            <a:avLst/>
            <a:gdLst>
              <a:gd name="T0" fmla="*/ 0 w 13612"/>
              <a:gd name="T1" fmla="*/ 2509 h 5615"/>
              <a:gd name="T2" fmla="*/ 6791 w 13612"/>
              <a:gd name="T3" fmla="*/ 0 h 5615"/>
              <a:gd name="T4" fmla="*/ 13611 w 13612"/>
              <a:gd name="T5" fmla="*/ 2531 h 5615"/>
              <a:gd name="T6" fmla="*/ 6828 w 13612"/>
              <a:gd name="T7" fmla="*/ 5614 h 5615"/>
              <a:gd name="T8" fmla="*/ 0 w 13612"/>
              <a:gd name="T9" fmla="*/ 2509 h 5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12" h="5615">
                <a:moveTo>
                  <a:pt x="0" y="2509"/>
                </a:moveTo>
                <a:lnTo>
                  <a:pt x="6791" y="0"/>
                </a:lnTo>
                <a:lnTo>
                  <a:pt x="13611" y="2531"/>
                </a:lnTo>
                <a:lnTo>
                  <a:pt x="6828" y="5614"/>
                </a:lnTo>
                <a:lnTo>
                  <a:pt x="0" y="2509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14A210BF-95F5-43D3-8C02-22885172D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5027" y="7573308"/>
            <a:ext cx="4435503" cy="3207869"/>
          </a:xfrm>
          <a:custGeom>
            <a:avLst/>
            <a:gdLst>
              <a:gd name="T0" fmla="*/ 0 w 6835"/>
              <a:gd name="T1" fmla="*/ 1625 h 4943"/>
              <a:gd name="T2" fmla="*/ 6834 w 6835"/>
              <a:gd name="T3" fmla="*/ 4942 h 4943"/>
              <a:gd name="T4" fmla="*/ 6829 w 6835"/>
              <a:gd name="T5" fmla="*/ 3106 h 4943"/>
              <a:gd name="T6" fmla="*/ 0 w 6835"/>
              <a:gd name="T7" fmla="*/ 0 h 4943"/>
              <a:gd name="T8" fmla="*/ 0 w 6835"/>
              <a:gd name="T9" fmla="*/ 1625 h 4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35" h="4943">
                <a:moveTo>
                  <a:pt x="0" y="1625"/>
                </a:moveTo>
                <a:lnTo>
                  <a:pt x="6834" y="4942"/>
                </a:lnTo>
                <a:lnTo>
                  <a:pt x="6829" y="3106"/>
                </a:lnTo>
                <a:lnTo>
                  <a:pt x="0" y="0"/>
                </a:lnTo>
                <a:lnTo>
                  <a:pt x="0" y="16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5C4FE6C4-4F18-48AB-880F-BEEC84321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4807" y="7587615"/>
            <a:ext cx="4404026" cy="3193562"/>
          </a:xfrm>
          <a:custGeom>
            <a:avLst/>
            <a:gdLst>
              <a:gd name="T0" fmla="*/ 6785 w 6786"/>
              <a:gd name="T1" fmla="*/ 0 h 4920"/>
              <a:gd name="T2" fmla="*/ 4 w 6786"/>
              <a:gd name="T3" fmla="*/ 3083 h 4920"/>
              <a:gd name="T4" fmla="*/ 0 w 6786"/>
              <a:gd name="T5" fmla="*/ 4919 h 4920"/>
              <a:gd name="T6" fmla="*/ 6785 w 6786"/>
              <a:gd name="T7" fmla="*/ 1626 h 4920"/>
              <a:gd name="T8" fmla="*/ 6785 w 6786"/>
              <a:gd name="T9" fmla="*/ 0 h 4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86" h="4920">
                <a:moveTo>
                  <a:pt x="6785" y="0"/>
                </a:moveTo>
                <a:lnTo>
                  <a:pt x="4" y="3083"/>
                </a:lnTo>
                <a:lnTo>
                  <a:pt x="0" y="4919"/>
                </a:lnTo>
                <a:lnTo>
                  <a:pt x="6785" y="1626"/>
                </a:lnTo>
                <a:lnTo>
                  <a:pt x="678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35">
            <a:extLst>
              <a:ext uri="{FF2B5EF4-FFF2-40B4-BE49-F238E27FC236}">
                <a16:creationId xmlns:a16="http://schemas.microsoft.com/office/drawing/2014/main" id="{0AAD4394-155F-48CE-B89B-187F1550F6A7}"/>
              </a:ext>
            </a:extLst>
          </p:cNvPr>
          <p:cNvSpPr txBox="1"/>
          <p:nvPr/>
        </p:nvSpPr>
        <p:spPr>
          <a:xfrm>
            <a:off x="8929608" y="8892008"/>
            <a:ext cx="6944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9" name="Shape 2858">
            <a:extLst>
              <a:ext uri="{FF2B5EF4-FFF2-40B4-BE49-F238E27FC236}">
                <a16:creationId xmlns:a16="http://schemas.microsoft.com/office/drawing/2014/main" id="{C689CA0F-CE78-4007-BAE3-21672135106D}"/>
              </a:ext>
            </a:extLst>
          </p:cNvPr>
          <p:cNvSpPr>
            <a:spLocks noChangeAspect="1"/>
          </p:cNvSpPr>
          <p:nvPr/>
        </p:nvSpPr>
        <p:spPr>
          <a:xfrm>
            <a:off x="4622285" y="8883307"/>
            <a:ext cx="480987" cy="587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98" y="4909"/>
                  <a:pt x="1200" y="4030"/>
                  <a:pt x="1200" y="2945"/>
                </a:cubicBezTo>
                <a:cubicBezTo>
                  <a:pt x="1200" y="1861"/>
                  <a:pt x="5498" y="982"/>
                  <a:pt x="10800" y="982"/>
                </a:cubicBezTo>
                <a:cubicBezTo>
                  <a:pt x="16102" y="982"/>
                  <a:pt x="20400" y="1861"/>
                  <a:pt x="20400" y="2945"/>
                </a:cubicBezTo>
                <a:cubicBezTo>
                  <a:pt x="20400" y="4030"/>
                  <a:pt x="16102" y="4909"/>
                  <a:pt x="10800" y="4909"/>
                </a:cubicBezTo>
                <a:moveTo>
                  <a:pt x="20400" y="6873"/>
                </a:moveTo>
                <a:cubicBezTo>
                  <a:pt x="20400" y="7957"/>
                  <a:pt x="16102" y="8836"/>
                  <a:pt x="10800" y="8836"/>
                </a:cubicBezTo>
                <a:cubicBezTo>
                  <a:pt x="5498" y="8836"/>
                  <a:pt x="1200" y="7957"/>
                  <a:pt x="1200" y="6873"/>
                </a:cubicBezTo>
                <a:lnTo>
                  <a:pt x="1200" y="4291"/>
                </a:lnTo>
                <a:cubicBezTo>
                  <a:pt x="2993" y="5240"/>
                  <a:pt x="6615" y="5891"/>
                  <a:pt x="10800" y="5891"/>
                </a:cubicBezTo>
                <a:cubicBezTo>
                  <a:pt x="14986" y="5891"/>
                  <a:pt x="18607" y="5240"/>
                  <a:pt x="20400" y="4291"/>
                </a:cubicBezTo>
                <a:cubicBezTo>
                  <a:pt x="20400" y="4291"/>
                  <a:pt x="20400" y="6873"/>
                  <a:pt x="20400" y="6873"/>
                </a:cubicBezTo>
                <a:close/>
                <a:moveTo>
                  <a:pt x="10800" y="10800"/>
                </a:moveTo>
                <a:cubicBezTo>
                  <a:pt x="5498" y="10800"/>
                  <a:pt x="1200" y="9921"/>
                  <a:pt x="1200" y="8836"/>
                </a:cubicBezTo>
                <a:cubicBezTo>
                  <a:pt x="1200" y="8672"/>
                  <a:pt x="1309" y="8514"/>
                  <a:pt x="1494" y="8362"/>
                </a:cubicBezTo>
                <a:cubicBezTo>
                  <a:pt x="3370" y="9232"/>
                  <a:pt x="6830" y="9818"/>
                  <a:pt x="10800" y="9818"/>
                </a:cubicBezTo>
                <a:cubicBezTo>
                  <a:pt x="14770" y="9818"/>
                  <a:pt x="18230" y="9232"/>
                  <a:pt x="20106" y="8362"/>
                </a:cubicBezTo>
                <a:cubicBezTo>
                  <a:pt x="20291" y="8514"/>
                  <a:pt x="20400" y="8672"/>
                  <a:pt x="20400" y="8836"/>
                </a:cubicBezTo>
                <a:cubicBezTo>
                  <a:pt x="20400" y="9921"/>
                  <a:pt x="16102" y="10800"/>
                  <a:pt x="10800" y="10800"/>
                </a:cubicBezTo>
                <a:moveTo>
                  <a:pt x="20400" y="12764"/>
                </a:moveTo>
                <a:cubicBezTo>
                  <a:pt x="20400" y="13848"/>
                  <a:pt x="16102" y="14727"/>
                  <a:pt x="10800" y="14727"/>
                </a:cubicBezTo>
                <a:cubicBezTo>
                  <a:pt x="5498" y="14727"/>
                  <a:pt x="1200" y="13848"/>
                  <a:pt x="1200" y="12764"/>
                </a:cubicBezTo>
                <a:lnTo>
                  <a:pt x="1200" y="10182"/>
                </a:lnTo>
                <a:cubicBezTo>
                  <a:pt x="2993" y="11131"/>
                  <a:pt x="6615" y="11782"/>
                  <a:pt x="10800" y="11782"/>
                </a:cubicBezTo>
                <a:cubicBezTo>
                  <a:pt x="14986" y="11782"/>
                  <a:pt x="18607" y="11131"/>
                  <a:pt x="20400" y="10182"/>
                </a:cubicBezTo>
                <a:cubicBezTo>
                  <a:pt x="20400" y="10182"/>
                  <a:pt x="20400" y="12764"/>
                  <a:pt x="20400" y="12764"/>
                </a:cubicBezTo>
                <a:close/>
                <a:moveTo>
                  <a:pt x="10800" y="16691"/>
                </a:moveTo>
                <a:cubicBezTo>
                  <a:pt x="5498" y="16691"/>
                  <a:pt x="1200" y="15812"/>
                  <a:pt x="1200" y="14727"/>
                </a:cubicBezTo>
                <a:cubicBezTo>
                  <a:pt x="1200" y="14563"/>
                  <a:pt x="1309" y="14405"/>
                  <a:pt x="1494" y="14253"/>
                </a:cubicBezTo>
                <a:cubicBezTo>
                  <a:pt x="3370" y="15123"/>
                  <a:pt x="6830" y="15709"/>
                  <a:pt x="10800" y="15709"/>
                </a:cubicBezTo>
                <a:cubicBezTo>
                  <a:pt x="14770" y="15709"/>
                  <a:pt x="18230" y="15123"/>
                  <a:pt x="20106" y="14253"/>
                </a:cubicBezTo>
                <a:cubicBezTo>
                  <a:pt x="20291" y="14405"/>
                  <a:pt x="20400" y="14563"/>
                  <a:pt x="20400" y="14727"/>
                </a:cubicBezTo>
                <a:cubicBezTo>
                  <a:pt x="20400" y="15812"/>
                  <a:pt x="16102" y="16691"/>
                  <a:pt x="10800" y="16691"/>
                </a:cubicBezTo>
                <a:moveTo>
                  <a:pt x="20400" y="18655"/>
                </a:moveTo>
                <a:cubicBezTo>
                  <a:pt x="20400" y="19739"/>
                  <a:pt x="16102" y="20618"/>
                  <a:pt x="10800" y="20618"/>
                </a:cubicBezTo>
                <a:cubicBezTo>
                  <a:pt x="5498" y="20618"/>
                  <a:pt x="1200" y="19739"/>
                  <a:pt x="1200" y="18655"/>
                </a:cubicBezTo>
                <a:lnTo>
                  <a:pt x="1200" y="16073"/>
                </a:lnTo>
                <a:cubicBezTo>
                  <a:pt x="2993" y="17022"/>
                  <a:pt x="6615" y="17673"/>
                  <a:pt x="10800" y="17673"/>
                </a:cubicBezTo>
                <a:cubicBezTo>
                  <a:pt x="14986" y="17673"/>
                  <a:pt x="18607" y="17022"/>
                  <a:pt x="20400" y="16073"/>
                </a:cubicBezTo>
                <a:cubicBezTo>
                  <a:pt x="20400" y="16073"/>
                  <a:pt x="20400" y="18655"/>
                  <a:pt x="20400" y="18655"/>
                </a:cubicBezTo>
                <a:close/>
                <a:moveTo>
                  <a:pt x="21600" y="2945"/>
                </a:moveTo>
                <a:cubicBezTo>
                  <a:pt x="21600" y="1319"/>
                  <a:pt x="16765" y="0"/>
                  <a:pt x="10800" y="0"/>
                </a:cubicBezTo>
                <a:cubicBezTo>
                  <a:pt x="4835" y="0"/>
                  <a:pt x="0" y="1319"/>
                  <a:pt x="0" y="2945"/>
                </a:cubicBezTo>
                <a:lnTo>
                  <a:pt x="0" y="6873"/>
                </a:lnTo>
                <a:cubicBezTo>
                  <a:pt x="0" y="7218"/>
                  <a:pt x="229" y="7547"/>
                  <a:pt x="628" y="7855"/>
                </a:cubicBezTo>
                <a:cubicBezTo>
                  <a:pt x="229" y="8162"/>
                  <a:pt x="0" y="8492"/>
                  <a:pt x="0" y="8836"/>
                </a:cubicBezTo>
                <a:lnTo>
                  <a:pt x="0" y="12764"/>
                </a:lnTo>
                <a:cubicBezTo>
                  <a:pt x="0" y="13109"/>
                  <a:pt x="229" y="13438"/>
                  <a:pt x="628" y="13745"/>
                </a:cubicBezTo>
                <a:cubicBezTo>
                  <a:pt x="229" y="14053"/>
                  <a:pt x="0" y="14383"/>
                  <a:pt x="0" y="14727"/>
                </a:cubicBezTo>
                <a:lnTo>
                  <a:pt x="0" y="18655"/>
                </a:lnTo>
                <a:cubicBezTo>
                  <a:pt x="0" y="20281"/>
                  <a:pt x="4835" y="21600"/>
                  <a:pt x="10800" y="21600"/>
                </a:cubicBezTo>
                <a:cubicBezTo>
                  <a:pt x="16765" y="21600"/>
                  <a:pt x="21600" y="20281"/>
                  <a:pt x="21600" y="18655"/>
                </a:cubicBezTo>
                <a:lnTo>
                  <a:pt x="21600" y="14727"/>
                </a:lnTo>
                <a:cubicBezTo>
                  <a:pt x="21600" y="14383"/>
                  <a:pt x="21371" y="14053"/>
                  <a:pt x="20972" y="13745"/>
                </a:cubicBezTo>
                <a:cubicBezTo>
                  <a:pt x="21371" y="13438"/>
                  <a:pt x="21600" y="13109"/>
                  <a:pt x="21600" y="12764"/>
                </a:cubicBezTo>
                <a:lnTo>
                  <a:pt x="21600" y="8836"/>
                </a:lnTo>
                <a:cubicBezTo>
                  <a:pt x="21600" y="8492"/>
                  <a:pt x="21371" y="8162"/>
                  <a:pt x="20972" y="7855"/>
                </a:cubicBezTo>
                <a:cubicBezTo>
                  <a:pt x="21371" y="7547"/>
                  <a:pt x="21600" y="7218"/>
                  <a:pt x="21600" y="6873"/>
                </a:cubicBezTo>
                <a:cubicBezTo>
                  <a:pt x="21600" y="6873"/>
                  <a:pt x="21600" y="2945"/>
                  <a:pt x="21600" y="29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C2C3C99-18F4-4B8F-9804-1E207C3BA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822" y="4239525"/>
            <a:ext cx="7039573" cy="2893093"/>
          </a:xfrm>
          <a:custGeom>
            <a:avLst/>
            <a:gdLst>
              <a:gd name="T0" fmla="*/ 0 w 10850"/>
              <a:gd name="T1" fmla="*/ 1964 h 4460"/>
              <a:gd name="T2" fmla="*/ 5443 w 10850"/>
              <a:gd name="T3" fmla="*/ 0 h 4460"/>
              <a:gd name="T4" fmla="*/ 10849 w 10850"/>
              <a:gd name="T5" fmla="*/ 2021 h 4460"/>
              <a:gd name="T6" fmla="*/ 5484 w 10850"/>
              <a:gd name="T7" fmla="*/ 4459 h 4460"/>
              <a:gd name="T8" fmla="*/ 0 w 10850"/>
              <a:gd name="T9" fmla="*/ 1964 h 4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50" h="4460">
                <a:moveTo>
                  <a:pt x="0" y="1964"/>
                </a:moveTo>
                <a:lnTo>
                  <a:pt x="5443" y="0"/>
                </a:lnTo>
                <a:lnTo>
                  <a:pt x="10849" y="2021"/>
                </a:lnTo>
                <a:lnTo>
                  <a:pt x="5484" y="4459"/>
                </a:lnTo>
                <a:lnTo>
                  <a:pt x="0" y="196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5EAD074E-0EC6-4F64-ACAB-172868CA8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822" y="5515805"/>
            <a:ext cx="3562709" cy="2810106"/>
          </a:xfrm>
          <a:custGeom>
            <a:avLst/>
            <a:gdLst>
              <a:gd name="T0" fmla="*/ 0 w 5491"/>
              <a:gd name="T1" fmla="*/ 1667 h 4331"/>
              <a:gd name="T2" fmla="*/ 5490 w 5491"/>
              <a:gd name="T3" fmla="*/ 4330 h 4331"/>
              <a:gd name="T4" fmla="*/ 5485 w 5491"/>
              <a:gd name="T5" fmla="*/ 2495 h 4331"/>
              <a:gd name="T6" fmla="*/ 0 w 5491"/>
              <a:gd name="T7" fmla="*/ 0 h 4331"/>
              <a:gd name="T8" fmla="*/ 0 w 5491"/>
              <a:gd name="T9" fmla="*/ 1667 h 4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91" h="4331">
                <a:moveTo>
                  <a:pt x="0" y="1667"/>
                </a:moveTo>
                <a:lnTo>
                  <a:pt x="5490" y="4330"/>
                </a:lnTo>
                <a:lnTo>
                  <a:pt x="5485" y="2495"/>
                </a:lnTo>
                <a:lnTo>
                  <a:pt x="0" y="0"/>
                </a:lnTo>
                <a:lnTo>
                  <a:pt x="0" y="166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DDD8546-7065-497D-8FB8-CF6D09047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4808" y="5550145"/>
            <a:ext cx="3485447" cy="2772906"/>
          </a:xfrm>
          <a:custGeom>
            <a:avLst/>
            <a:gdLst>
              <a:gd name="T0" fmla="*/ 5368 w 5369"/>
              <a:gd name="T1" fmla="*/ 0 h 4275"/>
              <a:gd name="T2" fmla="*/ 4 w 5369"/>
              <a:gd name="T3" fmla="*/ 2439 h 4275"/>
              <a:gd name="T4" fmla="*/ 0 w 5369"/>
              <a:gd name="T5" fmla="*/ 4274 h 4275"/>
              <a:gd name="T6" fmla="*/ 5368 w 5369"/>
              <a:gd name="T7" fmla="*/ 1670 h 4275"/>
              <a:gd name="T8" fmla="*/ 5368 w 5369"/>
              <a:gd name="T9" fmla="*/ 0 h 4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69" h="4275">
                <a:moveTo>
                  <a:pt x="5368" y="0"/>
                </a:moveTo>
                <a:lnTo>
                  <a:pt x="4" y="2439"/>
                </a:lnTo>
                <a:lnTo>
                  <a:pt x="0" y="4274"/>
                </a:lnTo>
                <a:lnTo>
                  <a:pt x="5368" y="1670"/>
                </a:lnTo>
                <a:lnTo>
                  <a:pt x="536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Box 35">
            <a:extLst>
              <a:ext uri="{FF2B5EF4-FFF2-40B4-BE49-F238E27FC236}">
                <a16:creationId xmlns:a16="http://schemas.microsoft.com/office/drawing/2014/main" id="{872A9700-22AE-4AB6-8A39-834B2EA1126B}"/>
              </a:ext>
            </a:extLst>
          </p:cNvPr>
          <p:cNvSpPr txBox="1"/>
          <p:nvPr/>
        </p:nvSpPr>
        <p:spPr>
          <a:xfrm>
            <a:off x="8475130" y="6644210"/>
            <a:ext cx="6848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8" name="Shape 2847">
            <a:extLst>
              <a:ext uri="{FF2B5EF4-FFF2-40B4-BE49-F238E27FC236}">
                <a16:creationId xmlns:a16="http://schemas.microsoft.com/office/drawing/2014/main" id="{29692B2E-47D0-4083-A782-B8870A32EA16}"/>
              </a:ext>
            </a:extLst>
          </p:cNvPr>
          <p:cNvSpPr>
            <a:spLocks noChangeAspect="1"/>
          </p:cNvSpPr>
          <p:nvPr/>
        </p:nvSpPr>
        <p:spPr>
          <a:xfrm>
            <a:off x="5005241" y="6626925"/>
            <a:ext cx="587872" cy="587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55">
            <a:extLst>
              <a:ext uri="{FF2B5EF4-FFF2-40B4-BE49-F238E27FC236}">
                <a16:creationId xmlns:a16="http://schemas.microsoft.com/office/drawing/2014/main" id="{F29E8D5C-BC9D-45ED-94CA-C8FCE1FFC95A}"/>
              </a:ext>
            </a:extLst>
          </p:cNvPr>
          <p:cNvSpPr txBox="1"/>
          <p:nvPr/>
        </p:nvSpPr>
        <p:spPr>
          <a:xfrm>
            <a:off x="10682998" y="329520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95B74116-8B77-4A5C-BB6C-C81CE39D231A}"/>
              </a:ext>
            </a:extLst>
          </p:cNvPr>
          <p:cNvSpPr txBox="1">
            <a:spLocks/>
          </p:cNvSpPr>
          <p:nvPr/>
        </p:nvSpPr>
        <p:spPr>
          <a:xfrm>
            <a:off x="10671239" y="3911715"/>
            <a:ext cx="88233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8" name="TextBox 55">
            <a:extLst>
              <a:ext uri="{FF2B5EF4-FFF2-40B4-BE49-F238E27FC236}">
                <a16:creationId xmlns:a16="http://schemas.microsoft.com/office/drawing/2014/main" id="{DEE70616-2F9C-4502-9B2B-40F603BB1C80}"/>
              </a:ext>
            </a:extLst>
          </p:cNvPr>
          <p:cNvSpPr txBox="1"/>
          <p:nvPr/>
        </p:nvSpPr>
        <p:spPr>
          <a:xfrm>
            <a:off x="11619857" y="54283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2F7A926-3CA7-49DC-BEEB-96E271DD66A3}"/>
              </a:ext>
            </a:extLst>
          </p:cNvPr>
          <p:cNvSpPr txBox="1">
            <a:spLocks/>
          </p:cNvSpPr>
          <p:nvPr/>
        </p:nvSpPr>
        <p:spPr>
          <a:xfrm>
            <a:off x="11649116" y="6043807"/>
            <a:ext cx="88233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BB0CEA7F-6E45-4836-B5F3-1C3F0AC5C588}"/>
              </a:ext>
            </a:extLst>
          </p:cNvPr>
          <p:cNvSpPr txBox="1"/>
          <p:nvPr/>
        </p:nvSpPr>
        <p:spPr>
          <a:xfrm>
            <a:off x="12640276" y="75097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034C662-31E5-491A-8B58-EF72A1A35258}"/>
              </a:ext>
            </a:extLst>
          </p:cNvPr>
          <p:cNvSpPr txBox="1">
            <a:spLocks/>
          </p:cNvSpPr>
          <p:nvPr/>
        </p:nvSpPr>
        <p:spPr>
          <a:xfrm>
            <a:off x="12674093" y="8123174"/>
            <a:ext cx="88233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55">
            <a:extLst>
              <a:ext uri="{FF2B5EF4-FFF2-40B4-BE49-F238E27FC236}">
                <a16:creationId xmlns:a16="http://schemas.microsoft.com/office/drawing/2014/main" id="{5687096D-20A6-4DD4-8A56-E8182EAF5166}"/>
              </a:ext>
            </a:extLst>
          </p:cNvPr>
          <p:cNvSpPr txBox="1"/>
          <p:nvPr/>
        </p:nvSpPr>
        <p:spPr>
          <a:xfrm>
            <a:off x="13653100" y="964452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67E9463-6A1D-4DF4-8F45-26E0553DC41E}"/>
              </a:ext>
            </a:extLst>
          </p:cNvPr>
          <p:cNvSpPr txBox="1">
            <a:spLocks/>
          </p:cNvSpPr>
          <p:nvPr/>
        </p:nvSpPr>
        <p:spPr>
          <a:xfrm>
            <a:off x="13699069" y="10257939"/>
            <a:ext cx="8823359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F6A1636A-CC2C-432F-95F0-2E62EA06E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2185" y="2498951"/>
            <a:ext cx="5193832" cy="2111871"/>
          </a:xfrm>
          <a:custGeom>
            <a:avLst/>
            <a:gdLst>
              <a:gd name="T0" fmla="*/ 0 w 8003"/>
              <a:gd name="T1" fmla="*/ 1437 h 3254"/>
              <a:gd name="T2" fmla="*/ 4034 w 8003"/>
              <a:gd name="T3" fmla="*/ 0 h 3254"/>
              <a:gd name="T4" fmla="*/ 8002 w 8003"/>
              <a:gd name="T5" fmla="*/ 1432 h 3254"/>
              <a:gd name="T6" fmla="*/ 3994 w 8003"/>
              <a:gd name="T7" fmla="*/ 3253 h 3254"/>
              <a:gd name="T8" fmla="*/ 0 w 8003"/>
              <a:gd name="T9" fmla="*/ 1437 h 3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03" h="3254">
                <a:moveTo>
                  <a:pt x="0" y="1437"/>
                </a:moveTo>
                <a:lnTo>
                  <a:pt x="4034" y="0"/>
                </a:lnTo>
                <a:lnTo>
                  <a:pt x="8002" y="1432"/>
                </a:lnTo>
                <a:lnTo>
                  <a:pt x="3994" y="3253"/>
                </a:lnTo>
                <a:lnTo>
                  <a:pt x="0" y="1437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F04EA25-8F7A-47B4-BF23-D48506AB2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047" y="3431838"/>
            <a:ext cx="2595484" cy="2369417"/>
          </a:xfrm>
          <a:custGeom>
            <a:avLst/>
            <a:gdLst>
              <a:gd name="T0" fmla="*/ 0 w 3999"/>
              <a:gd name="T1" fmla="*/ 1712 h 3653"/>
              <a:gd name="T2" fmla="*/ 3998 w 3999"/>
              <a:gd name="T3" fmla="*/ 3652 h 3653"/>
              <a:gd name="T4" fmla="*/ 3993 w 3999"/>
              <a:gd name="T5" fmla="*/ 1816 h 3653"/>
              <a:gd name="T6" fmla="*/ 0 w 3999"/>
              <a:gd name="T7" fmla="*/ 0 h 3653"/>
              <a:gd name="T8" fmla="*/ 0 w 3999"/>
              <a:gd name="T9" fmla="*/ 1712 h 3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99" h="3653">
                <a:moveTo>
                  <a:pt x="0" y="1712"/>
                </a:moveTo>
                <a:lnTo>
                  <a:pt x="3998" y="3652"/>
                </a:lnTo>
                <a:lnTo>
                  <a:pt x="3993" y="1816"/>
                </a:lnTo>
                <a:lnTo>
                  <a:pt x="0" y="0"/>
                </a:lnTo>
                <a:lnTo>
                  <a:pt x="0" y="171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0368E595-6748-464F-A8A8-3079A869B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1947" y="3426114"/>
            <a:ext cx="2604070" cy="2375140"/>
          </a:xfrm>
          <a:custGeom>
            <a:avLst/>
            <a:gdLst>
              <a:gd name="T0" fmla="*/ 4012 w 4013"/>
              <a:gd name="T1" fmla="*/ 0 h 3660"/>
              <a:gd name="T2" fmla="*/ 4 w 4013"/>
              <a:gd name="T3" fmla="*/ 1823 h 3660"/>
              <a:gd name="T4" fmla="*/ 0 w 4013"/>
              <a:gd name="T5" fmla="*/ 3659 h 3660"/>
              <a:gd name="T6" fmla="*/ 4012 w 4013"/>
              <a:gd name="T7" fmla="*/ 1712 h 3660"/>
              <a:gd name="T8" fmla="*/ 4012 w 4013"/>
              <a:gd name="T9" fmla="*/ 0 h 3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3" h="3660">
                <a:moveTo>
                  <a:pt x="4012" y="0"/>
                </a:moveTo>
                <a:lnTo>
                  <a:pt x="4" y="1823"/>
                </a:lnTo>
                <a:lnTo>
                  <a:pt x="0" y="3659"/>
                </a:lnTo>
                <a:lnTo>
                  <a:pt x="4012" y="1712"/>
                </a:lnTo>
                <a:lnTo>
                  <a:pt x="401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35">
            <a:extLst>
              <a:ext uri="{FF2B5EF4-FFF2-40B4-BE49-F238E27FC236}">
                <a16:creationId xmlns:a16="http://schemas.microsoft.com/office/drawing/2014/main" id="{52E98899-33ED-42E6-9C8C-0003FE18248C}"/>
              </a:ext>
            </a:extLst>
          </p:cNvPr>
          <p:cNvSpPr txBox="1"/>
          <p:nvPr/>
        </p:nvSpPr>
        <p:spPr>
          <a:xfrm>
            <a:off x="7842952" y="4321296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6" name="Shape 2833">
            <a:extLst>
              <a:ext uri="{FF2B5EF4-FFF2-40B4-BE49-F238E27FC236}">
                <a16:creationId xmlns:a16="http://schemas.microsoft.com/office/drawing/2014/main" id="{36D660C2-8E12-4DAA-9975-B33E41B3F3DD}"/>
              </a:ext>
            </a:extLst>
          </p:cNvPr>
          <p:cNvSpPr>
            <a:spLocks noChangeAspect="1"/>
          </p:cNvSpPr>
          <p:nvPr/>
        </p:nvSpPr>
        <p:spPr>
          <a:xfrm>
            <a:off x="5488854" y="4322610"/>
            <a:ext cx="587872" cy="587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  <a:moveTo>
                  <a:pt x="7140" y="14181"/>
                </a:moveTo>
                <a:cubicBezTo>
                  <a:pt x="6970" y="13741"/>
                  <a:pt x="6873" y="13264"/>
                  <a:pt x="6873" y="12764"/>
                </a:cubicBezTo>
                <a:cubicBezTo>
                  <a:pt x="6873" y="10595"/>
                  <a:pt x="8631" y="8836"/>
                  <a:pt x="10800" y="8836"/>
                </a:cubicBezTo>
                <a:cubicBezTo>
                  <a:pt x="11300" y="8836"/>
                  <a:pt x="11777" y="8934"/>
                  <a:pt x="12217" y="9104"/>
                </a:cubicBezTo>
                <a:lnTo>
                  <a:pt x="13217" y="8494"/>
                </a:lnTo>
                <a:cubicBezTo>
                  <a:pt x="12503" y="8089"/>
                  <a:pt x="11680" y="7855"/>
                  <a:pt x="10800" y="7855"/>
                </a:cubicBezTo>
                <a:cubicBezTo>
                  <a:pt x="8089" y="7855"/>
                  <a:pt x="5891" y="10053"/>
                  <a:pt x="5891" y="12764"/>
                </a:cubicBezTo>
                <a:cubicBezTo>
                  <a:pt x="5891" y="13643"/>
                  <a:pt x="6125" y="14467"/>
                  <a:pt x="6530" y="15181"/>
                </a:cubicBezTo>
                <a:cubicBezTo>
                  <a:pt x="6530" y="15181"/>
                  <a:pt x="7140" y="14181"/>
                  <a:pt x="7140" y="14181"/>
                </a:cubicBezTo>
                <a:close/>
                <a:moveTo>
                  <a:pt x="14460" y="11347"/>
                </a:moveTo>
                <a:cubicBezTo>
                  <a:pt x="14630" y="11787"/>
                  <a:pt x="14727" y="12263"/>
                  <a:pt x="14727" y="12764"/>
                </a:cubicBezTo>
                <a:cubicBezTo>
                  <a:pt x="14727" y="14932"/>
                  <a:pt x="12969" y="16691"/>
                  <a:pt x="10800" y="16691"/>
                </a:cubicBezTo>
                <a:cubicBezTo>
                  <a:pt x="10300" y="16691"/>
                  <a:pt x="9823" y="16594"/>
                  <a:pt x="9383" y="16423"/>
                </a:cubicBezTo>
                <a:lnTo>
                  <a:pt x="8383" y="17034"/>
                </a:lnTo>
                <a:cubicBezTo>
                  <a:pt x="9097" y="17439"/>
                  <a:pt x="9920" y="17673"/>
                  <a:pt x="10800" y="17673"/>
                </a:cubicBezTo>
                <a:cubicBezTo>
                  <a:pt x="13511" y="17673"/>
                  <a:pt x="15709" y="15475"/>
                  <a:pt x="15709" y="12764"/>
                </a:cubicBezTo>
                <a:cubicBezTo>
                  <a:pt x="15709" y="11884"/>
                  <a:pt x="15475" y="11061"/>
                  <a:pt x="15070" y="10346"/>
                </a:cubicBezTo>
                <a:cubicBezTo>
                  <a:pt x="15070" y="10346"/>
                  <a:pt x="14460" y="11347"/>
                  <a:pt x="14460" y="11347"/>
                </a:cubicBezTo>
                <a:close/>
                <a:moveTo>
                  <a:pt x="10453" y="12417"/>
                </a:moveTo>
                <a:cubicBezTo>
                  <a:pt x="10645" y="12225"/>
                  <a:pt x="10955" y="12225"/>
                  <a:pt x="11147" y="12417"/>
                </a:cubicBezTo>
                <a:cubicBezTo>
                  <a:pt x="11339" y="12609"/>
                  <a:pt x="11339" y="12919"/>
                  <a:pt x="11147" y="13111"/>
                </a:cubicBezTo>
                <a:cubicBezTo>
                  <a:pt x="10955" y="13303"/>
                  <a:pt x="10645" y="13303"/>
                  <a:pt x="10453" y="13111"/>
                </a:cubicBezTo>
                <a:cubicBezTo>
                  <a:pt x="10261" y="12919"/>
                  <a:pt x="10261" y="12609"/>
                  <a:pt x="10453" y="12417"/>
                </a:cubicBezTo>
                <a:moveTo>
                  <a:pt x="6144" y="17420"/>
                </a:moveTo>
                <a:lnTo>
                  <a:pt x="11842" y="13805"/>
                </a:lnTo>
                <a:lnTo>
                  <a:pt x="15456" y="8107"/>
                </a:lnTo>
                <a:lnTo>
                  <a:pt x="9759" y="11722"/>
                </a:lnTo>
                <a:cubicBezTo>
                  <a:pt x="9759" y="11722"/>
                  <a:pt x="6144" y="17420"/>
                  <a:pt x="6144" y="1742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912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6CBDBD2-4C1E-4198-9038-54F14EA38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2475608"/>
            <a:ext cx="1502071" cy="3132543"/>
          </a:xfrm>
          <a:custGeom>
            <a:avLst/>
            <a:gdLst>
              <a:gd name="T0" fmla="*/ 2731 w 2732"/>
              <a:gd name="T1" fmla="*/ 5702 h 5703"/>
              <a:gd name="T2" fmla="*/ 0 w 2732"/>
              <a:gd name="T3" fmla="*/ 0 h 5703"/>
              <a:gd name="T4" fmla="*/ 0 w 2732"/>
              <a:gd name="T5" fmla="*/ 5702 h 5703"/>
              <a:gd name="T6" fmla="*/ 2731 w 2732"/>
              <a:gd name="T7" fmla="*/ 5702 h 5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32" h="5703">
                <a:moveTo>
                  <a:pt x="2731" y="5702"/>
                </a:moveTo>
                <a:lnTo>
                  <a:pt x="0" y="0"/>
                </a:lnTo>
                <a:lnTo>
                  <a:pt x="0" y="5702"/>
                </a:lnTo>
                <a:lnTo>
                  <a:pt x="2731" y="570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6F35CD4-00BF-4368-B8C1-A467D977B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3825048"/>
            <a:ext cx="230157" cy="1264647"/>
          </a:xfrm>
          <a:custGeom>
            <a:avLst/>
            <a:gdLst>
              <a:gd name="T0" fmla="*/ 417 w 418"/>
              <a:gd name="T1" fmla="*/ 0 h 2303"/>
              <a:gd name="T2" fmla="*/ 123 w 418"/>
              <a:gd name="T3" fmla="*/ 265 h 2303"/>
              <a:gd name="T4" fmla="*/ 0 w 418"/>
              <a:gd name="T5" fmla="*/ 580 h 2303"/>
              <a:gd name="T6" fmla="*/ 0 w 418"/>
              <a:gd name="T7" fmla="*/ 1733 h 2303"/>
              <a:gd name="T8" fmla="*/ 82 w 418"/>
              <a:gd name="T9" fmla="*/ 1933 h 2303"/>
              <a:gd name="T10" fmla="*/ 209 w 418"/>
              <a:gd name="T11" fmla="*/ 2038 h 2303"/>
              <a:gd name="T12" fmla="*/ 417 w 418"/>
              <a:gd name="T13" fmla="*/ 2302 h 2303"/>
              <a:gd name="T14" fmla="*/ 417 w 418"/>
              <a:gd name="T15" fmla="*/ 0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3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0"/>
                  <a:pt x="0" y="580"/>
                  <a:pt x="0" y="580"/>
                </a:cubicBezTo>
                <a:lnTo>
                  <a:pt x="0" y="1733"/>
                </a:lnTo>
                <a:cubicBezTo>
                  <a:pt x="0" y="1809"/>
                  <a:pt x="30" y="1881"/>
                  <a:pt x="82" y="1933"/>
                </a:cubicBezTo>
                <a:cubicBezTo>
                  <a:pt x="115" y="1967"/>
                  <a:pt x="158" y="2005"/>
                  <a:pt x="209" y="2038"/>
                </a:cubicBezTo>
                <a:cubicBezTo>
                  <a:pt x="337" y="2120"/>
                  <a:pt x="417" y="2302"/>
                  <a:pt x="417" y="2302"/>
                </a:cubicBezTo>
                <a:lnTo>
                  <a:pt x="417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0A0946E-3CAD-4C72-A169-56AD44D98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10795141"/>
            <a:ext cx="4951988" cy="2015682"/>
          </a:xfrm>
          <a:custGeom>
            <a:avLst/>
            <a:gdLst>
              <a:gd name="T0" fmla="*/ 0 w 9015"/>
              <a:gd name="T1" fmla="*/ 0 h 3670"/>
              <a:gd name="T2" fmla="*/ 7252 w 9015"/>
              <a:gd name="T3" fmla="*/ 0 h 3670"/>
              <a:gd name="T4" fmla="*/ 9014 w 9015"/>
              <a:gd name="T5" fmla="*/ 3669 h 3670"/>
              <a:gd name="T6" fmla="*/ 0 w 9015"/>
              <a:gd name="T7" fmla="*/ 3669 h 3670"/>
              <a:gd name="T8" fmla="*/ 0 w 9015"/>
              <a:gd name="T9" fmla="*/ 0 h 3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15" h="3670">
                <a:moveTo>
                  <a:pt x="0" y="0"/>
                </a:moveTo>
                <a:lnTo>
                  <a:pt x="7252" y="0"/>
                </a:lnTo>
                <a:lnTo>
                  <a:pt x="9014" y="3669"/>
                </a:lnTo>
                <a:lnTo>
                  <a:pt x="0" y="3669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3D4A1789-6268-41F1-AFA8-393977500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11170658"/>
            <a:ext cx="230157" cy="1264647"/>
          </a:xfrm>
          <a:custGeom>
            <a:avLst/>
            <a:gdLst>
              <a:gd name="T0" fmla="*/ 417 w 418"/>
              <a:gd name="T1" fmla="*/ 0 h 2304"/>
              <a:gd name="T2" fmla="*/ 123 w 418"/>
              <a:gd name="T3" fmla="*/ 265 h 2304"/>
              <a:gd name="T4" fmla="*/ 0 w 418"/>
              <a:gd name="T5" fmla="*/ 580 h 2304"/>
              <a:gd name="T6" fmla="*/ 0 w 418"/>
              <a:gd name="T7" fmla="*/ 1734 h 2304"/>
              <a:gd name="T8" fmla="*/ 82 w 418"/>
              <a:gd name="T9" fmla="*/ 1933 h 2304"/>
              <a:gd name="T10" fmla="*/ 209 w 418"/>
              <a:gd name="T11" fmla="*/ 2038 h 2304"/>
              <a:gd name="T12" fmla="*/ 417 w 418"/>
              <a:gd name="T13" fmla="*/ 2303 h 2304"/>
              <a:gd name="T14" fmla="*/ 417 w 418"/>
              <a:gd name="T15" fmla="*/ 0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4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1"/>
                  <a:pt x="0" y="580"/>
                  <a:pt x="0" y="580"/>
                </a:cubicBezTo>
                <a:lnTo>
                  <a:pt x="0" y="1734"/>
                </a:lnTo>
                <a:cubicBezTo>
                  <a:pt x="0" y="1809"/>
                  <a:pt x="30" y="1882"/>
                  <a:pt x="82" y="1933"/>
                </a:cubicBezTo>
                <a:cubicBezTo>
                  <a:pt x="115" y="1967"/>
                  <a:pt x="158" y="2005"/>
                  <a:pt x="209" y="2038"/>
                </a:cubicBezTo>
                <a:cubicBezTo>
                  <a:pt x="337" y="2121"/>
                  <a:pt x="417" y="2303"/>
                  <a:pt x="417" y="2303"/>
                </a:cubicBezTo>
                <a:lnTo>
                  <a:pt x="417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A22FB5D-F9AD-4040-8ED6-9BBCB99DC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8866676"/>
            <a:ext cx="3973219" cy="1933310"/>
          </a:xfrm>
          <a:custGeom>
            <a:avLst/>
            <a:gdLst>
              <a:gd name="T0" fmla="*/ 0 w 7231"/>
              <a:gd name="T1" fmla="*/ 0 h 3521"/>
              <a:gd name="T2" fmla="*/ 0 w 7231"/>
              <a:gd name="T3" fmla="*/ 3520 h 3521"/>
              <a:gd name="T4" fmla="*/ 7230 w 7231"/>
              <a:gd name="T5" fmla="*/ 3520 h 3521"/>
              <a:gd name="T6" fmla="*/ 5570 w 7231"/>
              <a:gd name="T7" fmla="*/ 0 h 3521"/>
              <a:gd name="T8" fmla="*/ 0 w 7231"/>
              <a:gd name="T9" fmla="*/ 0 h 35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31" h="3521">
                <a:moveTo>
                  <a:pt x="0" y="0"/>
                </a:moveTo>
                <a:lnTo>
                  <a:pt x="0" y="3520"/>
                </a:lnTo>
                <a:lnTo>
                  <a:pt x="7230" y="3520"/>
                </a:lnTo>
                <a:lnTo>
                  <a:pt x="5570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37E8A57-73CB-4F0C-9456-7C22AD793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9201008"/>
            <a:ext cx="230157" cy="1264647"/>
          </a:xfrm>
          <a:custGeom>
            <a:avLst/>
            <a:gdLst>
              <a:gd name="T0" fmla="*/ 417 w 418"/>
              <a:gd name="T1" fmla="*/ 0 h 2303"/>
              <a:gd name="T2" fmla="*/ 123 w 418"/>
              <a:gd name="T3" fmla="*/ 265 h 2303"/>
              <a:gd name="T4" fmla="*/ 0 w 418"/>
              <a:gd name="T5" fmla="*/ 580 h 2303"/>
              <a:gd name="T6" fmla="*/ 0 w 418"/>
              <a:gd name="T7" fmla="*/ 1733 h 2303"/>
              <a:gd name="T8" fmla="*/ 82 w 418"/>
              <a:gd name="T9" fmla="*/ 1933 h 2303"/>
              <a:gd name="T10" fmla="*/ 209 w 418"/>
              <a:gd name="T11" fmla="*/ 2038 h 2303"/>
              <a:gd name="T12" fmla="*/ 417 w 418"/>
              <a:gd name="T13" fmla="*/ 2302 h 2303"/>
              <a:gd name="T14" fmla="*/ 417 w 418"/>
              <a:gd name="T15" fmla="*/ 0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3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1"/>
                  <a:pt x="0" y="580"/>
                  <a:pt x="0" y="580"/>
                </a:cubicBezTo>
                <a:lnTo>
                  <a:pt x="0" y="1733"/>
                </a:lnTo>
                <a:cubicBezTo>
                  <a:pt x="0" y="1809"/>
                  <a:pt x="30" y="1881"/>
                  <a:pt x="82" y="1933"/>
                </a:cubicBezTo>
                <a:cubicBezTo>
                  <a:pt x="115" y="1967"/>
                  <a:pt x="158" y="2005"/>
                  <a:pt x="209" y="2038"/>
                </a:cubicBezTo>
                <a:cubicBezTo>
                  <a:pt x="337" y="2120"/>
                  <a:pt x="417" y="2302"/>
                  <a:pt x="417" y="2302"/>
                </a:cubicBezTo>
                <a:lnTo>
                  <a:pt x="417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CAEBF50-6C4C-435D-9B85-11485C723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7173212"/>
            <a:ext cx="3069555" cy="1700732"/>
          </a:xfrm>
          <a:custGeom>
            <a:avLst/>
            <a:gdLst>
              <a:gd name="T0" fmla="*/ 0 w 5588"/>
              <a:gd name="T1" fmla="*/ 0 h 3097"/>
              <a:gd name="T2" fmla="*/ 0 w 5588"/>
              <a:gd name="T3" fmla="*/ 3096 h 3097"/>
              <a:gd name="T4" fmla="*/ 5587 w 5588"/>
              <a:gd name="T5" fmla="*/ 3096 h 3097"/>
              <a:gd name="T6" fmla="*/ 4076 w 5588"/>
              <a:gd name="T7" fmla="*/ 0 h 3097"/>
              <a:gd name="T8" fmla="*/ 0 w 5588"/>
              <a:gd name="T9" fmla="*/ 0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88" h="3097">
                <a:moveTo>
                  <a:pt x="0" y="0"/>
                </a:moveTo>
                <a:lnTo>
                  <a:pt x="0" y="3096"/>
                </a:lnTo>
                <a:lnTo>
                  <a:pt x="5587" y="3096"/>
                </a:lnTo>
                <a:lnTo>
                  <a:pt x="4076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57531DF-B2D2-4DB0-879B-D17797BF5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7391255"/>
            <a:ext cx="230157" cy="1264647"/>
          </a:xfrm>
          <a:custGeom>
            <a:avLst/>
            <a:gdLst>
              <a:gd name="T0" fmla="*/ 417 w 418"/>
              <a:gd name="T1" fmla="*/ 0 h 2304"/>
              <a:gd name="T2" fmla="*/ 123 w 418"/>
              <a:gd name="T3" fmla="*/ 265 h 2304"/>
              <a:gd name="T4" fmla="*/ 0 w 418"/>
              <a:gd name="T5" fmla="*/ 580 h 2304"/>
              <a:gd name="T6" fmla="*/ 0 w 418"/>
              <a:gd name="T7" fmla="*/ 1733 h 2304"/>
              <a:gd name="T8" fmla="*/ 82 w 418"/>
              <a:gd name="T9" fmla="*/ 1933 h 2304"/>
              <a:gd name="T10" fmla="*/ 209 w 418"/>
              <a:gd name="T11" fmla="*/ 2038 h 2304"/>
              <a:gd name="T12" fmla="*/ 417 w 418"/>
              <a:gd name="T13" fmla="*/ 2303 h 2304"/>
              <a:gd name="T14" fmla="*/ 417 w 418"/>
              <a:gd name="T15" fmla="*/ 0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4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1"/>
                  <a:pt x="0" y="580"/>
                  <a:pt x="0" y="580"/>
                </a:cubicBezTo>
                <a:lnTo>
                  <a:pt x="0" y="1733"/>
                </a:lnTo>
                <a:cubicBezTo>
                  <a:pt x="0" y="1809"/>
                  <a:pt x="30" y="1881"/>
                  <a:pt x="82" y="1933"/>
                </a:cubicBezTo>
                <a:cubicBezTo>
                  <a:pt x="115" y="1967"/>
                  <a:pt x="158" y="2005"/>
                  <a:pt x="209" y="2038"/>
                </a:cubicBezTo>
                <a:cubicBezTo>
                  <a:pt x="337" y="2120"/>
                  <a:pt x="417" y="2303"/>
                  <a:pt x="417" y="2303"/>
                </a:cubicBezTo>
                <a:lnTo>
                  <a:pt x="417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F43485B-54D5-4FDD-B4BF-31EDF9F59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258" y="5608151"/>
            <a:ext cx="2240993" cy="1565061"/>
          </a:xfrm>
          <a:custGeom>
            <a:avLst/>
            <a:gdLst>
              <a:gd name="T0" fmla="*/ 0 w 4077"/>
              <a:gd name="T1" fmla="*/ 0 h 2847"/>
              <a:gd name="T2" fmla="*/ 0 w 4077"/>
              <a:gd name="T3" fmla="*/ 2846 h 2847"/>
              <a:gd name="T4" fmla="*/ 4076 w 4077"/>
              <a:gd name="T5" fmla="*/ 2846 h 2847"/>
              <a:gd name="T6" fmla="*/ 2731 w 4077"/>
              <a:gd name="T7" fmla="*/ 0 h 2847"/>
              <a:gd name="T8" fmla="*/ 0 w 4077"/>
              <a:gd name="T9" fmla="*/ 0 h 28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77" h="2847">
                <a:moveTo>
                  <a:pt x="0" y="0"/>
                </a:moveTo>
                <a:lnTo>
                  <a:pt x="0" y="2846"/>
                </a:lnTo>
                <a:lnTo>
                  <a:pt x="4076" y="2846"/>
                </a:lnTo>
                <a:lnTo>
                  <a:pt x="2731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287734B5-0DF2-408A-B1B6-5899C2811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8525" y="5758358"/>
            <a:ext cx="230157" cy="1264647"/>
          </a:xfrm>
          <a:custGeom>
            <a:avLst/>
            <a:gdLst>
              <a:gd name="T0" fmla="*/ 417 w 418"/>
              <a:gd name="T1" fmla="*/ 0 h 2304"/>
              <a:gd name="T2" fmla="*/ 123 w 418"/>
              <a:gd name="T3" fmla="*/ 265 h 2304"/>
              <a:gd name="T4" fmla="*/ 0 w 418"/>
              <a:gd name="T5" fmla="*/ 579 h 2304"/>
              <a:gd name="T6" fmla="*/ 0 w 418"/>
              <a:gd name="T7" fmla="*/ 1733 h 2304"/>
              <a:gd name="T8" fmla="*/ 82 w 418"/>
              <a:gd name="T9" fmla="*/ 1933 h 2304"/>
              <a:gd name="T10" fmla="*/ 209 w 418"/>
              <a:gd name="T11" fmla="*/ 2037 h 2304"/>
              <a:gd name="T12" fmla="*/ 417 w 418"/>
              <a:gd name="T13" fmla="*/ 2303 h 2304"/>
              <a:gd name="T14" fmla="*/ 417 w 418"/>
              <a:gd name="T15" fmla="*/ 0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8" h="2304">
                <a:moveTo>
                  <a:pt x="417" y="0"/>
                </a:moveTo>
                <a:cubicBezTo>
                  <a:pt x="417" y="0"/>
                  <a:pt x="245" y="149"/>
                  <a:pt x="123" y="265"/>
                </a:cubicBezTo>
                <a:cubicBezTo>
                  <a:pt x="0" y="381"/>
                  <a:pt x="0" y="579"/>
                  <a:pt x="0" y="579"/>
                </a:cubicBezTo>
                <a:lnTo>
                  <a:pt x="0" y="1733"/>
                </a:lnTo>
                <a:cubicBezTo>
                  <a:pt x="0" y="1809"/>
                  <a:pt x="30" y="1882"/>
                  <a:pt x="82" y="1933"/>
                </a:cubicBezTo>
                <a:cubicBezTo>
                  <a:pt x="115" y="1967"/>
                  <a:pt x="158" y="2005"/>
                  <a:pt x="209" y="2037"/>
                </a:cubicBezTo>
                <a:cubicBezTo>
                  <a:pt x="337" y="2120"/>
                  <a:pt x="417" y="2303"/>
                  <a:pt x="417" y="2303"/>
                </a:cubicBezTo>
                <a:lnTo>
                  <a:pt x="417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35">
            <a:extLst>
              <a:ext uri="{FF2B5EF4-FFF2-40B4-BE49-F238E27FC236}">
                <a16:creationId xmlns:a16="http://schemas.microsoft.com/office/drawing/2014/main" id="{E317F995-E908-4F80-A8F6-E6838EBE523F}"/>
              </a:ext>
            </a:extLst>
          </p:cNvPr>
          <p:cNvSpPr txBox="1"/>
          <p:nvPr/>
        </p:nvSpPr>
        <p:spPr>
          <a:xfrm>
            <a:off x="17137541" y="7731191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TextBox 35">
            <a:extLst>
              <a:ext uri="{FF2B5EF4-FFF2-40B4-BE49-F238E27FC236}">
                <a16:creationId xmlns:a16="http://schemas.microsoft.com/office/drawing/2014/main" id="{3D4E5D5E-BD8B-4A17-90AC-34B37D86BCA4}"/>
              </a:ext>
            </a:extLst>
          </p:cNvPr>
          <p:cNvSpPr txBox="1"/>
          <p:nvPr/>
        </p:nvSpPr>
        <p:spPr>
          <a:xfrm>
            <a:off x="17138402" y="9540944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7" name="TextBox 35">
            <a:extLst>
              <a:ext uri="{FF2B5EF4-FFF2-40B4-BE49-F238E27FC236}">
                <a16:creationId xmlns:a16="http://schemas.microsoft.com/office/drawing/2014/main" id="{03DC8650-6FA3-437A-BB9C-272B08E94335}"/>
              </a:ext>
            </a:extLst>
          </p:cNvPr>
          <p:cNvSpPr txBox="1"/>
          <p:nvPr/>
        </p:nvSpPr>
        <p:spPr>
          <a:xfrm>
            <a:off x="17141554" y="11510595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8" name="TextBox 35">
            <a:extLst>
              <a:ext uri="{FF2B5EF4-FFF2-40B4-BE49-F238E27FC236}">
                <a16:creationId xmlns:a16="http://schemas.microsoft.com/office/drawing/2014/main" id="{A029C23B-F19A-4826-83C6-DD3D0A6BC229}"/>
              </a:ext>
            </a:extLst>
          </p:cNvPr>
          <p:cNvSpPr txBox="1"/>
          <p:nvPr/>
        </p:nvSpPr>
        <p:spPr>
          <a:xfrm>
            <a:off x="17130328" y="4369094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9" name="TextBox 35">
            <a:extLst>
              <a:ext uri="{FF2B5EF4-FFF2-40B4-BE49-F238E27FC236}">
                <a16:creationId xmlns:a16="http://schemas.microsoft.com/office/drawing/2014/main" id="{A19E5C93-B7A7-4E0A-BEC8-14FB7CF3DCB6}"/>
              </a:ext>
            </a:extLst>
          </p:cNvPr>
          <p:cNvSpPr txBox="1"/>
          <p:nvPr/>
        </p:nvSpPr>
        <p:spPr>
          <a:xfrm>
            <a:off x="17137541" y="6098294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FEECD19-D9C2-4C61-BE9B-0D43D8C17327}"/>
              </a:ext>
            </a:extLst>
          </p:cNvPr>
          <p:cNvSpPr txBox="1">
            <a:spLocks/>
          </p:cNvSpPr>
          <p:nvPr/>
        </p:nvSpPr>
        <p:spPr>
          <a:xfrm>
            <a:off x="7267515" y="390975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094E99A-1EF8-4FA2-AAF7-D3B22A0E6400}"/>
              </a:ext>
            </a:extLst>
          </p:cNvPr>
          <p:cNvSpPr txBox="1">
            <a:spLocks/>
          </p:cNvSpPr>
          <p:nvPr/>
        </p:nvSpPr>
        <p:spPr>
          <a:xfrm>
            <a:off x="7267515" y="574615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FD878F74-6DB0-424B-9DE9-D3A1CD41E2FE}"/>
              </a:ext>
            </a:extLst>
          </p:cNvPr>
          <p:cNvSpPr txBox="1">
            <a:spLocks/>
          </p:cNvSpPr>
          <p:nvPr/>
        </p:nvSpPr>
        <p:spPr>
          <a:xfrm>
            <a:off x="7267515" y="758255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A39291B-FB3A-424A-B8B0-C24B7C800DF4}"/>
              </a:ext>
            </a:extLst>
          </p:cNvPr>
          <p:cNvSpPr txBox="1">
            <a:spLocks/>
          </p:cNvSpPr>
          <p:nvPr/>
        </p:nvSpPr>
        <p:spPr>
          <a:xfrm>
            <a:off x="7267515" y="941895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8303903-07DB-45B4-B0E8-A17203D0D3F1}"/>
              </a:ext>
            </a:extLst>
          </p:cNvPr>
          <p:cNvSpPr txBox="1">
            <a:spLocks/>
          </p:cNvSpPr>
          <p:nvPr/>
        </p:nvSpPr>
        <p:spPr>
          <a:xfrm>
            <a:off x="7267515" y="1125536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Flecha: pentágono 28">
            <a:extLst>
              <a:ext uri="{FF2B5EF4-FFF2-40B4-BE49-F238E27FC236}">
                <a16:creationId xmlns:a16="http://schemas.microsoft.com/office/drawing/2014/main" id="{356BD66F-90E0-4631-B35C-B739009C508A}"/>
              </a:ext>
            </a:extLst>
          </p:cNvPr>
          <p:cNvSpPr/>
          <p:nvPr/>
        </p:nvSpPr>
        <p:spPr>
          <a:xfrm>
            <a:off x="3693243" y="4012244"/>
            <a:ext cx="3359020" cy="89025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echa: pentágono 29">
            <a:extLst>
              <a:ext uri="{FF2B5EF4-FFF2-40B4-BE49-F238E27FC236}">
                <a16:creationId xmlns:a16="http://schemas.microsoft.com/office/drawing/2014/main" id="{E334C7C0-6102-4296-BFF7-FF98A487E741}"/>
              </a:ext>
            </a:extLst>
          </p:cNvPr>
          <p:cNvSpPr/>
          <p:nvPr/>
        </p:nvSpPr>
        <p:spPr>
          <a:xfrm>
            <a:off x="3693243" y="5945554"/>
            <a:ext cx="3359020" cy="89025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echa: pentágono 30">
            <a:extLst>
              <a:ext uri="{FF2B5EF4-FFF2-40B4-BE49-F238E27FC236}">
                <a16:creationId xmlns:a16="http://schemas.microsoft.com/office/drawing/2014/main" id="{1EDF7D14-615B-4509-AFEC-C8F40329C22D}"/>
              </a:ext>
            </a:extLst>
          </p:cNvPr>
          <p:cNvSpPr/>
          <p:nvPr/>
        </p:nvSpPr>
        <p:spPr>
          <a:xfrm>
            <a:off x="3693243" y="7578451"/>
            <a:ext cx="3359020" cy="89025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echa: pentágono 31">
            <a:extLst>
              <a:ext uri="{FF2B5EF4-FFF2-40B4-BE49-F238E27FC236}">
                <a16:creationId xmlns:a16="http://schemas.microsoft.com/office/drawing/2014/main" id="{831CF470-DC66-4992-A940-25D1D6356027}"/>
              </a:ext>
            </a:extLst>
          </p:cNvPr>
          <p:cNvSpPr/>
          <p:nvPr/>
        </p:nvSpPr>
        <p:spPr>
          <a:xfrm>
            <a:off x="3693243" y="9367788"/>
            <a:ext cx="3359020" cy="890254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echa: pentágono 32">
            <a:extLst>
              <a:ext uri="{FF2B5EF4-FFF2-40B4-BE49-F238E27FC236}">
                <a16:creationId xmlns:a16="http://schemas.microsoft.com/office/drawing/2014/main" id="{3CDCF552-5D19-47B4-9409-8300420EFB7F}"/>
              </a:ext>
            </a:extLst>
          </p:cNvPr>
          <p:cNvSpPr/>
          <p:nvPr/>
        </p:nvSpPr>
        <p:spPr>
          <a:xfrm>
            <a:off x="3693243" y="11343386"/>
            <a:ext cx="3359020" cy="890254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55">
            <a:extLst>
              <a:ext uri="{FF2B5EF4-FFF2-40B4-BE49-F238E27FC236}">
                <a16:creationId xmlns:a16="http://schemas.microsoft.com/office/drawing/2014/main" id="{27E03FE9-B8F5-455E-BE2E-A4CD9EE3EBF6}"/>
              </a:ext>
            </a:extLst>
          </p:cNvPr>
          <p:cNvSpPr txBox="1"/>
          <p:nvPr/>
        </p:nvSpPr>
        <p:spPr>
          <a:xfrm>
            <a:off x="4586320" y="416498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TextBox 55">
            <a:extLst>
              <a:ext uri="{FF2B5EF4-FFF2-40B4-BE49-F238E27FC236}">
                <a16:creationId xmlns:a16="http://schemas.microsoft.com/office/drawing/2014/main" id="{E74B1AF5-8553-48F9-A537-B83B13286BB1}"/>
              </a:ext>
            </a:extLst>
          </p:cNvPr>
          <p:cNvSpPr txBox="1"/>
          <p:nvPr/>
        </p:nvSpPr>
        <p:spPr>
          <a:xfrm>
            <a:off x="4543038" y="6098294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TextBox 55">
            <a:extLst>
              <a:ext uri="{FF2B5EF4-FFF2-40B4-BE49-F238E27FC236}">
                <a16:creationId xmlns:a16="http://schemas.microsoft.com/office/drawing/2014/main" id="{1A4088D1-AE4A-46A9-8C08-E8649F4E552F}"/>
              </a:ext>
            </a:extLst>
          </p:cNvPr>
          <p:cNvSpPr txBox="1"/>
          <p:nvPr/>
        </p:nvSpPr>
        <p:spPr>
          <a:xfrm>
            <a:off x="4538229" y="7731191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9" name="TextBox 55">
            <a:extLst>
              <a:ext uri="{FF2B5EF4-FFF2-40B4-BE49-F238E27FC236}">
                <a16:creationId xmlns:a16="http://schemas.microsoft.com/office/drawing/2014/main" id="{08543445-AA6D-47B5-8584-9146D85C4A94}"/>
              </a:ext>
            </a:extLst>
          </p:cNvPr>
          <p:cNvSpPr txBox="1"/>
          <p:nvPr/>
        </p:nvSpPr>
        <p:spPr>
          <a:xfrm>
            <a:off x="4525405" y="9520528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TextBox 55">
            <a:extLst>
              <a:ext uri="{FF2B5EF4-FFF2-40B4-BE49-F238E27FC236}">
                <a16:creationId xmlns:a16="http://schemas.microsoft.com/office/drawing/2014/main" id="{DACDCA52-AE1D-4286-A8C9-B59E98CCFA70}"/>
              </a:ext>
            </a:extLst>
          </p:cNvPr>
          <p:cNvSpPr txBox="1"/>
          <p:nvPr/>
        </p:nvSpPr>
        <p:spPr>
          <a:xfrm>
            <a:off x="4528611" y="11496126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4" name="Shape 2538">
            <a:extLst>
              <a:ext uri="{FF2B5EF4-FFF2-40B4-BE49-F238E27FC236}">
                <a16:creationId xmlns:a16="http://schemas.microsoft.com/office/drawing/2014/main" id="{875B49C9-F162-47E2-80AA-6247C0FA10EE}"/>
              </a:ext>
            </a:extLst>
          </p:cNvPr>
          <p:cNvSpPr>
            <a:spLocks noChangeAspect="1"/>
          </p:cNvSpPr>
          <p:nvPr/>
        </p:nvSpPr>
        <p:spPr>
          <a:xfrm>
            <a:off x="2560191" y="7757311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45">
            <a:extLst>
              <a:ext uri="{FF2B5EF4-FFF2-40B4-BE49-F238E27FC236}">
                <a16:creationId xmlns:a16="http://schemas.microsoft.com/office/drawing/2014/main" id="{19CE7923-9A05-4E63-B78B-87D0EAAF9E18}"/>
              </a:ext>
            </a:extLst>
          </p:cNvPr>
          <p:cNvSpPr>
            <a:spLocks noChangeAspect="1"/>
          </p:cNvSpPr>
          <p:nvPr/>
        </p:nvSpPr>
        <p:spPr>
          <a:xfrm>
            <a:off x="2509405" y="956464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46">
            <a:extLst>
              <a:ext uri="{FF2B5EF4-FFF2-40B4-BE49-F238E27FC236}">
                <a16:creationId xmlns:a16="http://schemas.microsoft.com/office/drawing/2014/main" id="{DAF2D78D-2C03-4478-8E03-D877F5DB6DEA}"/>
              </a:ext>
            </a:extLst>
          </p:cNvPr>
          <p:cNvSpPr>
            <a:spLocks noChangeAspect="1"/>
          </p:cNvSpPr>
          <p:nvPr/>
        </p:nvSpPr>
        <p:spPr>
          <a:xfrm>
            <a:off x="2509405" y="617520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51">
            <a:extLst>
              <a:ext uri="{FF2B5EF4-FFF2-40B4-BE49-F238E27FC236}">
                <a16:creationId xmlns:a16="http://schemas.microsoft.com/office/drawing/2014/main" id="{C1DFAF55-48F3-4248-9251-CF4598EF9F36}"/>
              </a:ext>
            </a:extLst>
          </p:cNvPr>
          <p:cNvSpPr>
            <a:spLocks noChangeAspect="1"/>
          </p:cNvSpPr>
          <p:nvPr/>
        </p:nvSpPr>
        <p:spPr>
          <a:xfrm>
            <a:off x="2509405" y="115367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27">
            <a:extLst>
              <a:ext uri="{FF2B5EF4-FFF2-40B4-BE49-F238E27FC236}">
                <a16:creationId xmlns:a16="http://schemas.microsoft.com/office/drawing/2014/main" id="{E67AABBA-FCFA-4D87-90AE-231AEBD81EE3}"/>
              </a:ext>
            </a:extLst>
          </p:cNvPr>
          <p:cNvSpPr>
            <a:spLocks noChangeAspect="1"/>
          </p:cNvSpPr>
          <p:nvPr/>
        </p:nvSpPr>
        <p:spPr>
          <a:xfrm>
            <a:off x="2509405" y="419110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3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42">
            <a:extLst>
              <a:ext uri="{FF2B5EF4-FFF2-40B4-BE49-F238E27FC236}">
                <a16:creationId xmlns:a16="http://schemas.microsoft.com/office/drawing/2014/main" id="{6DE78001-72B1-4B59-ABCA-27751CC0517B}"/>
              </a:ext>
            </a:extLst>
          </p:cNvPr>
          <p:cNvSpPr txBox="1"/>
          <p:nvPr/>
        </p:nvSpPr>
        <p:spPr>
          <a:xfrm>
            <a:off x="13097025" y="889550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3CB1087C-1573-4638-A4F6-4BFAE8878F1C}"/>
              </a:ext>
            </a:extLst>
          </p:cNvPr>
          <p:cNvSpPr txBox="1">
            <a:spLocks/>
          </p:cNvSpPr>
          <p:nvPr/>
        </p:nvSpPr>
        <p:spPr>
          <a:xfrm>
            <a:off x="13097026" y="9600109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8" name="TextBox 42">
            <a:extLst>
              <a:ext uri="{FF2B5EF4-FFF2-40B4-BE49-F238E27FC236}">
                <a16:creationId xmlns:a16="http://schemas.microsoft.com/office/drawing/2014/main" id="{8B704C07-A9D0-43EA-8C95-FD8B199FB522}"/>
              </a:ext>
            </a:extLst>
          </p:cNvPr>
          <p:cNvSpPr txBox="1"/>
          <p:nvPr/>
        </p:nvSpPr>
        <p:spPr>
          <a:xfrm>
            <a:off x="12041916" y="681220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4A9C5935-C657-4E11-90C9-1D287FAFFADF}"/>
              </a:ext>
            </a:extLst>
          </p:cNvPr>
          <p:cNvSpPr txBox="1">
            <a:spLocks/>
          </p:cNvSpPr>
          <p:nvPr/>
        </p:nvSpPr>
        <p:spPr>
          <a:xfrm>
            <a:off x="12041917" y="7516810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1" name="TextBox 42">
            <a:extLst>
              <a:ext uri="{FF2B5EF4-FFF2-40B4-BE49-F238E27FC236}">
                <a16:creationId xmlns:a16="http://schemas.microsoft.com/office/drawing/2014/main" id="{2E46BD9C-7378-4024-B19A-4EE998666813}"/>
              </a:ext>
            </a:extLst>
          </p:cNvPr>
          <p:cNvSpPr txBox="1"/>
          <p:nvPr/>
        </p:nvSpPr>
        <p:spPr>
          <a:xfrm>
            <a:off x="10986807" y="472891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3D68A792-01FD-49AE-8C27-EA84E2C4F56A}"/>
              </a:ext>
            </a:extLst>
          </p:cNvPr>
          <p:cNvSpPr txBox="1">
            <a:spLocks/>
          </p:cNvSpPr>
          <p:nvPr/>
        </p:nvSpPr>
        <p:spPr>
          <a:xfrm>
            <a:off x="10986808" y="543351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42">
            <a:extLst>
              <a:ext uri="{FF2B5EF4-FFF2-40B4-BE49-F238E27FC236}">
                <a16:creationId xmlns:a16="http://schemas.microsoft.com/office/drawing/2014/main" id="{09B61D55-720D-4A1F-AD8C-BF237B19837A}"/>
              </a:ext>
            </a:extLst>
          </p:cNvPr>
          <p:cNvSpPr txBox="1"/>
          <p:nvPr/>
        </p:nvSpPr>
        <p:spPr>
          <a:xfrm>
            <a:off x="14152136" y="1097880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8202B3B-465C-43C0-9F1B-8C6F104F344E}"/>
              </a:ext>
            </a:extLst>
          </p:cNvPr>
          <p:cNvSpPr txBox="1">
            <a:spLocks/>
          </p:cNvSpPr>
          <p:nvPr/>
        </p:nvSpPr>
        <p:spPr>
          <a:xfrm>
            <a:off x="14152137" y="11683407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42">
            <a:extLst>
              <a:ext uri="{FF2B5EF4-FFF2-40B4-BE49-F238E27FC236}">
                <a16:creationId xmlns:a16="http://schemas.microsoft.com/office/drawing/2014/main" id="{D6CFA3BA-70EA-498C-9146-3F2F965208E5}"/>
              </a:ext>
            </a:extLst>
          </p:cNvPr>
          <p:cNvSpPr txBox="1"/>
          <p:nvPr/>
        </p:nvSpPr>
        <p:spPr>
          <a:xfrm>
            <a:off x="9931698" y="264561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90267C5-2D9B-42AF-A35C-7A492C441C65}"/>
              </a:ext>
            </a:extLst>
          </p:cNvPr>
          <p:cNvSpPr txBox="1">
            <a:spLocks/>
          </p:cNvSpPr>
          <p:nvPr/>
        </p:nvSpPr>
        <p:spPr>
          <a:xfrm>
            <a:off x="9931699" y="3350212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0F13002F-F8F5-4B38-94F3-D9EEC28A08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44580" y="4743606"/>
            <a:ext cx="2110217" cy="397178"/>
          </a:xfrm>
          <a:custGeom>
            <a:avLst/>
            <a:gdLst>
              <a:gd name="T0" fmla="*/ 0 w 2696"/>
              <a:gd name="T1" fmla="*/ 355 h 505"/>
              <a:gd name="T2" fmla="*/ 1463 w 2696"/>
              <a:gd name="T3" fmla="*/ 0 h 505"/>
              <a:gd name="T4" fmla="*/ 2695 w 2696"/>
              <a:gd name="T5" fmla="*/ 118 h 505"/>
              <a:gd name="T6" fmla="*/ 1814 w 2696"/>
              <a:gd name="T7" fmla="*/ 504 h 505"/>
              <a:gd name="T8" fmla="*/ 0 w 2696"/>
              <a:gd name="T9" fmla="*/ 355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96" h="505">
                <a:moveTo>
                  <a:pt x="0" y="355"/>
                </a:moveTo>
                <a:lnTo>
                  <a:pt x="1463" y="0"/>
                </a:lnTo>
                <a:lnTo>
                  <a:pt x="2695" y="118"/>
                </a:lnTo>
                <a:lnTo>
                  <a:pt x="1814" y="504"/>
                </a:lnTo>
                <a:lnTo>
                  <a:pt x="0" y="35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BC45FC4-A710-40C3-85E4-7EA96C1D760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787744" y="6705314"/>
            <a:ext cx="4220437" cy="404085"/>
          </a:xfrm>
          <a:custGeom>
            <a:avLst/>
            <a:gdLst>
              <a:gd name="T0" fmla="*/ 0 w 5389"/>
              <a:gd name="T1" fmla="*/ 405 h 515"/>
              <a:gd name="T2" fmla="*/ 2552 w 5389"/>
              <a:gd name="T3" fmla="*/ 0 h 515"/>
              <a:gd name="T4" fmla="*/ 5388 w 5389"/>
              <a:gd name="T5" fmla="*/ 181 h 515"/>
              <a:gd name="T6" fmla="*/ 4187 w 5389"/>
              <a:gd name="T7" fmla="*/ 514 h 515"/>
              <a:gd name="T8" fmla="*/ 0 w 5389"/>
              <a:gd name="T9" fmla="*/ 405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9" h="515">
                <a:moveTo>
                  <a:pt x="0" y="405"/>
                </a:moveTo>
                <a:lnTo>
                  <a:pt x="2552" y="0"/>
                </a:lnTo>
                <a:lnTo>
                  <a:pt x="5388" y="181"/>
                </a:lnTo>
                <a:lnTo>
                  <a:pt x="4187" y="514"/>
                </a:lnTo>
                <a:lnTo>
                  <a:pt x="0" y="40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09F9C00-2F07-4A28-810F-1DA93FF9C37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34361" y="8625578"/>
            <a:ext cx="6330656" cy="611308"/>
          </a:xfrm>
          <a:custGeom>
            <a:avLst/>
            <a:gdLst>
              <a:gd name="T0" fmla="*/ 0 w 8083"/>
              <a:gd name="T1" fmla="*/ 539 h 780"/>
              <a:gd name="T2" fmla="*/ 3510 w 8083"/>
              <a:gd name="T3" fmla="*/ 0 h 780"/>
              <a:gd name="T4" fmla="*/ 8082 w 8083"/>
              <a:gd name="T5" fmla="*/ 284 h 780"/>
              <a:gd name="T6" fmla="*/ 6399 w 8083"/>
              <a:gd name="T7" fmla="*/ 779 h 780"/>
              <a:gd name="T8" fmla="*/ 0 w 8083"/>
              <a:gd name="T9" fmla="*/ 539 h 7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83" h="780">
                <a:moveTo>
                  <a:pt x="0" y="539"/>
                </a:moveTo>
                <a:lnTo>
                  <a:pt x="3510" y="0"/>
                </a:lnTo>
                <a:lnTo>
                  <a:pt x="8082" y="284"/>
                </a:lnTo>
                <a:lnTo>
                  <a:pt x="6399" y="779"/>
                </a:lnTo>
                <a:lnTo>
                  <a:pt x="0" y="53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D866D88-B46D-4850-82C1-FF65F7EF993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677525" y="10808325"/>
            <a:ext cx="8440873" cy="379908"/>
          </a:xfrm>
          <a:custGeom>
            <a:avLst/>
            <a:gdLst>
              <a:gd name="T0" fmla="*/ 0 w 10776"/>
              <a:gd name="T1" fmla="*/ 343 h 486"/>
              <a:gd name="T2" fmla="*/ 3564 w 10776"/>
              <a:gd name="T3" fmla="*/ 0 h 486"/>
              <a:gd name="T4" fmla="*/ 10775 w 10776"/>
              <a:gd name="T5" fmla="*/ 87 h 486"/>
              <a:gd name="T6" fmla="*/ 8630 w 10776"/>
              <a:gd name="T7" fmla="*/ 485 h 486"/>
              <a:gd name="T8" fmla="*/ 0 w 10776"/>
              <a:gd name="T9" fmla="*/ 343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76" h="486">
                <a:moveTo>
                  <a:pt x="0" y="343"/>
                </a:moveTo>
                <a:lnTo>
                  <a:pt x="3564" y="0"/>
                </a:lnTo>
                <a:lnTo>
                  <a:pt x="10775" y="87"/>
                </a:lnTo>
                <a:lnTo>
                  <a:pt x="8630" y="485"/>
                </a:lnTo>
                <a:lnTo>
                  <a:pt x="0" y="34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F28B6249-A977-480A-BF8F-B030DB27B6D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061562" y="12497191"/>
            <a:ext cx="2883851" cy="404083"/>
          </a:xfrm>
          <a:custGeom>
            <a:avLst/>
            <a:gdLst>
              <a:gd name="T0" fmla="*/ 985 w 3681"/>
              <a:gd name="T1" fmla="*/ 517 h 518"/>
              <a:gd name="T2" fmla="*/ 0 w 3681"/>
              <a:gd name="T3" fmla="*/ 0 h 518"/>
              <a:gd name="T4" fmla="*/ 3365 w 3681"/>
              <a:gd name="T5" fmla="*/ 0 h 518"/>
              <a:gd name="T6" fmla="*/ 3680 w 3681"/>
              <a:gd name="T7" fmla="*/ 517 h 518"/>
              <a:gd name="T8" fmla="*/ 985 w 3681"/>
              <a:gd name="T9" fmla="*/ 517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1" h="518">
                <a:moveTo>
                  <a:pt x="985" y="517"/>
                </a:moveTo>
                <a:lnTo>
                  <a:pt x="0" y="0"/>
                </a:lnTo>
                <a:lnTo>
                  <a:pt x="3365" y="0"/>
                </a:lnTo>
                <a:lnTo>
                  <a:pt x="3680" y="517"/>
                </a:lnTo>
                <a:lnTo>
                  <a:pt x="985" y="517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7204EAFA-6B9B-40AE-BC5E-FA9507E3112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627596" y="11077714"/>
            <a:ext cx="10547638" cy="1827015"/>
          </a:xfrm>
          <a:custGeom>
            <a:avLst/>
            <a:gdLst>
              <a:gd name="T0" fmla="*/ 0 w 13468"/>
              <a:gd name="T1" fmla="*/ 2332 h 2333"/>
              <a:gd name="T2" fmla="*/ 13467 w 13468"/>
              <a:gd name="T3" fmla="*/ 2332 h 2333"/>
              <a:gd name="T4" fmla="*/ 12121 w 13468"/>
              <a:gd name="T5" fmla="*/ 0 h 2333"/>
              <a:gd name="T6" fmla="*/ 1346 w 13468"/>
              <a:gd name="T7" fmla="*/ 0 h 2333"/>
              <a:gd name="T8" fmla="*/ 0 w 13468"/>
              <a:gd name="T9" fmla="*/ 2332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68" h="2333">
                <a:moveTo>
                  <a:pt x="0" y="2332"/>
                </a:moveTo>
                <a:lnTo>
                  <a:pt x="13467" y="2332"/>
                </a:lnTo>
                <a:lnTo>
                  <a:pt x="12121" y="0"/>
                </a:lnTo>
                <a:lnTo>
                  <a:pt x="1346" y="0"/>
                </a:lnTo>
                <a:lnTo>
                  <a:pt x="0" y="233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8F762D6-1D5A-41A9-8237-546B470A4D5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001273" y="10473315"/>
            <a:ext cx="2883849" cy="404083"/>
          </a:xfrm>
          <a:custGeom>
            <a:avLst/>
            <a:gdLst>
              <a:gd name="T0" fmla="*/ 984 w 3680"/>
              <a:gd name="T1" fmla="*/ 517 h 518"/>
              <a:gd name="T2" fmla="*/ 0 w 3680"/>
              <a:gd name="T3" fmla="*/ 0 h 518"/>
              <a:gd name="T4" fmla="*/ 3364 w 3680"/>
              <a:gd name="T5" fmla="*/ 0 h 518"/>
              <a:gd name="T6" fmla="*/ 3679 w 3680"/>
              <a:gd name="T7" fmla="*/ 517 h 518"/>
              <a:gd name="T8" fmla="*/ 984 w 3680"/>
              <a:gd name="T9" fmla="*/ 517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0" h="518">
                <a:moveTo>
                  <a:pt x="984" y="517"/>
                </a:moveTo>
                <a:lnTo>
                  <a:pt x="0" y="0"/>
                </a:lnTo>
                <a:lnTo>
                  <a:pt x="3364" y="0"/>
                </a:lnTo>
                <a:lnTo>
                  <a:pt x="3679" y="517"/>
                </a:lnTo>
                <a:lnTo>
                  <a:pt x="984" y="51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AF564F2-FD73-41A3-A202-DB9BFCEF73B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677525" y="9050386"/>
            <a:ext cx="8440873" cy="1827013"/>
          </a:xfrm>
          <a:custGeom>
            <a:avLst/>
            <a:gdLst>
              <a:gd name="T0" fmla="*/ 0 w 10776"/>
              <a:gd name="T1" fmla="*/ 2332 h 2333"/>
              <a:gd name="T2" fmla="*/ 10775 w 10776"/>
              <a:gd name="T3" fmla="*/ 2332 h 2333"/>
              <a:gd name="T4" fmla="*/ 9429 w 10776"/>
              <a:gd name="T5" fmla="*/ 0 h 2333"/>
              <a:gd name="T6" fmla="*/ 1347 w 10776"/>
              <a:gd name="T7" fmla="*/ 0 h 2333"/>
              <a:gd name="T8" fmla="*/ 0 w 10776"/>
              <a:gd name="T9" fmla="*/ 2332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76" h="2333">
                <a:moveTo>
                  <a:pt x="0" y="2332"/>
                </a:moveTo>
                <a:lnTo>
                  <a:pt x="10775" y="2332"/>
                </a:lnTo>
                <a:lnTo>
                  <a:pt x="9429" y="0"/>
                </a:lnTo>
                <a:lnTo>
                  <a:pt x="1347" y="0"/>
                </a:lnTo>
                <a:lnTo>
                  <a:pt x="0" y="23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6643974-BCD3-4475-88A2-1745A2DC5B9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51345" y="8445985"/>
            <a:ext cx="2883849" cy="404085"/>
          </a:xfrm>
          <a:custGeom>
            <a:avLst/>
            <a:gdLst>
              <a:gd name="T0" fmla="*/ 984 w 3680"/>
              <a:gd name="T1" fmla="*/ 516 h 517"/>
              <a:gd name="T2" fmla="*/ 0 w 3680"/>
              <a:gd name="T3" fmla="*/ 0 h 517"/>
              <a:gd name="T4" fmla="*/ 3364 w 3680"/>
              <a:gd name="T5" fmla="*/ 0 h 517"/>
              <a:gd name="T6" fmla="*/ 3679 w 3680"/>
              <a:gd name="T7" fmla="*/ 516 h 517"/>
              <a:gd name="T8" fmla="*/ 984 w 3680"/>
              <a:gd name="T9" fmla="*/ 516 h 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0" h="517">
                <a:moveTo>
                  <a:pt x="984" y="516"/>
                </a:moveTo>
                <a:lnTo>
                  <a:pt x="0" y="0"/>
                </a:lnTo>
                <a:lnTo>
                  <a:pt x="3364" y="0"/>
                </a:lnTo>
                <a:lnTo>
                  <a:pt x="3679" y="516"/>
                </a:lnTo>
                <a:lnTo>
                  <a:pt x="984" y="51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51E7BBAE-AAAF-4369-B517-7594FCDF030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34361" y="7023056"/>
            <a:ext cx="6330656" cy="1827015"/>
          </a:xfrm>
          <a:custGeom>
            <a:avLst/>
            <a:gdLst>
              <a:gd name="T0" fmla="*/ 0 w 8083"/>
              <a:gd name="T1" fmla="*/ 2332 h 2333"/>
              <a:gd name="T2" fmla="*/ 8082 w 8083"/>
              <a:gd name="T3" fmla="*/ 2332 h 2333"/>
              <a:gd name="T4" fmla="*/ 6735 w 8083"/>
              <a:gd name="T5" fmla="*/ 0 h 2333"/>
              <a:gd name="T6" fmla="*/ 1347 w 8083"/>
              <a:gd name="T7" fmla="*/ 0 h 2333"/>
              <a:gd name="T8" fmla="*/ 0 w 8083"/>
              <a:gd name="T9" fmla="*/ 2332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83" h="2333">
                <a:moveTo>
                  <a:pt x="0" y="2332"/>
                </a:moveTo>
                <a:lnTo>
                  <a:pt x="8082" y="2332"/>
                </a:lnTo>
                <a:lnTo>
                  <a:pt x="6735" y="0"/>
                </a:lnTo>
                <a:lnTo>
                  <a:pt x="1347" y="0"/>
                </a:lnTo>
                <a:lnTo>
                  <a:pt x="0" y="233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4E6D53C0-D623-45A1-A026-611FFA4E4C7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97961" y="6442832"/>
            <a:ext cx="2883851" cy="404085"/>
          </a:xfrm>
          <a:custGeom>
            <a:avLst/>
            <a:gdLst>
              <a:gd name="T0" fmla="*/ 984 w 3680"/>
              <a:gd name="T1" fmla="*/ 517 h 518"/>
              <a:gd name="T2" fmla="*/ 0 w 3680"/>
              <a:gd name="T3" fmla="*/ 0 h 518"/>
              <a:gd name="T4" fmla="*/ 3364 w 3680"/>
              <a:gd name="T5" fmla="*/ 0 h 518"/>
              <a:gd name="T6" fmla="*/ 3679 w 3680"/>
              <a:gd name="T7" fmla="*/ 517 h 518"/>
              <a:gd name="T8" fmla="*/ 984 w 3680"/>
              <a:gd name="T9" fmla="*/ 517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0" h="518">
                <a:moveTo>
                  <a:pt x="984" y="517"/>
                </a:moveTo>
                <a:lnTo>
                  <a:pt x="0" y="0"/>
                </a:lnTo>
                <a:lnTo>
                  <a:pt x="3364" y="0"/>
                </a:lnTo>
                <a:lnTo>
                  <a:pt x="3679" y="517"/>
                </a:lnTo>
                <a:lnTo>
                  <a:pt x="984" y="51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E8FF80C2-F3B2-4B18-8934-25D4EF7B363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787744" y="5023357"/>
            <a:ext cx="4220437" cy="1827013"/>
          </a:xfrm>
          <a:custGeom>
            <a:avLst/>
            <a:gdLst>
              <a:gd name="T0" fmla="*/ 0 w 5389"/>
              <a:gd name="T1" fmla="*/ 2332 h 2333"/>
              <a:gd name="T2" fmla="*/ 5388 w 5389"/>
              <a:gd name="T3" fmla="*/ 2332 h 2333"/>
              <a:gd name="T4" fmla="*/ 4041 w 5389"/>
              <a:gd name="T5" fmla="*/ 0 h 2333"/>
              <a:gd name="T6" fmla="*/ 1346 w 5389"/>
              <a:gd name="T7" fmla="*/ 0 h 2333"/>
              <a:gd name="T8" fmla="*/ 0 w 5389"/>
              <a:gd name="T9" fmla="*/ 2332 h 2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9" h="2333">
                <a:moveTo>
                  <a:pt x="0" y="2332"/>
                </a:moveTo>
                <a:lnTo>
                  <a:pt x="5388" y="2332"/>
                </a:lnTo>
                <a:lnTo>
                  <a:pt x="4041" y="0"/>
                </a:lnTo>
                <a:lnTo>
                  <a:pt x="1346" y="0"/>
                </a:lnTo>
                <a:lnTo>
                  <a:pt x="0" y="233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AF121CDA-F3FF-4954-9AAB-132B42BE9DC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41125" y="4429319"/>
            <a:ext cx="2883851" cy="407538"/>
          </a:xfrm>
          <a:custGeom>
            <a:avLst/>
            <a:gdLst>
              <a:gd name="T0" fmla="*/ 984 w 3680"/>
              <a:gd name="T1" fmla="*/ 518 h 519"/>
              <a:gd name="T2" fmla="*/ 0 w 3680"/>
              <a:gd name="T3" fmla="*/ 0 h 519"/>
              <a:gd name="T4" fmla="*/ 3365 w 3680"/>
              <a:gd name="T5" fmla="*/ 0 h 519"/>
              <a:gd name="T6" fmla="*/ 3679 w 3680"/>
              <a:gd name="T7" fmla="*/ 518 h 519"/>
              <a:gd name="T8" fmla="*/ 984 w 3680"/>
              <a:gd name="T9" fmla="*/ 518 h 5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0" h="519">
                <a:moveTo>
                  <a:pt x="984" y="518"/>
                </a:moveTo>
                <a:lnTo>
                  <a:pt x="0" y="0"/>
                </a:lnTo>
                <a:lnTo>
                  <a:pt x="3365" y="0"/>
                </a:lnTo>
                <a:lnTo>
                  <a:pt x="3679" y="518"/>
                </a:lnTo>
                <a:cubicBezTo>
                  <a:pt x="3679" y="518"/>
                  <a:pt x="965" y="498"/>
                  <a:pt x="984" y="518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309E9A0-FE94-46B7-BBBB-BE6FE34D751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44580" y="3009842"/>
            <a:ext cx="2110217" cy="1827015"/>
          </a:xfrm>
          <a:custGeom>
            <a:avLst/>
            <a:gdLst>
              <a:gd name="T0" fmla="*/ 0 w 2696"/>
              <a:gd name="T1" fmla="*/ 2333 h 2334"/>
              <a:gd name="T2" fmla="*/ 2695 w 2696"/>
              <a:gd name="T3" fmla="*/ 2333 h 2334"/>
              <a:gd name="T4" fmla="*/ 1349 w 2696"/>
              <a:gd name="T5" fmla="*/ 0 h 2334"/>
              <a:gd name="T6" fmla="*/ 1347 w 2696"/>
              <a:gd name="T7" fmla="*/ 0 h 2334"/>
              <a:gd name="T8" fmla="*/ 0 w 2696"/>
              <a:gd name="T9" fmla="*/ 2333 h 2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96" h="2334">
                <a:moveTo>
                  <a:pt x="0" y="2333"/>
                </a:moveTo>
                <a:lnTo>
                  <a:pt x="2695" y="2333"/>
                </a:lnTo>
                <a:lnTo>
                  <a:pt x="1349" y="0"/>
                </a:lnTo>
                <a:lnTo>
                  <a:pt x="1347" y="0"/>
                </a:lnTo>
                <a:lnTo>
                  <a:pt x="0" y="233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979303A4-3C8E-4D99-A6DB-90918C15A91B}"/>
              </a:ext>
            </a:extLst>
          </p:cNvPr>
          <p:cNvSpPr>
            <a:spLocks noChangeAspect="1"/>
          </p:cNvSpPr>
          <p:nvPr/>
        </p:nvSpPr>
        <p:spPr>
          <a:xfrm>
            <a:off x="7620362" y="770802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2">
            <a:extLst>
              <a:ext uri="{FF2B5EF4-FFF2-40B4-BE49-F238E27FC236}">
                <a16:creationId xmlns:a16="http://schemas.microsoft.com/office/drawing/2014/main" id="{4A03095B-4BF2-4739-8626-795CDCDDFABD}"/>
              </a:ext>
            </a:extLst>
          </p:cNvPr>
          <p:cNvSpPr>
            <a:spLocks noChangeAspect="1"/>
          </p:cNvSpPr>
          <p:nvPr/>
        </p:nvSpPr>
        <p:spPr>
          <a:xfrm>
            <a:off x="7620361" y="383063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84">
            <a:extLst>
              <a:ext uri="{FF2B5EF4-FFF2-40B4-BE49-F238E27FC236}">
                <a16:creationId xmlns:a16="http://schemas.microsoft.com/office/drawing/2014/main" id="{B02B0DA9-3FA1-4957-A2CB-9CD42A524713}"/>
              </a:ext>
            </a:extLst>
          </p:cNvPr>
          <p:cNvSpPr>
            <a:spLocks noChangeAspect="1"/>
          </p:cNvSpPr>
          <p:nvPr/>
        </p:nvSpPr>
        <p:spPr>
          <a:xfrm>
            <a:off x="7622088" y="1171189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87">
            <a:extLst>
              <a:ext uri="{FF2B5EF4-FFF2-40B4-BE49-F238E27FC236}">
                <a16:creationId xmlns:a16="http://schemas.microsoft.com/office/drawing/2014/main" id="{4A0E5741-2750-403C-99D1-3DDFAA70AB47}"/>
              </a:ext>
            </a:extLst>
          </p:cNvPr>
          <p:cNvSpPr>
            <a:spLocks noChangeAspect="1"/>
          </p:cNvSpPr>
          <p:nvPr/>
        </p:nvSpPr>
        <p:spPr>
          <a:xfrm>
            <a:off x="7618635" y="565753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90">
            <a:extLst>
              <a:ext uri="{FF2B5EF4-FFF2-40B4-BE49-F238E27FC236}">
                <a16:creationId xmlns:a16="http://schemas.microsoft.com/office/drawing/2014/main" id="{280049D0-1057-421B-9DF1-0EEFE32697B2}"/>
              </a:ext>
            </a:extLst>
          </p:cNvPr>
          <p:cNvSpPr>
            <a:spLocks noChangeAspect="1"/>
          </p:cNvSpPr>
          <p:nvPr/>
        </p:nvSpPr>
        <p:spPr>
          <a:xfrm>
            <a:off x="7618634" y="9760745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473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703E1FA-12ED-44E4-9195-97D55A2E2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466" y="11174122"/>
            <a:ext cx="10313696" cy="1628012"/>
          </a:xfrm>
          <a:custGeom>
            <a:avLst/>
            <a:gdLst>
              <a:gd name="T0" fmla="*/ 0 w 15422"/>
              <a:gd name="T1" fmla="*/ 2433 h 2434"/>
              <a:gd name="T2" fmla="*/ 478 w 15422"/>
              <a:gd name="T3" fmla="*/ 1459 h 2434"/>
              <a:gd name="T4" fmla="*/ 14183 w 15422"/>
              <a:gd name="T5" fmla="*/ 0 h 2434"/>
              <a:gd name="T6" fmla="*/ 15421 w 15422"/>
              <a:gd name="T7" fmla="*/ 2433 h 2434"/>
              <a:gd name="T8" fmla="*/ 0 w 15422"/>
              <a:gd name="T9" fmla="*/ 2433 h 2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22" h="2434">
                <a:moveTo>
                  <a:pt x="0" y="2433"/>
                </a:moveTo>
                <a:lnTo>
                  <a:pt x="478" y="1459"/>
                </a:lnTo>
                <a:lnTo>
                  <a:pt x="14183" y="0"/>
                </a:lnTo>
                <a:lnTo>
                  <a:pt x="15421" y="2433"/>
                </a:lnTo>
                <a:lnTo>
                  <a:pt x="0" y="2433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1EB5727-69D2-4DCC-AF04-8816CAB1E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087" y="9628566"/>
            <a:ext cx="8718125" cy="1970131"/>
          </a:xfrm>
          <a:custGeom>
            <a:avLst/>
            <a:gdLst>
              <a:gd name="T0" fmla="*/ 0 w 13037"/>
              <a:gd name="T1" fmla="*/ 2946 h 2947"/>
              <a:gd name="T2" fmla="*/ 13036 w 13037"/>
              <a:gd name="T3" fmla="*/ 1529 h 2947"/>
              <a:gd name="T4" fmla="*/ 12259 w 13037"/>
              <a:gd name="T5" fmla="*/ 0 h 2947"/>
              <a:gd name="T6" fmla="*/ 1447 w 13037"/>
              <a:gd name="T7" fmla="*/ 0 h 2947"/>
              <a:gd name="T8" fmla="*/ 0 w 13037"/>
              <a:gd name="T9" fmla="*/ 2946 h 2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37" h="2947">
                <a:moveTo>
                  <a:pt x="0" y="2946"/>
                </a:moveTo>
                <a:lnTo>
                  <a:pt x="13036" y="1529"/>
                </a:lnTo>
                <a:lnTo>
                  <a:pt x="12259" y="0"/>
                </a:lnTo>
                <a:lnTo>
                  <a:pt x="1447" y="0"/>
                </a:lnTo>
                <a:lnTo>
                  <a:pt x="0" y="294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1D26340-C173-4693-A38F-233F4064C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5653" y="7646761"/>
            <a:ext cx="6780437" cy="1625064"/>
          </a:xfrm>
          <a:custGeom>
            <a:avLst/>
            <a:gdLst>
              <a:gd name="T0" fmla="*/ 0 w 10140"/>
              <a:gd name="T1" fmla="*/ 2430 h 2431"/>
              <a:gd name="T2" fmla="*/ 10139 w 10140"/>
              <a:gd name="T3" fmla="*/ 2430 h 2431"/>
              <a:gd name="T4" fmla="*/ 8904 w 10140"/>
              <a:gd name="T5" fmla="*/ 0 h 2431"/>
              <a:gd name="T6" fmla="*/ 970 w 10140"/>
              <a:gd name="T7" fmla="*/ 455 h 2431"/>
              <a:gd name="T8" fmla="*/ 0 w 10140"/>
              <a:gd name="T9" fmla="*/ 2430 h 2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40" h="2431">
                <a:moveTo>
                  <a:pt x="0" y="2430"/>
                </a:moveTo>
                <a:lnTo>
                  <a:pt x="10139" y="2430"/>
                </a:lnTo>
                <a:lnTo>
                  <a:pt x="8904" y="0"/>
                </a:lnTo>
                <a:lnTo>
                  <a:pt x="970" y="455"/>
                </a:lnTo>
                <a:lnTo>
                  <a:pt x="0" y="243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6DA3B64-9E7C-4E99-8FC0-43F2D49ED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91" y="5650087"/>
            <a:ext cx="4819153" cy="1802020"/>
          </a:xfrm>
          <a:custGeom>
            <a:avLst/>
            <a:gdLst>
              <a:gd name="T0" fmla="*/ 0 w 7205"/>
              <a:gd name="T1" fmla="*/ 2692 h 2693"/>
              <a:gd name="T2" fmla="*/ 7204 w 7205"/>
              <a:gd name="T3" fmla="*/ 2267 h 2693"/>
              <a:gd name="T4" fmla="*/ 6388 w 7205"/>
              <a:gd name="T5" fmla="*/ 663 h 2693"/>
              <a:gd name="T6" fmla="*/ 1322 w 7205"/>
              <a:gd name="T7" fmla="*/ 0 h 2693"/>
              <a:gd name="T8" fmla="*/ 0 w 7205"/>
              <a:gd name="T9" fmla="*/ 2692 h 2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5" h="2693">
                <a:moveTo>
                  <a:pt x="0" y="2692"/>
                </a:moveTo>
                <a:lnTo>
                  <a:pt x="7204" y="2267"/>
                </a:lnTo>
                <a:lnTo>
                  <a:pt x="6388" y="663"/>
                </a:lnTo>
                <a:lnTo>
                  <a:pt x="1322" y="0"/>
                </a:lnTo>
                <a:lnTo>
                  <a:pt x="0" y="269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0679B66-A3ED-4659-AFC7-C760151FE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8227" y="2488440"/>
            <a:ext cx="2878515" cy="3040725"/>
          </a:xfrm>
          <a:custGeom>
            <a:avLst/>
            <a:gdLst>
              <a:gd name="T0" fmla="*/ 0 w 4303"/>
              <a:gd name="T1" fmla="*/ 4047 h 4548"/>
              <a:gd name="T2" fmla="*/ 4302 w 4303"/>
              <a:gd name="T3" fmla="*/ 4547 h 4548"/>
              <a:gd name="T4" fmla="*/ 1988 w 4303"/>
              <a:gd name="T5" fmla="*/ 0 h 4548"/>
              <a:gd name="T6" fmla="*/ 0 w 4303"/>
              <a:gd name="T7" fmla="*/ 4047 h 4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03" h="4548">
                <a:moveTo>
                  <a:pt x="0" y="4047"/>
                </a:moveTo>
                <a:lnTo>
                  <a:pt x="4302" y="4547"/>
                </a:lnTo>
                <a:lnTo>
                  <a:pt x="1988" y="0"/>
                </a:lnTo>
                <a:lnTo>
                  <a:pt x="0" y="404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35">
            <a:extLst>
              <a:ext uri="{FF2B5EF4-FFF2-40B4-BE49-F238E27FC236}">
                <a16:creationId xmlns:a16="http://schemas.microsoft.com/office/drawing/2014/main" id="{6F158EE8-6D92-4192-A199-AF85B258BF1B}"/>
              </a:ext>
            </a:extLst>
          </p:cNvPr>
          <p:cNvSpPr txBox="1"/>
          <p:nvPr/>
        </p:nvSpPr>
        <p:spPr>
          <a:xfrm>
            <a:off x="7193117" y="8293765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1" name="TextBox 35">
            <a:extLst>
              <a:ext uri="{FF2B5EF4-FFF2-40B4-BE49-F238E27FC236}">
                <a16:creationId xmlns:a16="http://schemas.microsoft.com/office/drawing/2014/main" id="{2D3BB574-F5A9-4172-B977-3476198C6D18}"/>
              </a:ext>
            </a:extLst>
          </p:cNvPr>
          <p:cNvSpPr txBox="1"/>
          <p:nvPr/>
        </p:nvSpPr>
        <p:spPr>
          <a:xfrm>
            <a:off x="7180293" y="10084660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3906D874-1A34-46D0-A016-8E95457F0002}"/>
              </a:ext>
            </a:extLst>
          </p:cNvPr>
          <p:cNvSpPr txBox="1"/>
          <p:nvPr/>
        </p:nvSpPr>
        <p:spPr>
          <a:xfrm>
            <a:off x="7183499" y="11958548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3" name="TextBox 35">
            <a:extLst>
              <a:ext uri="{FF2B5EF4-FFF2-40B4-BE49-F238E27FC236}">
                <a16:creationId xmlns:a16="http://schemas.microsoft.com/office/drawing/2014/main" id="{0B13D50B-F4E7-448D-8A03-50F16C27B447}"/>
              </a:ext>
            </a:extLst>
          </p:cNvPr>
          <p:cNvSpPr txBox="1"/>
          <p:nvPr/>
        </p:nvSpPr>
        <p:spPr>
          <a:xfrm>
            <a:off x="7241208" y="3936615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4" name="TextBox 35">
            <a:extLst>
              <a:ext uri="{FF2B5EF4-FFF2-40B4-BE49-F238E27FC236}">
                <a16:creationId xmlns:a16="http://schemas.microsoft.com/office/drawing/2014/main" id="{C74C2DEA-9D2E-4FAF-90A5-BE474C30367E}"/>
              </a:ext>
            </a:extLst>
          </p:cNvPr>
          <p:cNvSpPr txBox="1"/>
          <p:nvPr/>
        </p:nvSpPr>
        <p:spPr>
          <a:xfrm>
            <a:off x="7197926" y="6351290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3D450DC-C211-47F3-8FC1-3C1C77A444E5}"/>
              </a:ext>
            </a:extLst>
          </p:cNvPr>
          <p:cNvSpPr txBox="1">
            <a:spLocks/>
          </p:cNvSpPr>
          <p:nvPr/>
        </p:nvSpPr>
        <p:spPr>
          <a:xfrm>
            <a:off x="9120236" y="3461184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1005209-82E4-4E21-8272-43959FCC532A}"/>
              </a:ext>
            </a:extLst>
          </p:cNvPr>
          <p:cNvSpPr txBox="1">
            <a:spLocks/>
          </p:cNvSpPr>
          <p:nvPr/>
        </p:nvSpPr>
        <p:spPr>
          <a:xfrm>
            <a:off x="13312654" y="1144051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FEC56C8-BE95-49D7-9038-AE03F9979798}"/>
              </a:ext>
            </a:extLst>
          </p:cNvPr>
          <p:cNvSpPr txBox="1">
            <a:spLocks/>
          </p:cNvSpPr>
          <p:nvPr/>
        </p:nvSpPr>
        <p:spPr>
          <a:xfrm>
            <a:off x="10168340" y="545601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B42421A-25ED-4699-904B-84680B67E43F}"/>
              </a:ext>
            </a:extLst>
          </p:cNvPr>
          <p:cNvSpPr txBox="1">
            <a:spLocks/>
          </p:cNvSpPr>
          <p:nvPr/>
        </p:nvSpPr>
        <p:spPr>
          <a:xfrm>
            <a:off x="11216444" y="745084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E006BF1-4070-4202-8756-6C2551237C9F}"/>
              </a:ext>
            </a:extLst>
          </p:cNvPr>
          <p:cNvSpPr txBox="1">
            <a:spLocks/>
          </p:cNvSpPr>
          <p:nvPr/>
        </p:nvSpPr>
        <p:spPr>
          <a:xfrm>
            <a:off x="12264548" y="944567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A1DCC6AF-1222-4D64-B048-FA9584E6AFA0}"/>
              </a:ext>
            </a:extLst>
          </p:cNvPr>
          <p:cNvSpPr txBox="1"/>
          <p:nvPr/>
        </p:nvSpPr>
        <p:spPr>
          <a:xfrm>
            <a:off x="10168340" y="487124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01C7F950-3A2E-4BB5-905A-64DA1A28363B}"/>
              </a:ext>
            </a:extLst>
          </p:cNvPr>
          <p:cNvSpPr txBox="1"/>
          <p:nvPr/>
        </p:nvSpPr>
        <p:spPr>
          <a:xfrm>
            <a:off x="11216444" y="687236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E24B7B50-50A0-464A-9521-1EBF3B550791}"/>
              </a:ext>
            </a:extLst>
          </p:cNvPr>
          <p:cNvSpPr txBox="1"/>
          <p:nvPr/>
        </p:nvSpPr>
        <p:spPr>
          <a:xfrm>
            <a:off x="12264548" y="8861450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C2F7AFD2-1C81-4348-9F72-9F9F4DA40FFA}"/>
              </a:ext>
            </a:extLst>
          </p:cNvPr>
          <p:cNvSpPr txBox="1"/>
          <p:nvPr/>
        </p:nvSpPr>
        <p:spPr>
          <a:xfrm>
            <a:off x="9120236" y="2845377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TextBox 55">
            <a:extLst>
              <a:ext uri="{FF2B5EF4-FFF2-40B4-BE49-F238E27FC236}">
                <a16:creationId xmlns:a16="http://schemas.microsoft.com/office/drawing/2014/main" id="{9A05E4A3-289D-491F-94F4-A5F8AB1875B9}"/>
              </a:ext>
            </a:extLst>
          </p:cNvPr>
          <p:cNvSpPr txBox="1"/>
          <p:nvPr/>
        </p:nvSpPr>
        <p:spPr>
          <a:xfrm>
            <a:off x="13312654" y="10850239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2756644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ubtitle 2">
            <a:extLst>
              <a:ext uri="{FF2B5EF4-FFF2-40B4-BE49-F238E27FC236}">
                <a16:creationId xmlns:a16="http://schemas.microsoft.com/office/drawing/2014/main" id="{34919258-2794-4797-B26A-97A6CF000CF5}"/>
              </a:ext>
            </a:extLst>
          </p:cNvPr>
          <p:cNvSpPr txBox="1">
            <a:spLocks/>
          </p:cNvSpPr>
          <p:nvPr/>
        </p:nvSpPr>
        <p:spPr>
          <a:xfrm>
            <a:off x="6071754" y="559807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9DB961C-11E6-4FFF-B1F1-0B50AC688D23}"/>
              </a:ext>
            </a:extLst>
          </p:cNvPr>
          <p:cNvSpPr txBox="1"/>
          <p:nvPr/>
        </p:nvSpPr>
        <p:spPr>
          <a:xfrm>
            <a:off x="12800860" y="491779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3CF9818-7D2C-4516-B8FF-1F8FEE2015FC}"/>
              </a:ext>
            </a:extLst>
          </p:cNvPr>
          <p:cNvSpPr txBox="1">
            <a:spLocks/>
          </p:cNvSpPr>
          <p:nvPr/>
        </p:nvSpPr>
        <p:spPr>
          <a:xfrm>
            <a:off x="5097850" y="7666414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55">
            <a:extLst>
              <a:ext uri="{FF2B5EF4-FFF2-40B4-BE49-F238E27FC236}">
                <a16:creationId xmlns:a16="http://schemas.microsoft.com/office/drawing/2014/main" id="{FCF028C2-302E-448E-8DA9-8ABD16D9369A}"/>
              </a:ext>
            </a:extLst>
          </p:cNvPr>
          <p:cNvSpPr txBox="1"/>
          <p:nvPr/>
        </p:nvSpPr>
        <p:spPr>
          <a:xfrm>
            <a:off x="11817338" y="6986132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0EA58B28-E712-4C55-AFCC-21FA4C635230}"/>
              </a:ext>
            </a:extLst>
          </p:cNvPr>
          <p:cNvSpPr txBox="1">
            <a:spLocks/>
          </p:cNvSpPr>
          <p:nvPr/>
        </p:nvSpPr>
        <p:spPr>
          <a:xfrm>
            <a:off x="4123946" y="9734756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TextBox 55">
            <a:extLst>
              <a:ext uri="{FF2B5EF4-FFF2-40B4-BE49-F238E27FC236}">
                <a16:creationId xmlns:a16="http://schemas.microsoft.com/office/drawing/2014/main" id="{53D7B855-99C8-4630-850C-202E845CCEA0}"/>
              </a:ext>
            </a:extLst>
          </p:cNvPr>
          <p:cNvSpPr txBox="1"/>
          <p:nvPr/>
        </p:nvSpPr>
        <p:spPr>
          <a:xfrm>
            <a:off x="10817786" y="9054474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13B9A8EB-D5D9-4451-95D7-D6E7B185BE44}"/>
              </a:ext>
            </a:extLst>
          </p:cNvPr>
          <p:cNvSpPr txBox="1">
            <a:spLocks/>
          </p:cNvSpPr>
          <p:nvPr/>
        </p:nvSpPr>
        <p:spPr>
          <a:xfrm>
            <a:off x="3150042" y="11803097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55">
            <a:extLst>
              <a:ext uri="{FF2B5EF4-FFF2-40B4-BE49-F238E27FC236}">
                <a16:creationId xmlns:a16="http://schemas.microsoft.com/office/drawing/2014/main" id="{198CE3CE-E9F2-4531-A1DA-2BAE50498F2B}"/>
              </a:ext>
            </a:extLst>
          </p:cNvPr>
          <p:cNvSpPr txBox="1"/>
          <p:nvPr/>
        </p:nvSpPr>
        <p:spPr>
          <a:xfrm>
            <a:off x="9850294" y="11122815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3A2E765-CA1D-4477-89A6-82DC34DF1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2401" y="10687529"/>
            <a:ext cx="8655615" cy="2120307"/>
          </a:xfrm>
          <a:custGeom>
            <a:avLst/>
            <a:gdLst>
              <a:gd name="T0" fmla="*/ 10091 w 13789"/>
              <a:gd name="T1" fmla="*/ 3375 h 3376"/>
              <a:gd name="T2" fmla="*/ 13788 w 13789"/>
              <a:gd name="T3" fmla="*/ 2385 h 3376"/>
              <a:gd name="T4" fmla="*/ 12596 w 13789"/>
              <a:gd name="T5" fmla="*/ 0 h 3376"/>
              <a:gd name="T6" fmla="*/ 0 w 13789"/>
              <a:gd name="T7" fmla="*/ 3375 h 3376"/>
              <a:gd name="T8" fmla="*/ 10091 w 13789"/>
              <a:gd name="T9" fmla="*/ 3375 h 3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89" h="3376">
                <a:moveTo>
                  <a:pt x="10091" y="3375"/>
                </a:moveTo>
                <a:lnTo>
                  <a:pt x="13788" y="2385"/>
                </a:lnTo>
                <a:lnTo>
                  <a:pt x="12596" y="0"/>
                </a:lnTo>
                <a:lnTo>
                  <a:pt x="0" y="3375"/>
                </a:lnTo>
                <a:lnTo>
                  <a:pt x="10091" y="3375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C7FDAC2-F36D-4D2E-B46A-A12A6E813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9461" y="9093147"/>
            <a:ext cx="9167698" cy="3648257"/>
          </a:xfrm>
          <a:custGeom>
            <a:avLst/>
            <a:gdLst>
              <a:gd name="T0" fmla="*/ 13485 w 14605"/>
              <a:gd name="T1" fmla="*/ 0 h 5812"/>
              <a:gd name="T2" fmla="*/ 1269 w 14605"/>
              <a:gd name="T3" fmla="*/ 3273 h 5812"/>
              <a:gd name="T4" fmla="*/ 0 w 14605"/>
              <a:gd name="T5" fmla="*/ 5811 h 5812"/>
              <a:gd name="T6" fmla="*/ 1259 w 14605"/>
              <a:gd name="T7" fmla="*/ 5811 h 5812"/>
              <a:gd name="T8" fmla="*/ 14604 w 14605"/>
              <a:gd name="T9" fmla="*/ 2235 h 5812"/>
              <a:gd name="T10" fmla="*/ 13485 w 14605"/>
              <a:gd name="T11" fmla="*/ 0 h 5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605" h="5812">
                <a:moveTo>
                  <a:pt x="13485" y="0"/>
                </a:moveTo>
                <a:lnTo>
                  <a:pt x="1269" y="3273"/>
                </a:lnTo>
                <a:lnTo>
                  <a:pt x="0" y="5811"/>
                </a:lnTo>
                <a:lnTo>
                  <a:pt x="1259" y="5811"/>
                </a:lnTo>
                <a:lnTo>
                  <a:pt x="14604" y="2235"/>
                </a:lnTo>
                <a:lnTo>
                  <a:pt x="13485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649E57A-1176-4687-8186-406AFC3A0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9967" y="7432332"/>
            <a:ext cx="7371249" cy="3379759"/>
          </a:xfrm>
          <a:custGeom>
            <a:avLst/>
            <a:gdLst>
              <a:gd name="T0" fmla="*/ 10624 w 11743"/>
              <a:gd name="T1" fmla="*/ 0 h 5383"/>
              <a:gd name="T2" fmla="*/ 1464 w 11743"/>
              <a:gd name="T3" fmla="*/ 2454 h 5383"/>
              <a:gd name="T4" fmla="*/ 0 w 11743"/>
              <a:gd name="T5" fmla="*/ 5382 h 5383"/>
              <a:gd name="T6" fmla="*/ 11742 w 11743"/>
              <a:gd name="T7" fmla="*/ 2235 h 5383"/>
              <a:gd name="T8" fmla="*/ 10624 w 11743"/>
              <a:gd name="T9" fmla="*/ 0 h 5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43" h="5383">
                <a:moveTo>
                  <a:pt x="10624" y="0"/>
                </a:moveTo>
                <a:lnTo>
                  <a:pt x="1464" y="2454"/>
                </a:lnTo>
                <a:lnTo>
                  <a:pt x="0" y="5382"/>
                </a:lnTo>
                <a:lnTo>
                  <a:pt x="11742" y="2235"/>
                </a:lnTo>
                <a:lnTo>
                  <a:pt x="1062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16347ED6-F6D9-480A-AAF7-D1D5D30D1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3960" y="5768750"/>
            <a:ext cx="5453009" cy="2864905"/>
          </a:xfrm>
          <a:custGeom>
            <a:avLst/>
            <a:gdLst>
              <a:gd name="T0" fmla="*/ 7568 w 8687"/>
              <a:gd name="T1" fmla="*/ 0 h 4565"/>
              <a:gd name="T2" fmla="*/ 1463 w 8687"/>
              <a:gd name="T3" fmla="*/ 1636 h 4565"/>
              <a:gd name="T4" fmla="*/ 0 w 8687"/>
              <a:gd name="T5" fmla="*/ 4564 h 4565"/>
              <a:gd name="T6" fmla="*/ 8686 w 8687"/>
              <a:gd name="T7" fmla="*/ 2236 h 4565"/>
              <a:gd name="T8" fmla="*/ 7568 w 8687"/>
              <a:gd name="T9" fmla="*/ 0 h 4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87" h="4565">
                <a:moveTo>
                  <a:pt x="7568" y="0"/>
                </a:moveTo>
                <a:lnTo>
                  <a:pt x="1463" y="1636"/>
                </a:lnTo>
                <a:lnTo>
                  <a:pt x="0" y="4564"/>
                </a:lnTo>
                <a:lnTo>
                  <a:pt x="8686" y="2236"/>
                </a:lnTo>
                <a:lnTo>
                  <a:pt x="756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4239504-E650-4940-8E19-865998EF6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6257" y="4107935"/>
            <a:ext cx="3534769" cy="2350052"/>
          </a:xfrm>
          <a:custGeom>
            <a:avLst/>
            <a:gdLst>
              <a:gd name="T0" fmla="*/ 4511 w 5630"/>
              <a:gd name="T1" fmla="*/ 0 h 3746"/>
              <a:gd name="T2" fmla="*/ 1463 w 5630"/>
              <a:gd name="T3" fmla="*/ 817 h 3746"/>
              <a:gd name="T4" fmla="*/ 0 w 5630"/>
              <a:gd name="T5" fmla="*/ 3745 h 3746"/>
              <a:gd name="T6" fmla="*/ 5629 w 5630"/>
              <a:gd name="T7" fmla="*/ 2236 h 3746"/>
              <a:gd name="T8" fmla="*/ 4511 w 5630"/>
              <a:gd name="T9" fmla="*/ 0 h 3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30" h="3746">
                <a:moveTo>
                  <a:pt x="4511" y="0"/>
                </a:moveTo>
                <a:lnTo>
                  <a:pt x="1463" y="817"/>
                </a:lnTo>
                <a:lnTo>
                  <a:pt x="0" y="3745"/>
                </a:lnTo>
                <a:lnTo>
                  <a:pt x="5629" y="2236"/>
                </a:lnTo>
                <a:lnTo>
                  <a:pt x="451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4BAB178-808B-4466-B2FB-DFD311FE0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092" y="2449887"/>
            <a:ext cx="1616527" cy="1832432"/>
          </a:xfrm>
          <a:custGeom>
            <a:avLst/>
            <a:gdLst>
              <a:gd name="T0" fmla="*/ 1459 w 2574"/>
              <a:gd name="T1" fmla="*/ 0 h 2920"/>
              <a:gd name="T2" fmla="*/ 0 w 2574"/>
              <a:gd name="T3" fmla="*/ 2919 h 2920"/>
              <a:gd name="T4" fmla="*/ 2573 w 2574"/>
              <a:gd name="T5" fmla="*/ 2229 h 2920"/>
              <a:gd name="T6" fmla="*/ 1459 w 2574"/>
              <a:gd name="T7" fmla="*/ 0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4" h="2920">
                <a:moveTo>
                  <a:pt x="1459" y="0"/>
                </a:moveTo>
                <a:lnTo>
                  <a:pt x="0" y="2919"/>
                </a:lnTo>
                <a:lnTo>
                  <a:pt x="2573" y="2229"/>
                </a:lnTo>
                <a:lnTo>
                  <a:pt x="145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Paralelogramo 19">
            <a:extLst>
              <a:ext uri="{FF2B5EF4-FFF2-40B4-BE49-F238E27FC236}">
                <a16:creationId xmlns:a16="http://schemas.microsoft.com/office/drawing/2014/main" id="{2341C51C-223C-4B42-80EF-74C293251564}"/>
              </a:ext>
            </a:extLst>
          </p:cNvPr>
          <p:cNvSpPr/>
          <p:nvPr/>
        </p:nvSpPr>
        <p:spPr>
          <a:xfrm>
            <a:off x="4585126" y="4993802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elogramo 20">
            <a:extLst>
              <a:ext uri="{FF2B5EF4-FFF2-40B4-BE49-F238E27FC236}">
                <a16:creationId xmlns:a16="http://schemas.microsoft.com/office/drawing/2014/main" id="{E595E539-15D2-43B7-9BA1-89ECBC340B3E}"/>
              </a:ext>
            </a:extLst>
          </p:cNvPr>
          <p:cNvSpPr/>
          <p:nvPr/>
        </p:nvSpPr>
        <p:spPr>
          <a:xfrm>
            <a:off x="4956729" y="4995188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aralelogramo 22">
            <a:extLst>
              <a:ext uri="{FF2B5EF4-FFF2-40B4-BE49-F238E27FC236}">
                <a16:creationId xmlns:a16="http://schemas.microsoft.com/office/drawing/2014/main" id="{9E94C5E3-4A1B-409B-B2A4-571C0BF2201A}"/>
              </a:ext>
            </a:extLst>
          </p:cNvPr>
          <p:cNvSpPr/>
          <p:nvPr/>
        </p:nvSpPr>
        <p:spPr>
          <a:xfrm>
            <a:off x="3640759" y="7060112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aralelogramo 23">
            <a:extLst>
              <a:ext uri="{FF2B5EF4-FFF2-40B4-BE49-F238E27FC236}">
                <a16:creationId xmlns:a16="http://schemas.microsoft.com/office/drawing/2014/main" id="{8963F919-273A-472D-86D0-C611A50E62EE}"/>
              </a:ext>
            </a:extLst>
          </p:cNvPr>
          <p:cNvSpPr/>
          <p:nvPr/>
        </p:nvSpPr>
        <p:spPr>
          <a:xfrm>
            <a:off x="4012362" y="7060112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aralelogramo 25">
            <a:extLst>
              <a:ext uri="{FF2B5EF4-FFF2-40B4-BE49-F238E27FC236}">
                <a16:creationId xmlns:a16="http://schemas.microsoft.com/office/drawing/2014/main" id="{218EDB14-A4D9-4A0E-9B8E-6CC6F0E0578C}"/>
              </a:ext>
            </a:extLst>
          </p:cNvPr>
          <p:cNvSpPr/>
          <p:nvPr/>
        </p:nvSpPr>
        <p:spPr>
          <a:xfrm>
            <a:off x="2696392" y="9131310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aralelogramo 26">
            <a:extLst>
              <a:ext uri="{FF2B5EF4-FFF2-40B4-BE49-F238E27FC236}">
                <a16:creationId xmlns:a16="http://schemas.microsoft.com/office/drawing/2014/main" id="{59959858-3B6B-4658-8203-FC587CA9FA7E}"/>
              </a:ext>
            </a:extLst>
          </p:cNvPr>
          <p:cNvSpPr/>
          <p:nvPr/>
        </p:nvSpPr>
        <p:spPr>
          <a:xfrm>
            <a:off x="3067995" y="9131310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aralelogramo 28">
            <a:extLst>
              <a:ext uri="{FF2B5EF4-FFF2-40B4-BE49-F238E27FC236}">
                <a16:creationId xmlns:a16="http://schemas.microsoft.com/office/drawing/2014/main" id="{EC4AA257-10FB-4255-BBBA-296E79833F0B}"/>
              </a:ext>
            </a:extLst>
          </p:cNvPr>
          <p:cNvSpPr/>
          <p:nvPr/>
        </p:nvSpPr>
        <p:spPr>
          <a:xfrm>
            <a:off x="1752025" y="11200064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elogramo 29">
            <a:extLst>
              <a:ext uri="{FF2B5EF4-FFF2-40B4-BE49-F238E27FC236}">
                <a16:creationId xmlns:a16="http://schemas.microsoft.com/office/drawing/2014/main" id="{C2872FFC-DE24-424C-97D4-FFF352439260}"/>
              </a:ext>
            </a:extLst>
          </p:cNvPr>
          <p:cNvSpPr/>
          <p:nvPr/>
        </p:nvSpPr>
        <p:spPr>
          <a:xfrm>
            <a:off x="2123628" y="11200064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5">
            <a:extLst>
              <a:ext uri="{FF2B5EF4-FFF2-40B4-BE49-F238E27FC236}">
                <a16:creationId xmlns:a16="http://schemas.microsoft.com/office/drawing/2014/main" id="{0C260721-92E2-448D-B477-0A6721B606D8}"/>
              </a:ext>
            </a:extLst>
          </p:cNvPr>
          <p:cNvSpPr txBox="1"/>
          <p:nvPr/>
        </p:nvSpPr>
        <p:spPr>
          <a:xfrm>
            <a:off x="4237431" y="7315343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TextBox 35">
            <a:extLst>
              <a:ext uri="{FF2B5EF4-FFF2-40B4-BE49-F238E27FC236}">
                <a16:creationId xmlns:a16="http://schemas.microsoft.com/office/drawing/2014/main" id="{878423EE-5CEF-49E2-8828-66D2D3A620FC}"/>
              </a:ext>
            </a:extLst>
          </p:cNvPr>
          <p:cNvSpPr txBox="1"/>
          <p:nvPr/>
        </p:nvSpPr>
        <p:spPr>
          <a:xfrm>
            <a:off x="3280240" y="9386541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3" name="TextBox 35">
            <a:extLst>
              <a:ext uri="{FF2B5EF4-FFF2-40B4-BE49-F238E27FC236}">
                <a16:creationId xmlns:a16="http://schemas.microsoft.com/office/drawing/2014/main" id="{9B2A9D64-7C03-43E8-96F8-7A616A52DF42}"/>
              </a:ext>
            </a:extLst>
          </p:cNvPr>
          <p:cNvSpPr txBox="1"/>
          <p:nvPr/>
        </p:nvSpPr>
        <p:spPr>
          <a:xfrm>
            <a:off x="2339079" y="11455295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78C0E16F-CA0F-4F6B-9057-A9E3678CBB03}"/>
              </a:ext>
            </a:extLst>
          </p:cNvPr>
          <p:cNvSpPr txBox="1"/>
          <p:nvPr/>
        </p:nvSpPr>
        <p:spPr>
          <a:xfrm>
            <a:off x="5186607" y="5249033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Shape 2810">
            <a:extLst>
              <a:ext uri="{FF2B5EF4-FFF2-40B4-BE49-F238E27FC236}">
                <a16:creationId xmlns:a16="http://schemas.microsoft.com/office/drawing/2014/main" id="{04DDAF8A-07B3-4656-A820-6FEFAA503DD6}"/>
              </a:ext>
            </a:extLst>
          </p:cNvPr>
          <p:cNvSpPr>
            <a:spLocks noChangeAspect="1"/>
          </p:cNvSpPr>
          <p:nvPr/>
        </p:nvSpPr>
        <p:spPr>
          <a:xfrm>
            <a:off x="17566014" y="4966528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28">
            <a:extLst>
              <a:ext uri="{FF2B5EF4-FFF2-40B4-BE49-F238E27FC236}">
                <a16:creationId xmlns:a16="http://schemas.microsoft.com/office/drawing/2014/main" id="{2C1C61CC-B8DE-4F08-BF07-067146AA6216}"/>
              </a:ext>
            </a:extLst>
          </p:cNvPr>
          <p:cNvSpPr>
            <a:spLocks noChangeAspect="1"/>
          </p:cNvSpPr>
          <p:nvPr/>
        </p:nvSpPr>
        <p:spPr>
          <a:xfrm>
            <a:off x="17636754" y="323281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41">
            <a:extLst>
              <a:ext uri="{FF2B5EF4-FFF2-40B4-BE49-F238E27FC236}">
                <a16:creationId xmlns:a16="http://schemas.microsoft.com/office/drawing/2014/main" id="{8717BB3A-EA47-4711-BB56-1132A573061B}"/>
              </a:ext>
            </a:extLst>
          </p:cNvPr>
          <p:cNvSpPr>
            <a:spLocks noChangeAspect="1"/>
          </p:cNvSpPr>
          <p:nvPr/>
        </p:nvSpPr>
        <p:spPr>
          <a:xfrm>
            <a:off x="17546818" y="677444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45">
            <a:extLst>
              <a:ext uri="{FF2B5EF4-FFF2-40B4-BE49-F238E27FC236}">
                <a16:creationId xmlns:a16="http://schemas.microsoft.com/office/drawing/2014/main" id="{672E23FB-0827-4945-B976-9444C01F6DBC}"/>
              </a:ext>
            </a:extLst>
          </p:cNvPr>
          <p:cNvSpPr>
            <a:spLocks noChangeAspect="1"/>
          </p:cNvSpPr>
          <p:nvPr/>
        </p:nvSpPr>
        <p:spPr>
          <a:xfrm>
            <a:off x="17566013" y="1056180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02">
            <a:extLst>
              <a:ext uri="{FF2B5EF4-FFF2-40B4-BE49-F238E27FC236}">
                <a16:creationId xmlns:a16="http://schemas.microsoft.com/office/drawing/2014/main" id="{B46C36E3-15C3-471C-9D72-4371DFAA9F6F}"/>
              </a:ext>
            </a:extLst>
          </p:cNvPr>
          <p:cNvSpPr>
            <a:spLocks noChangeAspect="1"/>
          </p:cNvSpPr>
          <p:nvPr/>
        </p:nvSpPr>
        <p:spPr>
          <a:xfrm>
            <a:off x="17527083" y="872323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Paralelogramo 15">
            <a:extLst>
              <a:ext uri="{FF2B5EF4-FFF2-40B4-BE49-F238E27FC236}">
                <a16:creationId xmlns:a16="http://schemas.microsoft.com/office/drawing/2014/main" id="{F056D338-2BB4-4B40-BA27-7ED4D2881793}"/>
              </a:ext>
            </a:extLst>
          </p:cNvPr>
          <p:cNvSpPr/>
          <p:nvPr/>
        </p:nvSpPr>
        <p:spPr>
          <a:xfrm>
            <a:off x="5529493" y="2925048"/>
            <a:ext cx="631776" cy="1095236"/>
          </a:xfrm>
          <a:prstGeom prst="parallelogram">
            <a:avLst>
              <a:gd name="adj" fmla="val 5716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elogramo 16">
            <a:extLst>
              <a:ext uri="{FF2B5EF4-FFF2-40B4-BE49-F238E27FC236}">
                <a16:creationId xmlns:a16="http://schemas.microsoft.com/office/drawing/2014/main" id="{C99BE6FB-DF0E-4CF5-9A86-D5AF5A4F6182}"/>
              </a:ext>
            </a:extLst>
          </p:cNvPr>
          <p:cNvSpPr/>
          <p:nvPr/>
        </p:nvSpPr>
        <p:spPr>
          <a:xfrm>
            <a:off x="5901096" y="2925048"/>
            <a:ext cx="1144561" cy="1095236"/>
          </a:xfrm>
          <a:prstGeom prst="parallelogram">
            <a:avLst>
              <a:gd name="adj" fmla="val 3310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5">
            <a:extLst>
              <a:ext uri="{FF2B5EF4-FFF2-40B4-BE49-F238E27FC236}">
                <a16:creationId xmlns:a16="http://schemas.microsoft.com/office/drawing/2014/main" id="{8D8A240F-B627-406C-8698-EEACF7DA5DD4}"/>
              </a:ext>
            </a:extLst>
          </p:cNvPr>
          <p:cNvSpPr txBox="1"/>
          <p:nvPr/>
        </p:nvSpPr>
        <p:spPr>
          <a:xfrm>
            <a:off x="6174256" y="3180279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58B338D-69CE-4AAA-911B-12ACA6476FB4}"/>
              </a:ext>
            </a:extLst>
          </p:cNvPr>
          <p:cNvSpPr txBox="1">
            <a:spLocks/>
          </p:cNvSpPr>
          <p:nvPr/>
        </p:nvSpPr>
        <p:spPr>
          <a:xfrm>
            <a:off x="7045657" y="352973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55">
            <a:extLst>
              <a:ext uri="{FF2B5EF4-FFF2-40B4-BE49-F238E27FC236}">
                <a16:creationId xmlns:a16="http://schemas.microsoft.com/office/drawing/2014/main" id="{A6CF3B13-128C-452C-B00B-25477AF0902A}"/>
              </a:ext>
            </a:extLst>
          </p:cNvPr>
          <p:cNvSpPr txBox="1"/>
          <p:nvPr/>
        </p:nvSpPr>
        <p:spPr>
          <a:xfrm>
            <a:off x="13861326" y="2849448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</p:spTree>
    <p:extLst>
      <p:ext uri="{BB962C8B-B14F-4D97-AF65-F5344CB8AC3E}">
        <p14:creationId xmlns:p14="http://schemas.microsoft.com/office/powerpoint/2010/main" val="100390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4" name="Freeform 21">
            <a:extLst>
              <a:ext uri="{FF2B5EF4-FFF2-40B4-BE49-F238E27FC236}">
                <a16:creationId xmlns:a16="http://schemas.microsoft.com/office/drawing/2014/main" id="{E5F69DFA-07BC-494F-A295-C096FBD13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4164" y="4048807"/>
            <a:ext cx="4111199" cy="3455744"/>
          </a:xfrm>
          <a:custGeom>
            <a:avLst/>
            <a:gdLst>
              <a:gd name="T0" fmla="*/ 1375 w 8397"/>
              <a:gd name="T1" fmla="*/ 2639 h 5022"/>
              <a:gd name="T2" fmla="*/ 7020 w 8397"/>
              <a:gd name="T3" fmla="*/ 0 h 5022"/>
              <a:gd name="T4" fmla="*/ 8396 w 8397"/>
              <a:gd name="T5" fmla="*/ 2382 h 5022"/>
              <a:gd name="T6" fmla="*/ 0 w 8397"/>
              <a:gd name="T7" fmla="*/ 5021 h 5022"/>
              <a:gd name="T8" fmla="*/ 1375 w 8397"/>
              <a:gd name="T9" fmla="*/ 2639 h 5022"/>
              <a:gd name="connsiteX0" fmla="*/ 1637 w 9999"/>
              <a:gd name="connsiteY0" fmla="*/ 4792 h 9535"/>
              <a:gd name="connsiteX1" fmla="*/ 7425 w 9999"/>
              <a:gd name="connsiteY1" fmla="*/ 0 h 9535"/>
              <a:gd name="connsiteX2" fmla="*/ 9999 w 9999"/>
              <a:gd name="connsiteY2" fmla="*/ 4280 h 9535"/>
              <a:gd name="connsiteX3" fmla="*/ 0 w 9999"/>
              <a:gd name="connsiteY3" fmla="*/ 9535 h 9535"/>
              <a:gd name="connsiteX4" fmla="*/ 1637 w 9999"/>
              <a:gd name="connsiteY4" fmla="*/ 4792 h 9535"/>
              <a:gd name="connsiteX0" fmla="*/ 1637 w 9363"/>
              <a:gd name="connsiteY0" fmla="*/ 5026 h 10000"/>
              <a:gd name="connsiteX1" fmla="*/ 7426 w 9363"/>
              <a:gd name="connsiteY1" fmla="*/ 0 h 10000"/>
              <a:gd name="connsiteX2" fmla="*/ 9363 w 9363"/>
              <a:gd name="connsiteY2" fmla="*/ 4273 h 10000"/>
              <a:gd name="connsiteX3" fmla="*/ 0 w 9363"/>
              <a:gd name="connsiteY3" fmla="*/ 10000 h 10000"/>
              <a:gd name="connsiteX4" fmla="*/ 1637 w 9363"/>
              <a:gd name="connsiteY4" fmla="*/ 502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63" h="10000">
                <a:moveTo>
                  <a:pt x="1637" y="5026"/>
                </a:moveTo>
                <a:lnTo>
                  <a:pt x="7426" y="0"/>
                </a:lnTo>
                <a:lnTo>
                  <a:pt x="9363" y="4273"/>
                </a:lnTo>
                <a:lnTo>
                  <a:pt x="0" y="10000"/>
                </a:lnTo>
                <a:lnTo>
                  <a:pt x="1637" y="5026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CA4BD08-8823-474D-AEE3-9E47B5B53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594" y="10141816"/>
            <a:ext cx="1758964" cy="1934479"/>
          </a:xfrm>
          <a:custGeom>
            <a:avLst/>
            <a:gdLst>
              <a:gd name="T0" fmla="*/ 942 w 2034"/>
              <a:gd name="T1" fmla="*/ 0 h 2235"/>
              <a:gd name="T2" fmla="*/ 2033 w 2034"/>
              <a:gd name="T3" fmla="*/ 1090 h 2235"/>
              <a:gd name="T4" fmla="*/ 942 w 2034"/>
              <a:gd name="T5" fmla="*/ 2234 h 2235"/>
              <a:gd name="T6" fmla="*/ 79 w 2034"/>
              <a:gd name="T7" fmla="*/ 1735 h 2235"/>
              <a:gd name="T8" fmla="*/ 0 w 2034"/>
              <a:gd name="T9" fmla="*/ 862 h 2235"/>
              <a:gd name="T10" fmla="*/ 942 w 2034"/>
              <a:gd name="T11" fmla="*/ 0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4" h="2235">
                <a:moveTo>
                  <a:pt x="942" y="0"/>
                </a:moveTo>
                <a:lnTo>
                  <a:pt x="2033" y="1090"/>
                </a:lnTo>
                <a:lnTo>
                  <a:pt x="942" y="2234"/>
                </a:lnTo>
                <a:lnTo>
                  <a:pt x="79" y="1735"/>
                </a:lnTo>
                <a:lnTo>
                  <a:pt x="0" y="862"/>
                </a:lnTo>
                <a:lnTo>
                  <a:pt x="942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">
            <a:extLst>
              <a:ext uri="{FF2B5EF4-FFF2-40B4-BE49-F238E27FC236}">
                <a16:creationId xmlns:a16="http://schemas.microsoft.com/office/drawing/2014/main" id="{BE1ECB91-A3F2-4434-8A17-8C1EA08E0C1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42050" y="7270677"/>
            <a:ext cx="1556741" cy="767293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854CAC52-6239-42E1-90AD-523C5C416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852" y="10141816"/>
            <a:ext cx="1980268" cy="1934479"/>
          </a:xfrm>
          <a:custGeom>
            <a:avLst/>
            <a:gdLst>
              <a:gd name="T0" fmla="*/ 1865 w 2290"/>
              <a:gd name="T1" fmla="*/ 1117 h 2235"/>
              <a:gd name="T2" fmla="*/ 2289 w 2290"/>
              <a:gd name="T3" fmla="*/ 693 h 2235"/>
              <a:gd name="T4" fmla="*/ 2289 w 2290"/>
              <a:gd name="T5" fmla="*/ 0 h 2235"/>
              <a:gd name="T6" fmla="*/ 1117 w 2290"/>
              <a:gd name="T7" fmla="*/ 0 h 2235"/>
              <a:gd name="T8" fmla="*/ 0 w 2290"/>
              <a:gd name="T9" fmla="*/ 1117 h 2235"/>
              <a:gd name="T10" fmla="*/ 1117 w 2290"/>
              <a:gd name="T11" fmla="*/ 2234 h 2235"/>
              <a:gd name="T12" fmla="*/ 2289 w 2290"/>
              <a:gd name="T13" fmla="*/ 2234 h 2235"/>
              <a:gd name="T14" fmla="*/ 2289 w 2290"/>
              <a:gd name="T15" fmla="*/ 1540 h 2235"/>
              <a:gd name="T16" fmla="*/ 1865 w 2290"/>
              <a:gd name="T17" fmla="*/ 1117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90" h="2235">
                <a:moveTo>
                  <a:pt x="1865" y="1117"/>
                </a:moveTo>
                <a:cubicBezTo>
                  <a:pt x="1865" y="883"/>
                  <a:pt x="2055" y="693"/>
                  <a:pt x="2289" y="693"/>
                </a:cubicBezTo>
                <a:lnTo>
                  <a:pt x="2289" y="0"/>
                </a:lnTo>
                <a:lnTo>
                  <a:pt x="1117" y="0"/>
                </a:lnTo>
                <a:cubicBezTo>
                  <a:pt x="500" y="0"/>
                  <a:pt x="0" y="501"/>
                  <a:pt x="0" y="1117"/>
                </a:cubicBezTo>
                <a:cubicBezTo>
                  <a:pt x="0" y="1733"/>
                  <a:pt x="500" y="2234"/>
                  <a:pt x="1117" y="2234"/>
                </a:cubicBezTo>
                <a:lnTo>
                  <a:pt x="2289" y="2234"/>
                </a:lnTo>
                <a:lnTo>
                  <a:pt x="2289" y="1540"/>
                </a:lnTo>
                <a:cubicBezTo>
                  <a:pt x="2055" y="1540"/>
                  <a:pt x="1865" y="1351"/>
                  <a:pt x="1865" y="11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A0EDCF8-1C01-4F89-B5FE-2B3E60EFD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243" y="7852487"/>
            <a:ext cx="1758964" cy="1934482"/>
          </a:xfrm>
          <a:custGeom>
            <a:avLst/>
            <a:gdLst>
              <a:gd name="T0" fmla="*/ 942 w 2034"/>
              <a:gd name="T1" fmla="*/ 0 h 2235"/>
              <a:gd name="T2" fmla="*/ 2033 w 2034"/>
              <a:gd name="T3" fmla="*/ 1090 h 2235"/>
              <a:gd name="T4" fmla="*/ 942 w 2034"/>
              <a:gd name="T5" fmla="*/ 2234 h 2235"/>
              <a:gd name="T6" fmla="*/ 79 w 2034"/>
              <a:gd name="T7" fmla="*/ 1735 h 2235"/>
              <a:gd name="T8" fmla="*/ 0 w 2034"/>
              <a:gd name="T9" fmla="*/ 862 h 2235"/>
              <a:gd name="T10" fmla="*/ 942 w 2034"/>
              <a:gd name="T11" fmla="*/ 0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4" h="2235">
                <a:moveTo>
                  <a:pt x="942" y="0"/>
                </a:moveTo>
                <a:lnTo>
                  <a:pt x="2033" y="1090"/>
                </a:lnTo>
                <a:lnTo>
                  <a:pt x="942" y="2234"/>
                </a:lnTo>
                <a:lnTo>
                  <a:pt x="79" y="1735"/>
                </a:lnTo>
                <a:lnTo>
                  <a:pt x="0" y="862"/>
                </a:lnTo>
                <a:lnTo>
                  <a:pt x="942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">
            <a:extLst>
              <a:ext uri="{FF2B5EF4-FFF2-40B4-BE49-F238E27FC236}">
                <a16:creationId xmlns:a16="http://schemas.microsoft.com/office/drawing/2014/main" id="{BE67D9FE-5EE6-47CA-A6DA-7FBCD23632C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950698" y="4985167"/>
            <a:ext cx="1556741" cy="767293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06940E4F-33EA-4143-8ACC-11D071EE9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7501" y="7852487"/>
            <a:ext cx="1980268" cy="1934482"/>
          </a:xfrm>
          <a:custGeom>
            <a:avLst/>
            <a:gdLst>
              <a:gd name="T0" fmla="*/ 1865 w 2290"/>
              <a:gd name="T1" fmla="*/ 1117 h 2235"/>
              <a:gd name="T2" fmla="*/ 2289 w 2290"/>
              <a:gd name="T3" fmla="*/ 693 h 2235"/>
              <a:gd name="T4" fmla="*/ 2289 w 2290"/>
              <a:gd name="T5" fmla="*/ 0 h 2235"/>
              <a:gd name="T6" fmla="*/ 1117 w 2290"/>
              <a:gd name="T7" fmla="*/ 0 h 2235"/>
              <a:gd name="T8" fmla="*/ 0 w 2290"/>
              <a:gd name="T9" fmla="*/ 1117 h 2235"/>
              <a:gd name="T10" fmla="*/ 1117 w 2290"/>
              <a:gd name="T11" fmla="*/ 2234 h 2235"/>
              <a:gd name="T12" fmla="*/ 2289 w 2290"/>
              <a:gd name="T13" fmla="*/ 2234 h 2235"/>
              <a:gd name="T14" fmla="*/ 2289 w 2290"/>
              <a:gd name="T15" fmla="*/ 1540 h 2235"/>
              <a:gd name="T16" fmla="*/ 1865 w 2290"/>
              <a:gd name="T17" fmla="*/ 1117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90" h="2235">
                <a:moveTo>
                  <a:pt x="1865" y="1117"/>
                </a:moveTo>
                <a:cubicBezTo>
                  <a:pt x="1865" y="883"/>
                  <a:pt x="2055" y="693"/>
                  <a:pt x="2289" y="693"/>
                </a:cubicBezTo>
                <a:lnTo>
                  <a:pt x="2289" y="0"/>
                </a:lnTo>
                <a:lnTo>
                  <a:pt x="1117" y="0"/>
                </a:lnTo>
                <a:cubicBezTo>
                  <a:pt x="500" y="0"/>
                  <a:pt x="0" y="501"/>
                  <a:pt x="0" y="1117"/>
                </a:cubicBezTo>
                <a:cubicBezTo>
                  <a:pt x="0" y="1733"/>
                  <a:pt x="500" y="2234"/>
                  <a:pt x="1117" y="2234"/>
                </a:cubicBezTo>
                <a:lnTo>
                  <a:pt x="2289" y="2234"/>
                </a:lnTo>
                <a:lnTo>
                  <a:pt x="2289" y="1540"/>
                </a:lnTo>
                <a:cubicBezTo>
                  <a:pt x="2055" y="1540"/>
                  <a:pt x="1865" y="1350"/>
                  <a:pt x="1865" y="111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11CD968-91EF-4877-AF85-06CFAB208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2556" y="5570794"/>
            <a:ext cx="1758964" cy="1934482"/>
          </a:xfrm>
          <a:custGeom>
            <a:avLst/>
            <a:gdLst>
              <a:gd name="T0" fmla="*/ 942 w 2034"/>
              <a:gd name="T1" fmla="*/ 0 h 2234"/>
              <a:gd name="T2" fmla="*/ 2033 w 2034"/>
              <a:gd name="T3" fmla="*/ 1090 h 2234"/>
              <a:gd name="T4" fmla="*/ 942 w 2034"/>
              <a:gd name="T5" fmla="*/ 2233 h 2234"/>
              <a:gd name="T6" fmla="*/ 79 w 2034"/>
              <a:gd name="T7" fmla="*/ 1735 h 2234"/>
              <a:gd name="T8" fmla="*/ 0 w 2034"/>
              <a:gd name="T9" fmla="*/ 861 h 2234"/>
              <a:gd name="T10" fmla="*/ 942 w 2034"/>
              <a:gd name="T11" fmla="*/ 0 h 2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4" h="2234">
                <a:moveTo>
                  <a:pt x="942" y="0"/>
                </a:moveTo>
                <a:lnTo>
                  <a:pt x="2033" y="1090"/>
                </a:lnTo>
                <a:lnTo>
                  <a:pt x="942" y="2233"/>
                </a:lnTo>
                <a:lnTo>
                  <a:pt x="79" y="1735"/>
                </a:lnTo>
                <a:lnTo>
                  <a:pt x="0" y="861"/>
                </a:lnTo>
                <a:lnTo>
                  <a:pt x="942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">
            <a:extLst>
              <a:ext uri="{FF2B5EF4-FFF2-40B4-BE49-F238E27FC236}">
                <a16:creationId xmlns:a16="http://schemas.microsoft.com/office/drawing/2014/main" id="{2E66F115-F8CE-4970-8C95-164081B4F31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159334" y="2699656"/>
            <a:ext cx="1556741" cy="767293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CD6D62E-8BDF-4C68-935B-E0C83134D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814" y="5570794"/>
            <a:ext cx="1980268" cy="1934482"/>
          </a:xfrm>
          <a:custGeom>
            <a:avLst/>
            <a:gdLst>
              <a:gd name="T0" fmla="*/ 1865 w 2290"/>
              <a:gd name="T1" fmla="*/ 1117 h 2234"/>
              <a:gd name="T2" fmla="*/ 2289 w 2290"/>
              <a:gd name="T3" fmla="*/ 693 h 2234"/>
              <a:gd name="T4" fmla="*/ 2289 w 2290"/>
              <a:gd name="T5" fmla="*/ 0 h 2234"/>
              <a:gd name="T6" fmla="*/ 1117 w 2290"/>
              <a:gd name="T7" fmla="*/ 0 h 2234"/>
              <a:gd name="T8" fmla="*/ 0 w 2290"/>
              <a:gd name="T9" fmla="*/ 1117 h 2234"/>
              <a:gd name="T10" fmla="*/ 1117 w 2290"/>
              <a:gd name="T11" fmla="*/ 2233 h 2234"/>
              <a:gd name="T12" fmla="*/ 2289 w 2290"/>
              <a:gd name="T13" fmla="*/ 2233 h 2234"/>
              <a:gd name="T14" fmla="*/ 2289 w 2290"/>
              <a:gd name="T15" fmla="*/ 1540 h 2234"/>
              <a:gd name="T16" fmla="*/ 1865 w 2290"/>
              <a:gd name="T17" fmla="*/ 1117 h 2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90" h="2234">
                <a:moveTo>
                  <a:pt x="1865" y="1117"/>
                </a:moveTo>
                <a:cubicBezTo>
                  <a:pt x="1865" y="883"/>
                  <a:pt x="2055" y="693"/>
                  <a:pt x="2289" y="693"/>
                </a:cubicBezTo>
                <a:lnTo>
                  <a:pt x="2289" y="0"/>
                </a:lnTo>
                <a:lnTo>
                  <a:pt x="1117" y="0"/>
                </a:lnTo>
                <a:cubicBezTo>
                  <a:pt x="500" y="0"/>
                  <a:pt x="0" y="501"/>
                  <a:pt x="0" y="1117"/>
                </a:cubicBezTo>
                <a:cubicBezTo>
                  <a:pt x="0" y="1732"/>
                  <a:pt x="500" y="2233"/>
                  <a:pt x="1117" y="2233"/>
                </a:cubicBezTo>
                <a:lnTo>
                  <a:pt x="2289" y="2233"/>
                </a:lnTo>
                <a:lnTo>
                  <a:pt x="2289" y="1540"/>
                </a:lnTo>
                <a:cubicBezTo>
                  <a:pt x="2055" y="1540"/>
                  <a:pt x="1865" y="1351"/>
                  <a:pt x="1865" y="111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9D25D2D9-EAD8-4899-9DA8-1507DE958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0327" y="3289099"/>
            <a:ext cx="1758964" cy="1934482"/>
          </a:xfrm>
          <a:custGeom>
            <a:avLst/>
            <a:gdLst>
              <a:gd name="T0" fmla="*/ 942 w 2034"/>
              <a:gd name="T1" fmla="*/ 0 h 2235"/>
              <a:gd name="T2" fmla="*/ 2033 w 2034"/>
              <a:gd name="T3" fmla="*/ 1091 h 2235"/>
              <a:gd name="T4" fmla="*/ 942 w 2034"/>
              <a:gd name="T5" fmla="*/ 2234 h 2235"/>
              <a:gd name="T6" fmla="*/ 79 w 2034"/>
              <a:gd name="T7" fmla="*/ 1736 h 2235"/>
              <a:gd name="T8" fmla="*/ 0 w 2034"/>
              <a:gd name="T9" fmla="*/ 863 h 2235"/>
              <a:gd name="T10" fmla="*/ 942 w 2034"/>
              <a:gd name="T11" fmla="*/ 0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34" h="2235">
                <a:moveTo>
                  <a:pt x="942" y="0"/>
                </a:moveTo>
                <a:lnTo>
                  <a:pt x="2033" y="1091"/>
                </a:lnTo>
                <a:lnTo>
                  <a:pt x="942" y="2234"/>
                </a:lnTo>
                <a:lnTo>
                  <a:pt x="79" y="1736"/>
                </a:lnTo>
                <a:lnTo>
                  <a:pt x="0" y="863"/>
                </a:lnTo>
                <a:lnTo>
                  <a:pt x="942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">
            <a:extLst>
              <a:ext uri="{FF2B5EF4-FFF2-40B4-BE49-F238E27FC236}">
                <a16:creationId xmlns:a16="http://schemas.microsoft.com/office/drawing/2014/main" id="{45687291-D8A1-4FB8-9A44-2F3EB8A1A6E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69783" y="416612"/>
            <a:ext cx="1556741" cy="767293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1FD4FE6C-BE1F-4D1E-8877-64C1883CB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585" y="3289099"/>
            <a:ext cx="1980268" cy="1934482"/>
          </a:xfrm>
          <a:custGeom>
            <a:avLst/>
            <a:gdLst>
              <a:gd name="T0" fmla="*/ 1865 w 2290"/>
              <a:gd name="T1" fmla="*/ 1117 h 2235"/>
              <a:gd name="T2" fmla="*/ 2289 w 2290"/>
              <a:gd name="T3" fmla="*/ 694 h 2235"/>
              <a:gd name="T4" fmla="*/ 2289 w 2290"/>
              <a:gd name="T5" fmla="*/ 0 h 2235"/>
              <a:gd name="T6" fmla="*/ 1117 w 2290"/>
              <a:gd name="T7" fmla="*/ 0 h 2235"/>
              <a:gd name="T8" fmla="*/ 0 w 2290"/>
              <a:gd name="T9" fmla="*/ 1117 h 2235"/>
              <a:gd name="T10" fmla="*/ 1117 w 2290"/>
              <a:gd name="T11" fmla="*/ 2234 h 2235"/>
              <a:gd name="T12" fmla="*/ 2289 w 2290"/>
              <a:gd name="T13" fmla="*/ 2234 h 2235"/>
              <a:gd name="T14" fmla="*/ 2289 w 2290"/>
              <a:gd name="T15" fmla="*/ 1541 h 2235"/>
              <a:gd name="T16" fmla="*/ 1865 w 2290"/>
              <a:gd name="T17" fmla="*/ 1117 h 2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90" h="2235">
                <a:moveTo>
                  <a:pt x="1865" y="1117"/>
                </a:moveTo>
                <a:cubicBezTo>
                  <a:pt x="1865" y="884"/>
                  <a:pt x="2055" y="694"/>
                  <a:pt x="2289" y="694"/>
                </a:cubicBezTo>
                <a:lnTo>
                  <a:pt x="2289" y="0"/>
                </a:lnTo>
                <a:lnTo>
                  <a:pt x="1117" y="0"/>
                </a:lnTo>
                <a:cubicBezTo>
                  <a:pt x="500" y="0"/>
                  <a:pt x="0" y="501"/>
                  <a:pt x="0" y="1117"/>
                </a:cubicBezTo>
                <a:cubicBezTo>
                  <a:pt x="0" y="1734"/>
                  <a:pt x="500" y="2234"/>
                  <a:pt x="1117" y="2234"/>
                </a:cubicBezTo>
                <a:lnTo>
                  <a:pt x="2289" y="2234"/>
                </a:lnTo>
                <a:lnTo>
                  <a:pt x="2289" y="1541"/>
                </a:lnTo>
                <a:cubicBezTo>
                  <a:pt x="2055" y="1541"/>
                  <a:pt x="1865" y="1351"/>
                  <a:pt x="1865" y="111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F43315A7-DBBF-43D8-BA77-C9913A0AB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4013" y="8043266"/>
            <a:ext cx="10034878" cy="4574838"/>
          </a:xfrm>
          <a:custGeom>
            <a:avLst/>
            <a:gdLst>
              <a:gd name="T0" fmla="*/ 10219 w 11596"/>
              <a:gd name="T1" fmla="*/ 0 h 5287"/>
              <a:gd name="T2" fmla="*/ 1528 w 11596"/>
              <a:gd name="T3" fmla="*/ 2639 h 5287"/>
              <a:gd name="T4" fmla="*/ 0 w 11596"/>
              <a:gd name="T5" fmla="*/ 5286 h 5287"/>
              <a:gd name="T6" fmla="*/ 11595 w 11596"/>
              <a:gd name="T7" fmla="*/ 2382 h 5287"/>
              <a:gd name="T8" fmla="*/ 10219 w 11596"/>
              <a:gd name="T9" fmla="*/ 0 h 5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96" h="5287">
                <a:moveTo>
                  <a:pt x="10219" y="0"/>
                </a:moveTo>
                <a:lnTo>
                  <a:pt x="1528" y="2639"/>
                </a:lnTo>
                <a:lnTo>
                  <a:pt x="0" y="5286"/>
                </a:lnTo>
                <a:lnTo>
                  <a:pt x="11595" y="2382"/>
                </a:lnTo>
                <a:lnTo>
                  <a:pt x="10219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BE57FAA8-8C76-46E4-A150-4D6A4F6CE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7733" y="5757757"/>
            <a:ext cx="7264794" cy="4345903"/>
          </a:xfrm>
          <a:custGeom>
            <a:avLst/>
            <a:gdLst>
              <a:gd name="T0" fmla="*/ 1375 w 8397"/>
              <a:gd name="T1" fmla="*/ 2639 h 5022"/>
              <a:gd name="T2" fmla="*/ 7020 w 8397"/>
              <a:gd name="T3" fmla="*/ 0 h 5022"/>
              <a:gd name="T4" fmla="*/ 8396 w 8397"/>
              <a:gd name="T5" fmla="*/ 2382 h 5022"/>
              <a:gd name="T6" fmla="*/ 0 w 8397"/>
              <a:gd name="T7" fmla="*/ 5021 h 5022"/>
              <a:gd name="T8" fmla="*/ 1375 w 8397"/>
              <a:gd name="T9" fmla="*/ 2639 h 5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97" h="5022">
                <a:moveTo>
                  <a:pt x="1375" y="2639"/>
                </a:moveTo>
                <a:lnTo>
                  <a:pt x="7020" y="0"/>
                </a:lnTo>
                <a:lnTo>
                  <a:pt x="8396" y="2382"/>
                </a:lnTo>
                <a:lnTo>
                  <a:pt x="0" y="5021"/>
                </a:lnTo>
                <a:lnTo>
                  <a:pt x="1375" y="2639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BD6EC0C9-99C2-428C-B2D0-0B98EE4D0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4097" y="5757757"/>
            <a:ext cx="5948430" cy="2060393"/>
          </a:xfrm>
          <a:custGeom>
            <a:avLst/>
            <a:gdLst>
              <a:gd name="T0" fmla="*/ 1375 w 6874"/>
              <a:gd name="T1" fmla="*/ 0 h 2383"/>
              <a:gd name="T2" fmla="*/ 0 w 6874"/>
              <a:gd name="T3" fmla="*/ 2382 h 2383"/>
              <a:gd name="T4" fmla="*/ 6873 w 6874"/>
              <a:gd name="T5" fmla="*/ 2382 h 2383"/>
              <a:gd name="T6" fmla="*/ 5497 w 6874"/>
              <a:gd name="T7" fmla="*/ 0 h 2383"/>
              <a:gd name="T8" fmla="*/ 1375 w 6874"/>
              <a:gd name="T9" fmla="*/ 0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74" h="2383">
                <a:moveTo>
                  <a:pt x="1375" y="0"/>
                </a:moveTo>
                <a:lnTo>
                  <a:pt x="0" y="2382"/>
                </a:lnTo>
                <a:lnTo>
                  <a:pt x="6873" y="2382"/>
                </a:lnTo>
                <a:lnTo>
                  <a:pt x="5497" y="0"/>
                </a:lnTo>
                <a:lnTo>
                  <a:pt x="137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BF5B6D9C-335E-4EE0-8450-32B66CE7F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7733" y="8043266"/>
            <a:ext cx="8581157" cy="2060393"/>
          </a:xfrm>
          <a:custGeom>
            <a:avLst/>
            <a:gdLst>
              <a:gd name="T0" fmla="*/ 9918 w 9919"/>
              <a:gd name="T1" fmla="*/ 2382 h 2383"/>
              <a:gd name="T2" fmla="*/ 8543 w 9919"/>
              <a:gd name="T3" fmla="*/ 0 h 2383"/>
              <a:gd name="T4" fmla="*/ 1375 w 9919"/>
              <a:gd name="T5" fmla="*/ 0 h 2383"/>
              <a:gd name="T6" fmla="*/ 0 w 9919"/>
              <a:gd name="T7" fmla="*/ 2382 h 2383"/>
              <a:gd name="T8" fmla="*/ 9918 w 9919"/>
              <a:gd name="T9" fmla="*/ 2382 h 2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9" h="2383">
                <a:moveTo>
                  <a:pt x="9918" y="2382"/>
                </a:moveTo>
                <a:lnTo>
                  <a:pt x="8543" y="0"/>
                </a:lnTo>
                <a:lnTo>
                  <a:pt x="1375" y="0"/>
                </a:lnTo>
                <a:lnTo>
                  <a:pt x="0" y="2382"/>
                </a:lnTo>
                <a:lnTo>
                  <a:pt x="9918" y="238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7E073207-A821-4385-AA12-D6A2B88AB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4013" y="10323278"/>
            <a:ext cx="11484784" cy="2289326"/>
          </a:xfrm>
          <a:custGeom>
            <a:avLst/>
            <a:gdLst>
              <a:gd name="T0" fmla="*/ 1528 w 13272"/>
              <a:gd name="T1" fmla="*/ 0 h 2648"/>
              <a:gd name="T2" fmla="*/ 0 w 13272"/>
              <a:gd name="T3" fmla="*/ 2647 h 2648"/>
              <a:gd name="T4" fmla="*/ 13271 w 13272"/>
              <a:gd name="T5" fmla="*/ 2647 h 2648"/>
              <a:gd name="T6" fmla="*/ 11744 w 13272"/>
              <a:gd name="T7" fmla="*/ 0 h 2648"/>
              <a:gd name="T8" fmla="*/ 1528 w 13272"/>
              <a:gd name="T9" fmla="*/ 0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272" h="2648">
                <a:moveTo>
                  <a:pt x="1528" y="0"/>
                </a:moveTo>
                <a:lnTo>
                  <a:pt x="0" y="2647"/>
                </a:lnTo>
                <a:lnTo>
                  <a:pt x="13271" y="2647"/>
                </a:lnTo>
                <a:lnTo>
                  <a:pt x="11744" y="0"/>
                </a:lnTo>
                <a:lnTo>
                  <a:pt x="152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4">
            <a:extLst>
              <a:ext uri="{FF2B5EF4-FFF2-40B4-BE49-F238E27FC236}">
                <a16:creationId xmlns:a16="http://schemas.microsoft.com/office/drawing/2014/main" id="{8CA28ED6-BED5-4D75-BC66-669C1F12A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0458" y="2655741"/>
            <a:ext cx="3311891" cy="2869289"/>
          </a:xfrm>
          <a:custGeom>
            <a:avLst/>
            <a:gdLst>
              <a:gd name="T0" fmla="*/ 3825 w 3826"/>
              <a:gd name="T1" fmla="*/ 3313 h 3314"/>
              <a:gd name="T2" fmla="*/ 1912 w 3826"/>
              <a:gd name="T3" fmla="*/ 0 h 3314"/>
              <a:gd name="T4" fmla="*/ 0 w 3826"/>
              <a:gd name="T5" fmla="*/ 3313 h 3314"/>
              <a:gd name="T6" fmla="*/ 3825 w 3826"/>
              <a:gd name="T7" fmla="*/ 3313 h 3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26" h="3314">
                <a:moveTo>
                  <a:pt x="3825" y="3313"/>
                </a:moveTo>
                <a:lnTo>
                  <a:pt x="1912" y="0"/>
                </a:lnTo>
                <a:lnTo>
                  <a:pt x="0" y="3313"/>
                </a:lnTo>
                <a:lnTo>
                  <a:pt x="3825" y="331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5043AAC-AE1C-4BFD-9313-4EC827FF7D8B}"/>
              </a:ext>
            </a:extLst>
          </p:cNvPr>
          <p:cNvSpPr txBox="1">
            <a:spLocks/>
          </p:cNvSpPr>
          <p:nvPr/>
        </p:nvSpPr>
        <p:spPr>
          <a:xfrm>
            <a:off x="9569045" y="368126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AB46CA77-1837-4C26-94B9-987DE6AFDAAC}"/>
              </a:ext>
            </a:extLst>
          </p:cNvPr>
          <p:cNvSpPr txBox="1">
            <a:spLocks/>
          </p:cNvSpPr>
          <p:nvPr/>
        </p:nvSpPr>
        <p:spPr>
          <a:xfrm>
            <a:off x="5733638" y="1053779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ED2568D5-CC2A-4621-8B42-89B17571BDD6}"/>
              </a:ext>
            </a:extLst>
          </p:cNvPr>
          <p:cNvSpPr txBox="1">
            <a:spLocks/>
          </p:cNvSpPr>
          <p:nvPr/>
        </p:nvSpPr>
        <p:spPr>
          <a:xfrm>
            <a:off x="7012107" y="8248472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94757956-5E6F-4D0D-B0D1-FF3DA68CCF5C}"/>
              </a:ext>
            </a:extLst>
          </p:cNvPr>
          <p:cNvSpPr txBox="1">
            <a:spLocks/>
          </p:cNvSpPr>
          <p:nvPr/>
        </p:nvSpPr>
        <p:spPr>
          <a:xfrm>
            <a:off x="8290576" y="596542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6" name="TextBox 55">
            <a:extLst>
              <a:ext uri="{FF2B5EF4-FFF2-40B4-BE49-F238E27FC236}">
                <a16:creationId xmlns:a16="http://schemas.microsoft.com/office/drawing/2014/main" id="{750F0246-B216-41B4-B7FB-7D0C009A856E}"/>
              </a:ext>
            </a:extLst>
          </p:cNvPr>
          <p:cNvSpPr txBox="1"/>
          <p:nvPr/>
        </p:nvSpPr>
        <p:spPr>
          <a:xfrm>
            <a:off x="14770906" y="408958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7" name="TextBox 55">
            <a:extLst>
              <a:ext uri="{FF2B5EF4-FFF2-40B4-BE49-F238E27FC236}">
                <a16:creationId xmlns:a16="http://schemas.microsoft.com/office/drawing/2014/main" id="{B71E289F-2AF6-44F2-B25A-BD4141D0AA05}"/>
              </a:ext>
            </a:extLst>
          </p:cNvPr>
          <p:cNvSpPr txBox="1"/>
          <p:nvPr/>
        </p:nvSpPr>
        <p:spPr>
          <a:xfrm>
            <a:off x="14738597" y="649556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8" name="TextBox 55">
            <a:extLst>
              <a:ext uri="{FF2B5EF4-FFF2-40B4-BE49-F238E27FC236}">
                <a16:creationId xmlns:a16="http://schemas.microsoft.com/office/drawing/2014/main" id="{FC5EA6F9-91D5-45B6-BF53-47836AB25623}"/>
              </a:ext>
            </a:extLst>
          </p:cNvPr>
          <p:cNvSpPr txBox="1"/>
          <p:nvPr/>
        </p:nvSpPr>
        <p:spPr>
          <a:xfrm>
            <a:off x="14733787" y="878107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9" name="TextBox 55">
            <a:extLst>
              <a:ext uri="{FF2B5EF4-FFF2-40B4-BE49-F238E27FC236}">
                <a16:creationId xmlns:a16="http://schemas.microsoft.com/office/drawing/2014/main" id="{4D789F3D-A1AF-4023-8962-888C0512655F}"/>
              </a:ext>
            </a:extLst>
          </p:cNvPr>
          <p:cNvSpPr txBox="1"/>
          <p:nvPr/>
        </p:nvSpPr>
        <p:spPr>
          <a:xfrm>
            <a:off x="14719057" y="11175554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0" name="Shape 2821">
            <a:extLst>
              <a:ext uri="{FF2B5EF4-FFF2-40B4-BE49-F238E27FC236}">
                <a16:creationId xmlns:a16="http://schemas.microsoft.com/office/drawing/2014/main" id="{8E684E62-C44C-456B-A37B-5820972A99DD}"/>
              </a:ext>
            </a:extLst>
          </p:cNvPr>
          <p:cNvSpPr>
            <a:spLocks noChangeAspect="1"/>
          </p:cNvSpPr>
          <p:nvPr/>
        </p:nvSpPr>
        <p:spPr>
          <a:xfrm>
            <a:off x="7489534" y="3895262"/>
            <a:ext cx="794370" cy="7221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855" y="3240"/>
                </a:moveTo>
                <a:lnTo>
                  <a:pt x="7855" y="3240"/>
                </a:lnTo>
                <a:lnTo>
                  <a:pt x="12560" y="3240"/>
                </a:lnTo>
                <a:lnTo>
                  <a:pt x="11435" y="4478"/>
                </a:lnTo>
                <a:cubicBezTo>
                  <a:pt x="11346" y="4577"/>
                  <a:pt x="11291" y="4712"/>
                  <a:pt x="11291" y="4860"/>
                </a:cubicBezTo>
                <a:cubicBezTo>
                  <a:pt x="11291" y="5158"/>
                  <a:pt x="11511" y="5400"/>
                  <a:pt x="11782" y="5400"/>
                </a:cubicBezTo>
                <a:cubicBezTo>
                  <a:pt x="11917" y="5400"/>
                  <a:pt x="12040" y="5340"/>
                  <a:pt x="12129" y="5242"/>
                </a:cubicBezTo>
                <a:lnTo>
                  <a:pt x="14093" y="3082"/>
                </a:lnTo>
                <a:cubicBezTo>
                  <a:pt x="14181" y="2984"/>
                  <a:pt x="14236" y="2849"/>
                  <a:pt x="14236" y="2700"/>
                </a:cubicBezTo>
                <a:cubicBezTo>
                  <a:pt x="14236" y="2552"/>
                  <a:pt x="14181" y="2417"/>
                  <a:pt x="14093" y="2318"/>
                </a:cubicBezTo>
                <a:lnTo>
                  <a:pt x="12129" y="158"/>
                </a:lnTo>
                <a:cubicBezTo>
                  <a:pt x="12040" y="61"/>
                  <a:pt x="11917" y="0"/>
                  <a:pt x="11782" y="0"/>
                </a:cubicBezTo>
                <a:cubicBezTo>
                  <a:pt x="11511" y="0"/>
                  <a:pt x="11291" y="242"/>
                  <a:pt x="11291" y="540"/>
                </a:cubicBezTo>
                <a:cubicBezTo>
                  <a:pt x="11291" y="689"/>
                  <a:pt x="11346" y="824"/>
                  <a:pt x="11435" y="922"/>
                </a:cubicBezTo>
                <a:lnTo>
                  <a:pt x="12560" y="2160"/>
                </a:lnTo>
                <a:lnTo>
                  <a:pt x="7855" y="2160"/>
                </a:lnTo>
                <a:cubicBezTo>
                  <a:pt x="7584" y="2160"/>
                  <a:pt x="7364" y="2402"/>
                  <a:pt x="7364" y="2700"/>
                </a:cubicBezTo>
                <a:cubicBezTo>
                  <a:pt x="7364" y="2998"/>
                  <a:pt x="7584" y="3240"/>
                  <a:pt x="7855" y="324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hape 2622">
            <a:extLst>
              <a:ext uri="{FF2B5EF4-FFF2-40B4-BE49-F238E27FC236}">
                <a16:creationId xmlns:a16="http://schemas.microsoft.com/office/drawing/2014/main" id="{886183C2-E5AC-40D0-974C-D3C145B9FE43}"/>
              </a:ext>
            </a:extLst>
          </p:cNvPr>
          <p:cNvSpPr>
            <a:spLocks noChangeAspect="1"/>
          </p:cNvSpPr>
          <p:nvPr/>
        </p:nvSpPr>
        <p:spPr>
          <a:xfrm>
            <a:off x="6177760" y="6176847"/>
            <a:ext cx="722376" cy="722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12">
            <a:extLst>
              <a:ext uri="{FF2B5EF4-FFF2-40B4-BE49-F238E27FC236}">
                <a16:creationId xmlns:a16="http://schemas.microsoft.com/office/drawing/2014/main" id="{81ABFEA2-3892-453D-88D2-DCCDC99ADF64}"/>
              </a:ext>
            </a:extLst>
          </p:cNvPr>
          <p:cNvSpPr>
            <a:spLocks noChangeAspect="1"/>
          </p:cNvSpPr>
          <p:nvPr/>
        </p:nvSpPr>
        <p:spPr>
          <a:xfrm>
            <a:off x="5006447" y="8491375"/>
            <a:ext cx="722376" cy="656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827">
            <a:extLst>
              <a:ext uri="{FF2B5EF4-FFF2-40B4-BE49-F238E27FC236}">
                <a16:creationId xmlns:a16="http://schemas.microsoft.com/office/drawing/2014/main" id="{CE5AE1F1-E217-43DB-BE2F-8F272C0633EC}"/>
              </a:ext>
            </a:extLst>
          </p:cNvPr>
          <p:cNvSpPr>
            <a:spLocks noChangeAspect="1"/>
          </p:cNvSpPr>
          <p:nvPr/>
        </p:nvSpPr>
        <p:spPr>
          <a:xfrm>
            <a:off x="3796304" y="10747867"/>
            <a:ext cx="525365" cy="7223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783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">
            <a:extLst>
              <a:ext uri="{FF2B5EF4-FFF2-40B4-BE49-F238E27FC236}">
                <a16:creationId xmlns:a16="http://schemas.microsoft.com/office/drawing/2014/main" id="{209DF0D2-309A-40FB-B188-70607A6D7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2514065"/>
            <a:ext cx="11646689" cy="1791421"/>
          </a:xfrm>
          <a:custGeom>
            <a:avLst/>
            <a:gdLst>
              <a:gd name="T0" fmla="*/ 8612 w 8613"/>
              <a:gd name="T1" fmla="*/ 2203 h 2204"/>
              <a:gd name="T2" fmla="*/ 0 w 8613"/>
              <a:gd name="T3" fmla="*/ 2203 h 2204"/>
              <a:gd name="T4" fmla="*/ 0 w 8613"/>
              <a:gd name="T5" fmla="*/ 0 h 2204"/>
              <a:gd name="T6" fmla="*/ 8612 w 8613"/>
              <a:gd name="T7" fmla="*/ 0 h 2204"/>
              <a:gd name="T8" fmla="*/ 7820 w 8613"/>
              <a:gd name="T9" fmla="*/ 1109 h 2204"/>
              <a:gd name="T10" fmla="*/ 8612 w 8613"/>
              <a:gd name="T11" fmla="*/ 2203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13" h="2204">
                <a:moveTo>
                  <a:pt x="8612" y="2203"/>
                </a:moveTo>
                <a:lnTo>
                  <a:pt x="0" y="2203"/>
                </a:lnTo>
                <a:lnTo>
                  <a:pt x="0" y="0"/>
                </a:lnTo>
                <a:lnTo>
                  <a:pt x="8612" y="0"/>
                </a:lnTo>
                <a:lnTo>
                  <a:pt x="7820" y="1109"/>
                </a:lnTo>
                <a:lnTo>
                  <a:pt x="8612" y="220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2">
            <a:extLst>
              <a:ext uri="{FF2B5EF4-FFF2-40B4-BE49-F238E27FC236}">
                <a16:creationId xmlns:a16="http://schemas.microsoft.com/office/drawing/2014/main" id="{D9923556-B0B9-4205-B8A4-3403DD93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4305486"/>
            <a:ext cx="12547178" cy="1791421"/>
          </a:xfrm>
          <a:custGeom>
            <a:avLst/>
            <a:gdLst>
              <a:gd name="T0" fmla="*/ 9276 w 9277"/>
              <a:gd name="T1" fmla="*/ 2203 h 2204"/>
              <a:gd name="T2" fmla="*/ 0 w 9277"/>
              <a:gd name="T3" fmla="*/ 2203 h 2204"/>
              <a:gd name="T4" fmla="*/ 0 w 9277"/>
              <a:gd name="T5" fmla="*/ 0 h 2204"/>
              <a:gd name="T6" fmla="*/ 9276 w 9277"/>
              <a:gd name="T7" fmla="*/ 0 h 2204"/>
              <a:gd name="T8" fmla="*/ 8485 w 9277"/>
              <a:gd name="T9" fmla="*/ 1109 h 2204"/>
              <a:gd name="T10" fmla="*/ 9276 w 9277"/>
              <a:gd name="T11" fmla="*/ 2203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77" h="2204">
                <a:moveTo>
                  <a:pt x="9276" y="2203"/>
                </a:moveTo>
                <a:lnTo>
                  <a:pt x="0" y="2203"/>
                </a:lnTo>
                <a:lnTo>
                  <a:pt x="0" y="0"/>
                </a:lnTo>
                <a:lnTo>
                  <a:pt x="9276" y="0"/>
                </a:lnTo>
                <a:lnTo>
                  <a:pt x="8485" y="1109"/>
                </a:lnTo>
                <a:lnTo>
                  <a:pt x="9276" y="220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3939DF4F-CC61-49F8-BBDC-09AF2D1C1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6096907"/>
            <a:ext cx="13602713" cy="1791421"/>
          </a:xfrm>
          <a:custGeom>
            <a:avLst/>
            <a:gdLst>
              <a:gd name="T0" fmla="*/ 10056 w 10057"/>
              <a:gd name="T1" fmla="*/ 2203 h 2204"/>
              <a:gd name="T2" fmla="*/ 0 w 10057"/>
              <a:gd name="T3" fmla="*/ 2203 h 2204"/>
              <a:gd name="T4" fmla="*/ 0 w 10057"/>
              <a:gd name="T5" fmla="*/ 0 h 2204"/>
              <a:gd name="T6" fmla="*/ 10056 w 10057"/>
              <a:gd name="T7" fmla="*/ 0 h 2204"/>
              <a:gd name="T8" fmla="*/ 9265 w 10057"/>
              <a:gd name="T9" fmla="*/ 1109 h 2204"/>
              <a:gd name="T10" fmla="*/ 10056 w 10057"/>
              <a:gd name="T11" fmla="*/ 2203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57" h="2204">
                <a:moveTo>
                  <a:pt x="10056" y="2203"/>
                </a:moveTo>
                <a:lnTo>
                  <a:pt x="0" y="2203"/>
                </a:lnTo>
                <a:lnTo>
                  <a:pt x="0" y="0"/>
                </a:lnTo>
                <a:lnTo>
                  <a:pt x="10056" y="0"/>
                </a:lnTo>
                <a:lnTo>
                  <a:pt x="9265" y="1109"/>
                </a:lnTo>
                <a:lnTo>
                  <a:pt x="10056" y="220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7AB533C1-685D-40AB-8F2D-F0B547813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7884744"/>
            <a:ext cx="14616506" cy="1791421"/>
          </a:xfrm>
          <a:custGeom>
            <a:avLst/>
            <a:gdLst>
              <a:gd name="T0" fmla="*/ 10808 w 10809"/>
              <a:gd name="T1" fmla="*/ 2203 h 2204"/>
              <a:gd name="T2" fmla="*/ 0 w 10809"/>
              <a:gd name="T3" fmla="*/ 2203 h 2204"/>
              <a:gd name="T4" fmla="*/ 0 w 10809"/>
              <a:gd name="T5" fmla="*/ 0 h 2204"/>
              <a:gd name="T6" fmla="*/ 10808 w 10809"/>
              <a:gd name="T7" fmla="*/ 0 h 2204"/>
              <a:gd name="T8" fmla="*/ 10016 w 10809"/>
              <a:gd name="T9" fmla="*/ 1110 h 2204"/>
              <a:gd name="T10" fmla="*/ 10808 w 10809"/>
              <a:gd name="T11" fmla="*/ 2203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09" h="2204">
                <a:moveTo>
                  <a:pt x="10808" y="2203"/>
                </a:moveTo>
                <a:lnTo>
                  <a:pt x="0" y="2203"/>
                </a:lnTo>
                <a:lnTo>
                  <a:pt x="0" y="0"/>
                </a:lnTo>
                <a:lnTo>
                  <a:pt x="10808" y="0"/>
                </a:lnTo>
                <a:lnTo>
                  <a:pt x="10016" y="1110"/>
                </a:lnTo>
                <a:lnTo>
                  <a:pt x="10808" y="220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EBBEEEE2-75EB-4F1E-8444-E334B8D6F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1" y="9676166"/>
            <a:ext cx="15618371" cy="1791421"/>
          </a:xfrm>
          <a:custGeom>
            <a:avLst/>
            <a:gdLst>
              <a:gd name="T0" fmla="*/ 11546 w 11547"/>
              <a:gd name="T1" fmla="*/ 2204 h 2205"/>
              <a:gd name="T2" fmla="*/ 0 w 11547"/>
              <a:gd name="T3" fmla="*/ 2204 h 2205"/>
              <a:gd name="T4" fmla="*/ 0 w 11547"/>
              <a:gd name="T5" fmla="*/ 0 h 2205"/>
              <a:gd name="T6" fmla="*/ 11546 w 11547"/>
              <a:gd name="T7" fmla="*/ 0 h 2205"/>
              <a:gd name="T8" fmla="*/ 10755 w 11547"/>
              <a:gd name="T9" fmla="*/ 1110 h 2205"/>
              <a:gd name="T10" fmla="*/ 11546 w 11547"/>
              <a:gd name="T11" fmla="*/ 2204 h 2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547" h="2205">
                <a:moveTo>
                  <a:pt x="11546" y="2204"/>
                </a:moveTo>
                <a:lnTo>
                  <a:pt x="0" y="2204"/>
                </a:lnTo>
                <a:lnTo>
                  <a:pt x="0" y="0"/>
                </a:lnTo>
                <a:lnTo>
                  <a:pt x="11546" y="0"/>
                </a:lnTo>
                <a:lnTo>
                  <a:pt x="10755" y="1110"/>
                </a:lnTo>
                <a:lnTo>
                  <a:pt x="11546" y="220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4B48A1A-254D-4555-9C63-CEBCDAAC7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155" y="4487013"/>
            <a:ext cx="3188944" cy="1261160"/>
          </a:xfrm>
          <a:custGeom>
            <a:avLst/>
            <a:gdLst>
              <a:gd name="T0" fmla="*/ 0 w 4009"/>
              <a:gd name="T1" fmla="*/ 1552 h 1553"/>
              <a:gd name="T2" fmla="*/ 46 w 4009"/>
              <a:gd name="T3" fmla="*/ 960 h 1553"/>
              <a:gd name="T4" fmla="*/ 1998 w 4009"/>
              <a:gd name="T5" fmla="*/ 0 h 1553"/>
              <a:gd name="T6" fmla="*/ 3970 w 4009"/>
              <a:gd name="T7" fmla="*/ 959 h 1553"/>
              <a:gd name="T8" fmla="*/ 4008 w 4009"/>
              <a:gd name="T9" fmla="*/ 1552 h 1553"/>
              <a:gd name="T10" fmla="*/ 0 w 4009"/>
              <a:gd name="T11" fmla="*/ 1552 h 1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09" h="1553">
                <a:moveTo>
                  <a:pt x="0" y="1552"/>
                </a:moveTo>
                <a:lnTo>
                  <a:pt x="46" y="960"/>
                </a:lnTo>
                <a:lnTo>
                  <a:pt x="1998" y="0"/>
                </a:lnTo>
                <a:lnTo>
                  <a:pt x="3970" y="959"/>
                </a:lnTo>
                <a:lnTo>
                  <a:pt x="4008" y="1552"/>
                </a:lnTo>
                <a:lnTo>
                  <a:pt x="0" y="15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6F7CB819-DD20-4920-B1D7-763763DB1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221" y="4508511"/>
            <a:ext cx="3150353" cy="1218166"/>
          </a:xfrm>
          <a:custGeom>
            <a:avLst/>
            <a:gdLst>
              <a:gd name="T0" fmla="*/ 3959 w 3960"/>
              <a:gd name="T1" fmla="*/ 1500 h 1501"/>
              <a:gd name="T2" fmla="*/ 0 w 3960"/>
              <a:gd name="T3" fmla="*/ 1500 h 1501"/>
              <a:gd name="T4" fmla="*/ 2 w 3960"/>
              <a:gd name="T5" fmla="*/ 957 h 1501"/>
              <a:gd name="T6" fmla="*/ 1974 w 3960"/>
              <a:gd name="T7" fmla="*/ 0 h 1501"/>
              <a:gd name="T8" fmla="*/ 3947 w 3960"/>
              <a:gd name="T9" fmla="*/ 957 h 1501"/>
              <a:gd name="T10" fmla="*/ 3959 w 3960"/>
              <a:gd name="T11" fmla="*/ 1500 h 1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60" h="1501">
                <a:moveTo>
                  <a:pt x="3959" y="1500"/>
                </a:moveTo>
                <a:lnTo>
                  <a:pt x="0" y="1500"/>
                </a:lnTo>
                <a:lnTo>
                  <a:pt x="2" y="957"/>
                </a:lnTo>
                <a:lnTo>
                  <a:pt x="1974" y="0"/>
                </a:lnTo>
                <a:lnTo>
                  <a:pt x="3947" y="957"/>
                </a:lnTo>
                <a:lnTo>
                  <a:pt x="3959" y="150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8">
            <a:extLst>
              <a:ext uri="{FF2B5EF4-FFF2-40B4-BE49-F238E27FC236}">
                <a16:creationId xmlns:a16="http://schemas.microsoft.com/office/drawing/2014/main" id="{2027BB33-8567-46D5-BF98-772D2E332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092" y="5585405"/>
            <a:ext cx="4974611" cy="1952651"/>
          </a:xfrm>
          <a:custGeom>
            <a:avLst/>
            <a:gdLst>
              <a:gd name="T0" fmla="*/ 0 w 6254"/>
              <a:gd name="T1" fmla="*/ 2403 h 2404"/>
              <a:gd name="T2" fmla="*/ 38 w 6254"/>
              <a:gd name="T3" fmla="*/ 1505 h 2404"/>
              <a:gd name="T4" fmla="*/ 3118 w 6254"/>
              <a:gd name="T5" fmla="*/ 0 h 2404"/>
              <a:gd name="T6" fmla="*/ 6202 w 6254"/>
              <a:gd name="T7" fmla="*/ 1501 h 2404"/>
              <a:gd name="T8" fmla="*/ 6253 w 6254"/>
              <a:gd name="T9" fmla="*/ 2403 h 2404"/>
              <a:gd name="T10" fmla="*/ 0 w 6254"/>
              <a:gd name="T11" fmla="*/ 2403 h 2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54" h="2404">
                <a:moveTo>
                  <a:pt x="0" y="2403"/>
                </a:moveTo>
                <a:lnTo>
                  <a:pt x="38" y="1505"/>
                </a:lnTo>
                <a:lnTo>
                  <a:pt x="3118" y="0"/>
                </a:lnTo>
                <a:lnTo>
                  <a:pt x="6202" y="1501"/>
                </a:lnTo>
                <a:lnTo>
                  <a:pt x="6253" y="2403"/>
                </a:lnTo>
                <a:lnTo>
                  <a:pt x="0" y="240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9">
            <a:extLst>
              <a:ext uri="{FF2B5EF4-FFF2-40B4-BE49-F238E27FC236}">
                <a16:creationId xmlns:a16="http://schemas.microsoft.com/office/drawing/2014/main" id="{0860AA3E-2DC3-44B4-B869-686E5896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6141" y="5606902"/>
            <a:ext cx="4936022" cy="1913237"/>
          </a:xfrm>
          <a:custGeom>
            <a:avLst/>
            <a:gdLst>
              <a:gd name="T0" fmla="*/ 6204 w 6205"/>
              <a:gd name="T1" fmla="*/ 2352 h 2353"/>
              <a:gd name="T2" fmla="*/ 0 w 6205"/>
              <a:gd name="T3" fmla="*/ 2352 h 2353"/>
              <a:gd name="T4" fmla="*/ 3 w 6205"/>
              <a:gd name="T5" fmla="*/ 1500 h 2353"/>
              <a:gd name="T6" fmla="*/ 3093 w 6205"/>
              <a:gd name="T7" fmla="*/ 0 h 2353"/>
              <a:gd name="T8" fmla="*/ 6187 w 6205"/>
              <a:gd name="T9" fmla="*/ 1495 h 2353"/>
              <a:gd name="T10" fmla="*/ 6204 w 6205"/>
              <a:gd name="T11" fmla="*/ 2352 h 2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05" h="2353">
                <a:moveTo>
                  <a:pt x="6204" y="2352"/>
                </a:moveTo>
                <a:lnTo>
                  <a:pt x="0" y="2352"/>
                </a:lnTo>
                <a:lnTo>
                  <a:pt x="3" y="1500"/>
                </a:lnTo>
                <a:lnTo>
                  <a:pt x="3093" y="0"/>
                </a:lnTo>
                <a:lnTo>
                  <a:pt x="6187" y="1495"/>
                </a:lnTo>
                <a:lnTo>
                  <a:pt x="6204" y="2352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10">
            <a:extLst>
              <a:ext uri="{FF2B5EF4-FFF2-40B4-BE49-F238E27FC236}">
                <a16:creationId xmlns:a16="http://schemas.microsoft.com/office/drawing/2014/main" id="{B17CF2A8-A250-4A26-8879-173663BC5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077" y="6696395"/>
            <a:ext cx="6704148" cy="2622641"/>
          </a:xfrm>
          <a:custGeom>
            <a:avLst/>
            <a:gdLst>
              <a:gd name="T0" fmla="*/ 0 w 8429"/>
              <a:gd name="T1" fmla="*/ 3226 h 3227"/>
              <a:gd name="T2" fmla="*/ 34 w 8429"/>
              <a:gd name="T3" fmla="*/ 2027 h 3227"/>
              <a:gd name="T4" fmla="*/ 4202 w 8429"/>
              <a:gd name="T5" fmla="*/ 0 h 3227"/>
              <a:gd name="T6" fmla="*/ 8369 w 8429"/>
              <a:gd name="T7" fmla="*/ 2028 h 3227"/>
              <a:gd name="T8" fmla="*/ 8428 w 8429"/>
              <a:gd name="T9" fmla="*/ 3226 h 3227"/>
              <a:gd name="T10" fmla="*/ 0 w 8429"/>
              <a:gd name="T11" fmla="*/ 3226 h 3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429" h="3227">
                <a:moveTo>
                  <a:pt x="0" y="3226"/>
                </a:moveTo>
                <a:lnTo>
                  <a:pt x="34" y="2027"/>
                </a:lnTo>
                <a:lnTo>
                  <a:pt x="4202" y="0"/>
                </a:lnTo>
                <a:lnTo>
                  <a:pt x="8369" y="2028"/>
                </a:lnTo>
                <a:lnTo>
                  <a:pt x="8428" y="3226"/>
                </a:lnTo>
                <a:lnTo>
                  <a:pt x="0" y="322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11">
            <a:extLst>
              <a:ext uri="{FF2B5EF4-FFF2-40B4-BE49-F238E27FC236}">
                <a16:creationId xmlns:a16="http://schemas.microsoft.com/office/drawing/2014/main" id="{7D9A77C2-DA36-4557-BDF4-09385CFA3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127" y="6717892"/>
            <a:ext cx="6665557" cy="2579646"/>
          </a:xfrm>
          <a:custGeom>
            <a:avLst/>
            <a:gdLst>
              <a:gd name="T0" fmla="*/ 8379 w 8380"/>
              <a:gd name="T1" fmla="*/ 3175 h 3176"/>
              <a:gd name="T2" fmla="*/ 0 w 8380"/>
              <a:gd name="T3" fmla="*/ 3175 h 3176"/>
              <a:gd name="T4" fmla="*/ 0 w 8380"/>
              <a:gd name="T5" fmla="*/ 2021 h 3176"/>
              <a:gd name="T6" fmla="*/ 4178 w 8380"/>
              <a:gd name="T7" fmla="*/ 0 h 3176"/>
              <a:gd name="T8" fmla="*/ 8355 w 8380"/>
              <a:gd name="T9" fmla="*/ 2022 h 3176"/>
              <a:gd name="T10" fmla="*/ 8379 w 8380"/>
              <a:gd name="T11" fmla="*/ 3175 h 3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380" h="3176">
                <a:moveTo>
                  <a:pt x="8379" y="3175"/>
                </a:moveTo>
                <a:lnTo>
                  <a:pt x="0" y="3175"/>
                </a:lnTo>
                <a:lnTo>
                  <a:pt x="0" y="2021"/>
                </a:lnTo>
                <a:lnTo>
                  <a:pt x="4178" y="0"/>
                </a:lnTo>
                <a:lnTo>
                  <a:pt x="8355" y="2022"/>
                </a:lnTo>
                <a:lnTo>
                  <a:pt x="8379" y="317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2">
            <a:extLst>
              <a:ext uri="{FF2B5EF4-FFF2-40B4-BE49-F238E27FC236}">
                <a16:creationId xmlns:a16="http://schemas.microsoft.com/office/drawing/2014/main" id="{A7535C18-C1AD-4447-8164-5AA026127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5556" y="7776564"/>
            <a:ext cx="8447717" cy="3296215"/>
          </a:xfrm>
          <a:custGeom>
            <a:avLst/>
            <a:gdLst>
              <a:gd name="T0" fmla="*/ 0 w 10620"/>
              <a:gd name="T1" fmla="*/ 4058 h 4059"/>
              <a:gd name="T2" fmla="*/ 34 w 10620"/>
              <a:gd name="T3" fmla="*/ 2557 h 4059"/>
              <a:gd name="T4" fmla="*/ 5294 w 10620"/>
              <a:gd name="T5" fmla="*/ 0 h 4059"/>
              <a:gd name="T6" fmla="*/ 10554 w 10620"/>
              <a:gd name="T7" fmla="*/ 2557 h 4059"/>
              <a:gd name="T8" fmla="*/ 10619 w 10620"/>
              <a:gd name="T9" fmla="*/ 4058 h 4059"/>
              <a:gd name="T10" fmla="*/ 0 w 10620"/>
              <a:gd name="T11" fmla="*/ 4058 h 4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20" h="4059">
                <a:moveTo>
                  <a:pt x="0" y="4058"/>
                </a:moveTo>
                <a:lnTo>
                  <a:pt x="34" y="2557"/>
                </a:lnTo>
                <a:lnTo>
                  <a:pt x="5294" y="0"/>
                </a:lnTo>
                <a:lnTo>
                  <a:pt x="10554" y="2557"/>
                </a:lnTo>
                <a:lnTo>
                  <a:pt x="10619" y="4058"/>
                </a:lnTo>
                <a:lnTo>
                  <a:pt x="0" y="405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3">
            <a:extLst>
              <a:ext uri="{FF2B5EF4-FFF2-40B4-BE49-F238E27FC236}">
                <a16:creationId xmlns:a16="http://schemas.microsoft.com/office/drawing/2014/main" id="{6350FB7D-8D0B-43BB-B690-8E80B62F7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096" y="7798061"/>
            <a:ext cx="8409128" cy="3256803"/>
          </a:xfrm>
          <a:custGeom>
            <a:avLst/>
            <a:gdLst>
              <a:gd name="T0" fmla="*/ 10570 w 10571"/>
              <a:gd name="T1" fmla="*/ 4006 h 4007"/>
              <a:gd name="T2" fmla="*/ 0 w 10571"/>
              <a:gd name="T3" fmla="*/ 4006 h 4007"/>
              <a:gd name="T4" fmla="*/ 0 w 10571"/>
              <a:gd name="T5" fmla="*/ 2551 h 4007"/>
              <a:gd name="T6" fmla="*/ 5269 w 10571"/>
              <a:gd name="T7" fmla="*/ 0 h 4007"/>
              <a:gd name="T8" fmla="*/ 10539 w 10571"/>
              <a:gd name="T9" fmla="*/ 2551 h 4007"/>
              <a:gd name="T10" fmla="*/ 10570 w 10571"/>
              <a:gd name="T11" fmla="*/ 4006 h 40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71" h="4007">
                <a:moveTo>
                  <a:pt x="10570" y="4006"/>
                </a:moveTo>
                <a:lnTo>
                  <a:pt x="0" y="4006"/>
                </a:lnTo>
                <a:lnTo>
                  <a:pt x="0" y="2551"/>
                </a:lnTo>
                <a:lnTo>
                  <a:pt x="5269" y="0"/>
                </a:lnTo>
                <a:lnTo>
                  <a:pt x="10539" y="2551"/>
                </a:lnTo>
                <a:lnTo>
                  <a:pt x="10570" y="4006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4">
            <a:extLst>
              <a:ext uri="{FF2B5EF4-FFF2-40B4-BE49-F238E27FC236}">
                <a16:creationId xmlns:a16="http://schemas.microsoft.com/office/drawing/2014/main" id="{3BFF5111-A3E7-47BD-A127-4E03FD2F7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4564" y="2459125"/>
            <a:ext cx="1424324" cy="3321296"/>
          </a:xfrm>
          <a:custGeom>
            <a:avLst/>
            <a:gdLst>
              <a:gd name="T0" fmla="*/ 1786 w 1789"/>
              <a:gd name="T1" fmla="*/ 0 h 4088"/>
              <a:gd name="T2" fmla="*/ 0 w 1789"/>
              <a:gd name="T3" fmla="*/ 3536 h 4088"/>
              <a:gd name="T4" fmla="*/ 1787 w 1789"/>
              <a:gd name="T5" fmla="*/ 4087 h 4088"/>
              <a:gd name="T6" fmla="*/ 1788 w 1789"/>
              <a:gd name="T7" fmla="*/ 2 h 4088"/>
              <a:gd name="T8" fmla="*/ 1786 w 1789"/>
              <a:gd name="T9" fmla="*/ 0 h 4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9" h="4088">
                <a:moveTo>
                  <a:pt x="1786" y="0"/>
                </a:moveTo>
                <a:lnTo>
                  <a:pt x="0" y="3536"/>
                </a:lnTo>
                <a:lnTo>
                  <a:pt x="1787" y="4087"/>
                </a:lnTo>
                <a:lnTo>
                  <a:pt x="1788" y="2"/>
                </a:lnTo>
                <a:lnTo>
                  <a:pt x="178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5">
            <a:extLst>
              <a:ext uri="{FF2B5EF4-FFF2-40B4-BE49-F238E27FC236}">
                <a16:creationId xmlns:a16="http://schemas.microsoft.com/office/drawing/2014/main" id="{E733C51D-1227-403E-B9BD-B5B398A4F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2462709"/>
            <a:ext cx="1420815" cy="3321293"/>
          </a:xfrm>
          <a:custGeom>
            <a:avLst/>
            <a:gdLst>
              <a:gd name="T0" fmla="*/ 1 w 1787"/>
              <a:gd name="T1" fmla="*/ 0 h 4086"/>
              <a:gd name="T2" fmla="*/ 0 w 1787"/>
              <a:gd name="T3" fmla="*/ 4085 h 4086"/>
              <a:gd name="T4" fmla="*/ 1786 w 1787"/>
              <a:gd name="T5" fmla="*/ 3534 h 4086"/>
              <a:gd name="T6" fmla="*/ 1 w 1787"/>
              <a:gd name="T7" fmla="*/ 0 h 40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7" h="4086">
                <a:moveTo>
                  <a:pt x="1" y="0"/>
                </a:moveTo>
                <a:lnTo>
                  <a:pt x="0" y="4085"/>
                </a:lnTo>
                <a:lnTo>
                  <a:pt x="1786" y="3534"/>
                </a:lnTo>
                <a:lnTo>
                  <a:pt x="1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6">
            <a:extLst>
              <a:ext uri="{FF2B5EF4-FFF2-40B4-BE49-F238E27FC236}">
                <a16:creationId xmlns:a16="http://schemas.microsoft.com/office/drawing/2014/main" id="{820A8A06-A1D6-4B85-B35E-706F0F0D5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517" y="5268073"/>
            <a:ext cx="2297864" cy="2264356"/>
          </a:xfrm>
          <a:custGeom>
            <a:avLst/>
            <a:gdLst>
              <a:gd name="T0" fmla="*/ 2888 w 2889"/>
              <a:gd name="T1" fmla="*/ 2785 h 2786"/>
              <a:gd name="T2" fmla="*/ 0 w 2889"/>
              <a:gd name="T3" fmla="*/ 1977 h 2786"/>
              <a:gd name="T4" fmla="*/ 928 w 2889"/>
              <a:gd name="T5" fmla="*/ 0 h 2786"/>
              <a:gd name="T6" fmla="*/ 2888 w 2889"/>
              <a:gd name="T7" fmla="*/ 607 h 2786"/>
              <a:gd name="T8" fmla="*/ 2888 w 2889"/>
              <a:gd name="T9" fmla="*/ 2785 h 2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9" h="2786">
                <a:moveTo>
                  <a:pt x="2888" y="2785"/>
                </a:moveTo>
                <a:lnTo>
                  <a:pt x="0" y="1977"/>
                </a:lnTo>
                <a:lnTo>
                  <a:pt x="928" y="0"/>
                </a:lnTo>
                <a:lnTo>
                  <a:pt x="2888" y="607"/>
                </a:lnTo>
                <a:lnTo>
                  <a:pt x="2888" y="27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17">
            <a:extLst>
              <a:ext uri="{FF2B5EF4-FFF2-40B4-BE49-F238E27FC236}">
                <a16:creationId xmlns:a16="http://schemas.microsoft.com/office/drawing/2014/main" id="{BFFE2289-16F9-4C90-B150-9E63FEB26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5268073"/>
            <a:ext cx="2297862" cy="2264356"/>
          </a:xfrm>
          <a:custGeom>
            <a:avLst/>
            <a:gdLst>
              <a:gd name="T0" fmla="*/ 0 w 2887"/>
              <a:gd name="T1" fmla="*/ 2786 h 2787"/>
              <a:gd name="T2" fmla="*/ 2886 w 2887"/>
              <a:gd name="T3" fmla="*/ 1977 h 2787"/>
              <a:gd name="T4" fmla="*/ 1965 w 2887"/>
              <a:gd name="T5" fmla="*/ 0 h 2787"/>
              <a:gd name="T6" fmla="*/ 0 w 2887"/>
              <a:gd name="T7" fmla="*/ 608 h 2787"/>
              <a:gd name="T8" fmla="*/ 0 w 2887"/>
              <a:gd name="T9" fmla="*/ 2786 h 2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7" h="2787">
                <a:moveTo>
                  <a:pt x="0" y="2786"/>
                </a:moveTo>
                <a:lnTo>
                  <a:pt x="2886" y="1977"/>
                </a:lnTo>
                <a:lnTo>
                  <a:pt x="1965" y="0"/>
                </a:lnTo>
                <a:lnTo>
                  <a:pt x="0" y="608"/>
                </a:lnTo>
                <a:lnTo>
                  <a:pt x="0" y="278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18">
            <a:extLst>
              <a:ext uri="{FF2B5EF4-FFF2-40B4-BE49-F238E27FC236}">
                <a16:creationId xmlns:a16="http://schemas.microsoft.com/office/drawing/2014/main" id="{4B591D1A-ED1D-48C7-84DC-1D0F61BA1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013" y="6809891"/>
            <a:ext cx="3160876" cy="2475745"/>
          </a:xfrm>
          <a:custGeom>
            <a:avLst/>
            <a:gdLst>
              <a:gd name="T0" fmla="*/ 3970 w 3971"/>
              <a:gd name="T1" fmla="*/ 3044 h 3045"/>
              <a:gd name="T2" fmla="*/ 0 w 3971"/>
              <a:gd name="T3" fmla="*/ 1941 h 3045"/>
              <a:gd name="T4" fmla="*/ 892 w 3971"/>
              <a:gd name="T5" fmla="*/ 0 h 3045"/>
              <a:gd name="T6" fmla="*/ 3970 w 3971"/>
              <a:gd name="T7" fmla="*/ 867 h 3045"/>
              <a:gd name="T8" fmla="*/ 3970 w 3971"/>
              <a:gd name="T9" fmla="*/ 3044 h 3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1" h="3045">
                <a:moveTo>
                  <a:pt x="3970" y="3044"/>
                </a:moveTo>
                <a:lnTo>
                  <a:pt x="0" y="1941"/>
                </a:lnTo>
                <a:lnTo>
                  <a:pt x="892" y="0"/>
                </a:lnTo>
                <a:lnTo>
                  <a:pt x="3970" y="867"/>
                </a:lnTo>
                <a:lnTo>
                  <a:pt x="3970" y="304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19">
            <a:extLst>
              <a:ext uri="{FF2B5EF4-FFF2-40B4-BE49-F238E27FC236}">
                <a16:creationId xmlns:a16="http://schemas.microsoft.com/office/drawing/2014/main" id="{9B64003B-82EE-4929-8496-9582F5999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6806310"/>
            <a:ext cx="3160876" cy="2475743"/>
          </a:xfrm>
          <a:custGeom>
            <a:avLst/>
            <a:gdLst>
              <a:gd name="T0" fmla="*/ 0 w 3971"/>
              <a:gd name="T1" fmla="*/ 3048 h 3049"/>
              <a:gd name="T2" fmla="*/ 3970 w 3971"/>
              <a:gd name="T3" fmla="*/ 1945 h 3049"/>
              <a:gd name="T4" fmla="*/ 3085 w 3971"/>
              <a:gd name="T5" fmla="*/ 0 h 3049"/>
              <a:gd name="T6" fmla="*/ 0 w 3971"/>
              <a:gd name="T7" fmla="*/ 871 h 3049"/>
              <a:gd name="T8" fmla="*/ 0 w 3971"/>
              <a:gd name="T9" fmla="*/ 3048 h 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1" h="3049">
                <a:moveTo>
                  <a:pt x="0" y="3048"/>
                </a:moveTo>
                <a:lnTo>
                  <a:pt x="3970" y="1945"/>
                </a:lnTo>
                <a:lnTo>
                  <a:pt x="3085" y="0"/>
                </a:lnTo>
                <a:lnTo>
                  <a:pt x="0" y="871"/>
                </a:lnTo>
                <a:lnTo>
                  <a:pt x="0" y="304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20">
            <a:extLst>
              <a:ext uri="{FF2B5EF4-FFF2-40B4-BE49-F238E27FC236}">
                <a16:creationId xmlns:a16="http://schemas.microsoft.com/office/drawing/2014/main" id="{D4FE688A-D3D9-44A5-A081-D2349F12F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982" y="8339767"/>
            <a:ext cx="4027400" cy="2712210"/>
          </a:xfrm>
          <a:custGeom>
            <a:avLst/>
            <a:gdLst>
              <a:gd name="T0" fmla="*/ 5062 w 5063"/>
              <a:gd name="T1" fmla="*/ 3339 h 3340"/>
              <a:gd name="T2" fmla="*/ 0 w 5063"/>
              <a:gd name="T3" fmla="*/ 1942 h 3340"/>
              <a:gd name="T4" fmla="*/ 895 w 5063"/>
              <a:gd name="T5" fmla="*/ 0 h 3340"/>
              <a:gd name="T6" fmla="*/ 5062 w 5063"/>
              <a:gd name="T7" fmla="*/ 1161 h 3340"/>
              <a:gd name="T8" fmla="*/ 5062 w 5063"/>
              <a:gd name="T9" fmla="*/ 3339 h 3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63" h="3340">
                <a:moveTo>
                  <a:pt x="5062" y="3339"/>
                </a:moveTo>
                <a:lnTo>
                  <a:pt x="0" y="1942"/>
                </a:lnTo>
                <a:lnTo>
                  <a:pt x="895" y="0"/>
                </a:lnTo>
                <a:lnTo>
                  <a:pt x="5062" y="1161"/>
                </a:lnTo>
                <a:lnTo>
                  <a:pt x="5062" y="333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21">
            <a:extLst>
              <a:ext uri="{FF2B5EF4-FFF2-40B4-BE49-F238E27FC236}">
                <a16:creationId xmlns:a16="http://schemas.microsoft.com/office/drawing/2014/main" id="{292B0FB0-7A54-4E7B-81F1-C0CD1948E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8339767"/>
            <a:ext cx="4027400" cy="2712210"/>
          </a:xfrm>
          <a:custGeom>
            <a:avLst/>
            <a:gdLst>
              <a:gd name="T0" fmla="*/ 0 w 5062"/>
              <a:gd name="T1" fmla="*/ 3338 h 3339"/>
              <a:gd name="T2" fmla="*/ 5061 w 5062"/>
              <a:gd name="T3" fmla="*/ 1941 h 3339"/>
              <a:gd name="T4" fmla="*/ 4168 w 5062"/>
              <a:gd name="T5" fmla="*/ 0 h 3339"/>
              <a:gd name="T6" fmla="*/ 0 w 5062"/>
              <a:gd name="T7" fmla="*/ 1160 h 3339"/>
              <a:gd name="T8" fmla="*/ 0 w 5062"/>
              <a:gd name="T9" fmla="*/ 3338 h 3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62" h="3339">
                <a:moveTo>
                  <a:pt x="0" y="3338"/>
                </a:moveTo>
                <a:lnTo>
                  <a:pt x="5061" y="1941"/>
                </a:lnTo>
                <a:lnTo>
                  <a:pt x="4168" y="0"/>
                </a:lnTo>
                <a:lnTo>
                  <a:pt x="0" y="1160"/>
                </a:lnTo>
                <a:lnTo>
                  <a:pt x="0" y="3338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22">
            <a:extLst>
              <a:ext uri="{FF2B5EF4-FFF2-40B4-BE49-F238E27FC236}">
                <a16:creationId xmlns:a16="http://schemas.microsoft.com/office/drawing/2014/main" id="{4D838D4A-F937-478D-A5FF-C5857CD23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442" y="9852922"/>
            <a:ext cx="4900940" cy="2948678"/>
          </a:xfrm>
          <a:custGeom>
            <a:avLst/>
            <a:gdLst>
              <a:gd name="T0" fmla="*/ 6161 w 6162"/>
              <a:gd name="T1" fmla="*/ 3630 h 3631"/>
              <a:gd name="T2" fmla="*/ 0 w 6162"/>
              <a:gd name="T3" fmla="*/ 1962 h 3631"/>
              <a:gd name="T4" fmla="*/ 901 w 6162"/>
              <a:gd name="T5" fmla="*/ 0 h 3631"/>
              <a:gd name="T6" fmla="*/ 6161 w 6162"/>
              <a:gd name="T7" fmla="*/ 1452 h 3631"/>
              <a:gd name="T8" fmla="*/ 6161 w 6162"/>
              <a:gd name="T9" fmla="*/ 3630 h 3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62" h="3631">
                <a:moveTo>
                  <a:pt x="6161" y="3630"/>
                </a:moveTo>
                <a:lnTo>
                  <a:pt x="0" y="1962"/>
                </a:lnTo>
                <a:lnTo>
                  <a:pt x="901" y="0"/>
                </a:lnTo>
                <a:lnTo>
                  <a:pt x="6161" y="1452"/>
                </a:lnTo>
                <a:lnTo>
                  <a:pt x="6161" y="363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23">
            <a:extLst>
              <a:ext uri="{FF2B5EF4-FFF2-40B4-BE49-F238E27FC236}">
                <a16:creationId xmlns:a16="http://schemas.microsoft.com/office/drawing/2014/main" id="{262CDCFF-CA78-4C8F-9B4C-7A9934769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382" y="9852922"/>
            <a:ext cx="4900938" cy="2948678"/>
          </a:xfrm>
          <a:custGeom>
            <a:avLst/>
            <a:gdLst>
              <a:gd name="T0" fmla="*/ 0 w 6162"/>
              <a:gd name="T1" fmla="*/ 3630 h 3631"/>
              <a:gd name="T2" fmla="*/ 6161 w 6162"/>
              <a:gd name="T3" fmla="*/ 1962 h 3631"/>
              <a:gd name="T4" fmla="*/ 5260 w 6162"/>
              <a:gd name="T5" fmla="*/ 0 h 3631"/>
              <a:gd name="T6" fmla="*/ 0 w 6162"/>
              <a:gd name="T7" fmla="*/ 1452 h 3631"/>
              <a:gd name="T8" fmla="*/ 0 w 6162"/>
              <a:gd name="T9" fmla="*/ 3630 h 3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62" h="3631">
                <a:moveTo>
                  <a:pt x="0" y="3630"/>
                </a:moveTo>
                <a:lnTo>
                  <a:pt x="6161" y="1962"/>
                </a:lnTo>
                <a:lnTo>
                  <a:pt x="5260" y="0"/>
                </a:lnTo>
                <a:lnTo>
                  <a:pt x="0" y="1452"/>
                </a:lnTo>
                <a:lnTo>
                  <a:pt x="0" y="363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35">
            <a:extLst>
              <a:ext uri="{FF2B5EF4-FFF2-40B4-BE49-F238E27FC236}">
                <a16:creationId xmlns:a16="http://schemas.microsoft.com/office/drawing/2014/main" id="{CBD4DE24-3F88-4E1A-9E4C-4BD3A1CD8466}"/>
              </a:ext>
            </a:extLst>
          </p:cNvPr>
          <p:cNvSpPr txBox="1"/>
          <p:nvPr/>
        </p:nvSpPr>
        <p:spPr>
          <a:xfrm>
            <a:off x="8224546" y="7705627"/>
            <a:ext cx="790602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TextBox 35">
            <a:extLst>
              <a:ext uri="{FF2B5EF4-FFF2-40B4-BE49-F238E27FC236}">
                <a16:creationId xmlns:a16="http://schemas.microsoft.com/office/drawing/2014/main" id="{4D70CAE8-3E37-4139-8229-838E15FB3C8D}"/>
              </a:ext>
            </a:extLst>
          </p:cNvPr>
          <p:cNvSpPr txBox="1"/>
          <p:nvPr/>
        </p:nvSpPr>
        <p:spPr>
          <a:xfrm>
            <a:off x="8678246" y="9357318"/>
            <a:ext cx="821059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5" name="TextBox 35">
            <a:extLst>
              <a:ext uri="{FF2B5EF4-FFF2-40B4-BE49-F238E27FC236}">
                <a16:creationId xmlns:a16="http://schemas.microsoft.com/office/drawing/2014/main" id="{BB7818B0-46CA-4EDB-890B-CACA64DAABF1}"/>
              </a:ext>
            </a:extLst>
          </p:cNvPr>
          <p:cNvSpPr txBox="1"/>
          <p:nvPr/>
        </p:nvSpPr>
        <p:spPr>
          <a:xfrm>
            <a:off x="9123391" y="10988707"/>
            <a:ext cx="813043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TextBox 35">
            <a:extLst>
              <a:ext uri="{FF2B5EF4-FFF2-40B4-BE49-F238E27FC236}">
                <a16:creationId xmlns:a16="http://schemas.microsoft.com/office/drawing/2014/main" id="{2CA242CA-A5BD-4ED1-A512-27FA14C6228E}"/>
              </a:ext>
            </a:extLst>
          </p:cNvPr>
          <p:cNvSpPr txBox="1"/>
          <p:nvPr/>
        </p:nvSpPr>
        <p:spPr>
          <a:xfrm>
            <a:off x="7238163" y="4148459"/>
            <a:ext cx="675186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7" name="TextBox 35">
            <a:extLst>
              <a:ext uri="{FF2B5EF4-FFF2-40B4-BE49-F238E27FC236}">
                <a16:creationId xmlns:a16="http://schemas.microsoft.com/office/drawing/2014/main" id="{5F172A33-388D-4EE4-A6C0-243277D95708}"/>
              </a:ext>
            </a:extLst>
          </p:cNvPr>
          <p:cNvSpPr txBox="1"/>
          <p:nvPr/>
        </p:nvSpPr>
        <p:spPr>
          <a:xfrm>
            <a:off x="7748168" y="6061697"/>
            <a:ext cx="777778" cy="67710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8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FEA9BF8-BACC-47EF-9A60-89A4B6BBA233}"/>
              </a:ext>
            </a:extLst>
          </p:cNvPr>
          <p:cNvSpPr txBox="1">
            <a:spLocks/>
          </p:cNvSpPr>
          <p:nvPr/>
        </p:nvSpPr>
        <p:spPr>
          <a:xfrm>
            <a:off x="8877347" y="342258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BA0A136-D89B-4BEB-9A19-AD2A92FFB2AF}"/>
              </a:ext>
            </a:extLst>
          </p:cNvPr>
          <p:cNvSpPr txBox="1"/>
          <p:nvPr/>
        </p:nvSpPr>
        <p:spPr>
          <a:xfrm>
            <a:off x="8874272" y="282751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1" name="Shape 2723">
            <a:extLst>
              <a:ext uri="{FF2B5EF4-FFF2-40B4-BE49-F238E27FC236}">
                <a16:creationId xmlns:a16="http://schemas.microsoft.com/office/drawing/2014/main" id="{2F7406C9-98BC-4BCC-AE81-98C5E9C544F8}"/>
              </a:ext>
            </a:extLst>
          </p:cNvPr>
          <p:cNvSpPr>
            <a:spLocks noChangeAspect="1"/>
          </p:cNvSpPr>
          <p:nvPr/>
        </p:nvSpPr>
        <p:spPr>
          <a:xfrm>
            <a:off x="5727122" y="612092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747">
            <a:extLst>
              <a:ext uri="{FF2B5EF4-FFF2-40B4-BE49-F238E27FC236}">
                <a16:creationId xmlns:a16="http://schemas.microsoft.com/office/drawing/2014/main" id="{4FCB7106-484A-45CA-A87F-A5FA210A512B}"/>
              </a:ext>
            </a:extLst>
          </p:cNvPr>
          <p:cNvSpPr>
            <a:spLocks noChangeAspect="1"/>
          </p:cNvSpPr>
          <p:nvPr/>
        </p:nvSpPr>
        <p:spPr>
          <a:xfrm>
            <a:off x="4425585" y="1104793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784">
            <a:extLst>
              <a:ext uri="{FF2B5EF4-FFF2-40B4-BE49-F238E27FC236}">
                <a16:creationId xmlns:a16="http://schemas.microsoft.com/office/drawing/2014/main" id="{B7AF42B8-C408-4345-90F7-B4D3DAA5B9EC}"/>
              </a:ext>
            </a:extLst>
          </p:cNvPr>
          <p:cNvSpPr>
            <a:spLocks noChangeAspect="1"/>
          </p:cNvSpPr>
          <p:nvPr/>
        </p:nvSpPr>
        <p:spPr>
          <a:xfrm>
            <a:off x="6424758" y="420768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558">
            <a:extLst>
              <a:ext uri="{FF2B5EF4-FFF2-40B4-BE49-F238E27FC236}">
                <a16:creationId xmlns:a16="http://schemas.microsoft.com/office/drawing/2014/main" id="{3C5C692A-6A27-4213-8229-40B3B982FC59}"/>
              </a:ext>
            </a:extLst>
          </p:cNvPr>
          <p:cNvSpPr>
            <a:spLocks noChangeAspect="1"/>
          </p:cNvSpPr>
          <p:nvPr/>
        </p:nvSpPr>
        <p:spPr>
          <a:xfrm>
            <a:off x="5299124" y="776843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782" y="5891"/>
                </a:moveTo>
                <a:lnTo>
                  <a:pt x="9818" y="5891"/>
                </a:lnTo>
                <a:cubicBezTo>
                  <a:pt x="9547" y="5891"/>
                  <a:pt x="9327" y="6111"/>
                  <a:pt x="9327" y="6382"/>
                </a:cubicBezTo>
                <a:cubicBezTo>
                  <a:pt x="9327" y="6394"/>
                  <a:pt x="9334" y="6405"/>
                  <a:pt x="9334" y="6417"/>
                </a:cubicBezTo>
                <a:lnTo>
                  <a:pt x="9328" y="6417"/>
                </a:lnTo>
                <a:lnTo>
                  <a:pt x="9819" y="12308"/>
                </a:lnTo>
                <a:lnTo>
                  <a:pt x="9825" y="12307"/>
                </a:lnTo>
                <a:cubicBezTo>
                  <a:pt x="9844" y="12562"/>
                  <a:pt x="10050" y="12764"/>
                  <a:pt x="10309" y="12764"/>
                </a:cubicBezTo>
                <a:lnTo>
                  <a:pt x="11291" y="12764"/>
                </a:lnTo>
                <a:cubicBezTo>
                  <a:pt x="11550" y="12764"/>
                  <a:pt x="11756" y="12562"/>
                  <a:pt x="11775" y="12307"/>
                </a:cubicBezTo>
                <a:lnTo>
                  <a:pt x="11781" y="12308"/>
                </a:lnTo>
                <a:lnTo>
                  <a:pt x="12272" y="6417"/>
                </a:lnTo>
                <a:lnTo>
                  <a:pt x="12266" y="6417"/>
                </a:lnTo>
                <a:cubicBezTo>
                  <a:pt x="12267" y="6405"/>
                  <a:pt x="12273" y="6394"/>
                  <a:pt x="12273" y="6382"/>
                </a:cubicBezTo>
                <a:cubicBezTo>
                  <a:pt x="12273" y="6111"/>
                  <a:pt x="12053" y="5891"/>
                  <a:pt x="11782" y="5891"/>
                </a:cubicBezTo>
                <a:moveTo>
                  <a:pt x="10800" y="13745"/>
                </a:moveTo>
                <a:cubicBezTo>
                  <a:pt x="10258" y="13745"/>
                  <a:pt x="9818" y="14186"/>
                  <a:pt x="9818" y="14727"/>
                </a:cubicBezTo>
                <a:cubicBezTo>
                  <a:pt x="9818" y="15269"/>
                  <a:pt x="10258" y="15709"/>
                  <a:pt x="10800" y="15709"/>
                </a:cubicBezTo>
                <a:cubicBezTo>
                  <a:pt x="11342" y="15709"/>
                  <a:pt x="11782" y="15269"/>
                  <a:pt x="11782" y="14727"/>
                </a:cubicBezTo>
                <a:cubicBezTo>
                  <a:pt x="11782" y="14186"/>
                  <a:pt x="11342" y="13745"/>
                  <a:pt x="10800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67">
            <a:extLst>
              <a:ext uri="{FF2B5EF4-FFF2-40B4-BE49-F238E27FC236}">
                <a16:creationId xmlns:a16="http://schemas.microsoft.com/office/drawing/2014/main" id="{25E94B87-6DA1-4F5F-BCBA-CED580C94EDC}"/>
              </a:ext>
            </a:extLst>
          </p:cNvPr>
          <p:cNvSpPr>
            <a:spLocks noChangeAspect="1"/>
          </p:cNvSpPr>
          <p:nvPr/>
        </p:nvSpPr>
        <p:spPr>
          <a:xfrm>
            <a:off x="4862355" y="9416535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DF0577BA-017E-463B-B2B1-408A82A934DB}"/>
              </a:ext>
            </a:extLst>
          </p:cNvPr>
          <p:cNvSpPr txBox="1">
            <a:spLocks/>
          </p:cNvSpPr>
          <p:nvPr/>
        </p:nvSpPr>
        <p:spPr>
          <a:xfrm>
            <a:off x="13011527" y="10584682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7E193B41-BD7D-4A2D-B012-BE41BDA59031}"/>
              </a:ext>
            </a:extLst>
          </p:cNvPr>
          <p:cNvSpPr txBox="1"/>
          <p:nvPr/>
        </p:nvSpPr>
        <p:spPr>
          <a:xfrm>
            <a:off x="13008452" y="998961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D750CFF0-2051-4A42-B17B-4605C4437B10}"/>
              </a:ext>
            </a:extLst>
          </p:cNvPr>
          <p:cNvSpPr txBox="1">
            <a:spLocks/>
          </p:cNvSpPr>
          <p:nvPr/>
        </p:nvSpPr>
        <p:spPr>
          <a:xfrm>
            <a:off x="9910892" y="5192114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8" name="TextBox 55">
            <a:extLst>
              <a:ext uri="{FF2B5EF4-FFF2-40B4-BE49-F238E27FC236}">
                <a16:creationId xmlns:a16="http://schemas.microsoft.com/office/drawing/2014/main" id="{4EB84ED8-B365-4F96-B525-DA947635115C}"/>
              </a:ext>
            </a:extLst>
          </p:cNvPr>
          <p:cNvSpPr txBox="1"/>
          <p:nvPr/>
        </p:nvSpPr>
        <p:spPr>
          <a:xfrm>
            <a:off x="9907817" y="459705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75236428-2292-4FA6-BEAD-AD246F3134FC}"/>
              </a:ext>
            </a:extLst>
          </p:cNvPr>
          <p:cNvSpPr txBox="1">
            <a:spLocks/>
          </p:cNvSpPr>
          <p:nvPr/>
        </p:nvSpPr>
        <p:spPr>
          <a:xfrm>
            <a:off x="10944437" y="705911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55">
            <a:extLst>
              <a:ext uri="{FF2B5EF4-FFF2-40B4-BE49-F238E27FC236}">
                <a16:creationId xmlns:a16="http://schemas.microsoft.com/office/drawing/2014/main" id="{8D8078BE-2E27-418C-B8DD-EAC91AD1FFCB}"/>
              </a:ext>
            </a:extLst>
          </p:cNvPr>
          <p:cNvSpPr txBox="1"/>
          <p:nvPr/>
        </p:nvSpPr>
        <p:spPr>
          <a:xfrm>
            <a:off x="10941362" y="646404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23B5F0E6-E09D-4BE8-9BD7-5A5EEF1FF15B}"/>
              </a:ext>
            </a:extLst>
          </p:cNvPr>
          <p:cNvSpPr txBox="1">
            <a:spLocks/>
          </p:cNvSpPr>
          <p:nvPr/>
        </p:nvSpPr>
        <p:spPr>
          <a:xfrm>
            <a:off x="11977982" y="8793260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55">
            <a:extLst>
              <a:ext uri="{FF2B5EF4-FFF2-40B4-BE49-F238E27FC236}">
                <a16:creationId xmlns:a16="http://schemas.microsoft.com/office/drawing/2014/main" id="{E14A30D6-5934-4D29-8924-AA4EE51B6C4E}"/>
              </a:ext>
            </a:extLst>
          </p:cNvPr>
          <p:cNvSpPr txBox="1"/>
          <p:nvPr/>
        </p:nvSpPr>
        <p:spPr>
          <a:xfrm>
            <a:off x="11974907" y="819819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2220046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upo 57">
            <a:extLst>
              <a:ext uri="{FF2B5EF4-FFF2-40B4-BE49-F238E27FC236}">
                <a16:creationId xmlns:a16="http://schemas.microsoft.com/office/drawing/2014/main" id="{89CB4174-EFE6-4576-B6A8-907C154C0020}"/>
              </a:ext>
            </a:extLst>
          </p:cNvPr>
          <p:cNvGrpSpPr/>
          <p:nvPr/>
        </p:nvGrpSpPr>
        <p:grpSpPr>
          <a:xfrm>
            <a:off x="7685612" y="3447301"/>
            <a:ext cx="3625282" cy="1967881"/>
            <a:chOff x="7944026" y="3447301"/>
            <a:chExt cx="3625282" cy="1967881"/>
          </a:xfrm>
          <a:solidFill>
            <a:schemeClr val="accent1">
              <a:lumMod val="75000"/>
            </a:schemeClr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F94ED83B-A754-45B7-A36F-A7A60BA489DA}"/>
                </a:ext>
              </a:extLst>
            </p:cNvPr>
            <p:cNvSpPr/>
            <p:nvPr/>
          </p:nvSpPr>
          <p:spPr>
            <a:xfrm>
              <a:off x="9474200" y="3447301"/>
              <a:ext cx="248920" cy="19678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25477955-CCB8-4C2A-BD09-288652F43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4026" y="3447379"/>
              <a:ext cx="2829847" cy="1967725"/>
            </a:xfrm>
            <a:custGeom>
              <a:avLst/>
              <a:gdLst>
                <a:gd name="connsiteX0" fmla="*/ 494657 w 2829847"/>
                <a:gd name="connsiteY0" fmla="*/ 603 h 1967725"/>
                <a:gd name="connsiteX1" fmla="*/ 496263 w 2829847"/>
                <a:gd name="connsiteY1" fmla="*/ 603 h 1967725"/>
                <a:gd name="connsiteX2" fmla="*/ 563716 w 2829847"/>
                <a:gd name="connsiteY2" fmla="*/ 603 h 1967725"/>
                <a:gd name="connsiteX3" fmla="*/ 1621510 w 2829847"/>
                <a:gd name="connsiteY3" fmla="*/ 603 h 1967725"/>
                <a:gd name="connsiteX4" fmla="*/ 2829847 w 2829847"/>
                <a:gd name="connsiteY4" fmla="*/ 1967725 h 1967725"/>
                <a:gd name="connsiteX5" fmla="*/ 0 w 2829847"/>
                <a:gd name="connsiteY5" fmla="*/ 1967725 h 1967725"/>
                <a:gd name="connsiteX6" fmla="*/ 260177 w 2829847"/>
                <a:gd name="connsiteY6" fmla="*/ 932736 h 1967725"/>
                <a:gd name="connsiteX7" fmla="*/ 126074 w 2829847"/>
                <a:gd name="connsiteY7" fmla="*/ 363010 h 1967725"/>
                <a:gd name="connsiteX8" fmla="*/ 494657 w 2829847"/>
                <a:gd name="connsiteY8" fmla="*/ 603 h 1967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29847" h="1967725">
                  <a:moveTo>
                    <a:pt x="494657" y="603"/>
                  </a:moveTo>
                  <a:lnTo>
                    <a:pt x="496263" y="603"/>
                  </a:lnTo>
                  <a:cubicBezTo>
                    <a:pt x="519550" y="-201"/>
                    <a:pt x="542838" y="-201"/>
                    <a:pt x="563716" y="603"/>
                  </a:cubicBezTo>
                  <a:lnTo>
                    <a:pt x="1621510" y="603"/>
                  </a:lnTo>
                  <a:lnTo>
                    <a:pt x="2829847" y="1967725"/>
                  </a:lnTo>
                  <a:lnTo>
                    <a:pt x="0" y="1967725"/>
                  </a:lnTo>
                  <a:lnTo>
                    <a:pt x="260177" y="932736"/>
                  </a:lnTo>
                  <a:cubicBezTo>
                    <a:pt x="178269" y="765595"/>
                    <a:pt x="126074" y="591221"/>
                    <a:pt x="126074" y="363010"/>
                  </a:cubicBezTo>
                  <a:cubicBezTo>
                    <a:pt x="126074" y="60066"/>
                    <a:pt x="323615" y="6228"/>
                    <a:pt x="494657" y="60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7" name="Forma libre: forma 36">
              <a:extLst>
                <a:ext uri="{FF2B5EF4-FFF2-40B4-BE49-F238E27FC236}">
                  <a16:creationId xmlns:a16="http://schemas.microsoft.com/office/drawing/2014/main" id="{D499A3B2-AADA-47F9-AE1D-1E4417402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0766" y="3447680"/>
              <a:ext cx="1978542" cy="1967122"/>
            </a:xfrm>
            <a:custGeom>
              <a:avLst/>
              <a:gdLst>
                <a:gd name="connsiteX0" fmla="*/ 0 w 1978542"/>
                <a:gd name="connsiteY0" fmla="*/ 0 h 1967122"/>
                <a:gd name="connsiteX1" fmla="*/ 1182756 w 1978542"/>
                <a:gd name="connsiteY1" fmla="*/ 0 h 1967122"/>
                <a:gd name="connsiteX2" fmla="*/ 1846046 w 1978542"/>
                <a:gd name="connsiteY2" fmla="*/ 664546 h 1967122"/>
                <a:gd name="connsiteX3" fmla="*/ 1846046 w 1978542"/>
                <a:gd name="connsiteY3" fmla="*/ 1302575 h 1967122"/>
                <a:gd name="connsiteX4" fmla="*/ 1182756 w 1978542"/>
                <a:gd name="connsiteY4" fmla="*/ 1967122 h 1967122"/>
                <a:gd name="connsiteX5" fmla="*/ 0 w 1978542"/>
                <a:gd name="connsiteY5" fmla="*/ 1967122 h 196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8542" h="1967122">
                  <a:moveTo>
                    <a:pt x="0" y="0"/>
                  </a:moveTo>
                  <a:lnTo>
                    <a:pt x="1182756" y="0"/>
                  </a:lnTo>
                  <a:lnTo>
                    <a:pt x="1846046" y="664546"/>
                  </a:lnTo>
                  <a:cubicBezTo>
                    <a:pt x="2022708" y="840526"/>
                    <a:pt x="2022708" y="1126595"/>
                    <a:pt x="1846046" y="1302575"/>
                  </a:cubicBezTo>
                  <a:lnTo>
                    <a:pt x="1182756" y="1967122"/>
                  </a:lnTo>
                  <a:lnTo>
                    <a:pt x="0" y="1967122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1E1CF61-20B5-4DF9-83A8-5E0A2CB62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517" y="5414705"/>
            <a:ext cx="605489" cy="934792"/>
          </a:xfrm>
          <a:custGeom>
            <a:avLst/>
            <a:gdLst>
              <a:gd name="T0" fmla="*/ 459 w 755"/>
              <a:gd name="T1" fmla="*/ 1 h 1162"/>
              <a:gd name="T2" fmla="*/ 458 w 755"/>
              <a:gd name="T3" fmla="*/ 1 h 1162"/>
              <a:gd name="T4" fmla="*/ 0 w 755"/>
              <a:gd name="T5" fmla="*/ 451 h 1162"/>
              <a:gd name="T6" fmla="*/ 166 w 755"/>
              <a:gd name="T7" fmla="*/ 1161 h 1162"/>
              <a:gd name="T8" fmla="*/ 754 w 755"/>
              <a:gd name="T9" fmla="*/ 1161 h 1162"/>
              <a:gd name="T10" fmla="*/ 754 w 755"/>
              <a:gd name="T11" fmla="*/ 1 h 1162"/>
              <a:gd name="T12" fmla="*/ 545 w 755"/>
              <a:gd name="T13" fmla="*/ 1 h 1162"/>
              <a:gd name="T14" fmla="*/ 459 w 755"/>
              <a:gd name="T15" fmla="*/ 1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5" h="1162">
                <a:moveTo>
                  <a:pt x="459" y="1"/>
                </a:moveTo>
                <a:lnTo>
                  <a:pt x="458" y="1"/>
                </a:lnTo>
                <a:cubicBezTo>
                  <a:pt x="245" y="8"/>
                  <a:pt x="0" y="74"/>
                  <a:pt x="0" y="451"/>
                </a:cubicBezTo>
                <a:cubicBezTo>
                  <a:pt x="0" y="736"/>
                  <a:pt x="64" y="952"/>
                  <a:pt x="166" y="1161"/>
                </a:cubicBezTo>
                <a:lnTo>
                  <a:pt x="754" y="1161"/>
                </a:lnTo>
                <a:lnTo>
                  <a:pt x="754" y="1"/>
                </a:lnTo>
                <a:lnTo>
                  <a:pt x="545" y="1"/>
                </a:lnTo>
                <a:cubicBezTo>
                  <a:pt x="517" y="0"/>
                  <a:pt x="489" y="0"/>
                  <a:pt x="459" y="1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F140B6B-54FA-4B2A-9208-9FD25DCAC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743" y="7379893"/>
            <a:ext cx="609031" cy="931253"/>
          </a:xfrm>
          <a:custGeom>
            <a:avLst/>
            <a:gdLst>
              <a:gd name="T0" fmla="*/ 461 w 757"/>
              <a:gd name="T1" fmla="*/ 1 h 1161"/>
              <a:gd name="T2" fmla="*/ 459 w 757"/>
              <a:gd name="T3" fmla="*/ 1 h 1161"/>
              <a:gd name="T4" fmla="*/ 0 w 757"/>
              <a:gd name="T5" fmla="*/ 451 h 1161"/>
              <a:gd name="T6" fmla="*/ 167 w 757"/>
              <a:gd name="T7" fmla="*/ 1160 h 1161"/>
              <a:gd name="T8" fmla="*/ 756 w 757"/>
              <a:gd name="T9" fmla="*/ 1160 h 1161"/>
              <a:gd name="T10" fmla="*/ 756 w 757"/>
              <a:gd name="T11" fmla="*/ 0 h 1161"/>
              <a:gd name="T12" fmla="*/ 545 w 757"/>
              <a:gd name="T13" fmla="*/ 1 h 1161"/>
              <a:gd name="T14" fmla="*/ 461 w 757"/>
              <a:gd name="T15" fmla="*/ 1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7" h="1161">
                <a:moveTo>
                  <a:pt x="461" y="1"/>
                </a:moveTo>
                <a:lnTo>
                  <a:pt x="459" y="1"/>
                </a:lnTo>
                <a:cubicBezTo>
                  <a:pt x="246" y="7"/>
                  <a:pt x="0" y="74"/>
                  <a:pt x="0" y="451"/>
                </a:cubicBezTo>
                <a:cubicBezTo>
                  <a:pt x="0" y="736"/>
                  <a:pt x="65" y="952"/>
                  <a:pt x="167" y="1160"/>
                </a:cubicBezTo>
                <a:lnTo>
                  <a:pt x="756" y="1160"/>
                </a:lnTo>
                <a:lnTo>
                  <a:pt x="756" y="0"/>
                </a:lnTo>
                <a:lnTo>
                  <a:pt x="545" y="1"/>
                </a:lnTo>
                <a:cubicBezTo>
                  <a:pt x="518" y="0"/>
                  <a:pt x="489" y="0"/>
                  <a:pt x="461" y="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6CAD4F1-CA14-4233-AA75-144FFB449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2970" y="9345083"/>
            <a:ext cx="605489" cy="934792"/>
          </a:xfrm>
          <a:custGeom>
            <a:avLst/>
            <a:gdLst>
              <a:gd name="T0" fmla="*/ 460 w 756"/>
              <a:gd name="T1" fmla="*/ 2 h 1162"/>
              <a:gd name="T2" fmla="*/ 459 w 756"/>
              <a:gd name="T3" fmla="*/ 2 h 1162"/>
              <a:gd name="T4" fmla="*/ 0 w 756"/>
              <a:gd name="T5" fmla="*/ 452 h 1162"/>
              <a:gd name="T6" fmla="*/ 167 w 756"/>
              <a:gd name="T7" fmla="*/ 1161 h 1162"/>
              <a:gd name="T8" fmla="*/ 755 w 756"/>
              <a:gd name="T9" fmla="*/ 1161 h 1162"/>
              <a:gd name="T10" fmla="*/ 755 w 756"/>
              <a:gd name="T11" fmla="*/ 2 h 1162"/>
              <a:gd name="T12" fmla="*/ 545 w 756"/>
              <a:gd name="T13" fmla="*/ 2 h 1162"/>
              <a:gd name="T14" fmla="*/ 460 w 756"/>
              <a:gd name="T15" fmla="*/ 2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56" h="1162">
                <a:moveTo>
                  <a:pt x="460" y="2"/>
                </a:moveTo>
                <a:lnTo>
                  <a:pt x="459" y="2"/>
                </a:lnTo>
                <a:cubicBezTo>
                  <a:pt x="246" y="8"/>
                  <a:pt x="0" y="74"/>
                  <a:pt x="0" y="452"/>
                </a:cubicBezTo>
                <a:cubicBezTo>
                  <a:pt x="0" y="736"/>
                  <a:pt x="65" y="953"/>
                  <a:pt x="167" y="1161"/>
                </a:cubicBezTo>
                <a:lnTo>
                  <a:pt x="755" y="1161"/>
                </a:lnTo>
                <a:lnTo>
                  <a:pt x="755" y="2"/>
                </a:lnTo>
                <a:lnTo>
                  <a:pt x="545" y="2"/>
                </a:lnTo>
                <a:cubicBezTo>
                  <a:pt x="518" y="1"/>
                  <a:pt x="490" y="0"/>
                  <a:pt x="460" y="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68CE77BA-8583-4ACB-B0CC-3672E70B4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724" y="9504421"/>
            <a:ext cx="3112435" cy="2846868"/>
          </a:xfrm>
          <a:custGeom>
            <a:avLst/>
            <a:gdLst>
              <a:gd name="T0" fmla="*/ 3874 w 3875"/>
              <a:gd name="T1" fmla="*/ 3543 h 3544"/>
              <a:gd name="T2" fmla="*/ 2633 w 3875"/>
              <a:gd name="T3" fmla="*/ 1530 h 3544"/>
              <a:gd name="T4" fmla="*/ 2632 w 3875"/>
              <a:gd name="T5" fmla="*/ 1529 h 3544"/>
              <a:gd name="T6" fmla="*/ 2389 w 3875"/>
              <a:gd name="T7" fmla="*/ 1133 h 3544"/>
              <a:gd name="T8" fmla="*/ 2130 w 3875"/>
              <a:gd name="T9" fmla="*/ 254 h 3544"/>
              <a:gd name="T10" fmla="*/ 2185 w 3875"/>
              <a:gd name="T11" fmla="*/ 0 h 3544"/>
              <a:gd name="T12" fmla="*/ 2184 w 3875"/>
              <a:gd name="T13" fmla="*/ 0 h 3544"/>
              <a:gd name="T14" fmla="*/ 1937 w 3875"/>
              <a:gd name="T15" fmla="*/ 401 h 3544"/>
              <a:gd name="T16" fmla="*/ 0 w 3875"/>
              <a:gd name="T17" fmla="*/ 3543 h 3544"/>
              <a:gd name="T18" fmla="*/ 3874 w 3875"/>
              <a:gd name="T19" fmla="*/ 3543 h 3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75" h="3544">
                <a:moveTo>
                  <a:pt x="3874" y="3543"/>
                </a:moveTo>
                <a:lnTo>
                  <a:pt x="2633" y="1530"/>
                </a:lnTo>
                <a:cubicBezTo>
                  <a:pt x="2633" y="1530"/>
                  <a:pt x="2633" y="1529"/>
                  <a:pt x="2632" y="1529"/>
                </a:cubicBezTo>
                <a:lnTo>
                  <a:pt x="2389" y="1133"/>
                </a:lnTo>
                <a:cubicBezTo>
                  <a:pt x="2235" y="868"/>
                  <a:pt x="2130" y="617"/>
                  <a:pt x="2130" y="254"/>
                </a:cubicBezTo>
                <a:cubicBezTo>
                  <a:pt x="2130" y="145"/>
                  <a:pt x="2151" y="63"/>
                  <a:pt x="2185" y="0"/>
                </a:cubicBezTo>
                <a:lnTo>
                  <a:pt x="2184" y="0"/>
                </a:lnTo>
                <a:lnTo>
                  <a:pt x="1937" y="401"/>
                </a:lnTo>
                <a:lnTo>
                  <a:pt x="0" y="3543"/>
                </a:lnTo>
                <a:lnTo>
                  <a:pt x="3874" y="354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107686EF-BE4A-4725-B6F5-B5763E00A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9624" y="7535692"/>
            <a:ext cx="4139288" cy="4812058"/>
          </a:xfrm>
          <a:custGeom>
            <a:avLst/>
            <a:gdLst>
              <a:gd name="T0" fmla="*/ 5154 w 5155"/>
              <a:gd name="T1" fmla="*/ 5993 h 5994"/>
              <a:gd name="T2" fmla="*/ 2403 w 5155"/>
              <a:gd name="T3" fmla="*/ 1531 h 5994"/>
              <a:gd name="T4" fmla="*/ 2403 w 5155"/>
              <a:gd name="T5" fmla="*/ 1530 h 5994"/>
              <a:gd name="T6" fmla="*/ 2159 w 5155"/>
              <a:gd name="T7" fmla="*/ 1135 h 5994"/>
              <a:gd name="T8" fmla="*/ 1900 w 5155"/>
              <a:gd name="T9" fmla="*/ 255 h 5994"/>
              <a:gd name="T10" fmla="*/ 1955 w 5155"/>
              <a:gd name="T11" fmla="*/ 1 h 5994"/>
              <a:gd name="T12" fmla="*/ 1955 w 5155"/>
              <a:gd name="T13" fmla="*/ 0 h 5994"/>
              <a:gd name="T14" fmla="*/ 1707 w 5155"/>
              <a:gd name="T15" fmla="*/ 402 h 5994"/>
              <a:gd name="T16" fmla="*/ 0 w 5155"/>
              <a:gd name="T17" fmla="*/ 3173 h 5994"/>
              <a:gd name="T18" fmla="*/ 189 w 5155"/>
              <a:gd name="T19" fmla="*/ 3583 h 5994"/>
              <a:gd name="T20" fmla="*/ 1674 w 5155"/>
              <a:gd name="T21" fmla="*/ 5993 h 5994"/>
              <a:gd name="T22" fmla="*/ 5154 w 5155"/>
              <a:gd name="T23" fmla="*/ 5993 h 5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155" h="5994">
                <a:moveTo>
                  <a:pt x="5154" y="5993"/>
                </a:moveTo>
                <a:lnTo>
                  <a:pt x="2403" y="1531"/>
                </a:lnTo>
                <a:cubicBezTo>
                  <a:pt x="2403" y="1530"/>
                  <a:pt x="2403" y="1530"/>
                  <a:pt x="2403" y="1530"/>
                </a:cubicBezTo>
                <a:lnTo>
                  <a:pt x="2159" y="1135"/>
                </a:lnTo>
                <a:cubicBezTo>
                  <a:pt x="2005" y="869"/>
                  <a:pt x="1900" y="617"/>
                  <a:pt x="1900" y="255"/>
                </a:cubicBezTo>
                <a:cubicBezTo>
                  <a:pt x="1900" y="147"/>
                  <a:pt x="1921" y="64"/>
                  <a:pt x="1955" y="1"/>
                </a:cubicBezTo>
                <a:lnTo>
                  <a:pt x="1955" y="0"/>
                </a:lnTo>
                <a:lnTo>
                  <a:pt x="1707" y="402"/>
                </a:lnTo>
                <a:lnTo>
                  <a:pt x="0" y="3173"/>
                </a:lnTo>
                <a:cubicBezTo>
                  <a:pt x="45" y="3317"/>
                  <a:pt x="110" y="3448"/>
                  <a:pt x="189" y="3583"/>
                </a:cubicBezTo>
                <a:lnTo>
                  <a:pt x="1674" y="5993"/>
                </a:lnTo>
                <a:lnTo>
                  <a:pt x="5154" y="59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C9DCD7FF-0DCB-46CC-8445-969ED2169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8857" y="5570504"/>
            <a:ext cx="5353811" cy="6777245"/>
          </a:xfrm>
          <a:custGeom>
            <a:avLst/>
            <a:gdLst>
              <a:gd name="T0" fmla="*/ 6665 w 6666"/>
              <a:gd name="T1" fmla="*/ 8441 h 8442"/>
              <a:gd name="T2" fmla="*/ 2404 w 6666"/>
              <a:gd name="T3" fmla="*/ 1530 h 8442"/>
              <a:gd name="T4" fmla="*/ 2404 w 6666"/>
              <a:gd name="T5" fmla="*/ 1529 h 8442"/>
              <a:gd name="T6" fmla="*/ 2160 w 6666"/>
              <a:gd name="T7" fmla="*/ 1133 h 8442"/>
              <a:gd name="T8" fmla="*/ 1902 w 6666"/>
              <a:gd name="T9" fmla="*/ 254 h 8442"/>
              <a:gd name="T10" fmla="*/ 1956 w 6666"/>
              <a:gd name="T11" fmla="*/ 0 h 8442"/>
              <a:gd name="T12" fmla="*/ 1708 w 6666"/>
              <a:gd name="T13" fmla="*/ 401 h 8442"/>
              <a:gd name="T14" fmla="*/ 0 w 6666"/>
              <a:gd name="T15" fmla="*/ 3171 h 8442"/>
              <a:gd name="T16" fmla="*/ 190 w 6666"/>
              <a:gd name="T17" fmla="*/ 3582 h 8442"/>
              <a:gd name="T18" fmla="*/ 3185 w 6666"/>
              <a:gd name="T19" fmla="*/ 8441 h 8442"/>
              <a:gd name="T20" fmla="*/ 6665 w 6666"/>
              <a:gd name="T21" fmla="*/ 8441 h 8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666" h="8442">
                <a:moveTo>
                  <a:pt x="6665" y="8441"/>
                </a:moveTo>
                <a:lnTo>
                  <a:pt x="2404" y="1530"/>
                </a:lnTo>
                <a:lnTo>
                  <a:pt x="2404" y="1529"/>
                </a:lnTo>
                <a:lnTo>
                  <a:pt x="2160" y="1133"/>
                </a:lnTo>
                <a:cubicBezTo>
                  <a:pt x="2006" y="868"/>
                  <a:pt x="1902" y="616"/>
                  <a:pt x="1902" y="254"/>
                </a:cubicBezTo>
                <a:cubicBezTo>
                  <a:pt x="1902" y="146"/>
                  <a:pt x="1922" y="63"/>
                  <a:pt x="1956" y="0"/>
                </a:cubicBezTo>
                <a:lnTo>
                  <a:pt x="1708" y="401"/>
                </a:lnTo>
                <a:lnTo>
                  <a:pt x="0" y="3171"/>
                </a:lnTo>
                <a:cubicBezTo>
                  <a:pt x="46" y="3316"/>
                  <a:pt x="111" y="3448"/>
                  <a:pt x="190" y="3582"/>
                </a:cubicBezTo>
                <a:lnTo>
                  <a:pt x="3185" y="8441"/>
                </a:lnTo>
                <a:lnTo>
                  <a:pt x="6665" y="844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FB0D24D-C1FC-4494-AB07-E592AE1C7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629" y="3605315"/>
            <a:ext cx="6564792" cy="8745974"/>
          </a:xfrm>
          <a:custGeom>
            <a:avLst/>
            <a:gdLst>
              <a:gd name="T0" fmla="*/ 8173 w 8174"/>
              <a:gd name="T1" fmla="*/ 10889 h 10890"/>
              <a:gd name="T2" fmla="*/ 2403 w 8174"/>
              <a:gd name="T3" fmla="*/ 1530 h 10890"/>
              <a:gd name="T4" fmla="*/ 2159 w 8174"/>
              <a:gd name="T5" fmla="*/ 1134 h 10890"/>
              <a:gd name="T6" fmla="*/ 1900 w 8174"/>
              <a:gd name="T7" fmla="*/ 255 h 10890"/>
              <a:gd name="T8" fmla="*/ 1955 w 8174"/>
              <a:gd name="T9" fmla="*/ 0 h 10890"/>
              <a:gd name="T10" fmla="*/ 1708 w 8174"/>
              <a:gd name="T11" fmla="*/ 401 h 10890"/>
              <a:gd name="T12" fmla="*/ 0 w 8174"/>
              <a:gd name="T13" fmla="*/ 3172 h 10890"/>
              <a:gd name="T14" fmla="*/ 189 w 8174"/>
              <a:gd name="T15" fmla="*/ 3582 h 10890"/>
              <a:gd name="T16" fmla="*/ 4694 w 8174"/>
              <a:gd name="T17" fmla="*/ 10889 h 10890"/>
              <a:gd name="T18" fmla="*/ 8173 w 8174"/>
              <a:gd name="T19" fmla="*/ 10889 h 10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174" h="10890">
                <a:moveTo>
                  <a:pt x="8173" y="10889"/>
                </a:moveTo>
                <a:lnTo>
                  <a:pt x="2403" y="1530"/>
                </a:lnTo>
                <a:lnTo>
                  <a:pt x="2159" y="1134"/>
                </a:lnTo>
                <a:cubicBezTo>
                  <a:pt x="2005" y="868"/>
                  <a:pt x="1900" y="617"/>
                  <a:pt x="1900" y="255"/>
                </a:cubicBezTo>
                <a:cubicBezTo>
                  <a:pt x="1900" y="146"/>
                  <a:pt x="1921" y="64"/>
                  <a:pt x="1955" y="0"/>
                </a:cubicBezTo>
                <a:lnTo>
                  <a:pt x="1708" y="401"/>
                </a:lnTo>
                <a:lnTo>
                  <a:pt x="0" y="3172"/>
                </a:lnTo>
                <a:cubicBezTo>
                  <a:pt x="45" y="3316"/>
                  <a:pt x="110" y="3447"/>
                  <a:pt x="189" y="3582"/>
                </a:cubicBezTo>
                <a:lnTo>
                  <a:pt x="4694" y="10889"/>
                </a:lnTo>
                <a:lnTo>
                  <a:pt x="8173" y="1088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hape 2587">
            <a:extLst>
              <a:ext uri="{FF2B5EF4-FFF2-40B4-BE49-F238E27FC236}">
                <a16:creationId xmlns:a16="http://schemas.microsoft.com/office/drawing/2014/main" id="{B4C7CC91-C0B2-47D1-9380-DD35829ABDD6}"/>
              </a:ext>
            </a:extLst>
          </p:cNvPr>
          <p:cNvSpPr>
            <a:spLocks noChangeAspect="1"/>
          </p:cNvSpPr>
          <p:nvPr/>
        </p:nvSpPr>
        <p:spPr>
          <a:xfrm>
            <a:off x="4493496" y="10394431"/>
            <a:ext cx="828309" cy="8283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810">
            <a:extLst>
              <a:ext uri="{FF2B5EF4-FFF2-40B4-BE49-F238E27FC236}">
                <a16:creationId xmlns:a16="http://schemas.microsoft.com/office/drawing/2014/main" id="{DCA7F689-6142-4A56-BCA4-A1C5E85A6775}"/>
              </a:ext>
            </a:extLst>
          </p:cNvPr>
          <p:cNvSpPr>
            <a:spLocks noChangeAspect="1"/>
          </p:cNvSpPr>
          <p:nvPr/>
        </p:nvSpPr>
        <p:spPr>
          <a:xfrm>
            <a:off x="6691499" y="9416096"/>
            <a:ext cx="828309" cy="753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46">
            <a:extLst>
              <a:ext uri="{FF2B5EF4-FFF2-40B4-BE49-F238E27FC236}">
                <a16:creationId xmlns:a16="http://schemas.microsoft.com/office/drawing/2014/main" id="{AA74B36B-D3CB-4A87-A944-C9AEF64E2CC4}"/>
              </a:ext>
            </a:extLst>
          </p:cNvPr>
          <p:cNvSpPr>
            <a:spLocks noChangeAspect="1"/>
          </p:cNvSpPr>
          <p:nvPr/>
        </p:nvSpPr>
        <p:spPr>
          <a:xfrm>
            <a:off x="2447880" y="11306118"/>
            <a:ext cx="828309" cy="677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790">
            <a:extLst>
              <a:ext uri="{FF2B5EF4-FFF2-40B4-BE49-F238E27FC236}">
                <a16:creationId xmlns:a16="http://schemas.microsoft.com/office/drawing/2014/main" id="{0E832FE6-C771-4FD9-BA9C-3B2B278D80E7}"/>
              </a:ext>
            </a:extLst>
          </p:cNvPr>
          <p:cNvSpPr>
            <a:spLocks noChangeAspect="1"/>
          </p:cNvSpPr>
          <p:nvPr/>
        </p:nvSpPr>
        <p:spPr>
          <a:xfrm>
            <a:off x="8812297" y="8552719"/>
            <a:ext cx="828309" cy="6024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E20BAEC-312E-448A-8A63-A5DC1E4DB710}"/>
              </a:ext>
            </a:extLst>
          </p:cNvPr>
          <p:cNvGrpSpPr/>
          <p:nvPr/>
        </p:nvGrpSpPr>
        <p:grpSpPr>
          <a:xfrm>
            <a:off x="8579038" y="5410943"/>
            <a:ext cx="3938400" cy="1967881"/>
            <a:chOff x="8837452" y="5410943"/>
            <a:chExt cx="3938400" cy="1967881"/>
          </a:xfrm>
          <a:solidFill>
            <a:schemeClr val="accent2">
              <a:lumMod val="75000"/>
            </a:schemeClr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0F1D0CB4-87FF-4F1E-A54B-89AA6D8F1918}"/>
                </a:ext>
              </a:extLst>
            </p:cNvPr>
            <p:cNvSpPr/>
            <p:nvPr/>
          </p:nvSpPr>
          <p:spPr>
            <a:xfrm>
              <a:off x="10694464" y="5410943"/>
              <a:ext cx="248920" cy="19678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E69282C0-F167-4DC1-9A0A-9C268E40D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7452" y="5412929"/>
              <a:ext cx="3145722" cy="1963908"/>
            </a:xfrm>
            <a:custGeom>
              <a:avLst/>
              <a:gdLst>
                <a:gd name="connsiteX0" fmla="*/ 1939626 w 3145722"/>
                <a:gd name="connsiteY0" fmla="*/ 0 h 1963908"/>
                <a:gd name="connsiteX1" fmla="*/ 3145722 w 3145722"/>
                <a:gd name="connsiteY1" fmla="*/ 1963473 h 1963908"/>
                <a:gd name="connsiteX2" fmla="*/ 1210645 w 3145722"/>
                <a:gd name="connsiteY2" fmla="*/ 1963908 h 1963908"/>
                <a:gd name="connsiteX3" fmla="*/ 0 w 3145722"/>
                <a:gd name="connsiteY3" fmla="*/ 326 h 1963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5722" h="1963908">
                  <a:moveTo>
                    <a:pt x="1939626" y="0"/>
                  </a:moveTo>
                  <a:lnTo>
                    <a:pt x="3145722" y="1963473"/>
                  </a:lnTo>
                  <a:lnTo>
                    <a:pt x="1210645" y="1963908"/>
                  </a:lnTo>
                  <a:lnTo>
                    <a:pt x="0" y="326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D97A924D-F6C7-4A4F-B378-DF6A8C9F9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7310" y="5411322"/>
              <a:ext cx="1978542" cy="1967122"/>
            </a:xfrm>
            <a:custGeom>
              <a:avLst/>
              <a:gdLst>
                <a:gd name="connsiteX0" fmla="*/ 0 w 1978542"/>
                <a:gd name="connsiteY0" fmla="*/ 0 h 1967122"/>
                <a:gd name="connsiteX1" fmla="*/ 1182756 w 1978542"/>
                <a:gd name="connsiteY1" fmla="*/ 0 h 1967122"/>
                <a:gd name="connsiteX2" fmla="*/ 1846046 w 1978542"/>
                <a:gd name="connsiteY2" fmla="*/ 664546 h 1967122"/>
                <a:gd name="connsiteX3" fmla="*/ 1846046 w 1978542"/>
                <a:gd name="connsiteY3" fmla="*/ 1302575 h 1967122"/>
                <a:gd name="connsiteX4" fmla="*/ 1182756 w 1978542"/>
                <a:gd name="connsiteY4" fmla="*/ 1967122 h 1967122"/>
                <a:gd name="connsiteX5" fmla="*/ 0 w 1978542"/>
                <a:gd name="connsiteY5" fmla="*/ 1967122 h 196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8542" h="1967122">
                  <a:moveTo>
                    <a:pt x="0" y="0"/>
                  </a:moveTo>
                  <a:lnTo>
                    <a:pt x="1182756" y="0"/>
                  </a:lnTo>
                  <a:lnTo>
                    <a:pt x="1846046" y="664546"/>
                  </a:lnTo>
                  <a:cubicBezTo>
                    <a:pt x="2022708" y="840526"/>
                    <a:pt x="2022708" y="1126595"/>
                    <a:pt x="1846046" y="1302575"/>
                  </a:cubicBezTo>
                  <a:lnTo>
                    <a:pt x="1182756" y="1967122"/>
                  </a:lnTo>
                  <a:lnTo>
                    <a:pt x="0" y="1967122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E804A5D6-A98F-40E4-A578-D6219DC67BB5}"/>
              </a:ext>
            </a:extLst>
          </p:cNvPr>
          <p:cNvGrpSpPr/>
          <p:nvPr/>
        </p:nvGrpSpPr>
        <p:grpSpPr>
          <a:xfrm>
            <a:off x="9790020" y="7375319"/>
            <a:ext cx="3923216" cy="1967881"/>
            <a:chOff x="10048434" y="7382939"/>
            <a:chExt cx="3923216" cy="1967881"/>
          </a:xfrm>
          <a:solidFill>
            <a:schemeClr val="accent3">
              <a:lumMod val="75000"/>
            </a:schemeClr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48FA2AA7-55D6-4DB3-9162-A7F320923169}"/>
                </a:ext>
              </a:extLst>
            </p:cNvPr>
            <p:cNvSpPr/>
            <p:nvPr/>
          </p:nvSpPr>
          <p:spPr>
            <a:xfrm>
              <a:off x="11914728" y="7382939"/>
              <a:ext cx="248920" cy="19678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5A169AB7-E1B1-4664-9524-63FBF5C33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8434" y="7383398"/>
              <a:ext cx="3129879" cy="1966963"/>
            </a:xfrm>
            <a:custGeom>
              <a:avLst/>
              <a:gdLst>
                <a:gd name="connsiteX0" fmla="*/ 1921904 w 3129879"/>
                <a:gd name="connsiteY0" fmla="*/ 0 h 1966963"/>
                <a:gd name="connsiteX1" fmla="*/ 3129879 w 3129879"/>
                <a:gd name="connsiteY1" fmla="*/ 1966532 h 1966963"/>
                <a:gd name="connsiteX2" fmla="*/ 1211448 w 3129879"/>
                <a:gd name="connsiteY2" fmla="*/ 1966963 h 1966963"/>
                <a:gd name="connsiteX3" fmla="*/ 0 w 3129879"/>
                <a:gd name="connsiteY3" fmla="*/ 645 h 1966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29879" h="1966963">
                  <a:moveTo>
                    <a:pt x="1921904" y="0"/>
                  </a:moveTo>
                  <a:lnTo>
                    <a:pt x="3129879" y="1966532"/>
                  </a:lnTo>
                  <a:lnTo>
                    <a:pt x="1211448" y="1966963"/>
                  </a:lnTo>
                  <a:lnTo>
                    <a:pt x="0" y="645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8" name="Forma libre: forma 47">
              <a:extLst>
                <a:ext uri="{FF2B5EF4-FFF2-40B4-BE49-F238E27FC236}">
                  <a16:creationId xmlns:a16="http://schemas.microsoft.com/office/drawing/2014/main" id="{B92CE20A-50F5-4E71-B6B2-D404A3C29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3108" y="7383318"/>
              <a:ext cx="1978542" cy="1967122"/>
            </a:xfrm>
            <a:custGeom>
              <a:avLst/>
              <a:gdLst>
                <a:gd name="connsiteX0" fmla="*/ 0 w 1978542"/>
                <a:gd name="connsiteY0" fmla="*/ 0 h 1967122"/>
                <a:gd name="connsiteX1" fmla="*/ 1182756 w 1978542"/>
                <a:gd name="connsiteY1" fmla="*/ 0 h 1967122"/>
                <a:gd name="connsiteX2" fmla="*/ 1846046 w 1978542"/>
                <a:gd name="connsiteY2" fmla="*/ 664546 h 1967122"/>
                <a:gd name="connsiteX3" fmla="*/ 1846046 w 1978542"/>
                <a:gd name="connsiteY3" fmla="*/ 1302575 h 1967122"/>
                <a:gd name="connsiteX4" fmla="*/ 1182756 w 1978542"/>
                <a:gd name="connsiteY4" fmla="*/ 1967122 h 1967122"/>
                <a:gd name="connsiteX5" fmla="*/ 0 w 1978542"/>
                <a:gd name="connsiteY5" fmla="*/ 1967122 h 196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8542" h="1967122">
                  <a:moveTo>
                    <a:pt x="0" y="0"/>
                  </a:moveTo>
                  <a:lnTo>
                    <a:pt x="1182756" y="0"/>
                  </a:lnTo>
                  <a:lnTo>
                    <a:pt x="1846046" y="664546"/>
                  </a:lnTo>
                  <a:cubicBezTo>
                    <a:pt x="2022708" y="840526"/>
                    <a:pt x="2022708" y="1126595"/>
                    <a:pt x="1846046" y="1302575"/>
                  </a:cubicBezTo>
                  <a:lnTo>
                    <a:pt x="1182756" y="1967122"/>
                  </a:lnTo>
                  <a:lnTo>
                    <a:pt x="0" y="1967122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D82C9880-CB53-47CC-8BFE-6004A54F8F55}"/>
              </a:ext>
            </a:extLst>
          </p:cNvPr>
          <p:cNvGrpSpPr/>
          <p:nvPr/>
        </p:nvGrpSpPr>
        <p:grpSpPr>
          <a:xfrm>
            <a:off x="11001001" y="9336791"/>
            <a:ext cx="3897986" cy="1967881"/>
            <a:chOff x="11259415" y="9336791"/>
            <a:chExt cx="3897986" cy="1967881"/>
          </a:xfrm>
          <a:solidFill>
            <a:schemeClr val="accent4">
              <a:lumMod val="75000"/>
            </a:schemeClr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5285C5BA-652F-4813-83FB-B43F4CC50D07}"/>
                </a:ext>
              </a:extLst>
            </p:cNvPr>
            <p:cNvSpPr/>
            <p:nvPr/>
          </p:nvSpPr>
          <p:spPr>
            <a:xfrm>
              <a:off x="13068755" y="9336791"/>
              <a:ext cx="248920" cy="19678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62BCFA8D-DC41-4E96-A1DA-0277DFA06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9415" y="9338780"/>
              <a:ext cx="3105195" cy="1963903"/>
            </a:xfrm>
            <a:custGeom>
              <a:avLst/>
              <a:gdLst>
                <a:gd name="connsiteX0" fmla="*/ 1899096 w 3105195"/>
                <a:gd name="connsiteY0" fmla="*/ 0 h 1963903"/>
                <a:gd name="connsiteX1" fmla="*/ 3105195 w 3105195"/>
                <a:gd name="connsiteY1" fmla="*/ 1963478 h 1963903"/>
                <a:gd name="connsiteX2" fmla="*/ 1210645 w 3105195"/>
                <a:gd name="connsiteY2" fmla="*/ 1963903 h 1963903"/>
                <a:gd name="connsiteX3" fmla="*/ 0 w 3105195"/>
                <a:gd name="connsiteY3" fmla="*/ 318 h 1963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5195" h="1963903">
                  <a:moveTo>
                    <a:pt x="1899096" y="0"/>
                  </a:moveTo>
                  <a:lnTo>
                    <a:pt x="3105195" y="1963478"/>
                  </a:lnTo>
                  <a:lnTo>
                    <a:pt x="1210645" y="1963903"/>
                  </a:lnTo>
                  <a:lnTo>
                    <a:pt x="0" y="318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50" name="Forma libre: forma 49">
              <a:extLst>
                <a:ext uri="{FF2B5EF4-FFF2-40B4-BE49-F238E27FC236}">
                  <a16:creationId xmlns:a16="http://schemas.microsoft.com/office/drawing/2014/main" id="{5CA9C719-E5AF-483F-9EB1-0BD5F09E0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8859" y="9337170"/>
              <a:ext cx="1978542" cy="1967122"/>
            </a:xfrm>
            <a:custGeom>
              <a:avLst/>
              <a:gdLst>
                <a:gd name="connsiteX0" fmla="*/ 0 w 1978542"/>
                <a:gd name="connsiteY0" fmla="*/ 0 h 1967122"/>
                <a:gd name="connsiteX1" fmla="*/ 1182756 w 1978542"/>
                <a:gd name="connsiteY1" fmla="*/ 0 h 1967122"/>
                <a:gd name="connsiteX2" fmla="*/ 1846046 w 1978542"/>
                <a:gd name="connsiteY2" fmla="*/ 664546 h 1967122"/>
                <a:gd name="connsiteX3" fmla="*/ 1846046 w 1978542"/>
                <a:gd name="connsiteY3" fmla="*/ 1302575 h 1967122"/>
                <a:gd name="connsiteX4" fmla="*/ 1182756 w 1978542"/>
                <a:gd name="connsiteY4" fmla="*/ 1967122 h 1967122"/>
                <a:gd name="connsiteX5" fmla="*/ 0 w 1978542"/>
                <a:gd name="connsiteY5" fmla="*/ 1967122 h 196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8542" h="1967122">
                  <a:moveTo>
                    <a:pt x="0" y="0"/>
                  </a:moveTo>
                  <a:lnTo>
                    <a:pt x="1182756" y="0"/>
                  </a:lnTo>
                  <a:lnTo>
                    <a:pt x="1846046" y="664546"/>
                  </a:lnTo>
                  <a:cubicBezTo>
                    <a:pt x="2022708" y="840526"/>
                    <a:pt x="2022708" y="1126595"/>
                    <a:pt x="1846046" y="1302575"/>
                  </a:cubicBezTo>
                  <a:lnTo>
                    <a:pt x="1182756" y="1967122"/>
                  </a:lnTo>
                  <a:lnTo>
                    <a:pt x="0" y="1967122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70" name="TextBox 55">
            <a:extLst>
              <a:ext uri="{FF2B5EF4-FFF2-40B4-BE49-F238E27FC236}">
                <a16:creationId xmlns:a16="http://schemas.microsoft.com/office/drawing/2014/main" id="{C9B3BF18-959E-43EF-B656-25DDAF3C1CA8}"/>
              </a:ext>
            </a:extLst>
          </p:cNvPr>
          <p:cNvSpPr txBox="1"/>
          <p:nvPr/>
        </p:nvSpPr>
        <p:spPr>
          <a:xfrm>
            <a:off x="8592707" y="413885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9" name="TextBox 55">
            <a:extLst>
              <a:ext uri="{FF2B5EF4-FFF2-40B4-BE49-F238E27FC236}">
                <a16:creationId xmlns:a16="http://schemas.microsoft.com/office/drawing/2014/main" id="{67B9ECF0-0E39-45FF-AB69-BC59A1241DD7}"/>
              </a:ext>
            </a:extLst>
          </p:cNvPr>
          <p:cNvSpPr txBox="1"/>
          <p:nvPr/>
        </p:nvSpPr>
        <p:spPr>
          <a:xfrm>
            <a:off x="9792241" y="610249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2" name="TextBox 55">
            <a:extLst>
              <a:ext uri="{FF2B5EF4-FFF2-40B4-BE49-F238E27FC236}">
                <a16:creationId xmlns:a16="http://schemas.microsoft.com/office/drawing/2014/main" id="{ECE8CF4A-5D40-4812-B5C2-61288CE95A9C}"/>
              </a:ext>
            </a:extLst>
          </p:cNvPr>
          <p:cNvSpPr txBox="1"/>
          <p:nvPr/>
        </p:nvSpPr>
        <p:spPr>
          <a:xfrm>
            <a:off x="10973710" y="8066872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5" name="TextBox 55">
            <a:extLst>
              <a:ext uri="{FF2B5EF4-FFF2-40B4-BE49-F238E27FC236}">
                <a16:creationId xmlns:a16="http://schemas.microsoft.com/office/drawing/2014/main" id="{EC64ACE6-C20D-4E2C-B8C8-6E283F64B677}"/>
              </a:ext>
            </a:extLst>
          </p:cNvPr>
          <p:cNvSpPr txBox="1"/>
          <p:nvPr/>
        </p:nvSpPr>
        <p:spPr>
          <a:xfrm>
            <a:off x="12192130" y="10028344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A00CBDFA-92C7-4691-BB98-0AE56058A00B}"/>
              </a:ext>
            </a:extLst>
          </p:cNvPr>
          <p:cNvSpPr txBox="1">
            <a:spLocks/>
          </p:cNvSpPr>
          <p:nvPr/>
        </p:nvSpPr>
        <p:spPr>
          <a:xfrm>
            <a:off x="11528167" y="3883623"/>
            <a:ext cx="656479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3ED802FE-8C38-4BC7-9899-91E404925D76}"/>
              </a:ext>
            </a:extLst>
          </p:cNvPr>
          <p:cNvSpPr txBox="1">
            <a:spLocks/>
          </p:cNvSpPr>
          <p:nvPr/>
        </p:nvSpPr>
        <p:spPr>
          <a:xfrm>
            <a:off x="12723965" y="5847265"/>
            <a:ext cx="656479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C09507E9-B657-4A98-9FBC-53132AA545CC}"/>
              </a:ext>
            </a:extLst>
          </p:cNvPr>
          <p:cNvSpPr txBox="1">
            <a:spLocks/>
          </p:cNvSpPr>
          <p:nvPr/>
        </p:nvSpPr>
        <p:spPr>
          <a:xfrm>
            <a:off x="13909716" y="7811641"/>
            <a:ext cx="656479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79652E1E-6503-44D2-A021-89DEE5B6ECC4}"/>
              </a:ext>
            </a:extLst>
          </p:cNvPr>
          <p:cNvSpPr txBox="1">
            <a:spLocks/>
          </p:cNvSpPr>
          <p:nvPr/>
        </p:nvSpPr>
        <p:spPr>
          <a:xfrm>
            <a:off x="15077954" y="9732257"/>
            <a:ext cx="656479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335824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7A8EE7B-CEBD-4C7F-A25D-36F09D088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527" y="4679695"/>
            <a:ext cx="9854716" cy="6647980"/>
          </a:xfrm>
          <a:custGeom>
            <a:avLst/>
            <a:gdLst>
              <a:gd name="T0" fmla="*/ 477 w 16491"/>
              <a:gd name="T1" fmla="*/ 5562 h 11126"/>
              <a:gd name="T2" fmla="*/ 8245 w 16491"/>
              <a:gd name="T3" fmla="*/ 322 h 11126"/>
              <a:gd name="T4" fmla="*/ 16013 w 16491"/>
              <a:gd name="T5" fmla="*/ 5562 h 11126"/>
              <a:gd name="T6" fmla="*/ 8245 w 16491"/>
              <a:gd name="T7" fmla="*/ 10803 h 11126"/>
              <a:gd name="T8" fmla="*/ 477 w 16491"/>
              <a:gd name="T9" fmla="*/ 5562 h 11126"/>
              <a:gd name="T10" fmla="*/ 8245 w 16491"/>
              <a:gd name="T11" fmla="*/ 0 h 11126"/>
              <a:gd name="T12" fmla="*/ 0 w 16491"/>
              <a:gd name="T13" fmla="*/ 5562 h 11126"/>
              <a:gd name="T14" fmla="*/ 8245 w 16491"/>
              <a:gd name="T15" fmla="*/ 11125 h 11126"/>
              <a:gd name="T16" fmla="*/ 16490 w 16491"/>
              <a:gd name="T17" fmla="*/ 5562 h 11126"/>
              <a:gd name="T18" fmla="*/ 8245 w 16491"/>
              <a:gd name="T19" fmla="*/ 0 h 1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491" h="11126">
                <a:moveTo>
                  <a:pt x="477" y="5562"/>
                </a:moveTo>
                <a:cubicBezTo>
                  <a:pt x="1069" y="5163"/>
                  <a:pt x="7970" y="507"/>
                  <a:pt x="8245" y="322"/>
                </a:cubicBezTo>
                <a:cubicBezTo>
                  <a:pt x="8521" y="507"/>
                  <a:pt x="15421" y="5163"/>
                  <a:pt x="16013" y="5562"/>
                </a:cubicBezTo>
                <a:cubicBezTo>
                  <a:pt x="15421" y="5963"/>
                  <a:pt x="8521" y="10617"/>
                  <a:pt x="8245" y="10803"/>
                </a:cubicBezTo>
                <a:cubicBezTo>
                  <a:pt x="7970" y="10617"/>
                  <a:pt x="1069" y="5963"/>
                  <a:pt x="477" y="5562"/>
                </a:cubicBezTo>
                <a:close/>
                <a:moveTo>
                  <a:pt x="8245" y="0"/>
                </a:moveTo>
                <a:lnTo>
                  <a:pt x="0" y="5562"/>
                </a:lnTo>
                <a:lnTo>
                  <a:pt x="8245" y="11125"/>
                </a:lnTo>
                <a:lnTo>
                  <a:pt x="16490" y="5562"/>
                </a:lnTo>
                <a:lnTo>
                  <a:pt x="8245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77E8586-F1D8-49B2-90B5-2E2F42C4C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527" y="8002367"/>
            <a:ext cx="4927358" cy="4785070"/>
          </a:xfrm>
          <a:custGeom>
            <a:avLst/>
            <a:gdLst>
              <a:gd name="T0" fmla="*/ 0 w 8246"/>
              <a:gd name="T1" fmla="*/ 2446 h 8010"/>
              <a:gd name="T2" fmla="*/ 8245 w 8246"/>
              <a:gd name="T3" fmla="*/ 8009 h 8010"/>
              <a:gd name="T4" fmla="*/ 8245 w 8246"/>
              <a:gd name="T5" fmla="*/ 5564 h 8010"/>
              <a:gd name="T6" fmla="*/ 0 w 8246"/>
              <a:gd name="T7" fmla="*/ 0 h 8010"/>
              <a:gd name="T8" fmla="*/ 0 w 8246"/>
              <a:gd name="T9" fmla="*/ 2446 h 8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46" h="8010">
                <a:moveTo>
                  <a:pt x="0" y="2446"/>
                </a:moveTo>
                <a:lnTo>
                  <a:pt x="8245" y="8009"/>
                </a:lnTo>
                <a:lnTo>
                  <a:pt x="8245" y="5564"/>
                </a:lnTo>
                <a:lnTo>
                  <a:pt x="0" y="0"/>
                </a:lnTo>
                <a:lnTo>
                  <a:pt x="0" y="244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F136B05C-6DB3-4265-A819-3B2755ACE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8002367"/>
            <a:ext cx="4927358" cy="4785070"/>
          </a:xfrm>
          <a:custGeom>
            <a:avLst/>
            <a:gdLst>
              <a:gd name="T0" fmla="*/ 0 w 8247"/>
              <a:gd name="T1" fmla="*/ 5564 h 8010"/>
              <a:gd name="T2" fmla="*/ 0 w 8247"/>
              <a:gd name="T3" fmla="*/ 8009 h 8010"/>
              <a:gd name="T4" fmla="*/ 8246 w 8247"/>
              <a:gd name="T5" fmla="*/ 2446 h 8010"/>
              <a:gd name="T6" fmla="*/ 8246 w 8247"/>
              <a:gd name="T7" fmla="*/ 0 h 8010"/>
              <a:gd name="T8" fmla="*/ 0 w 8247"/>
              <a:gd name="T9" fmla="*/ 5564 h 8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47" h="8010">
                <a:moveTo>
                  <a:pt x="0" y="5564"/>
                </a:moveTo>
                <a:lnTo>
                  <a:pt x="0" y="8009"/>
                </a:lnTo>
                <a:lnTo>
                  <a:pt x="8246" y="2446"/>
                </a:lnTo>
                <a:lnTo>
                  <a:pt x="8246" y="0"/>
                </a:lnTo>
                <a:lnTo>
                  <a:pt x="0" y="556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D43ABA8-CD8C-49E5-8787-FB9CAC75C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4102" y="7641379"/>
            <a:ext cx="534894" cy="721977"/>
          </a:xfrm>
          <a:custGeom>
            <a:avLst/>
            <a:gdLst>
              <a:gd name="T0" fmla="*/ 0 w 894"/>
              <a:gd name="T1" fmla="*/ 602 h 1207"/>
              <a:gd name="T2" fmla="*/ 893 w 894"/>
              <a:gd name="T3" fmla="*/ 1206 h 1207"/>
              <a:gd name="T4" fmla="*/ 893 w 894"/>
              <a:gd name="T5" fmla="*/ 0 h 1207"/>
              <a:gd name="T6" fmla="*/ 0 w 894"/>
              <a:gd name="T7" fmla="*/ 602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7">
                <a:moveTo>
                  <a:pt x="0" y="602"/>
                </a:moveTo>
                <a:lnTo>
                  <a:pt x="893" y="1206"/>
                </a:lnTo>
                <a:lnTo>
                  <a:pt x="893" y="0"/>
                </a:lnTo>
                <a:lnTo>
                  <a:pt x="0" y="602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D295C19E-CB05-4C77-AFD2-5E523B465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4772" y="7641379"/>
            <a:ext cx="534896" cy="721977"/>
          </a:xfrm>
          <a:custGeom>
            <a:avLst/>
            <a:gdLst>
              <a:gd name="T0" fmla="*/ 0 w 895"/>
              <a:gd name="T1" fmla="*/ 1206 h 1207"/>
              <a:gd name="T2" fmla="*/ 894 w 895"/>
              <a:gd name="T3" fmla="*/ 602 h 1207"/>
              <a:gd name="T4" fmla="*/ 0 w 895"/>
              <a:gd name="T5" fmla="*/ 0 h 1207"/>
              <a:gd name="T6" fmla="*/ 0 w 895"/>
              <a:gd name="T7" fmla="*/ 1206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5" h="1207">
                <a:moveTo>
                  <a:pt x="0" y="1206"/>
                </a:moveTo>
                <a:lnTo>
                  <a:pt x="894" y="602"/>
                </a:lnTo>
                <a:lnTo>
                  <a:pt x="0" y="0"/>
                </a:lnTo>
                <a:lnTo>
                  <a:pt x="0" y="1206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43D893E-CE16-4B94-824A-2DB277D52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996" y="4131625"/>
            <a:ext cx="8215776" cy="5543936"/>
          </a:xfrm>
          <a:custGeom>
            <a:avLst/>
            <a:gdLst>
              <a:gd name="T0" fmla="*/ 476 w 13750"/>
              <a:gd name="T1" fmla="*/ 4638 h 9278"/>
              <a:gd name="T2" fmla="*/ 6875 w 13750"/>
              <a:gd name="T3" fmla="*/ 321 h 9278"/>
              <a:gd name="T4" fmla="*/ 13273 w 13750"/>
              <a:gd name="T5" fmla="*/ 4638 h 9278"/>
              <a:gd name="T6" fmla="*/ 6875 w 13750"/>
              <a:gd name="T7" fmla="*/ 8955 h 9278"/>
              <a:gd name="T8" fmla="*/ 476 w 13750"/>
              <a:gd name="T9" fmla="*/ 4638 h 9278"/>
              <a:gd name="T10" fmla="*/ 6875 w 13750"/>
              <a:gd name="T11" fmla="*/ 0 h 9278"/>
              <a:gd name="T12" fmla="*/ 0 w 13750"/>
              <a:gd name="T13" fmla="*/ 4638 h 9278"/>
              <a:gd name="T14" fmla="*/ 6875 w 13750"/>
              <a:gd name="T15" fmla="*/ 9277 h 9278"/>
              <a:gd name="T16" fmla="*/ 13749 w 13750"/>
              <a:gd name="T17" fmla="*/ 4638 h 9278"/>
              <a:gd name="T18" fmla="*/ 6875 w 13750"/>
              <a:gd name="T19" fmla="*/ 0 h 9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750" h="9278">
                <a:moveTo>
                  <a:pt x="476" y="4638"/>
                </a:moveTo>
                <a:cubicBezTo>
                  <a:pt x="1057" y="4246"/>
                  <a:pt x="6604" y="504"/>
                  <a:pt x="6875" y="321"/>
                </a:cubicBezTo>
                <a:cubicBezTo>
                  <a:pt x="7147" y="504"/>
                  <a:pt x="12693" y="4246"/>
                  <a:pt x="13273" y="4638"/>
                </a:cubicBezTo>
                <a:cubicBezTo>
                  <a:pt x="12693" y="5030"/>
                  <a:pt x="7147" y="8772"/>
                  <a:pt x="6875" y="8955"/>
                </a:cubicBezTo>
                <a:cubicBezTo>
                  <a:pt x="6604" y="8772"/>
                  <a:pt x="1057" y="5030"/>
                  <a:pt x="476" y="4638"/>
                </a:cubicBezTo>
                <a:close/>
                <a:moveTo>
                  <a:pt x="6875" y="0"/>
                </a:moveTo>
                <a:lnTo>
                  <a:pt x="0" y="4638"/>
                </a:lnTo>
                <a:lnTo>
                  <a:pt x="6875" y="9277"/>
                </a:lnTo>
                <a:lnTo>
                  <a:pt x="13749" y="4638"/>
                </a:lnTo>
                <a:lnTo>
                  <a:pt x="6875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2E49A86-DDEA-4586-9331-6C4D89E32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996" y="6900957"/>
            <a:ext cx="4107889" cy="4234367"/>
          </a:xfrm>
          <a:custGeom>
            <a:avLst/>
            <a:gdLst>
              <a:gd name="T0" fmla="*/ 0 w 6876"/>
              <a:gd name="T1" fmla="*/ 2446 h 7085"/>
              <a:gd name="T2" fmla="*/ 6875 w 6876"/>
              <a:gd name="T3" fmla="*/ 7084 h 7085"/>
              <a:gd name="T4" fmla="*/ 6875 w 6876"/>
              <a:gd name="T5" fmla="*/ 4639 h 7085"/>
              <a:gd name="T6" fmla="*/ 0 w 6876"/>
              <a:gd name="T7" fmla="*/ 0 h 7085"/>
              <a:gd name="T8" fmla="*/ 0 w 6876"/>
              <a:gd name="T9" fmla="*/ 2446 h 7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76" h="7085">
                <a:moveTo>
                  <a:pt x="0" y="2446"/>
                </a:moveTo>
                <a:lnTo>
                  <a:pt x="6875" y="7084"/>
                </a:lnTo>
                <a:lnTo>
                  <a:pt x="6875" y="4639"/>
                </a:lnTo>
                <a:lnTo>
                  <a:pt x="0" y="0"/>
                </a:lnTo>
                <a:lnTo>
                  <a:pt x="0" y="244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A215CBC-7CA1-4F32-8638-5F29C3CED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6900957"/>
            <a:ext cx="4107887" cy="4234367"/>
          </a:xfrm>
          <a:custGeom>
            <a:avLst/>
            <a:gdLst>
              <a:gd name="T0" fmla="*/ 0 w 6876"/>
              <a:gd name="T1" fmla="*/ 4639 h 7085"/>
              <a:gd name="T2" fmla="*/ 0 w 6876"/>
              <a:gd name="T3" fmla="*/ 7084 h 7085"/>
              <a:gd name="T4" fmla="*/ 6875 w 6876"/>
              <a:gd name="T5" fmla="*/ 2446 h 7085"/>
              <a:gd name="T6" fmla="*/ 6875 w 6876"/>
              <a:gd name="T7" fmla="*/ 0 h 7085"/>
              <a:gd name="T8" fmla="*/ 0 w 6876"/>
              <a:gd name="T9" fmla="*/ 4639 h 7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76" h="7085">
                <a:moveTo>
                  <a:pt x="0" y="4639"/>
                </a:moveTo>
                <a:lnTo>
                  <a:pt x="0" y="7084"/>
                </a:lnTo>
                <a:lnTo>
                  <a:pt x="6875" y="2446"/>
                </a:lnTo>
                <a:lnTo>
                  <a:pt x="6875" y="0"/>
                </a:lnTo>
                <a:lnTo>
                  <a:pt x="0" y="463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C5B9615-AD7B-430A-BC22-7CACB66D0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571" y="6542604"/>
            <a:ext cx="534896" cy="721977"/>
          </a:xfrm>
          <a:custGeom>
            <a:avLst/>
            <a:gdLst>
              <a:gd name="T0" fmla="*/ 0 w 895"/>
              <a:gd name="T1" fmla="*/ 603 h 1207"/>
              <a:gd name="T2" fmla="*/ 894 w 895"/>
              <a:gd name="T3" fmla="*/ 1206 h 1207"/>
              <a:gd name="T4" fmla="*/ 894 w 895"/>
              <a:gd name="T5" fmla="*/ 0 h 1207"/>
              <a:gd name="T6" fmla="*/ 0 w 895"/>
              <a:gd name="T7" fmla="*/ 603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5" h="1207">
                <a:moveTo>
                  <a:pt x="0" y="603"/>
                </a:moveTo>
                <a:lnTo>
                  <a:pt x="894" y="1206"/>
                </a:lnTo>
                <a:lnTo>
                  <a:pt x="894" y="0"/>
                </a:lnTo>
                <a:lnTo>
                  <a:pt x="0" y="60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8923BC5-70F5-4B05-9A04-636845358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5303" y="6542604"/>
            <a:ext cx="534894" cy="721977"/>
          </a:xfrm>
          <a:custGeom>
            <a:avLst/>
            <a:gdLst>
              <a:gd name="T0" fmla="*/ 0 w 894"/>
              <a:gd name="T1" fmla="*/ 1206 h 1207"/>
              <a:gd name="T2" fmla="*/ 893 w 894"/>
              <a:gd name="T3" fmla="*/ 603 h 1207"/>
              <a:gd name="T4" fmla="*/ 0 w 894"/>
              <a:gd name="T5" fmla="*/ 0 h 1207"/>
              <a:gd name="T6" fmla="*/ 0 w 894"/>
              <a:gd name="T7" fmla="*/ 1206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7">
                <a:moveTo>
                  <a:pt x="0" y="1206"/>
                </a:moveTo>
                <a:lnTo>
                  <a:pt x="893" y="603"/>
                </a:lnTo>
                <a:lnTo>
                  <a:pt x="0" y="0"/>
                </a:lnTo>
                <a:lnTo>
                  <a:pt x="0" y="120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4A91F6CD-68E6-4A09-B9A9-CC91D9E50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467" y="3580919"/>
            <a:ext cx="6579472" cy="4439892"/>
          </a:xfrm>
          <a:custGeom>
            <a:avLst/>
            <a:gdLst>
              <a:gd name="T0" fmla="*/ 477 w 11011"/>
              <a:gd name="T1" fmla="*/ 3715 h 7430"/>
              <a:gd name="T2" fmla="*/ 5505 w 11011"/>
              <a:gd name="T3" fmla="*/ 322 h 7430"/>
              <a:gd name="T4" fmla="*/ 10533 w 11011"/>
              <a:gd name="T5" fmla="*/ 3715 h 7430"/>
              <a:gd name="T6" fmla="*/ 5505 w 11011"/>
              <a:gd name="T7" fmla="*/ 7107 h 7430"/>
              <a:gd name="T8" fmla="*/ 477 w 11011"/>
              <a:gd name="T9" fmla="*/ 3715 h 7430"/>
              <a:gd name="T10" fmla="*/ 5505 w 11011"/>
              <a:gd name="T11" fmla="*/ 0 h 7430"/>
              <a:gd name="T12" fmla="*/ 0 w 11011"/>
              <a:gd name="T13" fmla="*/ 3715 h 7430"/>
              <a:gd name="T14" fmla="*/ 5505 w 11011"/>
              <a:gd name="T15" fmla="*/ 7429 h 7430"/>
              <a:gd name="T16" fmla="*/ 11010 w 11011"/>
              <a:gd name="T17" fmla="*/ 3715 h 7430"/>
              <a:gd name="T18" fmla="*/ 5505 w 11011"/>
              <a:gd name="T19" fmla="*/ 0 h 7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011" h="7430">
                <a:moveTo>
                  <a:pt x="477" y="3715"/>
                </a:moveTo>
                <a:cubicBezTo>
                  <a:pt x="1039" y="3335"/>
                  <a:pt x="5240" y="501"/>
                  <a:pt x="5505" y="322"/>
                </a:cubicBezTo>
                <a:cubicBezTo>
                  <a:pt x="5770" y="501"/>
                  <a:pt x="9970" y="3335"/>
                  <a:pt x="10533" y="3715"/>
                </a:cubicBezTo>
                <a:cubicBezTo>
                  <a:pt x="9970" y="4094"/>
                  <a:pt x="5770" y="6929"/>
                  <a:pt x="5505" y="7107"/>
                </a:cubicBezTo>
                <a:cubicBezTo>
                  <a:pt x="5240" y="6929"/>
                  <a:pt x="1039" y="4094"/>
                  <a:pt x="477" y="3715"/>
                </a:cubicBezTo>
                <a:close/>
                <a:moveTo>
                  <a:pt x="5505" y="0"/>
                </a:moveTo>
                <a:lnTo>
                  <a:pt x="0" y="3715"/>
                </a:lnTo>
                <a:lnTo>
                  <a:pt x="5505" y="7429"/>
                </a:lnTo>
                <a:lnTo>
                  <a:pt x="11010" y="3715"/>
                </a:lnTo>
                <a:lnTo>
                  <a:pt x="5505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23B5DEE-B4FE-4C31-A194-3A20C3B0A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467" y="5802183"/>
            <a:ext cx="3291053" cy="3681025"/>
          </a:xfrm>
          <a:custGeom>
            <a:avLst/>
            <a:gdLst>
              <a:gd name="T0" fmla="*/ 0 w 5506"/>
              <a:gd name="T1" fmla="*/ 2445 h 6160"/>
              <a:gd name="T2" fmla="*/ 5505 w 5506"/>
              <a:gd name="T3" fmla="*/ 6159 h 6160"/>
              <a:gd name="T4" fmla="*/ 5505 w 5506"/>
              <a:gd name="T5" fmla="*/ 3714 h 6160"/>
              <a:gd name="T6" fmla="*/ 0 w 5506"/>
              <a:gd name="T7" fmla="*/ 0 h 6160"/>
              <a:gd name="T8" fmla="*/ 0 w 5506"/>
              <a:gd name="T9" fmla="*/ 2445 h 6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6" h="6160">
                <a:moveTo>
                  <a:pt x="0" y="2445"/>
                </a:moveTo>
                <a:lnTo>
                  <a:pt x="5505" y="6159"/>
                </a:lnTo>
                <a:lnTo>
                  <a:pt x="5505" y="3714"/>
                </a:lnTo>
                <a:lnTo>
                  <a:pt x="0" y="0"/>
                </a:lnTo>
                <a:lnTo>
                  <a:pt x="0" y="244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79689B54-4553-46A5-9B3F-4C65D6E76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5802183"/>
            <a:ext cx="3291053" cy="3681025"/>
          </a:xfrm>
          <a:custGeom>
            <a:avLst/>
            <a:gdLst>
              <a:gd name="T0" fmla="*/ 0 w 5507"/>
              <a:gd name="T1" fmla="*/ 3714 h 6160"/>
              <a:gd name="T2" fmla="*/ 0 w 5507"/>
              <a:gd name="T3" fmla="*/ 6159 h 6160"/>
              <a:gd name="T4" fmla="*/ 5506 w 5507"/>
              <a:gd name="T5" fmla="*/ 2445 h 6160"/>
              <a:gd name="T6" fmla="*/ 5506 w 5507"/>
              <a:gd name="T7" fmla="*/ 0 h 6160"/>
              <a:gd name="T8" fmla="*/ 0 w 5507"/>
              <a:gd name="T9" fmla="*/ 3714 h 6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7" h="6160">
                <a:moveTo>
                  <a:pt x="0" y="3714"/>
                </a:moveTo>
                <a:lnTo>
                  <a:pt x="0" y="6159"/>
                </a:lnTo>
                <a:lnTo>
                  <a:pt x="5506" y="2445"/>
                </a:lnTo>
                <a:lnTo>
                  <a:pt x="5506" y="0"/>
                </a:lnTo>
                <a:lnTo>
                  <a:pt x="0" y="371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438FDCCD-A6DC-41C3-AD8E-2B577BDA3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041" y="5441194"/>
            <a:ext cx="534894" cy="719343"/>
          </a:xfrm>
          <a:custGeom>
            <a:avLst/>
            <a:gdLst>
              <a:gd name="T0" fmla="*/ 0 w 894"/>
              <a:gd name="T1" fmla="*/ 603 h 1206"/>
              <a:gd name="T2" fmla="*/ 893 w 894"/>
              <a:gd name="T3" fmla="*/ 1205 h 1206"/>
              <a:gd name="T4" fmla="*/ 893 w 894"/>
              <a:gd name="T5" fmla="*/ 0 h 1206"/>
              <a:gd name="T6" fmla="*/ 0 w 894"/>
              <a:gd name="T7" fmla="*/ 603 h 1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6">
                <a:moveTo>
                  <a:pt x="0" y="603"/>
                </a:moveTo>
                <a:lnTo>
                  <a:pt x="893" y="1205"/>
                </a:lnTo>
                <a:lnTo>
                  <a:pt x="893" y="0"/>
                </a:lnTo>
                <a:lnTo>
                  <a:pt x="0" y="60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0118226-D461-4F11-8C94-E3CCD5404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8469" y="5441194"/>
            <a:ext cx="534894" cy="721977"/>
          </a:xfrm>
          <a:custGeom>
            <a:avLst/>
            <a:gdLst>
              <a:gd name="T0" fmla="*/ 0 w 894"/>
              <a:gd name="T1" fmla="*/ 1206 h 1207"/>
              <a:gd name="T2" fmla="*/ 893 w 894"/>
              <a:gd name="T3" fmla="*/ 604 h 1207"/>
              <a:gd name="T4" fmla="*/ 0 w 894"/>
              <a:gd name="T5" fmla="*/ 0 h 1207"/>
              <a:gd name="T6" fmla="*/ 0 w 894"/>
              <a:gd name="T7" fmla="*/ 1206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7">
                <a:moveTo>
                  <a:pt x="0" y="1206"/>
                </a:moveTo>
                <a:lnTo>
                  <a:pt x="893" y="604"/>
                </a:lnTo>
                <a:lnTo>
                  <a:pt x="0" y="0"/>
                </a:lnTo>
                <a:lnTo>
                  <a:pt x="0" y="120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FB70AD2D-B9BD-4EF5-8417-B02812768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1" y="3032850"/>
            <a:ext cx="4943167" cy="3335848"/>
          </a:xfrm>
          <a:custGeom>
            <a:avLst/>
            <a:gdLst>
              <a:gd name="T0" fmla="*/ 477 w 8272"/>
              <a:gd name="T1" fmla="*/ 2790 h 5581"/>
              <a:gd name="T2" fmla="*/ 4135 w 8272"/>
              <a:gd name="T3" fmla="*/ 322 h 5581"/>
              <a:gd name="T4" fmla="*/ 7794 w 8272"/>
              <a:gd name="T5" fmla="*/ 2790 h 5581"/>
              <a:gd name="T6" fmla="*/ 4135 w 8272"/>
              <a:gd name="T7" fmla="*/ 5258 h 5581"/>
              <a:gd name="T8" fmla="*/ 477 w 8272"/>
              <a:gd name="T9" fmla="*/ 2790 h 5581"/>
              <a:gd name="T10" fmla="*/ 4135 w 8272"/>
              <a:gd name="T11" fmla="*/ 0 h 5581"/>
              <a:gd name="T12" fmla="*/ 0 w 8272"/>
              <a:gd name="T13" fmla="*/ 2790 h 5581"/>
              <a:gd name="T14" fmla="*/ 4135 w 8272"/>
              <a:gd name="T15" fmla="*/ 5580 h 5581"/>
              <a:gd name="T16" fmla="*/ 8271 w 8272"/>
              <a:gd name="T17" fmla="*/ 2790 h 5581"/>
              <a:gd name="T18" fmla="*/ 4135 w 8272"/>
              <a:gd name="T19" fmla="*/ 0 h 5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72" h="5581">
                <a:moveTo>
                  <a:pt x="477" y="2790"/>
                </a:moveTo>
                <a:cubicBezTo>
                  <a:pt x="1010" y="2430"/>
                  <a:pt x="3881" y="493"/>
                  <a:pt x="4135" y="322"/>
                </a:cubicBezTo>
                <a:cubicBezTo>
                  <a:pt x="4389" y="493"/>
                  <a:pt x="7260" y="2430"/>
                  <a:pt x="7794" y="2790"/>
                </a:cubicBezTo>
                <a:cubicBezTo>
                  <a:pt x="7260" y="3150"/>
                  <a:pt x="4389" y="5086"/>
                  <a:pt x="4135" y="5258"/>
                </a:cubicBezTo>
                <a:cubicBezTo>
                  <a:pt x="3881" y="5086"/>
                  <a:pt x="1010" y="3150"/>
                  <a:pt x="477" y="2790"/>
                </a:cubicBezTo>
                <a:close/>
                <a:moveTo>
                  <a:pt x="4135" y="0"/>
                </a:moveTo>
                <a:lnTo>
                  <a:pt x="0" y="2790"/>
                </a:lnTo>
                <a:lnTo>
                  <a:pt x="4135" y="5580"/>
                </a:lnTo>
                <a:lnTo>
                  <a:pt x="8271" y="2790"/>
                </a:lnTo>
                <a:lnTo>
                  <a:pt x="4135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0D5D9C53-2B1F-42BC-8DA8-72B8B45D5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1" y="4700774"/>
            <a:ext cx="2471584" cy="3127686"/>
          </a:xfrm>
          <a:custGeom>
            <a:avLst/>
            <a:gdLst>
              <a:gd name="T0" fmla="*/ 0 w 4136"/>
              <a:gd name="T1" fmla="*/ 2445 h 5236"/>
              <a:gd name="T2" fmla="*/ 4135 w 4136"/>
              <a:gd name="T3" fmla="*/ 5235 h 5236"/>
              <a:gd name="T4" fmla="*/ 4135 w 4136"/>
              <a:gd name="T5" fmla="*/ 2790 h 5236"/>
              <a:gd name="T6" fmla="*/ 0 w 4136"/>
              <a:gd name="T7" fmla="*/ 0 h 5236"/>
              <a:gd name="T8" fmla="*/ 0 w 4136"/>
              <a:gd name="T9" fmla="*/ 2445 h 5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6" h="5236">
                <a:moveTo>
                  <a:pt x="0" y="2445"/>
                </a:moveTo>
                <a:lnTo>
                  <a:pt x="4135" y="5235"/>
                </a:lnTo>
                <a:lnTo>
                  <a:pt x="4135" y="2790"/>
                </a:lnTo>
                <a:lnTo>
                  <a:pt x="0" y="0"/>
                </a:lnTo>
                <a:lnTo>
                  <a:pt x="0" y="244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9F07214B-323D-4137-81BC-F8535EB4B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4700774"/>
            <a:ext cx="2471584" cy="3127686"/>
          </a:xfrm>
          <a:custGeom>
            <a:avLst/>
            <a:gdLst>
              <a:gd name="T0" fmla="*/ 0 w 4137"/>
              <a:gd name="T1" fmla="*/ 2790 h 5236"/>
              <a:gd name="T2" fmla="*/ 0 w 4137"/>
              <a:gd name="T3" fmla="*/ 5235 h 5236"/>
              <a:gd name="T4" fmla="*/ 4136 w 4137"/>
              <a:gd name="T5" fmla="*/ 2445 h 5236"/>
              <a:gd name="T6" fmla="*/ 4136 w 4137"/>
              <a:gd name="T7" fmla="*/ 0 h 5236"/>
              <a:gd name="T8" fmla="*/ 0 w 4137"/>
              <a:gd name="T9" fmla="*/ 2790 h 5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7" h="5236">
                <a:moveTo>
                  <a:pt x="0" y="2790"/>
                </a:moveTo>
                <a:lnTo>
                  <a:pt x="0" y="5235"/>
                </a:lnTo>
                <a:lnTo>
                  <a:pt x="4136" y="2445"/>
                </a:lnTo>
                <a:lnTo>
                  <a:pt x="4136" y="0"/>
                </a:lnTo>
                <a:lnTo>
                  <a:pt x="0" y="279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7105E73A-0EB2-4206-A630-C77B666F6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876" y="4339785"/>
            <a:ext cx="534894" cy="721977"/>
          </a:xfrm>
          <a:custGeom>
            <a:avLst/>
            <a:gdLst>
              <a:gd name="T0" fmla="*/ 0 w 894"/>
              <a:gd name="T1" fmla="*/ 603 h 1207"/>
              <a:gd name="T2" fmla="*/ 893 w 894"/>
              <a:gd name="T3" fmla="*/ 1206 h 1207"/>
              <a:gd name="T4" fmla="*/ 893 w 894"/>
              <a:gd name="T5" fmla="*/ 0 h 1207"/>
              <a:gd name="T6" fmla="*/ 0 w 894"/>
              <a:gd name="T7" fmla="*/ 603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4" h="1207">
                <a:moveTo>
                  <a:pt x="0" y="603"/>
                </a:moveTo>
                <a:lnTo>
                  <a:pt x="893" y="1206"/>
                </a:lnTo>
                <a:lnTo>
                  <a:pt x="893" y="0"/>
                </a:lnTo>
                <a:lnTo>
                  <a:pt x="0" y="60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F36D4617-731E-4C4B-A195-BF08873AF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999" y="4339785"/>
            <a:ext cx="534896" cy="721977"/>
          </a:xfrm>
          <a:custGeom>
            <a:avLst/>
            <a:gdLst>
              <a:gd name="T0" fmla="*/ 0 w 895"/>
              <a:gd name="T1" fmla="*/ 1206 h 1207"/>
              <a:gd name="T2" fmla="*/ 894 w 895"/>
              <a:gd name="T3" fmla="*/ 603 h 1207"/>
              <a:gd name="T4" fmla="*/ 0 w 895"/>
              <a:gd name="T5" fmla="*/ 0 h 1207"/>
              <a:gd name="T6" fmla="*/ 0 w 895"/>
              <a:gd name="T7" fmla="*/ 1206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5" h="1207">
                <a:moveTo>
                  <a:pt x="0" y="1206"/>
                </a:moveTo>
                <a:lnTo>
                  <a:pt x="894" y="603"/>
                </a:lnTo>
                <a:lnTo>
                  <a:pt x="0" y="0"/>
                </a:lnTo>
                <a:lnTo>
                  <a:pt x="0" y="120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30E2E393-FE27-45D7-BD75-ED7949E91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770" y="2484780"/>
            <a:ext cx="3304229" cy="2229168"/>
          </a:xfrm>
          <a:custGeom>
            <a:avLst/>
            <a:gdLst>
              <a:gd name="T0" fmla="*/ 476 w 5531"/>
              <a:gd name="T1" fmla="*/ 1865 h 3732"/>
              <a:gd name="T2" fmla="*/ 2765 w 5531"/>
              <a:gd name="T3" fmla="*/ 321 h 3732"/>
              <a:gd name="T4" fmla="*/ 5054 w 5531"/>
              <a:gd name="T5" fmla="*/ 1865 h 3732"/>
              <a:gd name="T6" fmla="*/ 2765 w 5531"/>
              <a:gd name="T7" fmla="*/ 3409 h 3732"/>
              <a:gd name="T8" fmla="*/ 476 w 5531"/>
              <a:gd name="T9" fmla="*/ 1865 h 3732"/>
              <a:gd name="T10" fmla="*/ 2765 w 5531"/>
              <a:gd name="T11" fmla="*/ 0 h 3732"/>
              <a:gd name="T12" fmla="*/ 0 w 5531"/>
              <a:gd name="T13" fmla="*/ 1865 h 3732"/>
              <a:gd name="T14" fmla="*/ 2765 w 5531"/>
              <a:gd name="T15" fmla="*/ 3731 h 3732"/>
              <a:gd name="T16" fmla="*/ 5530 w 5531"/>
              <a:gd name="T17" fmla="*/ 1865 h 3732"/>
              <a:gd name="T18" fmla="*/ 2765 w 5531"/>
              <a:gd name="T19" fmla="*/ 0 h 3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531" h="3732">
                <a:moveTo>
                  <a:pt x="476" y="1865"/>
                </a:moveTo>
                <a:lnTo>
                  <a:pt x="2765" y="321"/>
                </a:lnTo>
                <a:lnTo>
                  <a:pt x="5054" y="1865"/>
                </a:lnTo>
                <a:lnTo>
                  <a:pt x="2765" y="3409"/>
                </a:lnTo>
                <a:lnTo>
                  <a:pt x="476" y="1865"/>
                </a:lnTo>
                <a:close/>
                <a:moveTo>
                  <a:pt x="2765" y="0"/>
                </a:moveTo>
                <a:lnTo>
                  <a:pt x="0" y="1865"/>
                </a:lnTo>
                <a:lnTo>
                  <a:pt x="2765" y="3731"/>
                </a:lnTo>
                <a:lnTo>
                  <a:pt x="5530" y="1865"/>
                </a:lnTo>
                <a:lnTo>
                  <a:pt x="276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2C08D838-1FB4-4B4B-8B80-CD23CC196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9345" y="2677132"/>
            <a:ext cx="1367540" cy="1844465"/>
          </a:xfrm>
          <a:custGeom>
            <a:avLst/>
            <a:gdLst>
              <a:gd name="T0" fmla="*/ 0 w 2290"/>
              <a:gd name="T1" fmla="*/ 1544 h 3089"/>
              <a:gd name="T2" fmla="*/ 2289 w 2290"/>
              <a:gd name="T3" fmla="*/ 3088 h 3089"/>
              <a:gd name="T4" fmla="*/ 2289 w 2290"/>
              <a:gd name="T5" fmla="*/ 0 h 3089"/>
              <a:gd name="T6" fmla="*/ 0 w 2290"/>
              <a:gd name="T7" fmla="*/ 1544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90" h="3089">
                <a:moveTo>
                  <a:pt x="0" y="1544"/>
                </a:moveTo>
                <a:lnTo>
                  <a:pt x="2289" y="3088"/>
                </a:lnTo>
                <a:lnTo>
                  <a:pt x="2289" y="0"/>
                </a:lnTo>
                <a:lnTo>
                  <a:pt x="0" y="154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104CF888-A3F6-49F5-8B7F-9D4EB32B0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6885" y="2677132"/>
            <a:ext cx="1367539" cy="1844465"/>
          </a:xfrm>
          <a:custGeom>
            <a:avLst/>
            <a:gdLst>
              <a:gd name="T0" fmla="*/ 0 w 2290"/>
              <a:gd name="T1" fmla="*/ 3088 h 3089"/>
              <a:gd name="T2" fmla="*/ 2289 w 2290"/>
              <a:gd name="T3" fmla="*/ 1544 h 3089"/>
              <a:gd name="T4" fmla="*/ 0 w 2290"/>
              <a:gd name="T5" fmla="*/ 0 h 3089"/>
              <a:gd name="T6" fmla="*/ 0 w 2290"/>
              <a:gd name="T7" fmla="*/ 3088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90" h="3089">
                <a:moveTo>
                  <a:pt x="0" y="3088"/>
                </a:moveTo>
                <a:lnTo>
                  <a:pt x="2289" y="1544"/>
                </a:lnTo>
                <a:lnTo>
                  <a:pt x="0" y="0"/>
                </a:lnTo>
                <a:lnTo>
                  <a:pt x="0" y="308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E7C7514C-F84C-4E5E-ABAE-C0339BE16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770" y="3599364"/>
            <a:ext cx="1652115" cy="2576982"/>
          </a:xfrm>
          <a:custGeom>
            <a:avLst/>
            <a:gdLst>
              <a:gd name="T0" fmla="*/ 0 w 2766"/>
              <a:gd name="T1" fmla="*/ 2446 h 4312"/>
              <a:gd name="T2" fmla="*/ 2765 w 2766"/>
              <a:gd name="T3" fmla="*/ 4311 h 4312"/>
              <a:gd name="T4" fmla="*/ 2765 w 2766"/>
              <a:gd name="T5" fmla="*/ 1866 h 4312"/>
              <a:gd name="T6" fmla="*/ 0 w 2766"/>
              <a:gd name="T7" fmla="*/ 0 h 4312"/>
              <a:gd name="T8" fmla="*/ 0 w 2766"/>
              <a:gd name="T9" fmla="*/ 2446 h 4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66" h="4312">
                <a:moveTo>
                  <a:pt x="0" y="2446"/>
                </a:moveTo>
                <a:lnTo>
                  <a:pt x="2765" y="4311"/>
                </a:lnTo>
                <a:lnTo>
                  <a:pt x="2765" y="1866"/>
                </a:lnTo>
                <a:lnTo>
                  <a:pt x="0" y="0"/>
                </a:lnTo>
                <a:lnTo>
                  <a:pt x="0" y="244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3CA4C9CD-2B55-4CA3-9176-93BECE373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181" y="3599364"/>
            <a:ext cx="1652114" cy="2576982"/>
          </a:xfrm>
          <a:custGeom>
            <a:avLst/>
            <a:gdLst>
              <a:gd name="T0" fmla="*/ 0 w 2766"/>
              <a:gd name="T1" fmla="*/ 1866 h 4312"/>
              <a:gd name="T2" fmla="*/ 0 w 2766"/>
              <a:gd name="T3" fmla="*/ 4311 h 4312"/>
              <a:gd name="T4" fmla="*/ 2765 w 2766"/>
              <a:gd name="T5" fmla="*/ 2446 h 4312"/>
              <a:gd name="T6" fmla="*/ 2765 w 2766"/>
              <a:gd name="T7" fmla="*/ 0 h 4312"/>
              <a:gd name="T8" fmla="*/ 0 w 2766"/>
              <a:gd name="T9" fmla="*/ 1866 h 4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66" h="4312">
                <a:moveTo>
                  <a:pt x="0" y="1866"/>
                </a:moveTo>
                <a:lnTo>
                  <a:pt x="0" y="4311"/>
                </a:lnTo>
                <a:lnTo>
                  <a:pt x="2765" y="2446"/>
                </a:lnTo>
                <a:lnTo>
                  <a:pt x="2765" y="0"/>
                </a:lnTo>
                <a:lnTo>
                  <a:pt x="0" y="186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55">
            <a:extLst>
              <a:ext uri="{FF2B5EF4-FFF2-40B4-BE49-F238E27FC236}">
                <a16:creationId xmlns:a16="http://schemas.microsoft.com/office/drawing/2014/main" id="{8F65C276-EA8D-48F3-89BB-687FDF85DE32}"/>
              </a:ext>
            </a:extLst>
          </p:cNvPr>
          <p:cNvSpPr txBox="1"/>
          <p:nvPr/>
        </p:nvSpPr>
        <p:spPr>
          <a:xfrm rot="19640327">
            <a:off x="6823805" y="4595468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4" name="TextBox 55">
            <a:extLst>
              <a:ext uri="{FF2B5EF4-FFF2-40B4-BE49-F238E27FC236}">
                <a16:creationId xmlns:a16="http://schemas.microsoft.com/office/drawing/2014/main" id="{1503F80C-8F58-4ADB-A380-76CE7194D3F7}"/>
              </a:ext>
            </a:extLst>
          </p:cNvPr>
          <p:cNvSpPr txBox="1"/>
          <p:nvPr/>
        </p:nvSpPr>
        <p:spPr>
          <a:xfrm rot="19640327">
            <a:off x="8396423" y="10102515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TextBox 55">
            <a:extLst>
              <a:ext uri="{FF2B5EF4-FFF2-40B4-BE49-F238E27FC236}">
                <a16:creationId xmlns:a16="http://schemas.microsoft.com/office/drawing/2014/main" id="{9B19B3CB-166E-4886-B5DA-B9B7BF7D297C}"/>
              </a:ext>
            </a:extLst>
          </p:cNvPr>
          <p:cNvSpPr txBox="1"/>
          <p:nvPr/>
        </p:nvSpPr>
        <p:spPr>
          <a:xfrm rot="19640327">
            <a:off x="7182963" y="5972230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TextBox 55">
            <a:extLst>
              <a:ext uri="{FF2B5EF4-FFF2-40B4-BE49-F238E27FC236}">
                <a16:creationId xmlns:a16="http://schemas.microsoft.com/office/drawing/2014/main" id="{DBCE5382-DB19-4E47-B9EB-A41E14D7BBCE}"/>
              </a:ext>
            </a:extLst>
          </p:cNvPr>
          <p:cNvSpPr txBox="1"/>
          <p:nvPr/>
        </p:nvSpPr>
        <p:spPr>
          <a:xfrm rot="19640327">
            <a:off x="7587888" y="735030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TextBox 55">
            <a:extLst>
              <a:ext uri="{FF2B5EF4-FFF2-40B4-BE49-F238E27FC236}">
                <a16:creationId xmlns:a16="http://schemas.microsoft.com/office/drawing/2014/main" id="{BB7980AE-E3C4-477A-8D9E-FBC8A83033E0}"/>
              </a:ext>
            </a:extLst>
          </p:cNvPr>
          <p:cNvSpPr txBox="1"/>
          <p:nvPr/>
        </p:nvSpPr>
        <p:spPr>
          <a:xfrm rot="19640327">
            <a:off x="7983481" y="872575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32B3B592-9E67-4405-8185-A3927C38A97D}"/>
              </a:ext>
            </a:extLst>
          </p:cNvPr>
          <p:cNvSpPr txBox="1">
            <a:spLocks/>
          </p:cNvSpPr>
          <p:nvPr/>
        </p:nvSpPr>
        <p:spPr>
          <a:xfrm>
            <a:off x="12787208" y="8323613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19A461E-1588-4C56-911B-B42AA886D8AF}"/>
              </a:ext>
            </a:extLst>
          </p:cNvPr>
          <p:cNvSpPr txBox="1">
            <a:spLocks/>
          </p:cNvSpPr>
          <p:nvPr/>
        </p:nvSpPr>
        <p:spPr>
          <a:xfrm>
            <a:off x="12039539" y="686152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B9FF8A3-9F67-4931-8D55-C3EDB493D467}"/>
              </a:ext>
            </a:extLst>
          </p:cNvPr>
          <p:cNvSpPr txBox="1">
            <a:spLocks/>
          </p:cNvSpPr>
          <p:nvPr/>
        </p:nvSpPr>
        <p:spPr>
          <a:xfrm>
            <a:off x="11291872" y="549390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D49B684-A559-4118-A3EC-3A50A95BAC53}"/>
              </a:ext>
            </a:extLst>
          </p:cNvPr>
          <p:cNvSpPr txBox="1">
            <a:spLocks/>
          </p:cNvSpPr>
          <p:nvPr/>
        </p:nvSpPr>
        <p:spPr>
          <a:xfrm>
            <a:off x="10544205" y="4126281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9F1106EF-17B5-4960-8FBA-10130E371376}"/>
              </a:ext>
            </a:extLst>
          </p:cNvPr>
          <p:cNvSpPr txBox="1">
            <a:spLocks/>
          </p:cNvSpPr>
          <p:nvPr/>
        </p:nvSpPr>
        <p:spPr>
          <a:xfrm>
            <a:off x="9796538" y="2758662"/>
            <a:ext cx="82027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71" name="Grupo 70">
            <a:extLst>
              <a:ext uri="{FF2B5EF4-FFF2-40B4-BE49-F238E27FC236}">
                <a16:creationId xmlns:a16="http://schemas.microsoft.com/office/drawing/2014/main" id="{CEEB807B-2E77-4E39-B6CD-5EC34367A907}"/>
              </a:ext>
            </a:extLst>
          </p:cNvPr>
          <p:cNvGrpSpPr/>
          <p:nvPr/>
        </p:nvGrpSpPr>
        <p:grpSpPr>
          <a:xfrm>
            <a:off x="19901730" y="5228424"/>
            <a:ext cx="1328882" cy="1100407"/>
            <a:chOff x="19901730" y="5228424"/>
            <a:chExt cx="1328882" cy="1100407"/>
          </a:xfrm>
        </p:grpSpPr>
        <p:sp>
          <p:nvSpPr>
            <p:cNvPr id="50" name="Rombo 49">
              <a:extLst>
                <a:ext uri="{FF2B5EF4-FFF2-40B4-BE49-F238E27FC236}">
                  <a16:creationId xmlns:a16="http://schemas.microsoft.com/office/drawing/2014/main" id="{075177A0-7C6D-4C12-890C-0B8164E65ABA}"/>
                </a:ext>
              </a:extLst>
            </p:cNvPr>
            <p:cNvSpPr/>
            <p:nvPr/>
          </p:nvSpPr>
          <p:spPr>
            <a:xfrm>
              <a:off x="19901730" y="5228424"/>
              <a:ext cx="1328882" cy="1100407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35">
              <a:extLst>
                <a:ext uri="{FF2B5EF4-FFF2-40B4-BE49-F238E27FC236}">
                  <a16:creationId xmlns:a16="http://schemas.microsoft.com/office/drawing/2014/main" id="{FAF669A3-4CB1-4A58-B604-15DE3356B065}"/>
                </a:ext>
              </a:extLst>
            </p:cNvPr>
            <p:cNvSpPr txBox="1"/>
            <p:nvPr/>
          </p:nvSpPr>
          <p:spPr>
            <a:xfrm>
              <a:off x="20170870" y="5499238"/>
              <a:ext cx="790602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  <a:endPara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6A7A744C-D905-4A83-8AC4-94966BFAE08E}"/>
              </a:ext>
            </a:extLst>
          </p:cNvPr>
          <p:cNvGrpSpPr/>
          <p:nvPr/>
        </p:nvGrpSpPr>
        <p:grpSpPr>
          <a:xfrm>
            <a:off x="20649397" y="6596044"/>
            <a:ext cx="1328882" cy="1100407"/>
            <a:chOff x="20649397" y="6596044"/>
            <a:chExt cx="1328882" cy="1100407"/>
          </a:xfrm>
        </p:grpSpPr>
        <p:sp>
          <p:nvSpPr>
            <p:cNvPr id="49" name="Rombo 48">
              <a:extLst>
                <a:ext uri="{FF2B5EF4-FFF2-40B4-BE49-F238E27FC236}">
                  <a16:creationId xmlns:a16="http://schemas.microsoft.com/office/drawing/2014/main" id="{1AF905D3-262A-460A-8EF8-5040A80CD838}"/>
                </a:ext>
              </a:extLst>
            </p:cNvPr>
            <p:cNvSpPr/>
            <p:nvPr/>
          </p:nvSpPr>
          <p:spPr>
            <a:xfrm>
              <a:off x="20649397" y="6596044"/>
              <a:ext cx="1328882" cy="1100407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35">
              <a:extLst>
                <a:ext uri="{FF2B5EF4-FFF2-40B4-BE49-F238E27FC236}">
                  <a16:creationId xmlns:a16="http://schemas.microsoft.com/office/drawing/2014/main" id="{06882290-9B7F-4616-A0CC-A2DD1A754176}"/>
                </a:ext>
              </a:extLst>
            </p:cNvPr>
            <p:cNvSpPr txBox="1"/>
            <p:nvPr/>
          </p:nvSpPr>
          <p:spPr>
            <a:xfrm>
              <a:off x="20903309" y="6866524"/>
              <a:ext cx="821059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04</a:t>
              </a:r>
              <a:endPara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96B4B64C-6A6D-49B5-9CD3-C2E9D96257D9}"/>
              </a:ext>
            </a:extLst>
          </p:cNvPr>
          <p:cNvGrpSpPr/>
          <p:nvPr/>
        </p:nvGrpSpPr>
        <p:grpSpPr>
          <a:xfrm>
            <a:off x="21397064" y="8055550"/>
            <a:ext cx="1328882" cy="1100407"/>
            <a:chOff x="21397064" y="7963663"/>
            <a:chExt cx="1328882" cy="1100407"/>
          </a:xfrm>
        </p:grpSpPr>
        <p:sp>
          <p:nvSpPr>
            <p:cNvPr id="48" name="Rombo 47">
              <a:extLst>
                <a:ext uri="{FF2B5EF4-FFF2-40B4-BE49-F238E27FC236}">
                  <a16:creationId xmlns:a16="http://schemas.microsoft.com/office/drawing/2014/main" id="{99080269-67B2-49E4-B883-39F48DE57833}"/>
                </a:ext>
              </a:extLst>
            </p:cNvPr>
            <p:cNvSpPr/>
            <p:nvPr/>
          </p:nvSpPr>
          <p:spPr>
            <a:xfrm>
              <a:off x="21397064" y="7963663"/>
              <a:ext cx="1328882" cy="1100407"/>
            </a:xfrm>
            <a:prstGeom prst="diamond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35">
              <a:extLst>
                <a:ext uri="{FF2B5EF4-FFF2-40B4-BE49-F238E27FC236}">
                  <a16:creationId xmlns:a16="http://schemas.microsoft.com/office/drawing/2014/main" id="{2107AA81-983C-43B4-A151-EF5379CDF977}"/>
                </a:ext>
              </a:extLst>
            </p:cNvPr>
            <p:cNvSpPr txBox="1"/>
            <p:nvPr/>
          </p:nvSpPr>
          <p:spPr>
            <a:xfrm>
              <a:off x="21654983" y="8269785"/>
              <a:ext cx="813043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05</a:t>
              </a:r>
              <a:endPara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CB4A5E8A-4F2D-4649-8534-5D64D5CC0351}"/>
              </a:ext>
            </a:extLst>
          </p:cNvPr>
          <p:cNvGrpSpPr/>
          <p:nvPr/>
        </p:nvGrpSpPr>
        <p:grpSpPr>
          <a:xfrm>
            <a:off x="18406394" y="2493184"/>
            <a:ext cx="1328882" cy="1100407"/>
            <a:chOff x="18406394" y="2493184"/>
            <a:chExt cx="1328882" cy="1100407"/>
          </a:xfrm>
        </p:grpSpPr>
        <p:sp>
          <p:nvSpPr>
            <p:cNvPr id="57" name="Rombo 56">
              <a:extLst>
                <a:ext uri="{FF2B5EF4-FFF2-40B4-BE49-F238E27FC236}">
                  <a16:creationId xmlns:a16="http://schemas.microsoft.com/office/drawing/2014/main" id="{E8207AE1-6111-4AE1-B28F-4848C2C3E55C}"/>
                </a:ext>
              </a:extLst>
            </p:cNvPr>
            <p:cNvSpPr/>
            <p:nvPr/>
          </p:nvSpPr>
          <p:spPr>
            <a:xfrm>
              <a:off x="18406394" y="2493184"/>
              <a:ext cx="1328882" cy="1100407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67" name="TextBox 35">
              <a:extLst>
                <a:ext uri="{FF2B5EF4-FFF2-40B4-BE49-F238E27FC236}">
                  <a16:creationId xmlns:a16="http://schemas.microsoft.com/office/drawing/2014/main" id="{337D33EF-AAE8-43C4-AE5B-1D5ED9001EF8}"/>
                </a:ext>
              </a:extLst>
            </p:cNvPr>
            <p:cNvSpPr txBox="1"/>
            <p:nvPr/>
          </p:nvSpPr>
          <p:spPr>
            <a:xfrm>
              <a:off x="18733242" y="2744589"/>
              <a:ext cx="675186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8F9DFB95-2AB1-4CDD-BA1D-442F88FC542A}"/>
              </a:ext>
            </a:extLst>
          </p:cNvPr>
          <p:cNvGrpSpPr/>
          <p:nvPr/>
        </p:nvGrpSpPr>
        <p:grpSpPr>
          <a:xfrm>
            <a:off x="19154062" y="3860804"/>
            <a:ext cx="1328882" cy="1100407"/>
            <a:chOff x="19154062" y="3860804"/>
            <a:chExt cx="1328882" cy="1100407"/>
          </a:xfrm>
        </p:grpSpPr>
        <p:sp>
          <p:nvSpPr>
            <p:cNvPr id="54" name="Rombo 53">
              <a:extLst>
                <a:ext uri="{FF2B5EF4-FFF2-40B4-BE49-F238E27FC236}">
                  <a16:creationId xmlns:a16="http://schemas.microsoft.com/office/drawing/2014/main" id="{DB387E9A-E433-4852-B287-BBFEB844F468}"/>
                </a:ext>
              </a:extLst>
            </p:cNvPr>
            <p:cNvSpPr/>
            <p:nvPr/>
          </p:nvSpPr>
          <p:spPr>
            <a:xfrm>
              <a:off x="19154062" y="3860804"/>
              <a:ext cx="1328882" cy="1100407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35">
              <a:extLst>
                <a:ext uri="{FF2B5EF4-FFF2-40B4-BE49-F238E27FC236}">
                  <a16:creationId xmlns:a16="http://schemas.microsoft.com/office/drawing/2014/main" id="{DCF0B9C3-41F6-4E91-B1CB-E4A1F0D1A1F8}"/>
                </a:ext>
              </a:extLst>
            </p:cNvPr>
            <p:cNvSpPr txBox="1"/>
            <p:nvPr/>
          </p:nvSpPr>
          <p:spPr>
            <a:xfrm>
              <a:off x="19429614" y="4131625"/>
              <a:ext cx="777778" cy="67710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8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  <a:endParaRPr lang="en-US" sz="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sp>
        <p:nvSpPr>
          <p:cNvPr id="79" name="Shape 2538">
            <a:extLst>
              <a:ext uri="{FF2B5EF4-FFF2-40B4-BE49-F238E27FC236}">
                <a16:creationId xmlns:a16="http://schemas.microsoft.com/office/drawing/2014/main" id="{122B1507-BCA5-456F-8F5E-6905C1C14D6B}"/>
              </a:ext>
            </a:extLst>
          </p:cNvPr>
          <p:cNvSpPr>
            <a:spLocks noChangeAspect="1"/>
          </p:cNvSpPr>
          <p:nvPr/>
        </p:nvSpPr>
        <p:spPr>
          <a:xfrm>
            <a:off x="4905452" y="736336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45">
            <a:extLst>
              <a:ext uri="{FF2B5EF4-FFF2-40B4-BE49-F238E27FC236}">
                <a16:creationId xmlns:a16="http://schemas.microsoft.com/office/drawing/2014/main" id="{007E5A0A-05D2-49B4-9C33-A0BB3A69C41B}"/>
              </a:ext>
            </a:extLst>
          </p:cNvPr>
          <p:cNvSpPr>
            <a:spLocks noChangeAspect="1"/>
          </p:cNvSpPr>
          <p:nvPr/>
        </p:nvSpPr>
        <p:spPr>
          <a:xfrm>
            <a:off x="4443613" y="87388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hape 2546">
            <a:extLst>
              <a:ext uri="{FF2B5EF4-FFF2-40B4-BE49-F238E27FC236}">
                <a16:creationId xmlns:a16="http://schemas.microsoft.com/office/drawing/2014/main" id="{2D1818A9-C8AA-4E8F-9311-1B33C5EB28E6}"/>
              </a:ext>
            </a:extLst>
          </p:cNvPr>
          <p:cNvSpPr>
            <a:spLocks noChangeAspect="1"/>
          </p:cNvSpPr>
          <p:nvPr/>
        </p:nvSpPr>
        <p:spPr>
          <a:xfrm>
            <a:off x="5261766" y="603607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2" name="Shape 2551">
            <a:extLst>
              <a:ext uri="{FF2B5EF4-FFF2-40B4-BE49-F238E27FC236}">
                <a16:creationId xmlns:a16="http://schemas.microsoft.com/office/drawing/2014/main" id="{92F0D3B5-07E7-4FA5-AA39-306CD17E0BFD}"/>
              </a:ext>
            </a:extLst>
          </p:cNvPr>
          <p:cNvSpPr>
            <a:spLocks noChangeAspect="1"/>
          </p:cNvSpPr>
          <p:nvPr/>
        </p:nvSpPr>
        <p:spPr>
          <a:xfrm>
            <a:off x="4033879" y="1011557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527">
            <a:extLst>
              <a:ext uri="{FF2B5EF4-FFF2-40B4-BE49-F238E27FC236}">
                <a16:creationId xmlns:a16="http://schemas.microsoft.com/office/drawing/2014/main" id="{11B5BA99-5635-498E-BF31-3E8A7298A63C}"/>
              </a:ext>
            </a:extLst>
          </p:cNvPr>
          <p:cNvSpPr>
            <a:spLocks noChangeAspect="1"/>
          </p:cNvSpPr>
          <p:nvPr/>
        </p:nvSpPr>
        <p:spPr>
          <a:xfrm>
            <a:off x="5671500" y="460852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71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Freeform 1">
            <a:extLst>
              <a:ext uri="{FF2B5EF4-FFF2-40B4-BE49-F238E27FC236}">
                <a16:creationId xmlns:a16="http://schemas.microsoft.com/office/drawing/2014/main" id="{ED4D061C-4405-445C-9224-FC526606C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6093" y="6027833"/>
            <a:ext cx="6280322" cy="1781464"/>
          </a:xfrm>
          <a:custGeom>
            <a:avLst/>
            <a:gdLst>
              <a:gd name="T0" fmla="*/ 3706453 w 10297"/>
              <a:gd name="T1" fmla="*/ 1069615 h 2973"/>
              <a:gd name="T2" fmla="*/ 0 w 10297"/>
              <a:gd name="T3" fmla="*/ 1069615 h 2973"/>
              <a:gd name="T4" fmla="*/ 617742 w 10297"/>
              <a:gd name="T5" fmla="*/ 0 h 2973"/>
              <a:gd name="T6" fmla="*/ 3088711 w 10297"/>
              <a:gd name="T7" fmla="*/ 0 h 2973"/>
              <a:gd name="T8" fmla="*/ 3338544 w 10297"/>
              <a:gd name="T9" fmla="*/ 432957 h 2973"/>
              <a:gd name="T10" fmla="*/ 3338544 w 10297"/>
              <a:gd name="T11" fmla="*/ 432957 h 2973"/>
              <a:gd name="T12" fmla="*/ 3302185 w 10297"/>
              <a:gd name="T13" fmla="*/ 495939 h 2973"/>
              <a:gd name="T14" fmla="*/ 1791308 w 10297"/>
              <a:gd name="T15" fmla="*/ 495939 h 2973"/>
              <a:gd name="T16" fmla="*/ 1791308 w 10297"/>
              <a:gd name="T17" fmla="*/ 518612 h 2973"/>
              <a:gd name="T18" fmla="*/ 3363743 w 10297"/>
              <a:gd name="T19" fmla="*/ 518612 h 2973"/>
              <a:gd name="T20" fmla="*/ 3363743 w 10297"/>
              <a:gd name="T21" fmla="*/ 518612 h 2973"/>
              <a:gd name="T22" fmla="*/ 3400102 w 10297"/>
              <a:gd name="T23" fmla="*/ 539846 h 2973"/>
              <a:gd name="T24" fmla="*/ 3706453 w 10297"/>
              <a:gd name="T25" fmla="*/ 1069615 h 29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297" h="2973">
                <a:moveTo>
                  <a:pt x="10296" y="2972"/>
                </a:moveTo>
                <a:lnTo>
                  <a:pt x="0" y="2972"/>
                </a:lnTo>
                <a:lnTo>
                  <a:pt x="1716" y="0"/>
                </a:lnTo>
                <a:lnTo>
                  <a:pt x="8580" y="0"/>
                </a:lnTo>
                <a:lnTo>
                  <a:pt x="9274" y="1203"/>
                </a:lnTo>
                <a:cubicBezTo>
                  <a:pt x="9319" y="1281"/>
                  <a:pt x="9263" y="1378"/>
                  <a:pt x="9173" y="1378"/>
                </a:cubicBezTo>
                <a:lnTo>
                  <a:pt x="4976" y="1378"/>
                </a:lnTo>
                <a:lnTo>
                  <a:pt x="4976" y="1441"/>
                </a:lnTo>
                <a:lnTo>
                  <a:pt x="9344" y="1441"/>
                </a:lnTo>
                <a:cubicBezTo>
                  <a:pt x="9386" y="1441"/>
                  <a:pt x="9425" y="1464"/>
                  <a:pt x="9445" y="1500"/>
                </a:cubicBezTo>
                <a:lnTo>
                  <a:pt x="10296" y="297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5AE44A6B-CCEE-456F-9258-621FAEB31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8548" y="4246368"/>
            <a:ext cx="4187776" cy="1781464"/>
          </a:xfrm>
          <a:custGeom>
            <a:avLst/>
            <a:gdLst>
              <a:gd name="T0" fmla="*/ 2471377 w 6865"/>
              <a:gd name="T1" fmla="*/ 1069615 h 2973"/>
              <a:gd name="T2" fmla="*/ 0 w 6865"/>
              <a:gd name="T3" fmla="*/ 1069615 h 2973"/>
              <a:gd name="T4" fmla="*/ 617844 w 6865"/>
              <a:gd name="T5" fmla="*/ 0 h 2973"/>
              <a:gd name="T6" fmla="*/ 1853533 w 6865"/>
              <a:gd name="T7" fmla="*/ 0 h 2973"/>
              <a:gd name="T8" fmla="*/ 2149493 w 6865"/>
              <a:gd name="T9" fmla="*/ 512854 h 2973"/>
              <a:gd name="T10" fmla="*/ 2149493 w 6865"/>
              <a:gd name="T11" fmla="*/ 512854 h 2973"/>
              <a:gd name="T12" fmla="*/ 2129330 w 6865"/>
              <a:gd name="T13" fmla="*/ 547764 h 2973"/>
              <a:gd name="T14" fmla="*/ 1407072 w 6865"/>
              <a:gd name="T15" fmla="*/ 547764 h 2973"/>
              <a:gd name="T16" fmla="*/ 1407072 w 6865"/>
              <a:gd name="T17" fmla="*/ 570797 h 2973"/>
              <a:gd name="T18" fmla="*/ 2169656 w 6865"/>
              <a:gd name="T19" fmla="*/ 570797 h 2973"/>
              <a:gd name="T20" fmla="*/ 2169656 w 6865"/>
              <a:gd name="T21" fmla="*/ 570797 h 2973"/>
              <a:gd name="T22" fmla="*/ 2189819 w 6865"/>
              <a:gd name="T23" fmla="*/ 582674 h 2973"/>
              <a:gd name="T24" fmla="*/ 2471377 w 6865"/>
              <a:gd name="T25" fmla="*/ 1069615 h 297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865" h="2973">
                <a:moveTo>
                  <a:pt x="6864" y="2972"/>
                </a:moveTo>
                <a:lnTo>
                  <a:pt x="0" y="2972"/>
                </a:lnTo>
                <a:lnTo>
                  <a:pt x="1716" y="0"/>
                </a:lnTo>
                <a:lnTo>
                  <a:pt x="5148" y="0"/>
                </a:lnTo>
                <a:lnTo>
                  <a:pt x="5970" y="1425"/>
                </a:lnTo>
                <a:cubicBezTo>
                  <a:pt x="5995" y="1468"/>
                  <a:pt x="5964" y="1522"/>
                  <a:pt x="5914" y="1522"/>
                </a:cubicBezTo>
                <a:lnTo>
                  <a:pt x="3908" y="1522"/>
                </a:lnTo>
                <a:lnTo>
                  <a:pt x="3908" y="1586"/>
                </a:lnTo>
                <a:lnTo>
                  <a:pt x="6026" y="1586"/>
                </a:lnTo>
                <a:cubicBezTo>
                  <a:pt x="6049" y="1586"/>
                  <a:pt x="6071" y="1598"/>
                  <a:pt x="6082" y="1619"/>
                </a:cubicBezTo>
                <a:lnTo>
                  <a:pt x="6864" y="297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">
            <a:extLst>
              <a:ext uri="{FF2B5EF4-FFF2-40B4-BE49-F238E27FC236}">
                <a16:creationId xmlns:a16="http://schemas.microsoft.com/office/drawing/2014/main" id="{D66E0D8A-7E39-49DE-AD35-88767A15F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4997" y="2464904"/>
            <a:ext cx="2092544" cy="1781464"/>
          </a:xfrm>
          <a:custGeom>
            <a:avLst/>
            <a:gdLst>
              <a:gd name="T0" fmla="*/ 1234715 w 3431"/>
              <a:gd name="T1" fmla="*/ 1069615 h 2973"/>
              <a:gd name="T2" fmla="*/ 0 w 3431"/>
              <a:gd name="T3" fmla="*/ 1069615 h 2973"/>
              <a:gd name="T4" fmla="*/ 617717 w 3431"/>
              <a:gd name="T5" fmla="*/ 0 h 2973"/>
              <a:gd name="T6" fmla="*/ 965094 w 3431"/>
              <a:gd name="T7" fmla="*/ 602468 h 2973"/>
              <a:gd name="T8" fmla="*/ 965094 w 3431"/>
              <a:gd name="T9" fmla="*/ 602468 h 2973"/>
              <a:gd name="T10" fmla="*/ 940615 w 3431"/>
              <a:gd name="T11" fmla="*/ 644576 h 2973"/>
              <a:gd name="T12" fmla="*/ 889499 w 3431"/>
              <a:gd name="T13" fmla="*/ 644576 h 2973"/>
              <a:gd name="T14" fmla="*/ 889499 w 3431"/>
              <a:gd name="T15" fmla="*/ 667610 h 2973"/>
              <a:gd name="T16" fmla="*/ 986332 w 3431"/>
              <a:gd name="T17" fmla="*/ 667610 h 2973"/>
              <a:gd name="T18" fmla="*/ 986332 w 3431"/>
              <a:gd name="T19" fmla="*/ 667610 h 2973"/>
              <a:gd name="T20" fmla="*/ 1010810 w 3431"/>
              <a:gd name="T21" fmla="*/ 681646 h 2973"/>
              <a:gd name="T22" fmla="*/ 1234715 w 3431"/>
              <a:gd name="T23" fmla="*/ 1069615 h 297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431" h="2973">
                <a:moveTo>
                  <a:pt x="3430" y="2972"/>
                </a:moveTo>
                <a:lnTo>
                  <a:pt x="0" y="2972"/>
                </a:lnTo>
                <a:lnTo>
                  <a:pt x="1716" y="0"/>
                </a:lnTo>
                <a:lnTo>
                  <a:pt x="2681" y="1674"/>
                </a:lnTo>
                <a:cubicBezTo>
                  <a:pt x="2711" y="1726"/>
                  <a:pt x="2673" y="1791"/>
                  <a:pt x="2613" y="1791"/>
                </a:cubicBezTo>
                <a:lnTo>
                  <a:pt x="2471" y="1791"/>
                </a:lnTo>
                <a:lnTo>
                  <a:pt x="2471" y="1855"/>
                </a:lnTo>
                <a:lnTo>
                  <a:pt x="2740" y="1855"/>
                </a:lnTo>
                <a:cubicBezTo>
                  <a:pt x="2768" y="1855"/>
                  <a:pt x="2794" y="1870"/>
                  <a:pt x="2808" y="1894"/>
                </a:cubicBezTo>
                <a:lnTo>
                  <a:pt x="3430" y="297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DDE37D0E-BD86-48F2-B821-D9EFBB49C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7799" y="7806655"/>
            <a:ext cx="8501967" cy="2204364"/>
          </a:xfrm>
          <a:custGeom>
            <a:avLst/>
            <a:gdLst>
              <a:gd name="T0" fmla="*/ 5017727 w 13938"/>
              <a:gd name="T1" fmla="*/ 1323615 h 3676"/>
              <a:gd name="T2" fmla="*/ 0 w 13938"/>
              <a:gd name="T3" fmla="*/ 1323615 h 3676"/>
              <a:gd name="T4" fmla="*/ 836348 w 13938"/>
              <a:gd name="T5" fmla="*/ 0 h 3676"/>
              <a:gd name="T6" fmla="*/ 4181379 w 13938"/>
              <a:gd name="T7" fmla="*/ 0 h 3676"/>
              <a:gd name="T8" fmla="*/ 4519447 w 13938"/>
              <a:gd name="T9" fmla="*/ 535569 h 3676"/>
              <a:gd name="T10" fmla="*/ 4519447 w 13938"/>
              <a:gd name="T11" fmla="*/ 535569 h 3676"/>
              <a:gd name="T12" fmla="*/ 4470483 w 13938"/>
              <a:gd name="T13" fmla="*/ 613365 h 3676"/>
              <a:gd name="T14" fmla="*/ 2425157 w 13938"/>
              <a:gd name="T15" fmla="*/ 613365 h 3676"/>
              <a:gd name="T16" fmla="*/ 2425157 w 13938"/>
              <a:gd name="T17" fmla="*/ 641818 h 3676"/>
              <a:gd name="T18" fmla="*/ 4554009 w 13938"/>
              <a:gd name="T19" fmla="*/ 641818 h 3676"/>
              <a:gd name="T20" fmla="*/ 4554009 w 13938"/>
              <a:gd name="T21" fmla="*/ 641818 h 3676"/>
              <a:gd name="T22" fmla="*/ 4603333 w 13938"/>
              <a:gd name="T23" fmla="*/ 667750 h 3676"/>
              <a:gd name="T24" fmla="*/ 5017727 w 13938"/>
              <a:gd name="T25" fmla="*/ 1323615 h 36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938" h="3676">
                <a:moveTo>
                  <a:pt x="13937" y="3675"/>
                </a:moveTo>
                <a:lnTo>
                  <a:pt x="0" y="3675"/>
                </a:lnTo>
                <a:lnTo>
                  <a:pt x="2323" y="0"/>
                </a:lnTo>
                <a:lnTo>
                  <a:pt x="11614" y="0"/>
                </a:lnTo>
                <a:lnTo>
                  <a:pt x="12553" y="1487"/>
                </a:lnTo>
                <a:cubicBezTo>
                  <a:pt x="12615" y="1583"/>
                  <a:pt x="12538" y="1703"/>
                  <a:pt x="12417" y="1703"/>
                </a:cubicBezTo>
                <a:lnTo>
                  <a:pt x="6736" y="1703"/>
                </a:lnTo>
                <a:lnTo>
                  <a:pt x="6736" y="1782"/>
                </a:lnTo>
                <a:lnTo>
                  <a:pt x="12649" y="1782"/>
                </a:lnTo>
                <a:cubicBezTo>
                  <a:pt x="12706" y="1782"/>
                  <a:pt x="12757" y="1809"/>
                  <a:pt x="12786" y="1854"/>
                </a:cubicBezTo>
                <a:lnTo>
                  <a:pt x="13937" y="36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FF36A684-2717-4AA3-B3C6-6E745C821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1" y="10008377"/>
            <a:ext cx="11144355" cy="2793223"/>
          </a:xfrm>
          <a:custGeom>
            <a:avLst/>
            <a:gdLst>
              <a:gd name="T0" fmla="*/ 6363927 w 17678"/>
              <a:gd name="T1" fmla="*/ 1677628 h 4663"/>
              <a:gd name="T2" fmla="*/ 0 w 17678"/>
              <a:gd name="T3" fmla="*/ 1677628 h 4663"/>
              <a:gd name="T4" fmla="*/ 1060955 w 17678"/>
              <a:gd name="T5" fmla="*/ 0 h 4663"/>
              <a:gd name="T6" fmla="*/ 5303693 w 17678"/>
              <a:gd name="T7" fmla="*/ 0 h 4663"/>
              <a:gd name="T8" fmla="*/ 5732466 w 17678"/>
              <a:gd name="T9" fmla="*/ 679040 h 4663"/>
              <a:gd name="T10" fmla="*/ 5732466 w 17678"/>
              <a:gd name="T11" fmla="*/ 679040 h 4663"/>
              <a:gd name="T12" fmla="*/ 5670184 w 17678"/>
              <a:gd name="T13" fmla="*/ 777639 h 4663"/>
              <a:gd name="T14" fmla="*/ 3076300 w 17678"/>
              <a:gd name="T15" fmla="*/ 777639 h 4663"/>
              <a:gd name="T16" fmla="*/ 3076300 w 17678"/>
              <a:gd name="T17" fmla="*/ 813624 h 4663"/>
              <a:gd name="T18" fmla="*/ 5776028 w 17678"/>
              <a:gd name="T19" fmla="*/ 813624 h 4663"/>
              <a:gd name="T20" fmla="*/ 5776028 w 17678"/>
              <a:gd name="T21" fmla="*/ 813624 h 4663"/>
              <a:gd name="T22" fmla="*/ 5838310 w 17678"/>
              <a:gd name="T23" fmla="*/ 846371 h 4663"/>
              <a:gd name="T24" fmla="*/ 6363927 w 17678"/>
              <a:gd name="T25" fmla="*/ 1677628 h 466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connsiteX0" fmla="*/ 9999 w 9999"/>
              <a:gd name="connsiteY0" fmla="*/ 9998 h 9998"/>
              <a:gd name="connsiteX1" fmla="*/ 0 w 9999"/>
              <a:gd name="connsiteY1" fmla="*/ 9998 h 9998"/>
              <a:gd name="connsiteX2" fmla="*/ 1511 w 9999"/>
              <a:gd name="connsiteY2" fmla="*/ 0 h 9998"/>
              <a:gd name="connsiteX3" fmla="*/ 8334 w 9999"/>
              <a:gd name="connsiteY3" fmla="*/ 0 h 9998"/>
              <a:gd name="connsiteX4" fmla="*/ 9007 w 9999"/>
              <a:gd name="connsiteY4" fmla="*/ 4047 h 9998"/>
              <a:gd name="connsiteX5" fmla="*/ 8909 w 9999"/>
              <a:gd name="connsiteY5" fmla="*/ 4634 h 9998"/>
              <a:gd name="connsiteX6" fmla="*/ 4834 w 9999"/>
              <a:gd name="connsiteY6" fmla="*/ 4634 h 9998"/>
              <a:gd name="connsiteX7" fmla="*/ 4834 w 9999"/>
              <a:gd name="connsiteY7" fmla="*/ 4849 h 9998"/>
              <a:gd name="connsiteX8" fmla="*/ 9076 w 9999"/>
              <a:gd name="connsiteY8" fmla="*/ 4849 h 9998"/>
              <a:gd name="connsiteX9" fmla="*/ 9174 w 9999"/>
              <a:gd name="connsiteY9" fmla="*/ 5044 h 9998"/>
              <a:gd name="connsiteX10" fmla="*/ 9999 w 9999"/>
              <a:gd name="connsiteY10" fmla="*/ 9998 h 9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99" h="9998">
                <a:moveTo>
                  <a:pt x="9999" y="9998"/>
                </a:moveTo>
                <a:lnTo>
                  <a:pt x="0" y="9998"/>
                </a:lnTo>
                <a:lnTo>
                  <a:pt x="1511" y="0"/>
                </a:lnTo>
                <a:lnTo>
                  <a:pt x="8334" y="0"/>
                </a:lnTo>
                <a:lnTo>
                  <a:pt x="9007" y="4047"/>
                </a:lnTo>
                <a:cubicBezTo>
                  <a:pt x="9051" y="4308"/>
                  <a:pt x="8996" y="4634"/>
                  <a:pt x="8909" y="4634"/>
                </a:cubicBezTo>
                <a:lnTo>
                  <a:pt x="4834" y="4634"/>
                </a:lnTo>
                <a:lnTo>
                  <a:pt x="4834" y="4849"/>
                </a:lnTo>
                <a:lnTo>
                  <a:pt x="9076" y="4849"/>
                </a:lnTo>
                <a:cubicBezTo>
                  <a:pt x="9116" y="4849"/>
                  <a:pt x="9154" y="4924"/>
                  <a:pt x="9174" y="5044"/>
                </a:cubicBezTo>
                <a:lnTo>
                  <a:pt x="9999" y="999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55">
            <a:extLst>
              <a:ext uri="{FF2B5EF4-FFF2-40B4-BE49-F238E27FC236}">
                <a16:creationId xmlns:a16="http://schemas.microsoft.com/office/drawing/2014/main" id="{C0C05A23-03A0-4E29-9A4F-B53788A661F6}"/>
              </a:ext>
            </a:extLst>
          </p:cNvPr>
          <p:cNvSpPr txBox="1"/>
          <p:nvPr/>
        </p:nvSpPr>
        <p:spPr>
          <a:xfrm>
            <a:off x="13883001" y="239700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AA45A970-EFC5-43D1-8C54-6EA033C4B83A}"/>
              </a:ext>
            </a:extLst>
          </p:cNvPr>
          <p:cNvSpPr txBox="1">
            <a:spLocks/>
          </p:cNvSpPr>
          <p:nvPr/>
        </p:nvSpPr>
        <p:spPr>
          <a:xfrm>
            <a:off x="7074324" y="299254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55">
            <a:extLst>
              <a:ext uri="{FF2B5EF4-FFF2-40B4-BE49-F238E27FC236}">
                <a16:creationId xmlns:a16="http://schemas.microsoft.com/office/drawing/2014/main" id="{5A150F61-F1CD-4A27-8B04-E14189080F19}"/>
              </a:ext>
            </a:extLst>
          </p:cNvPr>
          <p:cNvSpPr txBox="1"/>
          <p:nvPr/>
        </p:nvSpPr>
        <p:spPr>
          <a:xfrm>
            <a:off x="8762588" y="10852068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7630DF2-C891-4742-BC9D-7668B2F8A35B}"/>
              </a:ext>
            </a:extLst>
          </p:cNvPr>
          <p:cNvSpPr txBox="1">
            <a:spLocks/>
          </p:cNvSpPr>
          <p:nvPr/>
        </p:nvSpPr>
        <p:spPr>
          <a:xfrm>
            <a:off x="2069328" y="1144760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55">
            <a:extLst>
              <a:ext uri="{FF2B5EF4-FFF2-40B4-BE49-F238E27FC236}">
                <a16:creationId xmlns:a16="http://schemas.microsoft.com/office/drawing/2014/main" id="{6C6A5A8E-86B1-4C34-93B5-2360DBC48BAD}"/>
              </a:ext>
            </a:extLst>
          </p:cNvPr>
          <p:cNvSpPr txBox="1"/>
          <p:nvPr/>
        </p:nvSpPr>
        <p:spPr>
          <a:xfrm>
            <a:off x="12545189" y="451077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D2EFD3A-238C-4735-9175-2C4580E905A1}"/>
              </a:ext>
            </a:extLst>
          </p:cNvPr>
          <p:cNvSpPr txBox="1">
            <a:spLocks/>
          </p:cNvSpPr>
          <p:nvPr/>
        </p:nvSpPr>
        <p:spPr>
          <a:xfrm>
            <a:off x="5823075" y="510631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55">
            <a:extLst>
              <a:ext uri="{FF2B5EF4-FFF2-40B4-BE49-F238E27FC236}">
                <a16:creationId xmlns:a16="http://schemas.microsoft.com/office/drawing/2014/main" id="{7498F92A-41C1-491B-8B6B-DED3899EBE99}"/>
              </a:ext>
            </a:extLst>
          </p:cNvPr>
          <p:cNvSpPr txBox="1"/>
          <p:nvPr/>
        </p:nvSpPr>
        <p:spPr>
          <a:xfrm>
            <a:off x="11284322" y="6624538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058702F2-2999-401F-B416-B884D234AF5E}"/>
              </a:ext>
            </a:extLst>
          </p:cNvPr>
          <p:cNvSpPr txBox="1">
            <a:spLocks/>
          </p:cNvSpPr>
          <p:nvPr/>
        </p:nvSpPr>
        <p:spPr>
          <a:xfrm>
            <a:off x="4571826" y="722007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TextBox 55">
            <a:extLst>
              <a:ext uri="{FF2B5EF4-FFF2-40B4-BE49-F238E27FC236}">
                <a16:creationId xmlns:a16="http://schemas.microsoft.com/office/drawing/2014/main" id="{B3852AAB-6629-4C36-8995-45146BAA15AF}"/>
              </a:ext>
            </a:extLst>
          </p:cNvPr>
          <p:cNvSpPr txBox="1"/>
          <p:nvPr/>
        </p:nvSpPr>
        <p:spPr>
          <a:xfrm>
            <a:off x="10007425" y="8738303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61F9E8D-5C81-43B0-A43E-A4729C51DE88}"/>
              </a:ext>
            </a:extLst>
          </p:cNvPr>
          <p:cNvSpPr txBox="1">
            <a:spLocks/>
          </p:cNvSpPr>
          <p:nvPr/>
        </p:nvSpPr>
        <p:spPr>
          <a:xfrm>
            <a:off x="3320577" y="933384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Shape 2623">
            <a:extLst>
              <a:ext uri="{FF2B5EF4-FFF2-40B4-BE49-F238E27FC236}">
                <a16:creationId xmlns:a16="http://schemas.microsoft.com/office/drawing/2014/main" id="{8122AF12-6EE6-4890-B90A-0980D41D9FD0}"/>
              </a:ext>
            </a:extLst>
          </p:cNvPr>
          <p:cNvSpPr>
            <a:spLocks noChangeAspect="1"/>
          </p:cNvSpPr>
          <p:nvPr/>
        </p:nvSpPr>
        <p:spPr>
          <a:xfrm>
            <a:off x="15072394" y="862951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844">
            <a:extLst>
              <a:ext uri="{FF2B5EF4-FFF2-40B4-BE49-F238E27FC236}">
                <a16:creationId xmlns:a16="http://schemas.microsoft.com/office/drawing/2014/main" id="{4577D79F-D2B9-4AC3-82A2-F4D1BF97315B}"/>
              </a:ext>
            </a:extLst>
          </p:cNvPr>
          <p:cNvSpPr>
            <a:spLocks noChangeAspect="1"/>
          </p:cNvSpPr>
          <p:nvPr/>
        </p:nvSpPr>
        <p:spPr>
          <a:xfrm>
            <a:off x="15764706" y="663923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857">
            <a:extLst>
              <a:ext uri="{FF2B5EF4-FFF2-40B4-BE49-F238E27FC236}">
                <a16:creationId xmlns:a16="http://schemas.microsoft.com/office/drawing/2014/main" id="{17CD52C3-94BF-4B57-881F-65341878AA29}"/>
              </a:ext>
            </a:extLst>
          </p:cNvPr>
          <p:cNvSpPr>
            <a:spLocks noChangeAspect="1"/>
          </p:cNvSpPr>
          <p:nvPr/>
        </p:nvSpPr>
        <p:spPr>
          <a:xfrm>
            <a:off x="17117010" y="3334748"/>
            <a:ext cx="514246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790">
            <a:extLst>
              <a:ext uri="{FF2B5EF4-FFF2-40B4-BE49-F238E27FC236}">
                <a16:creationId xmlns:a16="http://schemas.microsoft.com/office/drawing/2014/main" id="{C77A2363-DD68-4D30-BE08-A1E5A1854211}"/>
              </a:ext>
            </a:extLst>
          </p:cNvPr>
          <p:cNvSpPr>
            <a:spLocks noChangeAspect="1"/>
          </p:cNvSpPr>
          <p:nvPr/>
        </p:nvSpPr>
        <p:spPr>
          <a:xfrm>
            <a:off x="14009131" y="11151593"/>
            <a:ext cx="696837" cy="5067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816">
            <a:extLst>
              <a:ext uri="{FF2B5EF4-FFF2-40B4-BE49-F238E27FC236}">
                <a16:creationId xmlns:a16="http://schemas.microsoft.com/office/drawing/2014/main" id="{FA9EC3E3-C0C5-4E74-BBB2-354C6FC47D32}"/>
              </a:ext>
            </a:extLst>
          </p:cNvPr>
          <p:cNvSpPr>
            <a:spLocks noChangeAspect="1"/>
          </p:cNvSpPr>
          <p:nvPr/>
        </p:nvSpPr>
        <p:spPr>
          <a:xfrm>
            <a:off x="16434997" y="4794854"/>
            <a:ext cx="684492" cy="684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83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44F513EB-7F8A-4E6D-AC1E-491F5E26B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092" y="7421803"/>
            <a:ext cx="6947504" cy="4010307"/>
          </a:xfrm>
          <a:custGeom>
            <a:avLst/>
            <a:gdLst>
              <a:gd name="T0" fmla="*/ 12160 w 12161"/>
              <a:gd name="T1" fmla="*/ 3511 h 7022"/>
              <a:gd name="T2" fmla="*/ 6080 w 12161"/>
              <a:gd name="T3" fmla="*/ 0 h 7022"/>
              <a:gd name="T4" fmla="*/ 0 w 12161"/>
              <a:gd name="T5" fmla="*/ 3511 h 7022"/>
              <a:gd name="T6" fmla="*/ 6080 w 12161"/>
              <a:gd name="T7" fmla="*/ 7021 h 7022"/>
              <a:gd name="T8" fmla="*/ 12160 w 12161"/>
              <a:gd name="T9" fmla="*/ 3511 h 7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61" h="7022">
                <a:moveTo>
                  <a:pt x="12160" y="3511"/>
                </a:moveTo>
                <a:lnTo>
                  <a:pt x="6080" y="0"/>
                </a:lnTo>
                <a:lnTo>
                  <a:pt x="0" y="3511"/>
                </a:lnTo>
                <a:lnTo>
                  <a:pt x="6080" y="7021"/>
                </a:lnTo>
                <a:lnTo>
                  <a:pt x="12160" y="351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F64CCDEB-879B-4481-90EA-D21ABDFA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7346" y="6198043"/>
            <a:ext cx="5556996" cy="3209253"/>
          </a:xfrm>
          <a:custGeom>
            <a:avLst/>
            <a:gdLst>
              <a:gd name="T0" fmla="*/ 9728 w 9729"/>
              <a:gd name="T1" fmla="*/ 2809 h 5618"/>
              <a:gd name="T2" fmla="*/ 4864 w 9729"/>
              <a:gd name="T3" fmla="*/ 0 h 5618"/>
              <a:gd name="T4" fmla="*/ 0 w 9729"/>
              <a:gd name="T5" fmla="*/ 2809 h 5618"/>
              <a:gd name="T6" fmla="*/ 4864 w 9729"/>
              <a:gd name="T7" fmla="*/ 5617 h 5618"/>
              <a:gd name="T8" fmla="*/ 9728 w 9729"/>
              <a:gd name="T9" fmla="*/ 2809 h 5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29" h="5618">
                <a:moveTo>
                  <a:pt x="9728" y="2809"/>
                </a:moveTo>
                <a:lnTo>
                  <a:pt x="4864" y="0"/>
                </a:lnTo>
                <a:lnTo>
                  <a:pt x="0" y="2809"/>
                </a:lnTo>
                <a:lnTo>
                  <a:pt x="4864" y="5617"/>
                </a:lnTo>
                <a:lnTo>
                  <a:pt x="9728" y="280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15A5DE8-7BE7-4CA2-9D74-706BB17B5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7802669"/>
            <a:ext cx="3473751" cy="3103454"/>
          </a:xfrm>
          <a:custGeom>
            <a:avLst/>
            <a:gdLst>
              <a:gd name="T0" fmla="*/ 0 w 6082"/>
              <a:gd name="T1" fmla="*/ 5430 h 5431"/>
              <a:gd name="T2" fmla="*/ 6081 w 6082"/>
              <a:gd name="T3" fmla="*/ 1919 h 5431"/>
              <a:gd name="T4" fmla="*/ 4864 w 6082"/>
              <a:gd name="T5" fmla="*/ 0 h 5431"/>
              <a:gd name="T6" fmla="*/ 0 w 6082"/>
              <a:gd name="T7" fmla="*/ 2808 h 5431"/>
              <a:gd name="T8" fmla="*/ 0 w 6082"/>
              <a:gd name="T9" fmla="*/ 5430 h 5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82" h="5431">
                <a:moveTo>
                  <a:pt x="0" y="5430"/>
                </a:moveTo>
                <a:lnTo>
                  <a:pt x="6081" y="1919"/>
                </a:lnTo>
                <a:lnTo>
                  <a:pt x="4864" y="0"/>
                </a:lnTo>
                <a:lnTo>
                  <a:pt x="0" y="2808"/>
                </a:lnTo>
                <a:lnTo>
                  <a:pt x="0" y="543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87507A6-4CAE-43CA-B000-B9ADDE7C1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092" y="7802669"/>
            <a:ext cx="3473751" cy="3103454"/>
          </a:xfrm>
          <a:custGeom>
            <a:avLst/>
            <a:gdLst>
              <a:gd name="T0" fmla="*/ 6080 w 6081"/>
              <a:gd name="T1" fmla="*/ 2808 h 5431"/>
              <a:gd name="T2" fmla="*/ 1216 w 6081"/>
              <a:gd name="T3" fmla="*/ 0 h 5431"/>
              <a:gd name="T4" fmla="*/ 0 w 6081"/>
              <a:gd name="T5" fmla="*/ 1919 h 5431"/>
              <a:gd name="T6" fmla="*/ 6080 w 6081"/>
              <a:gd name="T7" fmla="*/ 5430 h 5431"/>
              <a:gd name="T8" fmla="*/ 6080 w 6081"/>
              <a:gd name="T9" fmla="*/ 2808 h 5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81" h="5431">
                <a:moveTo>
                  <a:pt x="6080" y="2808"/>
                </a:moveTo>
                <a:lnTo>
                  <a:pt x="1216" y="0"/>
                </a:lnTo>
                <a:lnTo>
                  <a:pt x="0" y="1919"/>
                </a:lnTo>
                <a:lnTo>
                  <a:pt x="6080" y="5430"/>
                </a:lnTo>
                <a:lnTo>
                  <a:pt x="6080" y="280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77AB144-EFD4-444B-BAC6-6A92A63DB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9426957"/>
            <a:ext cx="4169006" cy="3503981"/>
          </a:xfrm>
          <a:custGeom>
            <a:avLst/>
            <a:gdLst>
              <a:gd name="T0" fmla="*/ 0 w 7298"/>
              <a:gd name="T1" fmla="*/ 6132 h 6133"/>
              <a:gd name="T2" fmla="*/ 7297 w 7298"/>
              <a:gd name="T3" fmla="*/ 1919 h 6133"/>
              <a:gd name="T4" fmla="*/ 6081 w 7298"/>
              <a:gd name="T5" fmla="*/ 0 h 6133"/>
              <a:gd name="T6" fmla="*/ 0 w 7298"/>
              <a:gd name="T7" fmla="*/ 3510 h 6133"/>
              <a:gd name="T8" fmla="*/ 0 w 7298"/>
              <a:gd name="T9" fmla="*/ 6132 h 6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98" h="6133">
                <a:moveTo>
                  <a:pt x="0" y="6132"/>
                </a:moveTo>
                <a:lnTo>
                  <a:pt x="7297" y="1919"/>
                </a:lnTo>
                <a:lnTo>
                  <a:pt x="6081" y="0"/>
                </a:lnTo>
                <a:lnTo>
                  <a:pt x="0" y="3510"/>
                </a:lnTo>
                <a:lnTo>
                  <a:pt x="0" y="6132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3E0C3A3-F41C-47EF-AFD4-9C1E91350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838" y="9426957"/>
            <a:ext cx="4169006" cy="3503981"/>
          </a:xfrm>
          <a:custGeom>
            <a:avLst/>
            <a:gdLst>
              <a:gd name="T0" fmla="*/ 1216 w 7297"/>
              <a:gd name="T1" fmla="*/ 0 h 6133"/>
              <a:gd name="T2" fmla="*/ 0 w 7297"/>
              <a:gd name="T3" fmla="*/ 1919 h 6133"/>
              <a:gd name="T4" fmla="*/ 7296 w 7297"/>
              <a:gd name="T5" fmla="*/ 6132 h 6133"/>
              <a:gd name="T6" fmla="*/ 7296 w 7297"/>
              <a:gd name="T7" fmla="*/ 3510 h 6133"/>
              <a:gd name="T8" fmla="*/ 1216 w 7297"/>
              <a:gd name="T9" fmla="*/ 0 h 6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97" h="6133">
                <a:moveTo>
                  <a:pt x="1216" y="0"/>
                </a:moveTo>
                <a:lnTo>
                  <a:pt x="0" y="1919"/>
                </a:lnTo>
                <a:lnTo>
                  <a:pt x="7296" y="6132"/>
                </a:lnTo>
                <a:lnTo>
                  <a:pt x="7296" y="3510"/>
                </a:lnTo>
                <a:lnTo>
                  <a:pt x="1216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hape 2827">
            <a:extLst>
              <a:ext uri="{FF2B5EF4-FFF2-40B4-BE49-F238E27FC236}">
                <a16:creationId xmlns:a16="http://schemas.microsoft.com/office/drawing/2014/main" id="{E4E0DD0D-5AA5-41D7-8435-AF14288869D7}"/>
              </a:ext>
            </a:extLst>
          </p:cNvPr>
          <p:cNvSpPr>
            <a:spLocks noChangeAspect="1"/>
          </p:cNvSpPr>
          <p:nvPr/>
        </p:nvSpPr>
        <p:spPr>
          <a:xfrm>
            <a:off x="8164681" y="10780352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TextBox 35">
            <a:extLst>
              <a:ext uri="{FF2B5EF4-FFF2-40B4-BE49-F238E27FC236}">
                <a16:creationId xmlns:a16="http://schemas.microsoft.com/office/drawing/2014/main" id="{172232EA-A56D-43A5-88F3-62FC2CD4EB0C}"/>
              </a:ext>
            </a:extLst>
          </p:cNvPr>
          <p:cNvSpPr txBox="1"/>
          <p:nvPr/>
        </p:nvSpPr>
        <p:spPr>
          <a:xfrm>
            <a:off x="3900939" y="10780352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3" name="Shape 2587">
            <a:extLst>
              <a:ext uri="{FF2B5EF4-FFF2-40B4-BE49-F238E27FC236}">
                <a16:creationId xmlns:a16="http://schemas.microsoft.com/office/drawing/2014/main" id="{2EFB972D-C302-412F-AC57-D5807E682710}"/>
              </a:ext>
            </a:extLst>
          </p:cNvPr>
          <p:cNvSpPr>
            <a:spLocks noChangeAspect="1"/>
          </p:cNvSpPr>
          <p:nvPr/>
        </p:nvSpPr>
        <p:spPr>
          <a:xfrm>
            <a:off x="7740873" y="897178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35">
            <a:extLst>
              <a:ext uri="{FF2B5EF4-FFF2-40B4-BE49-F238E27FC236}">
                <a16:creationId xmlns:a16="http://schemas.microsoft.com/office/drawing/2014/main" id="{2839DD8F-5AB6-439F-A3D4-77972050625D}"/>
              </a:ext>
            </a:extLst>
          </p:cNvPr>
          <p:cNvSpPr txBox="1"/>
          <p:nvPr/>
        </p:nvSpPr>
        <p:spPr>
          <a:xfrm>
            <a:off x="4355324" y="9050849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C58EAEF2-BEB3-47EF-8BEF-A8D6CD103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081" y="4874899"/>
            <a:ext cx="4169007" cy="2405681"/>
          </a:xfrm>
          <a:custGeom>
            <a:avLst/>
            <a:gdLst>
              <a:gd name="T0" fmla="*/ 7297 w 7298"/>
              <a:gd name="T1" fmla="*/ 2106 h 4213"/>
              <a:gd name="T2" fmla="*/ 3648 w 7298"/>
              <a:gd name="T3" fmla="*/ 0 h 4213"/>
              <a:gd name="T4" fmla="*/ 0 w 7298"/>
              <a:gd name="T5" fmla="*/ 2106 h 4213"/>
              <a:gd name="T6" fmla="*/ 3648 w 7298"/>
              <a:gd name="T7" fmla="*/ 4212 h 4213"/>
              <a:gd name="T8" fmla="*/ 7297 w 7298"/>
              <a:gd name="T9" fmla="*/ 2106 h 4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98" h="4213">
                <a:moveTo>
                  <a:pt x="7297" y="2106"/>
                </a:moveTo>
                <a:lnTo>
                  <a:pt x="3648" y="0"/>
                </a:lnTo>
                <a:lnTo>
                  <a:pt x="0" y="2106"/>
                </a:lnTo>
                <a:lnTo>
                  <a:pt x="3648" y="4212"/>
                </a:lnTo>
                <a:lnTo>
                  <a:pt x="7297" y="210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9ACB382-9F48-489B-9B4F-40C312494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6078998"/>
            <a:ext cx="2778497" cy="2700408"/>
          </a:xfrm>
          <a:custGeom>
            <a:avLst/>
            <a:gdLst>
              <a:gd name="T0" fmla="*/ 0 w 4865"/>
              <a:gd name="T1" fmla="*/ 4728 h 4729"/>
              <a:gd name="T2" fmla="*/ 4864 w 4865"/>
              <a:gd name="T3" fmla="*/ 1919 h 4729"/>
              <a:gd name="T4" fmla="*/ 3649 w 4865"/>
              <a:gd name="T5" fmla="*/ 0 h 4729"/>
              <a:gd name="T6" fmla="*/ 0 w 4865"/>
              <a:gd name="T7" fmla="*/ 2106 h 4729"/>
              <a:gd name="T8" fmla="*/ 0 w 4865"/>
              <a:gd name="T9" fmla="*/ 4728 h 4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65" h="4729">
                <a:moveTo>
                  <a:pt x="0" y="4728"/>
                </a:moveTo>
                <a:lnTo>
                  <a:pt x="4864" y="1919"/>
                </a:lnTo>
                <a:lnTo>
                  <a:pt x="3649" y="0"/>
                </a:lnTo>
                <a:lnTo>
                  <a:pt x="0" y="2106"/>
                </a:lnTo>
                <a:lnTo>
                  <a:pt x="0" y="472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EE2E4BA0-59B3-4016-B15B-FC65E3C38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7346" y="6078998"/>
            <a:ext cx="2778497" cy="2700408"/>
          </a:xfrm>
          <a:custGeom>
            <a:avLst/>
            <a:gdLst>
              <a:gd name="T0" fmla="*/ 4864 w 4865"/>
              <a:gd name="T1" fmla="*/ 2106 h 4729"/>
              <a:gd name="T2" fmla="*/ 1216 w 4865"/>
              <a:gd name="T3" fmla="*/ 0 h 4729"/>
              <a:gd name="T4" fmla="*/ 0 w 4865"/>
              <a:gd name="T5" fmla="*/ 1919 h 4729"/>
              <a:gd name="T6" fmla="*/ 4864 w 4865"/>
              <a:gd name="T7" fmla="*/ 4728 h 4729"/>
              <a:gd name="T8" fmla="*/ 4864 w 4865"/>
              <a:gd name="T9" fmla="*/ 2106 h 4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65" h="4729">
                <a:moveTo>
                  <a:pt x="4864" y="2106"/>
                </a:moveTo>
                <a:lnTo>
                  <a:pt x="1216" y="0"/>
                </a:lnTo>
                <a:lnTo>
                  <a:pt x="0" y="1919"/>
                </a:lnTo>
                <a:lnTo>
                  <a:pt x="4864" y="4728"/>
                </a:lnTo>
                <a:lnTo>
                  <a:pt x="4864" y="21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Shape 2810">
            <a:extLst>
              <a:ext uri="{FF2B5EF4-FFF2-40B4-BE49-F238E27FC236}">
                <a16:creationId xmlns:a16="http://schemas.microsoft.com/office/drawing/2014/main" id="{165A0522-6FC1-4874-A2AF-2B8882E4625A}"/>
              </a:ext>
            </a:extLst>
          </p:cNvPr>
          <p:cNvSpPr>
            <a:spLocks noChangeAspect="1"/>
          </p:cNvSpPr>
          <p:nvPr/>
        </p:nvSpPr>
        <p:spPr>
          <a:xfrm>
            <a:off x="7313734" y="6972109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TextBox 35">
            <a:extLst>
              <a:ext uri="{FF2B5EF4-FFF2-40B4-BE49-F238E27FC236}">
                <a16:creationId xmlns:a16="http://schemas.microsoft.com/office/drawing/2014/main" id="{8F034247-F9DD-4396-A74F-3ED6656A5683}"/>
              </a:ext>
            </a:extLst>
          </p:cNvPr>
          <p:cNvSpPr txBox="1"/>
          <p:nvPr/>
        </p:nvSpPr>
        <p:spPr>
          <a:xfrm>
            <a:off x="4727747" y="7169914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8958CA1-7995-42B8-B721-158D2D14C316}"/>
              </a:ext>
            </a:extLst>
          </p:cNvPr>
          <p:cNvSpPr txBox="1">
            <a:spLocks/>
          </p:cNvSpPr>
          <p:nvPr/>
        </p:nvSpPr>
        <p:spPr>
          <a:xfrm>
            <a:off x="8600274" y="367361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55">
            <a:extLst>
              <a:ext uri="{FF2B5EF4-FFF2-40B4-BE49-F238E27FC236}">
                <a16:creationId xmlns:a16="http://schemas.microsoft.com/office/drawing/2014/main" id="{0531B016-CCC1-4AD4-BC93-93451D2355CC}"/>
              </a:ext>
            </a:extLst>
          </p:cNvPr>
          <p:cNvSpPr txBox="1"/>
          <p:nvPr/>
        </p:nvSpPr>
        <p:spPr>
          <a:xfrm>
            <a:off x="8600274" y="307313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5C6BCF3-36BD-4A56-B7E4-63DB67776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335" y="3671024"/>
            <a:ext cx="2778499" cy="1604626"/>
          </a:xfrm>
          <a:custGeom>
            <a:avLst/>
            <a:gdLst>
              <a:gd name="T0" fmla="*/ 4864 w 4865"/>
              <a:gd name="T1" fmla="*/ 1405 h 2810"/>
              <a:gd name="T2" fmla="*/ 2432 w 4865"/>
              <a:gd name="T3" fmla="*/ 0 h 2810"/>
              <a:gd name="T4" fmla="*/ 0 w 4865"/>
              <a:gd name="T5" fmla="*/ 1405 h 2810"/>
              <a:gd name="T6" fmla="*/ 2432 w 4865"/>
              <a:gd name="T7" fmla="*/ 2809 h 2810"/>
              <a:gd name="T8" fmla="*/ 4864 w 4865"/>
              <a:gd name="T9" fmla="*/ 1405 h 2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65" h="2810">
                <a:moveTo>
                  <a:pt x="4864" y="1405"/>
                </a:moveTo>
                <a:lnTo>
                  <a:pt x="2432" y="0"/>
                </a:lnTo>
                <a:lnTo>
                  <a:pt x="0" y="1405"/>
                </a:lnTo>
                <a:lnTo>
                  <a:pt x="2432" y="2809"/>
                </a:lnTo>
                <a:lnTo>
                  <a:pt x="4864" y="140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5D75596-7A1C-43F4-BC66-1D6D3E670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4462001"/>
            <a:ext cx="2085763" cy="2299880"/>
          </a:xfrm>
          <a:custGeom>
            <a:avLst/>
            <a:gdLst>
              <a:gd name="T0" fmla="*/ 0 w 3650"/>
              <a:gd name="T1" fmla="*/ 1404 h 4027"/>
              <a:gd name="T2" fmla="*/ 0 w 3650"/>
              <a:gd name="T3" fmla="*/ 4026 h 4027"/>
              <a:gd name="T4" fmla="*/ 3649 w 3650"/>
              <a:gd name="T5" fmla="*/ 1919 h 4027"/>
              <a:gd name="T6" fmla="*/ 2432 w 3650"/>
              <a:gd name="T7" fmla="*/ 0 h 4027"/>
              <a:gd name="T8" fmla="*/ 0 w 3650"/>
              <a:gd name="T9" fmla="*/ 1404 h 40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50" h="4027">
                <a:moveTo>
                  <a:pt x="0" y="1404"/>
                </a:moveTo>
                <a:lnTo>
                  <a:pt x="0" y="4026"/>
                </a:lnTo>
                <a:lnTo>
                  <a:pt x="3649" y="1919"/>
                </a:lnTo>
                <a:lnTo>
                  <a:pt x="2432" y="0"/>
                </a:lnTo>
                <a:lnTo>
                  <a:pt x="0" y="14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8C6AA80E-1631-4AB2-9276-08F0B34D6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081" y="4474596"/>
            <a:ext cx="2083244" cy="2299882"/>
          </a:xfrm>
          <a:custGeom>
            <a:avLst/>
            <a:gdLst>
              <a:gd name="T0" fmla="*/ 3648 w 3649"/>
              <a:gd name="T1" fmla="*/ 1404 h 4026"/>
              <a:gd name="T2" fmla="*/ 1216 w 3649"/>
              <a:gd name="T3" fmla="*/ 0 h 4026"/>
              <a:gd name="T4" fmla="*/ 0 w 3649"/>
              <a:gd name="T5" fmla="*/ 1919 h 4026"/>
              <a:gd name="T6" fmla="*/ 3648 w 3649"/>
              <a:gd name="T7" fmla="*/ 4025 h 4026"/>
              <a:gd name="T8" fmla="*/ 3648 w 3649"/>
              <a:gd name="T9" fmla="*/ 1404 h 4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49" h="4026">
                <a:moveTo>
                  <a:pt x="3648" y="1404"/>
                </a:moveTo>
                <a:lnTo>
                  <a:pt x="1216" y="0"/>
                </a:lnTo>
                <a:lnTo>
                  <a:pt x="0" y="1919"/>
                </a:lnTo>
                <a:lnTo>
                  <a:pt x="3648" y="4025"/>
                </a:lnTo>
                <a:lnTo>
                  <a:pt x="3648" y="140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Shape 2546">
            <a:extLst>
              <a:ext uri="{FF2B5EF4-FFF2-40B4-BE49-F238E27FC236}">
                <a16:creationId xmlns:a16="http://schemas.microsoft.com/office/drawing/2014/main" id="{65CEC973-467A-4E5D-B4AF-BA3E490EAB9E}"/>
              </a:ext>
            </a:extLst>
          </p:cNvPr>
          <p:cNvSpPr>
            <a:spLocks noChangeAspect="1"/>
          </p:cNvSpPr>
          <p:nvPr/>
        </p:nvSpPr>
        <p:spPr>
          <a:xfrm>
            <a:off x="6987245" y="518461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TextBox 35">
            <a:extLst>
              <a:ext uri="{FF2B5EF4-FFF2-40B4-BE49-F238E27FC236}">
                <a16:creationId xmlns:a16="http://schemas.microsoft.com/office/drawing/2014/main" id="{80619956-8770-4B17-9825-2025FD5BA99E}"/>
              </a:ext>
            </a:extLst>
          </p:cNvPr>
          <p:cNvSpPr txBox="1"/>
          <p:nvPr/>
        </p:nvSpPr>
        <p:spPr>
          <a:xfrm>
            <a:off x="5117735" y="5349310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6D36D78-7EBE-4273-B5B6-D8EA72CEA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0589" y="2506897"/>
            <a:ext cx="1390508" cy="803574"/>
          </a:xfrm>
          <a:custGeom>
            <a:avLst/>
            <a:gdLst>
              <a:gd name="T0" fmla="*/ 2432 w 2433"/>
              <a:gd name="T1" fmla="*/ 702 h 1406"/>
              <a:gd name="T2" fmla="*/ 1216 w 2433"/>
              <a:gd name="T3" fmla="*/ 0 h 1406"/>
              <a:gd name="T4" fmla="*/ 0 w 2433"/>
              <a:gd name="T5" fmla="*/ 702 h 1406"/>
              <a:gd name="T6" fmla="*/ 1216 w 2433"/>
              <a:gd name="T7" fmla="*/ 1405 h 1406"/>
              <a:gd name="T8" fmla="*/ 2432 w 2433"/>
              <a:gd name="T9" fmla="*/ 702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3" h="1406">
                <a:moveTo>
                  <a:pt x="2432" y="702"/>
                </a:moveTo>
                <a:lnTo>
                  <a:pt x="1216" y="0"/>
                </a:lnTo>
                <a:lnTo>
                  <a:pt x="0" y="702"/>
                </a:lnTo>
                <a:lnTo>
                  <a:pt x="1216" y="1405"/>
                </a:lnTo>
                <a:lnTo>
                  <a:pt x="2432" y="70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D0B58A2C-3F32-4643-B74B-27A306029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25" y="2909943"/>
            <a:ext cx="1390508" cy="1899354"/>
          </a:xfrm>
          <a:custGeom>
            <a:avLst/>
            <a:gdLst>
              <a:gd name="T0" fmla="*/ 0 w 2433"/>
              <a:gd name="T1" fmla="*/ 3323 h 3324"/>
              <a:gd name="T2" fmla="*/ 2432 w 2433"/>
              <a:gd name="T3" fmla="*/ 1918 h 3324"/>
              <a:gd name="T4" fmla="*/ 1216 w 2433"/>
              <a:gd name="T5" fmla="*/ 0 h 3324"/>
              <a:gd name="T6" fmla="*/ 0 w 2433"/>
              <a:gd name="T7" fmla="*/ 702 h 3324"/>
              <a:gd name="T8" fmla="*/ 0 w 2433"/>
              <a:gd name="T9" fmla="*/ 3323 h 3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3" h="3324">
                <a:moveTo>
                  <a:pt x="0" y="3323"/>
                </a:moveTo>
                <a:lnTo>
                  <a:pt x="2432" y="1918"/>
                </a:lnTo>
                <a:lnTo>
                  <a:pt x="1216" y="0"/>
                </a:lnTo>
                <a:lnTo>
                  <a:pt x="0" y="702"/>
                </a:lnTo>
                <a:lnTo>
                  <a:pt x="0" y="332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37C724C8-3003-4DFA-9345-1F825D407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335" y="2909943"/>
            <a:ext cx="1390508" cy="1899354"/>
          </a:xfrm>
          <a:custGeom>
            <a:avLst/>
            <a:gdLst>
              <a:gd name="T0" fmla="*/ 2432 w 2433"/>
              <a:gd name="T1" fmla="*/ 702 h 3324"/>
              <a:gd name="T2" fmla="*/ 1216 w 2433"/>
              <a:gd name="T3" fmla="*/ 0 h 3324"/>
              <a:gd name="T4" fmla="*/ 0 w 2433"/>
              <a:gd name="T5" fmla="*/ 1918 h 3324"/>
              <a:gd name="T6" fmla="*/ 2432 w 2433"/>
              <a:gd name="T7" fmla="*/ 3323 h 3324"/>
              <a:gd name="T8" fmla="*/ 2432 w 2433"/>
              <a:gd name="T9" fmla="*/ 702 h 3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33" h="3324">
                <a:moveTo>
                  <a:pt x="2432" y="702"/>
                </a:moveTo>
                <a:lnTo>
                  <a:pt x="1216" y="0"/>
                </a:lnTo>
                <a:lnTo>
                  <a:pt x="0" y="1918"/>
                </a:lnTo>
                <a:lnTo>
                  <a:pt x="2432" y="3323"/>
                </a:lnTo>
                <a:lnTo>
                  <a:pt x="2432" y="70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hape 2790">
            <a:extLst>
              <a:ext uri="{FF2B5EF4-FFF2-40B4-BE49-F238E27FC236}">
                <a16:creationId xmlns:a16="http://schemas.microsoft.com/office/drawing/2014/main" id="{06930DC8-D633-44ED-8E2C-DD087CA3D26C}"/>
              </a:ext>
            </a:extLst>
          </p:cNvPr>
          <p:cNvSpPr>
            <a:spLocks noChangeAspect="1"/>
          </p:cNvSpPr>
          <p:nvPr/>
        </p:nvSpPr>
        <p:spPr>
          <a:xfrm>
            <a:off x="6560106" y="3537205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5">
            <a:extLst>
              <a:ext uri="{FF2B5EF4-FFF2-40B4-BE49-F238E27FC236}">
                <a16:creationId xmlns:a16="http://schemas.microsoft.com/office/drawing/2014/main" id="{FB4259B9-A445-417B-A0E3-E039F19EF83D}"/>
              </a:ext>
            </a:extLst>
          </p:cNvPr>
          <p:cNvSpPr txBox="1"/>
          <p:nvPr/>
        </p:nvSpPr>
        <p:spPr>
          <a:xfrm>
            <a:off x="5547952" y="3580605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67774900-4CE4-4D19-8B98-C9B74180E323}"/>
              </a:ext>
            </a:extLst>
          </p:cNvPr>
          <p:cNvSpPr txBox="1">
            <a:spLocks/>
          </p:cNvSpPr>
          <p:nvPr/>
        </p:nvSpPr>
        <p:spPr>
          <a:xfrm>
            <a:off x="9277509" y="530318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5">
            <a:extLst>
              <a:ext uri="{FF2B5EF4-FFF2-40B4-BE49-F238E27FC236}">
                <a16:creationId xmlns:a16="http://schemas.microsoft.com/office/drawing/2014/main" id="{C524182C-6AF0-4423-B7D6-361138BD8087}"/>
              </a:ext>
            </a:extLst>
          </p:cNvPr>
          <p:cNvSpPr txBox="1"/>
          <p:nvPr/>
        </p:nvSpPr>
        <p:spPr>
          <a:xfrm>
            <a:off x="9277509" y="470269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6EEAF605-F475-4F4D-8334-85BD592FA00C}"/>
              </a:ext>
            </a:extLst>
          </p:cNvPr>
          <p:cNvSpPr txBox="1">
            <a:spLocks/>
          </p:cNvSpPr>
          <p:nvPr/>
        </p:nvSpPr>
        <p:spPr>
          <a:xfrm>
            <a:off x="9954744" y="6932748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D908F82-B151-4A76-8ACD-9B0742B7BEB7}"/>
              </a:ext>
            </a:extLst>
          </p:cNvPr>
          <p:cNvSpPr txBox="1"/>
          <p:nvPr/>
        </p:nvSpPr>
        <p:spPr>
          <a:xfrm>
            <a:off x="9954744" y="633226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A738C4D-CDDC-456F-9811-A3D2471C1543}"/>
              </a:ext>
            </a:extLst>
          </p:cNvPr>
          <p:cNvSpPr txBox="1">
            <a:spLocks/>
          </p:cNvSpPr>
          <p:nvPr/>
        </p:nvSpPr>
        <p:spPr>
          <a:xfrm>
            <a:off x="10631979" y="8562316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5">
            <a:extLst>
              <a:ext uri="{FF2B5EF4-FFF2-40B4-BE49-F238E27FC236}">
                <a16:creationId xmlns:a16="http://schemas.microsoft.com/office/drawing/2014/main" id="{70F68AAA-69E4-41FA-961E-05977F7D2460}"/>
              </a:ext>
            </a:extLst>
          </p:cNvPr>
          <p:cNvSpPr txBox="1"/>
          <p:nvPr/>
        </p:nvSpPr>
        <p:spPr>
          <a:xfrm>
            <a:off x="10631979" y="79618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4083AE42-C799-498F-BF86-EB05DC93924C}"/>
              </a:ext>
            </a:extLst>
          </p:cNvPr>
          <p:cNvSpPr txBox="1">
            <a:spLocks/>
          </p:cNvSpPr>
          <p:nvPr/>
        </p:nvSpPr>
        <p:spPr>
          <a:xfrm>
            <a:off x="11309214" y="10191885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55">
            <a:extLst>
              <a:ext uri="{FF2B5EF4-FFF2-40B4-BE49-F238E27FC236}">
                <a16:creationId xmlns:a16="http://schemas.microsoft.com/office/drawing/2014/main" id="{E9708B76-EC35-4CF1-9FF3-42A5F9E3C176}"/>
              </a:ext>
            </a:extLst>
          </p:cNvPr>
          <p:cNvSpPr txBox="1"/>
          <p:nvPr/>
        </p:nvSpPr>
        <p:spPr>
          <a:xfrm>
            <a:off x="11309214" y="95914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4" name="Trapecio 63">
            <a:extLst>
              <a:ext uri="{FF2B5EF4-FFF2-40B4-BE49-F238E27FC236}">
                <a16:creationId xmlns:a16="http://schemas.microsoft.com/office/drawing/2014/main" id="{56B04321-8982-4336-9A3C-BE1B8E36B849}"/>
              </a:ext>
            </a:extLst>
          </p:cNvPr>
          <p:cNvSpPr/>
          <p:nvPr/>
        </p:nvSpPr>
        <p:spPr>
          <a:xfrm>
            <a:off x="16726690" y="3367186"/>
            <a:ext cx="1152939" cy="612851"/>
          </a:xfrm>
          <a:prstGeom prst="trapezoid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rapecio 64">
            <a:extLst>
              <a:ext uri="{FF2B5EF4-FFF2-40B4-BE49-F238E27FC236}">
                <a16:creationId xmlns:a16="http://schemas.microsoft.com/office/drawing/2014/main" id="{23EDC403-151F-489D-B653-E9DAA6A13378}"/>
              </a:ext>
            </a:extLst>
          </p:cNvPr>
          <p:cNvSpPr/>
          <p:nvPr/>
        </p:nvSpPr>
        <p:spPr>
          <a:xfrm>
            <a:off x="19435630" y="9869945"/>
            <a:ext cx="1152939" cy="612851"/>
          </a:xfrm>
          <a:prstGeom prst="trapezoid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rapecio 65">
            <a:extLst>
              <a:ext uri="{FF2B5EF4-FFF2-40B4-BE49-F238E27FC236}">
                <a16:creationId xmlns:a16="http://schemas.microsoft.com/office/drawing/2014/main" id="{A43CD160-67B2-40DB-B243-64C5F93FEF8E}"/>
              </a:ext>
            </a:extLst>
          </p:cNvPr>
          <p:cNvSpPr/>
          <p:nvPr/>
        </p:nvSpPr>
        <p:spPr>
          <a:xfrm>
            <a:off x="18758395" y="8244256"/>
            <a:ext cx="1152939" cy="612851"/>
          </a:xfrm>
          <a:prstGeom prst="trapezoid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rapecio 66">
            <a:extLst>
              <a:ext uri="{FF2B5EF4-FFF2-40B4-BE49-F238E27FC236}">
                <a16:creationId xmlns:a16="http://schemas.microsoft.com/office/drawing/2014/main" id="{11F34378-1C53-45F0-BD27-893CE53A1FD8}"/>
              </a:ext>
            </a:extLst>
          </p:cNvPr>
          <p:cNvSpPr/>
          <p:nvPr/>
        </p:nvSpPr>
        <p:spPr>
          <a:xfrm>
            <a:off x="18081160" y="6618566"/>
            <a:ext cx="1152939" cy="612851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rapecio 67">
            <a:extLst>
              <a:ext uri="{FF2B5EF4-FFF2-40B4-BE49-F238E27FC236}">
                <a16:creationId xmlns:a16="http://schemas.microsoft.com/office/drawing/2014/main" id="{E436993C-9A3E-4265-AAA7-55EBA2197217}"/>
              </a:ext>
            </a:extLst>
          </p:cNvPr>
          <p:cNvSpPr/>
          <p:nvPr/>
        </p:nvSpPr>
        <p:spPr>
          <a:xfrm>
            <a:off x="17403925" y="4992876"/>
            <a:ext cx="1152939" cy="612851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562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EFFE285C-3F18-4E40-8692-E4981900D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2869" y="10797169"/>
            <a:ext cx="11156096" cy="1580013"/>
          </a:xfrm>
          <a:custGeom>
            <a:avLst/>
            <a:gdLst>
              <a:gd name="T0" fmla="*/ 0 w 17935"/>
              <a:gd name="T1" fmla="*/ 2538 h 2539"/>
              <a:gd name="T2" fmla="*/ 17934 w 17935"/>
              <a:gd name="T3" fmla="*/ 2538 h 2539"/>
              <a:gd name="T4" fmla="*/ 16298 w 17935"/>
              <a:gd name="T5" fmla="*/ 0 h 2539"/>
              <a:gd name="T6" fmla="*/ 1636 w 17935"/>
              <a:gd name="T7" fmla="*/ 0 h 2539"/>
              <a:gd name="T8" fmla="*/ 0 w 17935"/>
              <a:gd name="T9" fmla="*/ 2538 h 2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35" h="2539">
                <a:moveTo>
                  <a:pt x="0" y="2538"/>
                </a:moveTo>
                <a:lnTo>
                  <a:pt x="17934" y="2538"/>
                </a:lnTo>
                <a:lnTo>
                  <a:pt x="16298" y="0"/>
                </a:lnTo>
                <a:lnTo>
                  <a:pt x="1636" y="0"/>
                </a:lnTo>
                <a:lnTo>
                  <a:pt x="0" y="253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BB13218-8736-4E16-89AE-BFB22022C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815" y="9033369"/>
            <a:ext cx="8972608" cy="1580013"/>
          </a:xfrm>
          <a:custGeom>
            <a:avLst/>
            <a:gdLst>
              <a:gd name="T0" fmla="*/ 1648 w 14423"/>
              <a:gd name="T1" fmla="*/ 0 h 2539"/>
              <a:gd name="T2" fmla="*/ 0 w 14423"/>
              <a:gd name="T3" fmla="*/ 2538 h 2539"/>
              <a:gd name="T4" fmla="*/ 14422 w 14423"/>
              <a:gd name="T5" fmla="*/ 2538 h 2539"/>
              <a:gd name="T6" fmla="*/ 12774 w 14423"/>
              <a:gd name="T7" fmla="*/ 0 h 2539"/>
              <a:gd name="T8" fmla="*/ 1648 w 14423"/>
              <a:gd name="T9" fmla="*/ 0 h 2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23" h="2539">
                <a:moveTo>
                  <a:pt x="1648" y="0"/>
                </a:moveTo>
                <a:lnTo>
                  <a:pt x="0" y="2538"/>
                </a:lnTo>
                <a:lnTo>
                  <a:pt x="14422" y="2538"/>
                </a:lnTo>
                <a:lnTo>
                  <a:pt x="12774" y="0"/>
                </a:lnTo>
                <a:lnTo>
                  <a:pt x="164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F1DF55F-036D-4EC1-9440-B450F616D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3790" y="7277800"/>
            <a:ext cx="6791860" cy="1580013"/>
          </a:xfrm>
          <a:custGeom>
            <a:avLst/>
            <a:gdLst>
              <a:gd name="T0" fmla="*/ 0 w 10918"/>
              <a:gd name="T1" fmla="*/ 2540 h 2541"/>
              <a:gd name="T2" fmla="*/ 10917 w 10918"/>
              <a:gd name="T3" fmla="*/ 2540 h 2541"/>
              <a:gd name="T4" fmla="*/ 9357 w 10918"/>
              <a:gd name="T5" fmla="*/ 0 h 2541"/>
              <a:gd name="T6" fmla="*/ 1561 w 10918"/>
              <a:gd name="T7" fmla="*/ 0 h 2541"/>
              <a:gd name="T8" fmla="*/ 0 w 10918"/>
              <a:gd name="T9" fmla="*/ 2540 h 2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18" h="2541">
                <a:moveTo>
                  <a:pt x="0" y="2540"/>
                </a:moveTo>
                <a:lnTo>
                  <a:pt x="10917" y="2540"/>
                </a:lnTo>
                <a:lnTo>
                  <a:pt x="9357" y="0"/>
                </a:lnTo>
                <a:lnTo>
                  <a:pt x="1561" y="0"/>
                </a:lnTo>
                <a:lnTo>
                  <a:pt x="0" y="254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C39D250-B8CB-4B3C-A468-2D4206D1D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8901" y="5535946"/>
            <a:ext cx="4720838" cy="1580013"/>
          </a:xfrm>
          <a:custGeom>
            <a:avLst/>
            <a:gdLst>
              <a:gd name="T0" fmla="*/ 1478 w 7587"/>
              <a:gd name="T1" fmla="*/ 0 h 2540"/>
              <a:gd name="T2" fmla="*/ 0 w 7587"/>
              <a:gd name="T3" fmla="*/ 2539 h 2540"/>
              <a:gd name="T4" fmla="*/ 7586 w 7587"/>
              <a:gd name="T5" fmla="*/ 2539 h 2540"/>
              <a:gd name="T6" fmla="*/ 6108 w 7587"/>
              <a:gd name="T7" fmla="*/ 0 h 2540"/>
              <a:gd name="T8" fmla="*/ 1478 w 7587"/>
              <a:gd name="T9" fmla="*/ 0 h 2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87" h="2540">
                <a:moveTo>
                  <a:pt x="1478" y="0"/>
                </a:moveTo>
                <a:lnTo>
                  <a:pt x="0" y="2539"/>
                </a:lnTo>
                <a:lnTo>
                  <a:pt x="7586" y="2539"/>
                </a:lnTo>
                <a:lnTo>
                  <a:pt x="6108" y="0"/>
                </a:lnTo>
                <a:lnTo>
                  <a:pt x="147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E9C47DE-C92D-48A4-9A61-0D3FE42D3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2695" y="3058946"/>
            <a:ext cx="2767765" cy="2317902"/>
          </a:xfrm>
          <a:custGeom>
            <a:avLst/>
            <a:gdLst>
              <a:gd name="T0" fmla="*/ 2225 w 4451"/>
              <a:gd name="T1" fmla="*/ 0 h 3725"/>
              <a:gd name="T2" fmla="*/ 0 w 4451"/>
              <a:gd name="T3" fmla="*/ 3724 h 3725"/>
              <a:gd name="T4" fmla="*/ 4450 w 4451"/>
              <a:gd name="T5" fmla="*/ 3724 h 3725"/>
              <a:gd name="T6" fmla="*/ 2225 w 4451"/>
              <a:gd name="T7" fmla="*/ 0 h 3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51" h="3725">
                <a:moveTo>
                  <a:pt x="2225" y="0"/>
                </a:moveTo>
                <a:lnTo>
                  <a:pt x="0" y="3724"/>
                </a:lnTo>
                <a:lnTo>
                  <a:pt x="4450" y="3724"/>
                </a:lnTo>
                <a:lnTo>
                  <a:pt x="222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55">
            <a:extLst>
              <a:ext uri="{FF2B5EF4-FFF2-40B4-BE49-F238E27FC236}">
                <a16:creationId xmlns:a16="http://schemas.microsoft.com/office/drawing/2014/main" id="{081A4C5F-E352-47C9-A5B1-0EFDFF72148D}"/>
              </a:ext>
            </a:extLst>
          </p:cNvPr>
          <p:cNvSpPr txBox="1"/>
          <p:nvPr/>
        </p:nvSpPr>
        <p:spPr>
          <a:xfrm>
            <a:off x="16610144" y="448963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4" name="TextBox 55">
            <a:extLst>
              <a:ext uri="{FF2B5EF4-FFF2-40B4-BE49-F238E27FC236}">
                <a16:creationId xmlns:a16="http://schemas.microsoft.com/office/drawing/2014/main" id="{770E2138-1810-4A55-A43F-ACD7B9327212}"/>
              </a:ext>
            </a:extLst>
          </p:cNvPr>
          <p:cNvSpPr txBox="1"/>
          <p:nvPr/>
        </p:nvSpPr>
        <p:spPr>
          <a:xfrm>
            <a:off x="16516776" y="11294788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TextBox 55">
            <a:extLst>
              <a:ext uri="{FF2B5EF4-FFF2-40B4-BE49-F238E27FC236}">
                <a16:creationId xmlns:a16="http://schemas.microsoft.com/office/drawing/2014/main" id="{068536BD-0B2E-4125-B3B3-FAACDB0B99B9}"/>
              </a:ext>
            </a:extLst>
          </p:cNvPr>
          <p:cNvSpPr txBox="1"/>
          <p:nvPr/>
        </p:nvSpPr>
        <p:spPr>
          <a:xfrm>
            <a:off x="16569606" y="6033565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TextBox 55">
            <a:extLst>
              <a:ext uri="{FF2B5EF4-FFF2-40B4-BE49-F238E27FC236}">
                <a16:creationId xmlns:a16="http://schemas.microsoft.com/office/drawing/2014/main" id="{3F318232-589B-410F-88DB-CF0BDCB2628D}"/>
              </a:ext>
            </a:extLst>
          </p:cNvPr>
          <p:cNvSpPr txBox="1"/>
          <p:nvPr/>
        </p:nvSpPr>
        <p:spPr>
          <a:xfrm>
            <a:off x="16555197" y="777541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TextBox 55">
            <a:extLst>
              <a:ext uri="{FF2B5EF4-FFF2-40B4-BE49-F238E27FC236}">
                <a16:creationId xmlns:a16="http://schemas.microsoft.com/office/drawing/2014/main" id="{81E87A35-0E7E-4B5E-9CC7-2EAFBF91B499}"/>
              </a:ext>
            </a:extLst>
          </p:cNvPr>
          <p:cNvSpPr txBox="1"/>
          <p:nvPr/>
        </p:nvSpPr>
        <p:spPr>
          <a:xfrm>
            <a:off x="16532772" y="953098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EE0E3F9-FF3A-4457-B8E1-A9BCA7612300}"/>
              </a:ext>
            </a:extLst>
          </p:cNvPr>
          <p:cNvSpPr txBox="1">
            <a:spLocks/>
          </p:cNvSpPr>
          <p:nvPr/>
        </p:nvSpPr>
        <p:spPr>
          <a:xfrm>
            <a:off x="7548584" y="367027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6D7C2B9-99AF-4548-BB34-7FDB076F85AC}"/>
              </a:ext>
            </a:extLst>
          </p:cNvPr>
          <p:cNvSpPr txBox="1">
            <a:spLocks/>
          </p:cNvSpPr>
          <p:nvPr/>
        </p:nvSpPr>
        <p:spPr>
          <a:xfrm>
            <a:off x="6491128" y="551259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B3489199-CE46-45A5-84E6-E192DC87BA2F}"/>
              </a:ext>
            </a:extLst>
          </p:cNvPr>
          <p:cNvSpPr txBox="1">
            <a:spLocks/>
          </p:cNvSpPr>
          <p:nvPr/>
        </p:nvSpPr>
        <p:spPr>
          <a:xfrm>
            <a:off x="5433672" y="736034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E45AFF1-13FF-4B27-B764-DE2C0B9715CF}"/>
              </a:ext>
            </a:extLst>
          </p:cNvPr>
          <p:cNvSpPr txBox="1">
            <a:spLocks/>
          </p:cNvSpPr>
          <p:nvPr/>
        </p:nvSpPr>
        <p:spPr>
          <a:xfrm>
            <a:off x="4376215" y="919723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E69EEEC-5E21-451E-9AC0-67F60846C29F}"/>
              </a:ext>
            </a:extLst>
          </p:cNvPr>
          <p:cNvSpPr txBox="1">
            <a:spLocks/>
          </p:cNvSpPr>
          <p:nvPr/>
        </p:nvSpPr>
        <p:spPr>
          <a:xfrm>
            <a:off x="3318758" y="1103955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Paralelogramo 53">
            <a:extLst>
              <a:ext uri="{FF2B5EF4-FFF2-40B4-BE49-F238E27FC236}">
                <a16:creationId xmlns:a16="http://schemas.microsoft.com/office/drawing/2014/main" id="{565D691D-8E04-48EE-B6DE-572437C34667}"/>
              </a:ext>
            </a:extLst>
          </p:cNvPr>
          <p:cNvSpPr/>
          <p:nvPr/>
        </p:nvSpPr>
        <p:spPr>
          <a:xfrm>
            <a:off x="5750651" y="3670279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Paralelogramo 54">
            <a:extLst>
              <a:ext uri="{FF2B5EF4-FFF2-40B4-BE49-F238E27FC236}">
                <a16:creationId xmlns:a16="http://schemas.microsoft.com/office/drawing/2014/main" id="{3560A31B-C91F-4752-90BF-0D1209FAC5E6}"/>
              </a:ext>
            </a:extLst>
          </p:cNvPr>
          <p:cNvSpPr/>
          <p:nvPr/>
        </p:nvSpPr>
        <p:spPr>
          <a:xfrm>
            <a:off x="1520825" y="11039557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aralelogramo 55">
            <a:extLst>
              <a:ext uri="{FF2B5EF4-FFF2-40B4-BE49-F238E27FC236}">
                <a16:creationId xmlns:a16="http://schemas.microsoft.com/office/drawing/2014/main" id="{ED88780B-DEA9-4538-A562-9FE9FE78AE89}"/>
              </a:ext>
            </a:extLst>
          </p:cNvPr>
          <p:cNvSpPr/>
          <p:nvPr/>
        </p:nvSpPr>
        <p:spPr>
          <a:xfrm>
            <a:off x="4700051" y="5512596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Paralelogramo 56">
            <a:extLst>
              <a:ext uri="{FF2B5EF4-FFF2-40B4-BE49-F238E27FC236}">
                <a16:creationId xmlns:a16="http://schemas.microsoft.com/office/drawing/2014/main" id="{16007CF8-2C0C-4094-B067-EABA744D4CBA}"/>
              </a:ext>
            </a:extLst>
          </p:cNvPr>
          <p:cNvSpPr/>
          <p:nvPr/>
        </p:nvSpPr>
        <p:spPr>
          <a:xfrm>
            <a:off x="3635739" y="7360350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aralelogramo 57">
            <a:extLst>
              <a:ext uri="{FF2B5EF4-FFF2-40B4-BE49-F238E27FC236}">
                <a16:creationId xmlns:a16="http://schemas.microsoft.com/office/drawing/2014/main" id="{2ADF6469-D50B-4C7F-9BC9-AB5201BEA1E2}"/>
              </a:ext>
            </a:extLst>
          </p:cNvPr>
          <p:cNvSpPr/>
          <p:nvPr/>
        </p:nvSpPr>
        <p:spPr>
          <a:xfrm>
            <a:off x="2578282" y="9197234"/>
            <a:ext cx="1797933" cy="1095234"/>
          </a:xfrm>
          <a:prstGeom prst="parallelogram">
            <a:avLst>
              <a:gd name="adj" fmla="val 5947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hape 2790">
            <a:extLst>
              <a:ext uri="{FF2B5EF4-FFF2-40B4-BE49-F238E27FC236}">
                <a16:creationId xmlns:a16="http://schemas.microsoft.com/office/drawing/2014/main" id="{96F73E18-BAFF-4859-877C-80306B83A0C5}"/>
              </a:ext>
            </a:extLst>
          </p:cNvPr>
          <p:cNvSpPr>
            <a:spLocks noChangeAspect="1"/>
          </p:cNvSpPr>
          <p:nvPr/>
        </p:nvSpPr>
        <p:spPr>
          <a:xfrm>
            <a:off x="4255378" y="7704820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792">
            <a:extLst>
              <a:ext uri="{FF2B5EF4-FFF2-40B4-BE49-F238E27FC236}">
                <a16:creationId xmlns:a16="http://schemas.microsoft.com/office/drawing/2014/main" id="{98EF0F1E-3638-4BF0-98F7-76FFED7AD703}"/>
              </a:ext>
            </a:extLst>
          </p:cNvPr>
          <p:cNvSpPr>
            <a:spLocks noChangeAspect="1"/>
          </p:cNvSpPr>
          <p:nvPr/>
        </p:nvSpPr>
        <p:spPr>
          <a:xfrm>
            <a:off x="5319690" y="578088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798">
            <a:extLst>
              <a:ext uri="{FF2B5EF4-FFF2-40B4-BE49-F238E27FC236}">
                <a16:creationId xmlns:a16="http://schemas.microsoft.com/office/drawing/2014/main" id="{996E41EE-6D94-4980-9581-2D9848A67EA3}"/>
              </a:ext>
            </a:extLst>
          </p:cNvPr>
          <p:cNvSpPr>
            <a:spLocks noChangeAspect="1"/>
          </p:cNvSpPr>
          <p:nvPr/>
        </p:nvSpPr>
        <p:spPr>
          <a:xfrm>
            <a:off x="3197921" y="9592490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810">
            <a:extLst>
              <a:ext uri="{FF2B5EF4-FFF2-40B4-BE49-F238E27FC236}">
                <a16:creationId xmlns:a16="http://schemas.microsoft.com/office/drawing/2014/main" id="{9CFC2618-7991-4A1A-BAA5-07AFFA41C445}"/>
              </a:ext>
            </a:extLst>
          </p:cNvPr>
          <p:cNvSpPr>
            <a:spLocks noChangeAspect="1"/>
          </p:cNvSpPr>
          <p:nvPr/>
        </p:nvSpPr>
        <p:spPr>
          <a:xfrm>
            <a:off x="6370290" y="396396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815">
            <a:extLst>
              <a:ext uri="{FF2B5EF4-FFF2-40B4-BE49-F238E27FC236}">
                <a16:creationId xmlns:a16="http://schemas.microsoft.com/office/drawing/2014/main" id="{8FA29B8A-5167-46D3-A80C-38C981593519}"/>
              </a:ext>
            </a:extLst>
          </p:cNvPr>
          <p:cNvSpPr>
            <a:spLocks noChangeAspect="1"/>
          </p:cNvSpPr>
          <p:nvPr/>
        </p:nvSpPr>
        <p:spPr>
          <a:xfrm>
            <a:off x="2165857" y="11307847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68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73E83E1-BFA4-4129-B8E8-017835777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293" y="10056690"/>
            <a:ext cx="10583038" cy="2768787"/>
          </a:xfrm>
          <a:custGeom>
            <a:avLst/>
            <a:gdLst>
              <a:gd name="T0" fmla="*/ 716 w 8629"/>
              <a:gd name="T1" fmla="*/ 0 h 2259"/>
              <a:gd name="T2" fmla="*/ 0 w 8629"/>
              <a:gd name="T3" fmla="*/ 1241 h 2259"/>
              <a:gd name="T4" fmla="*/ 4314 w 8629"/>
              <a:gd name="T5" fmla="*/ 2258 h 2259"/>
              <a:gd name="T6" fmla="*/ 8628 w 8629"/>
              <a:gd name="T7" fmla="*/ 1241 h 2259"/>
              <a:gd name="T8" fmla="*/ 7912 w 8629"/>
              <a:gd name="T9" fmla="*/ 0 h 2259"/>
              <a:gd name="T10" fmla="*/ 4314 w 8629"/>
              <a:gd name="T11" fmla="*/ 511 h 2259"/>
              <a:gd name="T12" fmla="*/ 716 w 8629"/>
              <a:gd name="T13" fmla="*/ 0 h 2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29" h="2259">
                <a:moveTo>
                  <a:pt x="716" y="0"/>
                </a:moveTo>
                <a:lnTo>
                  <a:pt x="0" y="1241"/>
                </a:lnTo>
                <a:cubicBezTo>
                  <a:pt x="1" y="1679"/>
                  <a:pt x="1932" y="2258"/>
                  <a:pt x="4314" y="2258"/>
                </a:cubicBezTo>
                <a:cubicBezTo>
                  <a:pt x="6695" y="2258"/>
                  <a:pt x="8627" y="1679"/>
                  <a:pt x="8628" y="1241"/>
                </a:cubicBezTo>
                <a:lnTo>
                  <a:pt x="7912" y="0"/>
                </a:lnTo>
                <a:cubicBezTo>
                  <a:pt x="7140" y="280"/>
                  <a:pt x="5816" y="511"/>
                  <a:pt x="4314" y="511"/>
                </a:cubicBezTo>
                <a:cubicBezTo>
                  <a:pt x="2811" y="511"/>
                  <a:pt x="1488" y="280"/>
                  <a:pt x="71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67CF092-8FA8-4E3D-8EE1-FB9D6C8CD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355" y="7898503"/>
            <a:ext cx="8825509" cy="2785009"/>
          </a:xfrm>
          <a:custGeom>
            <a:avLst/>
            <a:gdLst>
              <a:gd name="T0" fmla="*/ 3598 w 7197"/>
              <a:gd name="T1" fmla="*/ 239 h 2270"/>
              <a:gd name="T2" fmla="*/ 1015 w 7197"/>
              <a:gd name="T3" fmla="*/ 0 h 2270"/>
              <a:gd name="T4" fmla="*/ 0 w 7197"/>
              <a:gd name="T5" fmla="*/ 1758 h 2270"/>
              <a:gd name="T6" fmla="*/ 3598 w 7197"/>
              <a:gd name="T7" fmla="*/ 2269 h 2270"/>
              <a:gd name="T8" fmla="*/ 7196 w 7197"/>
              <a:gd name="T9" fmla="*/ 1758 h 2270"/>
              <a:gd name="T10" fmla="*/ 6181 w 7197"/>
              <a:gd name="T11" fmla="*/ 0 h 2270"/>
              <a:gd name="T12" fmla="*/ 3598 w 7197"/>
              <a:gd name="T13" fmla="*/ 239 h 2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97" h="2270">
                <a:moveTo>
                  <a:pt x="3598" y="239"/>
                </a:moveTo>
                <a:cubicBezTo>
                  <a:pt x="2629" y="239"/>
                  <a:pt x="1735" y="143"/>
                  <a:pt x="1015" y="0"/>
                </a:cubicBezTo>
                <a:lnTo>
                  <a:pt x="0" y="1758"/>
                </a:lnTo>
                <a:cubicBezTo>
                  <a:pt x="772" y="2038"/>
                  <a:pt x="2095" y="2269"/>
                  <a:pt x="3598" y="2269"/>
                </a:cubicBezTo>
                <a:cubicBezTo>
                  <a:pt x="5100" y="2269"/>
                  <a:pt x="6424" y="2038"/>
                  <a:pt x="7196" y="1758"/>
                </a:cubicBezTo>
                <a:lnTo>
                  <a:pt x="6181" y="0"/>
                </a:lnTo>
                <a:cubicBezTo>
                  <a:pt x="5461" y="143"/>
                  <a:pt x="4566" y="239"/>
                  <a:pt x="3598" y="23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FE7AB2E-4207-4276-8515-B5EA5AE8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146" y="5549218"/>
            <a:ext cx="6337926" cy="2633594"/>
          </a:xfrm>
          <a:custGeom>
            <a:avLst/>
            <a:gdLst>
              <a:gd name="T0" fmla="*/ 5166 w 5167"/>
              <a:gd name="T1" fmla="*/ 1908 h 2148"/>
              <a:gd name="T2" fmla="*/ 4065 w 5167"/>
              <a:gd name="T3" fmla="*/ 0 h 2148"/>
              <a:gd name="T4" fmla="*/ 2583 w 5167"/>
              <a:gd name="T5" fmla="*/ 76 h 2148"/>
              <a:gd name="T6" fmla="*/ 1101 w 5167"/>
              <a:gd name="T7" fmla="*/ 0 h 2148"/>
              <a:gd name="T8" fmla="*/ 0 w 5167"/>
              <a:gd name="T9" fmla="*/ 1908 h 2148"/>
              <a:gd name="T10" fmla="*/ 2583 w 5167"/>
              <a:gd name="T11" fmla="*/ 2147 h 2148"/>
              <a:gd name="T12" fmla="*/ 5166 w 5167"/>
              <a:gd name="T13" fmla="*/ 1908 h 2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67" h="2148">
                <a:moveTo>
                  <a:pt x="5166" y="1908"/>
                </a:moveTo>
                <a:lnTo>
                  <a:pt x="4065" y="0"/>
                </a:lnTo>
                <a:cubicBezTo>
                  <a:pt x="3602" y="48"/>
                  <a:pt x="3103" y="76"/>
                  <a:pt x="2583" y="76"/>
                </a:cubicBezTo>
                <a:cubicBezTo>
                  <a:pt x="2062" y="76"/>
                  <a:pt x="1563" y="48"/>
                  <a:pt x="1101" y="0"/>
                </a:cubicBezTo>
                <a:lnTo>
                  <a:pt x="0" y="1908"/>
                </a:lnTo>
                <a:cubicBezTo>
                  <a:pt x="720" y="2051"/>
                  <a:pt x="1614" y="2147"/>
                  <a:pt x="2583" y="2147"/>
                </a:cubicBezTo>
                <a:cubicBezTo>
                  <a:pt x="3551" y="2147"/>
                  <a:pt x="4446" y="2051"/>
                  <a:pt x="5166" y="190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7D41875-00EF-4B98-97D4-9524CC974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092" y="2415485"/>
            <a:ext cx="3634034" cy="3239267"/>
          </a:xfrm>
          <a:custGeom>
            <a:avLst/>
            <a:gdLst>
              <a:gd name="T0" fmla="*/ 2964 w 2965"/>
              <a:gd name="T1" fmla="*/ 2566 h 2643"/>
              <a:gd name="T2" fmla="*/ 1482 w 2965"/>
              <a:gd name="T3" fmla="*/ 0 h 2643"/>
              <a:gd name="T4" fmla="*/ 0 w 2965"/>
              <a:gd name="T5" fmla="*/ 2566 h 2643"/>
              <a:gd name="T6" fmla="*/ 1482 w 2965"/>
              <a:gd name="T7" fmla="*/ 2642 h 2643"/>
              <a:gd name="T8" fmla="*/ 2964 w 2965"/>
              <a:gd name="T9" fmla="*/ 2566 h 2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5" h="2643">
                <a:moveTo>
                  <a:pt x="2964" y="2566"/>
                </a:moveTo>
                <a:lnTo>
                  <a:pt x="1482" y="0"/>
                </a:lnTo>
                <a:lnTo>
                  <a:pt x="0" y="2566"/>
                </a:lnTo>
                <a:cubicBezTo>
                  <a:pt x="462" y="2614"/>
                  <a:pt x="961" y="2642"/>
                  <a:pt x="1482" y="2642"/>
                </a:cubicBezTo>
                <a:cubicBezTo>
                  <a:pt x="2002" y="2642"/>
                  <a:pt x="2501" y="2614"/>
                  <a:pt x="2964" y="256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Shape 2538">
            <a:extLst>
              <a:ext uri="{FF2B5EF4-FFF2-40B4-BE49-F238E27FC236}">
                <a16:creationId xmlns:a16="http://schemas.microsoft.com/office/drawing/2014/main" id="{4BFA20F2-B51C-418C-9C80-EC6AAC008A71}"/>
              </a:ext>
            </a:extLst>
          </p:cNvPr>
          <p:cNvSpPr>
            <a:spLocks noChangeAspect="1"/>
          </p:cNvSpPr>
          <p:nvPr/>
        </p:nvSpPr>
        <p:spPr>
          <a:xfrm>
            <a:off x="7392852" y="11343660"/>
            <a:ext cx="623919" cy="7625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545">
            <a:extLst>
              <a:ext uri="{FF2B5EF4-FFF2-40B4-BE49-F238E27FC236}">
                <a16:creationId xmlns:a16="http://schemas.microsoft.com/office/drawing/2014/main" id="{C55EC2F0-0001-412D-B20B-625CE5F59322}"/>
              </a:ext>
            </a:extLst>
          </p:cNvPr>
          <p:cNvSpPr>
            <a:spLocks noChangeAspect="1"/>
          </p:cNvSpPr>
          <p:nvPr/>
        </p:nvSpPr>
        <p:spPr>
          <a:xfrm>
            <a:off x="7320827" y="8991424"/>
            <a:ext cx="762565" cy="7625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567">
            <a:extLst>
              <a:ext uri="{FF2B5EF4-FFF2-40B4-BE49-F238E27FC236}">
                <a16:creationId xmlns:a16="http://schemas.microsoft.com/office/drawing/2014/main" id="{FE5C7D30-F3AB-46FD-94FC-1BAE6109107F}"/>
              </a:ext>
            </a:extLst>
          </p:cNvPr>
          <p:cNvSpPr>
            <a:spLocks noChangeAspect="1"/>
          </p:cNvSpPr>
          <p:nvPr/>
        </p:nvSpPr>
        <p:spPr>
          <a:xfrm>
            <a:off x="7320827" y="4057865"/>
            <a:ext cx="762565" cy="7625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623">
            <a:extLst>
              <a:ext uri="{FF2B5EF4-FFF2-40B4-BE49-F238E27FC236}">
                <a16:creationId xmlns:a16="http://schemas.microsoft.com/office/drawing/2014/main" id="{28DCB924-78B0-405B-B46A-FA09897123C8}"/>
              </a:ext>
            </a:extLst>
          </p:cNvPr>
          <p:cNvSpPr>
            <a:spLocks noChangeAspect="1"/>
          </p:cNvSpPr>
          <p:nvPr/>
        </p:nvSpPr>
        <p:spPr>
          <a:xfrm>
            <a:off x="7320827" y="6615561"/>
            <a:ext cx="762565" cy="7625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6EC87A80-00EC-4ECC-A1CE-69A2FC4C981F}"/>
              </a:ext>
            </a:extLst>
          </p:cNvPr>
          <p:cNvSpPr txBox="1"/>
          <p:nvPr/>
        </p:nvSpPr>
        <p:spPr>
          <a:xfrm>
            <a:off x="9841328" y="291062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6CC2BA1-6E85-487E-8F4A-05935CB9C59C}"/>
              </a:ext>
            </a:extLst>
          </p:cNvPr>
          <p:cNvSpPr txBox="1">
            <a:spLocks/>
          </p:cNvSpPr>
          <p:nvPr/>
        </p:nvSpPr>
        <p:spPr>
          <a:xfrm>
            <a:off x="9841328" y="3507792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55">
            <a:extLst>
              <a:ext uri="{FF2B5EF4-FFF2-40B4-BE49-F238E27FC236}">
                <a16:creationId xmlns:a16="http://schemas.microsoft.com/office/drawing/2014/main" id="{F8F0247C-80FF-4750-8C0C-B882510F8AB0}"/>
              </a:ext>
            </a:extLst>
          </p:cNvPr>
          <p:cNvSpPr txBox="1"/>
          <p:nvPr/>
        </p:nvSpPr>
        <p:spPr>
          <a:xfrm>
            <a:off x="11225489" y="5379279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3CC9A62-AC22-48BC-9A3E-5AF68393432E}"/>
              </a:ext>
            </a:extLst>
          </p:cNvPr>
          <p:cNvSpPr txBox="1">
            <a:spLocks/>
          </p:cNvSpPr>
          <p:nvPr/>
        </p:nvSpPr>
        <p:spPr>
          <a:xfrm>
            <a:off x="11225489" y="5976447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TextBox 55">
            <a:extLst>
              <a:ext uri="{FF2B5EF4-FFF2-40B4-BE49-F238E27FC236}">
                <a16:creationId xmlns:a16="http://schemas.microsoft.com/office/drawing/2014/main" id="{136719ED-DA35-4A26-8C6C-30EC2BE5E324}"/>
              </a:ext>
            </a:extLst>
          </p:cNvPr>
          <p:cNvSpPr txBox="1"/>
          <p:nvPr/>
        </p:nvSpPr>
        <p:spPr>
          <a:xfrm>
            <a:off x="12685691" y="7847934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3F5CFB1B-EF28-4D46-89FA-6738DEB956B3}"/>
              </a:ext>
            </a:extLst>
          </p:cNvPr>
          <p:cNvSpPr txBox="1">
            <a:spLocks/>
          </p:cNvSpPr>
          <p:nvPr/>
        </p:nvSpPr>
        <p:spPr>
          <a:xfrm>
            <a:off x="12685691" y="8445102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TextBox 55">
            <a:extLst>
              <a:ext uri="{FF2B5EF4-FFF2-40B4-BE49-F238E27FC236}">
                <a16:creationId xmlns:a16="http://schemas.microsoft.com/office/drawing/2014/main" id="{639DA4F5-8D67-4FFA-9AE5-6C4F662DFFF5}"/>
              </a:ext>
            </a:extLst>
          </p:cNvPr>
          <p:cNvSpPr txBox="1"/>
          <p:nvPr/>
        </p:nvSpPr>
        <p:spPr>
          <a:xfrm>
            <a:off x="14108262" y="1031658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8B73BFD-4CB0-406C-A0BD-3E5DAE2C998D}"/>
              </a:ext>
            </a:extLst>
          </p:cNvPr>
          <p:cNvSpPr txBox="1">
            <a:spLocks/>
          </p:cNvSpPr>
          <p:nvPr/>
        </p:nvSpPr>
        <p:spPr>
          <a:xfrm>
            <a:off x="14108262" y="10913757"/>
            <a:ext cx="831330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4739917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1">
            <a:extLst>
              <a:ext uri="{FF2B5EF4-FFF2-40B4-BE49-F238E27FC236}">
                <a16:creationId xmlns:a16="http://schemas.microsoft.com/office/drawing/2014/main" id="{449A4F32-671A-4DF1-9FA1-37154CE7E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8500" y="6318545"/>
            <a:ext cx="8970284" cy="4663241"/>
          </a:xfrm>
          <a:custGeom>
            <a:avLst/>
            <a:gdLst>
              <a:gd name="T0" fmla="*/ 10924 w 13328"/>
              <a:gd name="T1" fmla="*/ 5703 h 6927"/>
              <a:gd name="T2" fmla="*/ 10924 w 13328"/>
              <a:gd name="T3" fmla="*/ 5703 h 6927"/>
              <a:gd name="T4" fmla="*/ 2354 w 13328"/>
              <a:gd name="T5" fmla="*/ 5677 h 6927"/>
              <a:gd name="T6" fmla="*/ 2354 w 13328"/>
              <a:gd name="T7" fmla="*/ 5677 h 6927"/>
              <a:gd name="T8" fmla="*/ 2402 w 13328"/>
              <a:gd name="T9" fmla="*/ 1223 h 6927"/>
              <a:gd name="T10" fmla="*/ 2402 w 13328"/>
              <a:gd name="T11" fmla="*/ 1223 h 6927"/>
              <a:gd name="T12" fmla="*/ 10972 w 13328"/>
              <a:gd name="T13" fmla="*/ 1248 h 6927"/>
              <a:gd name="T14" fmla="*/ 10972 w 13328"/>
              <a:gd name="T15" fmla="*/ 1248 h 6927"/>
              <a:gd name="T16" fmla="*/ 10924 w 13328"/>
              <a:gd name="T17" fmla="*/ 5703 h 6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328" h="6927">
                <a:moveTo>
                  <a:pt x="10924" y="5703"/>
                </a:moveTo>
                <a:lnTo>
                  <a:pt x="10924" y="5703"/>
                </a:lnTo>
                <a:cubicBezTo>
                  <a:pt x="8543" y="6926"/>
                  <a:pt x="4707" y="6915"/>
                  <a:pt x="2354" y="5677"/>
                </a:cubicBezTo>
                <a:lnTo>
                  <a:pt x="2354" y="5677"/>
                </a:lnTo>
                <a:cubicBezTo>
                  <a:pt x="0" y="4440"/>
                  <a:pt x="22" y="2445"/>
                  <a:pt x="2402" y="1223"/>
                </a:cubicBezTo>
                <a:lnTo>
                  <a:pt x="2402" y="1223"/>
                </a:lnTo>
                <a:cubicBezTo>
                  <a:pt x="4783" y="0"/>
                  <a:pt x="8619" y="11"/>
                  <a:pt x="10972" y="1248"/>
                </a:cubicBezTo>
                <a:lnTo>
                  <a:pt x="10972" y="1248"/>
                </a:lnTo>
                <a:cubicBezTo>
                  <a:pt x="13327" y="2484"/>
                  <a:pt x="13304" y="4479"/>
                  <a:pt x="10924" y="5703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360F9576-717C-409F-B52F-42A7355E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3424" y="8167812"/>
            <a:ext cx="10083406" cy="4891803"/>
          </a:xfrm>
          <a:custGeom>
            <a:avLst/>
            <a:gdLst>
              <a:gd name="T0" fmla="*/ 14436 w 14978"/>
              <a:gd name="T1" fmla="*/ 2348 h 7269"/>
              <a:gd name="T2" fmla="*/ 14436 w 14978"/>
              <a:gd name="T3" fmla="*/ 2348 h 7269"/>
              <a:gd name="T4" fmla="*/ 13389 w 14978"/>
              <a:gd name="T5" fmla="*/ 0 h 7269"/>
              <a:gd name="T6" fmla="*/ 13389 w 14978"/>
              <a:gd name="T7" fmla="*/ 0 h 7269"/>
              <a:gd name="T8" fmla="*/ 11746 w 14978"/>
              <a:gd name="T9" fmla="*/ 2955 h 7269"/>
              <a:gd name="T10" fmla="*/ 11746 w 14978"/>
              <a:gd name="T11" fmla="*/ 2955 h 7269"/>
              <a:gd name="T12" fmla="*/ 3176 w 14978"/>
              <a:gd name="T13" fmla="*/ 2929 h 7269"/>
              <a:gd name="T14" fmla="*/ 3176 w 14978"/>
              <a:gd name="T15" fmla="*/ 2929 h 7269"/>
              <a:gd name="T16" fmla="*/ 1581 w 14978"/>
              <a:gd name="T17" fmla="*/ 0 h 7269"/>
              <a:gd name="T18" fmla="*/ 1581 w 14978"/>
              <a:gd name="T19" fmla="*/ 0 h 7269"/>
              <a:gd name="T20" fmla="*/ 534 w 14978"/>
              <a:gd name="T21" fmla="*/ 2348 h 7269"/>
              <a:gd name="T22" fmla="*/ 534 w 14978"/>
              <a:gd name="T23" fmla="*/ 2348 h 7269"/>
              <a:gd name="T24" fmla="*/ 2411 w 14978"/>
              <a:gd name="T25" fmla="*/ 5797 h 7269"/>
              <a:gd name="T26" fmla="*/ 2411 w 14978"/>
              <a:gd name="T27" fmla="*/ 5797 h 7269"/>
              <a:gd name="T28" fmla="*/ 12502 w 14978"/>
              <a:gd name="T29" fmla="*/ 5827 h 7269"/>
              <a:gd name="T30" fmla="*/ 12502 w 14978"/>
              <a:gd name="T31" fmla="*/ 5827 h 7269"/>
              <a:gd name="T32" fmla="*/ 14436 w 14978"/>
              <a:gd name="T33" fmla="*/ 2348 h 7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4978" h="7269">
                <a:moveTo>
                  <a:pt x="14436" y="2348"/>
                </a:moveTo>
                <a:lnTo>
                  <a:pt x="14436" y="2348"/>
                </a:lnTo>
                <a:cubicBezTo>
                  <a:pt x="14087" y="1566"/>
                  <a:pt x="13738" y="783"/>
                  <a:pt x="13389" y="0"/>
                </a:cubicBezTo>
                <a:lnTo>
                  <a:pt x="13389" y="0"/>
                </a:lnTo>
                <a:cubicBezTo>
                  <a:pt x="13848" y="1031"/>
                  <a:pt x="13299" y="2157"/>
                  <a:pt x="11746" y="2955"/>
                </a:cubicBezTo>
                <a:lnTo>
                  <a:pt x="11746" y="2955"/>
                </a:lnTo>
                <a:cubicBezTo>
                  <a:pt x="9365" y="4178"/>
                  <a:pt x="5529" y="4167"/>
                  <a:pt x="3176" y="2929"/>
                </a:cubicBezTo>
                <a:lnTo>
                  <a:pt x="3176" y="2929"/>
                </a:lnTo>
                <a:cubicBezTo>
                  <a:pt x="1657" y="2131"/>
                  <a:pt x="1127" y="1018"/>
                  <a:pt x="1581" y="0"/>
                </a:cubicBezTo>
                <a:lnTo>
                  <a:pt x="1581" y="0"/>
                </a:lnTo>
                <a:cubicBezTo>
                  <a:pt x="1233" y="783"/>
                  <a:pt x="884" y="1566"/>
                  <a:pt x="534" y="2348"/>
                </a:cubicBezTo>
                <a:lnTo>
                  <a:pt x="534" y="2348"/>
                </a:lnTo>
                <a:cubicBezTo>
                  <a:pt x="0" y="3547"/>
                  <a:pt x="624" y="4858"/>
                  <a:pt x="2411" y="5797"/>
                </a:cubicBezTo>
                <a:lnTo>
                  <a:pt x="2411" y="5797"/>
                </a:lnTo>
                <a:cubicBezTo>
                  <a:pt x="5182" y="7254"/>
                  <a:pt x="9699" y="7268"/>
                  <a:pt x="12502" y="5827"/>
                </a:cubicBezTo>
                <a:lnTo>
                  <a:pt x="12502" y="5827"/>
                </a:lnTo>
                <a:cubicBezTo>
                  <a:pt x="14330" y="4888"/>
                  <a:pt x="14977" y="3561"/>
                  <a:pt x="14436" y="234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F40C1C1D-09C7-4FA3-B51F-BC9B3A17C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1161" y="5309314"/>
            <a:ext cx="6841995" cy="3556056"/>
          </a:xfrm>
          <a:custGeom>
            <a:avLst/>
            <a:gdLst>
              <a:gd name="T0" fmla="*/ 8331 w 10165"/>
              <a:gd name="T1" fmla="*/ 4350 h 5284"/>
              <a:gd name="T2" fmla="*/ 8331 w 10165"/>
              <a:gd name="T3" fmla="*/ 4350 h 5284"/>
              <a:gd name="T4" fmla="*/ 1795 w 10165"/>
              <a:gd name="T5" fmla="*/ 4330 h 5284"/>
              <a:gd name="T6" fmla="*/ 1795 w 10165"/>
              <a:gd name="T7" fmla="*/ 4330 h 5284"/>
              <a:gd name="T8" fmla="*/ 1833 w 10165"/>
              <a:gd name="T9" fmla="*/ 934 h 5284"/>
              <a:gd name="T10" fmla="*/ 1833 w 10165"/>
              <a:gd name="T11" fmla="*/ 934 h 5284"/>
              <a:gd name="T12" fmla="*/ 8369 w 10165"/>
              <a:gd name="T13" fmla="*/ 953 h 5284"/>
              <a:gd name="T14" fmla="*/ 8369 w 10165"/>
              <a:gd name="T15" fmla="*/ 953 h 5284"/>
              <a:gd name="T16" fmla="*/ 8331 w 10165"/>
              <a:gd name="T17" fmla="*/ 4350 h 5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65" h="5284">
                <a:moveTo>
                  <a:pt x="8331" y="4350"/>
                </a:moveTo>
                <a:lnTo>
                  <a:pt x="8331" y="4350"/>
                </a:lnTo>
                <a:cubicBezTo>
                  <a:pt x="6516" y="5283"/>
                  <a:pt x="3590" y="5274"/>
                  <a:pt x="1795" y="4330"/>
                </a:cubicBezTo>
                <a:lnTo>
                  <a:pt x="1795" y="4330"/>
                </a:lnTo>
                <a:cubicBezTo>
                  <a:pt x="0" y="3388"/>
                  <a:pt x="17" y="1866"/>
                  <a:pt x="1833" y="934"/>
                </a:cubicBezTo>
                <a:lnTo>
                  <a:pt x="1833" y="934"/>
                </a:lnTo>
                <a:cubicBezTo>
                  <a:pt x="3648" y="0"/>
                  <a:pt x="6574" y="9"/>
                  <a:pt x="8369" y="953"/>
                </a:cubicBezTo>
                <a:lnTo>
                  <a:pt x="8369" y="953"/>
                </a:lnTo>
                <a:cubicBezTo>
                  <a:pt x="10164" y="1896"/>
                  <a:pt x="10147" y="3418"/>
                  <a:pt x="8331" y="435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5D0E1F23-6291-45C0-93A4-9F5BF4BAF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9659" y="6719268"/>
            <a:ext cx="7690936" cy="3731188"/>
          </a:xfrm>
          <a:custGeom>
            <a:avLst/>
            <a:gdLst>
              <a:gd name="T0" fmla="*/ 11010 w 11424"/>
              <a:gd name="T1" fmla="*/ 1790 h 5543"/>
              <a:gd name="T2" fmla="*/ 11010 w 11424"/>
              <a:gd name="T3" fmla="*/ 1790 h 5543"/>
              <a:gd name="T4" fmla="*/ 10212 w 11424"/>
              <a:gd name="T5" fmla="*/ 0 h 5543"/>
              <a:gd name="T6" fmla="*/ 10212 w 11424"/>
              <a:gd name="T7" fmla="*/ 0 h 5543"/>
              <a:gd name="T8" fmla="*/ 8958 w 11424"/>
              <a:gd name="T9" fmla="*/ 2253 h 5543"/>
              <a:gd name="T10" fmla="*/ 8958 w 11424"/>
              <a:gd name="T11" fmla="*/ 2253 h 5543"/>
              <a:gd name="T12" fmla="*/ 2422 w 11424"/>
              <a:gd name="T13" fmla="*/ 2233 h 5543"/>
              <a:gd name="T14" fmla="*/ 2422 w 11424"/>
              <a:gd name="T15" fmla="*/ 2233 h 5543"/>
              <a:gd name="T16" fmla="*/ 1207 w 11424"/>
              <a:gd name="T17" fmla="*/ 0 h 5543"/>
              <a:gd name="T18" fmla="*/ 1207 w 11424"/>
              <a:gd name="T19" fmla="*/ 0 h 5543"/>
              <a:gd name="T20" fmla="*/ 408 w 11424"/>
              <a:gd name="T21" fmla="*/ 1790 h 5543"/>
              <a:gd name="T22" fmla="*/ 408 w 11424"/>
              <a:gd name="T23" fmla="*/ 1790 h 5543"/>
              <a:gd name="T24" fmla="*/ 1839 w 11424"/>
              <a:gd name="T25" fmla="*/ 4421 h 5543"/>
              <a:gd name="T26" fmla="*/ 1839 w 11424"/>
              <a:gd name="T27" fmla="*/ 4421 h 5543"/>
              <a:gd name="T28" fmla="*/ 9535 w 11424"/>
              <a:gd name="T29" fmla="*/ 4444 h 5543"/>
              <a:gd name="T30" fmla="*/ 9535 w 11424"/>
              <a:gd name="T31" fmla="*/ 4444 h 5543"/>
              <a:gd name="T32" fmla="*/ 11010 w 11424"/>
              <a:gd name="T33" fmla="*/ 1790 h 5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424" h="5543">
                <a:moveTo>
                  <a:pt x="11010" y="1790"/>
                </a:moveTo>
                <a:lnTo>
                  <a:pt x="11010" y="1790"/>
                </a:lnTo>
                <a:cubicBezTo>
                  <a:pt x="10744" y="1194"/>
                  <a:pt x="10478" y="598"/>
                  <a:pt x="10212" y="0"/>
                </a:cubicBezTo>
                <a:lnTo>
                  <a:pt x="10212" y="0"/>
                </a:lnTo>
                <a:cubicBezTo>
                  <a:pt x="10562" y="786"/>
                  <a:pt x="10143" y="1644"/>
                  <a:pt x="8958" y="2253"/>
                </a:cubicBezTo>
                <a:lnTo>
                  <a:pt x="8958" y="2253"/>
                </a:lnTo>
                <a:cubicBezTo>
                  <a:pt x="7143" y="3186"/>
                  <a:pt x="4217" y="3177"/>
                  <a:pt x="2422" y="2233"/>
                </a:cubicBezTo>
                <a:lnTo>
                  <a:pt x="2422" y="2233"/>
                </a:lnTo>
                <a:cubicBezTo>
                  <a:pt x="1264" y="1626"/>
                  <a:pt x="860" y="777"/>
                  <a:pt x="1207" y="0"/>
                </a:cubicBezTo>
                <a:lnTo>
                  <a:pt x="1207" y="0"/>
                </a:lnTo>
                <a:cubicBezTo>
                  <a:pt x="940" y="598"/>
                  <a:pt x="674" y="1195"/>
                  <a:pt x="408" y="1790"/>
                </a:cubicBezTo>
                <a:lnTo>
                  <a:pt x="408" y="1790"/>
                </a:lnTo>
                <a:cubicBezTo>
                  <a:pt x="0" y="2705"/>
                  <a:pt x="476" y="3705"/>
                  <a:pt x="1839" y="4421"/>
                </a:cubicBezTo>
                <a:lnTo>
                  <a:pt x="1839" y="4421"/>
                </a:lnTo>
                <a:cubicBezTo>
                  <a:pt x="3953" y="5532"/>
                  <a:pt x="7397" y="5542"/>
                  <a:pt x="9535" y="4444"/>
                </a:cubicBezTo>
                <a:lnTo>
                  <a:pt x="9535" y="4444"/>
                </a:lnTo>
                <a:cubicBezTo>
                  <a:pt x="10929" y="3727"/>
                  <a:pt x="11423" y="2716"/>
                  <a:pt x="11010" y="179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DA797AF3-94DB-4B89-AAF1-2427B864B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2266" y="4525676"/>
            <a:ext cx="4802753" cy="2496362"/>
          </a:xfrm>
          <a:custGeom>
            <a:avLst/>
            <a:gdLst>
              <a:gd name="T0" fmla="*/ 5848 w 7135"/>
              <a:gd name="T1" fmla="*/ 3053 h 3710"/>
              <a:gd name="T2" fmla="*/ 5848 w 7135"/>
              <a:gd name="T3" fmla="*/ 3053 h 3710"/>
              <a:gd name="T4" fmla="*/ 1260 w 7135"/>
              <a:gd name="T5" fmla="*/ 3040 h 3710"/>
              <a:gd name="T6" fmla="*/ 1260 w 7135"/>
              <a:gd name="T7" fmla="*/ 3040 h 3710"/>
              <a:gd name="T8" fmla="*/ 1286 w 7135"/>
              <a:gd name="T9" fmla="*/ 655 h 3710"/>
              <a:gd name="T10" fmla="*/ 1286 w 7135"/>
              <a:gd name="T11" fmla="*/ 655 h 3710"/>
              <a:gd name="T12" fmla="*/ 5874 w 7135"/>
              <a:gd name="T13" fmla="*/ 668 h 3710"/>
              <a:gd name="T14" fmla="*/ 5874 w 7135"/>
              <a:gd name="T15" fmla="*/ 668 h 3710"/>
              <a:gd name="T16" fmla="*/ 5848 w 7135"/>
              <a:gd name="T17" fmla="*/ 3053 h 3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35" h="3710">
                <a:moveTo>
                  <a:pt x="5848" y="3053"/>
                </a:moveTo>
                <a:lnTo>
                  <a:pt x="5848" y="3053"/>
                </a:lnTo>
                <a:cubicBezTo>
                  <a:pt x="4573" y="3709"/>
                  <a:pt x="2520" y="3702"/>
                  <a:pt x="1260" y="3040"/>
                </a:cubicBezTo>
                <a:lnTo>
                  <a:pt x="1260" y="3040"/>
                </a:lnTo>
                <a:cubicBezTo>
                  <a:pt x="0" y="2377"/>
                  <a:pt x="11" y="1309"/>
                  <a:pt x="1286" y="655"/>
                </a:cubicBezTo>
                <a:lnTo>
                  <a:pt x="1286" y="655"/>
                </a:lnTo>
                <a:cubicBezTo>
                  <a:pt x="2561" y="0"/>
                  <a:pt x="4614" y="5"/>
                  <a:pt x="5874" y="668"/>
                </a:cubicBezTo>
                <a:lnTo>
                  <a:pt x="5874" y="668"/>
                </a:lnTo>
                <a:cubicBezTo>
                  <a:pt x="7134" y="1330"/>
                  <a:pt x="7122" y="2398"/>
                  <a:pt x="5848" y="3053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685ACFB1-FFAE-453F-B252-0CC2D3C87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383" y="5517097"/>
            <a:ext cx="5574518" cy="2861467"/>
          </a:xfrm>
          <a:custGeom>
            <a:avLst/>
            <a:gdLst>
              <a:gd name="T0" fmla="*/ 7983 w 8283"/>
              <a:gd name="T1" fmla="*/ 1533 h 4253"/>
              <a:gd name="T2" fmla="*/ 7983 w 8283"/>
              <a:gd name="T3" fmla="*/ 1533 h 4253"/>
              <a:gd name="T4" fmla="*/ 7300 w 8283"/>
              <a:gd name="T5" fmla="*/ 0 h 4253"/>
              <a:gd name="T6" fmla="*/ 7300 w 8283"/>
              <a:gd name="T7" fmla="*/ 0 h 4253"/>
              <a:gd name="T8" fmla="*/ 6420 w 8283"/>
              <a:gd name="T9" fmla="*/ 1582 h 4253"/>
              <a:gd name="T10" fmla="*/ 6420 w 8283"/>
              <a:gd name="T11" fmla="*/ 1582 h 4253"/>
              <a:gd name="T12" fmla="*/ 1832 w 8283"/>
              <a:gd name="T13" fmla="*/ 1569 h 4253"/>
              <a:gd name="T14" fmla="*/ 1832 w 8283"/>
              <a:gd name="T15" fmla="*/ 1569 h 4253"/>
              <a:gd name="T16" fmla="*/ 979 w 8283"/>
              <a:gd name="T17" fmla="*/ 0 h 4253"/>
              <a:gd name="T18" fmla="*/ 295 w 8283"/>
              <a:gd name="T19" fmla="*/ 1533 h 4253"/>
              <a:gd name="T20" fmla="*/ 295 w 8283"/>
              <a:gd name="T21" fmla="*/ 1533 h 4253"/>
              <a:gd name="T22" fmla="*/ 1333 w 8283"/>
              <a:gd name="T23" fmla="*/ 3440 h 4253"/>
              <a:gd name="T24" fmla="*/ 1333 w 8283"/>
              <a:gd name="T25" fmla="*/ 3440 h 4253"/>
              <a:gd name="T26" fmla="*/ 6913 w 8283"/>
              <a:gd name="T27" fmla="*/ 3456 h 4253"/>
              <a:gd name="T28" fmla="*/ 6913 w 8283"/>
              <a:gd name="T29" fmla="*/ 3456 h 4253"/>
              <a:gd name="T30" fmla="*/ 7983 w 8283"/>
              <a:gd name="T31" fmla="*/ 1533 h 4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283" h="4253">
                <a:moveTo>
                  <a:pt x="7983" y="1533"/>
                </a:moveTo>
                <a:lnTo>
                  <a:pt x="7983" y="1533"/>
                </a:lnTo>
                <a:cubicBezTo>
                  <a:pt x="7755" y="1022"/>
                  <a:pt x="7527" y="512"/>
                  <a:pt x="7300" y="0"/>
                </a:cubicBezTo>
                <a:lnTo>
                  <a:pt x="7300" y="0"/>
                </a:lnTo>
                <a:cubicBezTo>
                  <a:pt x="7545" y="552"/>
                  <a:pt x="7252" y="1155"/>
                  <a:pt x="6420" y="1582"/>
                </a:cubicBezTo>
                <a:lnTo>
                  <a:pt x="6420" y="1582"/>
                </a:lnTo>
                <a:cubicBezTo>
                  <a:pt x="5145" y="2238"/>
                  <a:pt x="3092" y="2231"/>
                  <a:pt x="1832" y="1569"/>
                </a:cubicBezTo>
                <a:lnTo>
                  <a:pt x="1832" y="1569"/>
                </a:lnTo>
                <a:cubicBezTo>
                  <a:pt x="1019" y="1142"/>
                  <a:pt x="736" y="545"/>
                  <a:pt x="979" y="0"/>
                </a:cubicBezTo>
                <a:lnTo>
                  <a:pt x="295" y="1533"/>
                </a:lnTo>
                <a:lnTo>
                  <a:pt x="295" y="1533"/>
                </a:lnTo>
                <a:cubicBezTo>
                  <a:pt x="0" y="2196"/>
                  <a:pt x="345" y="2921"/>
                  <a:pt x="1333" y="3440"/>
                </a:cubicBezTo>
                <a:lnTo>
                  <a:pt x="1333" y="3440"/>
                </a:lnTo>
                <a:cubicBezTo>
                  <a:pt x="2865" y="4245"/>
                  <a:pt x="5363" y="4252"/>
                  <a:pt x="6913" y="3456"/>
                </a:cubicBezTo>
                <a:lnTo>
                  <a:pt x="6913" y="3456"/>
                </a:lnTo>
                <a:cubicBezTo>
                  <a:pt x="7925" y="2937"/>
                  <a:pt x="8282" y="2204"/>
                  <a:pt x="7983" y="153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59083EBB-5789-4E91-BB08-B6F4FE39B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5706" y="3745005"/>
            <a:ext cx="2638842" cy="1436670"/>
          </a:xfrm>
          <a:custGeom>
            <a:avLst/>
            <a:gdLst>
              <a:gd name="T0" fmla="*/ 631 w 3919"/>
              <a:gd name="T1" fmla="*/ 1750 h 2136"/>
              <a:gd name="T2" fmla="*/ 631 w 3919"/>
              <a:gd name="T3" fmla="*/ 1750 h 2136"/>
              <a:gd name="T4" fmla="*/ 3270 w 3919"/>
              <a:gd name="T5" fmla="*/ 1758 h 2136"/>
              <a:gd name="T6" fmla="*/ 3270 w 3919"/>
              <a:gd name="T7" fmla="*/ 1758 h 2136"/>
              <a:gd name="T8" fmla="*/ 3777 w 3919"/>
              <a:gd name="T9" fmla="*/ 847 h 2136"/>
              <a:gd name="T10" fmla="*/ 3777 w 3919"/>
              <a:gd name="T11" fmla="*/ 847 h 2136"/>
              <a:gd name="T12" fmla="*/ 3286 w 3919"/>
              <a:gd name="T13" fmla="*/ 385 h 2136"/>
              <a:gd name="T14" fmla="*/ 3286 w 3919"/>
              <a:gd name="T15" fmla="*/ 385 h 2136"/>
              <a:gd name="T16" fmla="*/ 646 w 3919"/>
              <a:gd name="T17" fmla="*/ 377 h 2136"/>
              <a:gd name="T18" fmla="*/ 646 w 3919"/>
              <a:gd name="T19" fmla="*/ 377 h 2136"/>
              <a:gd name="T20" fmla="*/ 140 w 3919"/>
              <a:gd name="T21" fmla="*/ 847 h 2136"/>
              <a:gd name="T22" fmla="*/ 140 w 3919"/>
              <a:gd name="T23" fmla="*/ 847 h 2136"/>
              <a:gd name="T24" fmla="*/ 631 w 3919"/>
              <a:gd name="T25" fmla="*/ 1750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19" h="2136">
                <a:moveTo>
                  <a:pt x="631" y="1750"/>
                </a:moveTo>
                <a:lnTo>
                  <a:pt x="631" y="1750"/>
                </a:lnTo>
                <a:cubicBezTo>
                  <a:pt x="1356" y="2131"/>
                  <a:pt x="2537" y="2135"/>
                  <a:pt x="3270" y="1758"/>
                </a:cubicBezTo>
                <a:lnTo>
                  <a:pt x="3270" y="1758"/>
                </a:lnTo>
                <a:cubicBezTo>
                  <a:pt x="3749" y="1512"/>
                  <a:pt x="3918" y="1165"/>
                  <a:pt x="3777" y="847"/>
                </a:cubicBezTo>
                <a:lnTo>
                  <a:pt x="3777" y="847"/>
                </a:lnTo>
                <a:cubicBezTo>
                  <a:pt x="3701" y="678"/>
                  <a:pt x="3538" y="518"/>
                  <a:pt x="3286" y="385"/>
                </a:cubicBezTo>
                <a:lnTo>
                  <a:pt x="3286" y="385"/>
                </a:lnTo>
                <a:cubicBezTo>
                  <a:pt x="2560" y="4"/>
                  <a:pt x="1379" y="0"/>
                  <a:pt x="646" y="377"/>
                </a:cubicBezTo>
                <a:lnTo>
                  <a:pt x="646" y="377"/>
                </a:lnTo>
                <a:cubicBezTo>
                  <a:pt x="385" y="511"/>
                  <a:pt x="217" y="675"/>
                  <a:pt x="140" y="847"/>
                </a:cubicBezTo>
                <a:lnTo>
                  <a:pt x="140" y="847"/>
                </a:lnTo>
                <a:cubicBezTo>
                  <a:pt x="0" y="1161"/>
                  <a:pt x="163" y="1504"/>
                  <a:pt x="631" y="175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0A7F9EF9-A8B5-4DA1-910B-5A0AAB616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9995" y="4314923"/>
            <a:ext cx="3630265" cy="2223278"/>
          </a:xfrm>
          <a:custGeom>
            <a:avLst/>
            <a:gdLst>
              <a:gd name="T0" fmla="*/ 5196 w 5392"/>
              <a:gd name="T1" fmla="*/ 1533 h 3305"/>
              <a:gd name="T2" fmla="*/ 5196 w 5392"/>
              <a:gd name="T3" fmla="*/ 1533 h 3305"/>
              <a:gd name="T4" fmla="*/ 4513 w 5392"/>
              <a:gd name="T5" fmla="*/ 0 h 3305"/>
              <a:gd name="T6" fmla="*/ 4513 w 5392"/>
              <a:gd name="T7" fmla="*/ 0 h 3305"/>
              <a:gd name="T8" fmla="*/ 4006 w 5392"/>
              <a:gd name="T9" fmla="*/ 911 h 3305"/>
              <a:gd name="T10" fmla="*/ 4006 w 5392"/>
              <a:gd name="T11" fmla="*/ 911 h 3305"/>
              <a:gd name="T12" fmla="*/ 1367 w 5392"/>
              <a:gd name="T13" fmla="*/ 903 h 3305"/>
              <a:gd name="T14" fmla="*/ 1367 w 5392"/>
              <a:gd name="T15" fmla="*/ 903 h 3305"/>
              <a:gd name="T16" fmla="*/ 876 w 5392"/>
              <a:gd name="T17" fmla="*/ 0 h 3305"/>
              <a:gd name="T18" fmla="*/ 876 w 5392"/>
              <a:gd name="T19" fmla="*/ 0 h 3305"/>
              <a:gd name="T20" fmla="*/ 192 w 5392"/>
              <a:gd name="T21" fmla="*/ 1533 h 3305"/>
              <a:gd name="T22" fmla="*/ 192 w 5392"/>
              <a:gd name="T23" fmla="*/ 1533 h 3305"/>
              <a:gd name="T24" fmla="*/ 868 w 5392"/>
              <a:gd name="T25" fmla="*/ 2775 h 3305"/>
              <a:gd name="T26" fmla="*/ 868 w 5392"/>
              <a:gd name="T27" fmla="*/ 2775 h 3305"/>
              <a:gd name="T28" fmla="*/ 4500 w 5392"/>
              <a:gd name="T29" fmla="*/ 2785 h 3305"/>
              <a:gd name="T30" fmla="*/ 4500 w 5392"/>
              <a:gd name="T31" fmla="*/ 2785 h 3305"/>
              <a:gd name="T32" fmla="*/ 5196 w 5392"/>
              <a:gd name="T33" fmla="*/ 1533 h 3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392" h="3305">
                <a:moveTo>
                  <a:pt x="5196" y="1533"/>
                </a:moveTo>
                <a:lnTo>
                  <a:pt x="5196" y="1533"/>
                </a:lnTo>
                <a:cubicBezTo>
                  <a:pt x="4968" y="1022"/>
                  <a:pt x="4740" y="511"/>
                  <a:pt x="4513" y="0"/>
                </a:cubicBezTo>
                <a:lnTo>
                  <a:pt x="4513" y="0"/>
                </a:lnTo>
                <a:cubicBezTo>
                  <a:pt x="4654" y="318"/>
                  <a:pt x="4485" y="665"/>
                  <a:pt x="4006" y="911"/>
                </a:cubicBezTo>
                <a:lnTo>
                  <a:pt x="4006" y="911"/>
                </a:lnTo>
                <a:cubicBezTo>
                  <a:pt x="3273" y="1288"/>
                  <a:pt x="2092" y="1284"/>
                  <a:pt x="1367" y="903"/>
                </a:cubicBezTo>
                <a:lnTo>
                  <a:pt x="1367" y="903"/>
                </a:lnTo>
                <a:cubicBezTo>
                  <a:pt x="899" y="657"/>
                  <a:pt x="736" y="314"/>
                  <a:pt x="876" y="0"/>
                </a:cubicBezTo>
                <a:lnTo>
                  <a:pt x="876" y="0"/>
                </a:lnTo>
                <a:cubicBezTo>
                  <a:pt x="648" y="511"/>
                  <a:pt x="420" y="1022"/>
                  <a:pt x="192" y="1533"/>
                </a:cubicBezTo>
                <a:lnTo>
                  <a:pt x="192" y="1533"/>
                </a:lnTo>
                <a:cubicBezTo>
                  <a:pt x="0" y="1964"/>
                  <a:pt x="225" y="2436"/>
                  <a:pt x="868" y="2775"/>
                </a:cubicBezTo>
                <a:lnTo>
                  <a:pt x="868" y="2775"/>
                </a:lnTo>
                <a:cubicBezTo>
                  <a:pt x="1866" y="3299"/>
                  <a:pt x="3491" y="3304"/>
                  <a:pt x="4500" y="2785"/>
                </a:cubicBezTo>
                <a:lnTo>
                  <a:pt x="4500" y="2785"/>
                </a:lnTo>
                <a:cubicBezTo>
                  <a:pt x="5158" y="2447"/>
                  <a:pt x="5391" y="1969"/>
                  <a:pt x="5196" y="15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9">
            <a:extLst>
              <a:ext uri="{FF2B5EF4-FFF2-40B4-BE49-F238E27FC236}">
                <a16:creationId xmlns:a16="http://schemas.microsoft.com/office/drawing/2014/main" id="{1C168356-8A24-475C-8BFE-00D4827AA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31045" y="3041512"/>
            <a:ext cx="825195" cy="430406"/>
          </a:xfrm>
          <a:custGeom>
            <a:avLst/>
            <a:gdLst>
              <a:gd name="T0" fmla="*/ 1003 w 1226"/>
              <a:gd name="T1" fmla="*/ 525 h 638"/>
              <a:gd name="T2" fmla="*/ 1003 w 1226"/>
              <a:gd name="T3" fmla="*/ 525 h 638"/>
              <a:gd name="T4" fmla="*/ 216 w 1226"/>
              <a:gd name="T5" fmla="*/ 523 h 638"/>
              <a:gd name="T6" fmla="*/ 216 w 1226"/>
              <a:gd name="T7" fmla="*/ 523 h 638"/>
              <a:gd name="T8" fmla="*/ 221 w 1226"/>
              <a:gd name="T9" fmla="*/ 113 h 638"/>
              <a:gd name="T10" fmla="*/ 221 w 1226"/>
              <a:gd name="T11" fmla="*/ 113 h 638"/>
              <a:gd name="T12" fmla="*/ 1008 w 1226"/>
              <a:gd name="T13" fmla="*/ 115 h 638"/>
              <a:gd name="T14" fmla="*/ 1008 w 1226"/>
              <a:gd name="T15" fmla="*/ 115 h 638"/>
              <a:gd name="T16" fmla="*/ 1003 w 1226"/>
              <a:gd name="T17" fmla="*/ 525 h 6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6" h="638">
                <a:moveTo>
                  <a:pt x="1003" y="525"/>
                </a:moveTo>
                <a:lnTo>
                  <a:pt x="1003" y="525"/>
                </a:lnTo>
                <a:cubicBezTo>
                  <a:pt x="784" y="637"/>
                  <a:pt x="433" y="636"/>
                  <a:pt x="216" y="523"/>
                </a:cubicBezTo>
                <a:lnTo>
                  <a:pt x="216" y="523"/>
                </a:lnTo>
                <a:cubicBezTo>
                  <a:pt x="0" y="409"/>
                  <a:pt x="1" y="225"/>
                  <a:pt x="221" y="113"/>
                </a:cubicBezTo>
                <a:lnTo>
                  <a:pt x="221" y="113"/>
                </a:lnTo>
                <a:cubicBezTo>
                  <a:pt x="439" y="0"/>
                  <a:pt x="791" y="1"/>
                  <a:pt x="1008" y="115"/>
                </a:cubicBezTo>
                <a:lnTo>
                  <a:pt x="1008" y="115"/>
                </a:lnTo>
                <a:cubicBezTo>
                  <a:pt x="1225" y="229"/>
                  <a:pt x="1223" y="412"/>
                  <a:pt x="1003" y="52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id="{AFB7CED9-DFDA-46A6-8E3B-7CBAA0830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0638" y="3210706"/>
            <a:ext cx="1683040" cy="1484164"/>
          </a:xfrm>
          <a:custGeom>
            <a:avLst/>
            <a:gdLst>
              <a:gd name="T0" fmla="*/ 2409 w 2500"/>
              <a:gd name="T1" fmla="*/ 1384 h 2206"/>
              <a:gd name="T2" fmla="*/ 2409 w 2500"/>
              <a:gd name="T3" fmla="*/ 1384 h 2206"/>
              <a:gd name="T4" fmla="*/ 1792 w 2500"/>
              <a:gd name="T5" fmla="*/ 0 h 2206"/>
              <a:gd name="T6" fmla="*/ 1792 w 2500"/>
              <a:gd name="T7" fmla="*/ 0 h 2206"/>
              <a:gd name="T8" fmla="*/ 1640 w 2500"/>
              <a:gd name="T9" fmla="*/ 272 h 2206"/>
              <a:gd name="T10" fmla="*/ 1640 w 2500"/>
              <a:gd name="T11" fmla="*/ 272 h 2206"/>
              <a:gd name="T12" fmla="*/ 853 w 2500"/>
              <a:gd name="T13" fmla="*/ 270 h 2206"/>
              <a:gd name="T14" fmla="*/ 853 w 2500"/>
              <a:gd name="T15" fmla="*/ 270 h 2206"/>
              <a:gd name="T16" fmla="*/ 707 w 2500"/>
              <a:gd name="T17" fmla="*/ 0 h 2206"/>
              <a:gd name="T18" fmla="*/ 89 w 2500"/>
              <a:gd name="T19" fmla="*/ 1384 h 2206"/>
              <a:gd name="T20" fmla="*/ 89 w 2500"/>
              <a:gd name="T21" fmla="*/ 1384 h 2206"/>
              <a:gd name="T22" fmla="*/ 402 w 2500"/>
              <a:gd name="T23" fmla="*/ 1959 h 2206"/>
              <a:gd name="T24" fmla="*/ 402 w 2500"/>
              <a:gd name="T25" fmla="*/ 1959 h 2206"/>
              <a:gd name="T26" fmla="*/ 2086 w 2500"/>
              <a:gd name="T27" fmla="*/ 1965 h 2206"/>
              <a:gd name="T28" fmla="*/ 2086 w 2500"/>
              <a:gd name="T29" fmla="*/ 1965 h 2206"/>
              <a:gd name="T30" fmla="*/ 2409 w 2500"/>
              <a:gd name="T31" fmla="*/ 1384 h 2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00" h="2206">
                <a:moveTo>
                  <a:pt x="2409" y="1384"/>
                </a:moveTo>
                <a:lnTo>
                  <a:pt x="2409" y="1384"/>
                </a:lnTo>
                <a:cubicBezTo>
                  <a:pt x="2203" y="923"/>
                  <a:pt x="1998" y="461"/>
                  <a:pt x="1792" y="0"/>
                </a:cubicBezTo>
                <a:lnTo>
                  <a:pt x="1792" y="0"/>
                </a:lnTo>
                <a:cubicBezTo>
                  <a:pt x="1834" y="95"/>
                  <a:pt x="1783" y="199"/>
                  <a:pt x="1640" y="272"/>
                </a:cubicBezTo>
                <a:lnTo>
                  <a:pt x="1640" y="272"/>
                </a:lnTo>
                <a:cubicBezTo>
                  <a:pt x="1421" y="384"/>
                  <a:pt x="1070" y="383"/>
                  <a:pt x="853" y="270"/>
                </a:cubicBezTo>
                <a:lnTo>
                  <a:pt x="853" y="270"/>
                </a:lnTo>
                <a:cubicBezTo>
                  <a:pt x="714" y="196"/>
                  <a:pt x="665" y="93"/>
                  <a:pt x="707" y="0"/>
                </a:cubicBezTo>
                <a:lnTo>
                  <a:pt x="89" y="1384"/>
                </a:lnTo>
                <a:lnTo>
                  <a:pt x="89" y="1384"/>
                </a:lnTo>
                <a:cubicBezTo>
                  <a:pt x="0" y="1584"/>
                  <a:pt x="104" y="1803"/>
                  <a:pt x="402" y="1959"/>
                </a:cubicBezTo>
                <a:lnTo>
                  <a:pt x="402" y="1959"/>
                </a:lnTo>
                <a:cubicBezTo>
                  <a:pt x="865" y="2203"/>
                  <a:pt x="1618" y="2205"/>
                  <a:pt x="2086" y="1965"/>
                </a:cubicBezTo>
                <a:lnTo>
                  <a:pt x="2086" y="1965"/>
                </a:lnTo>
                <a:cubicBezTo>
                  <a:pt x="2391" y="1808"/>
                  <a:pt x="2499" y="1587"/>
                  <a:pt x="2409" y="138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79A5DE4C-9941-495F-8B57-BC3E39FA6E12}"/>
              </a:ext>
            </a:extLst>
          </p:cNvPr>
          <p:cNvSpPr txBox="1"/>
          <p:nvPr/>
        </p:nvSpPr>
        <p:spPr>
          <a:xfrm>
            <a:off x="13822688" y="290102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2277FFA-C66E-4B5B-ABF4-A8F1C2141852}"/>
              </a:ext>
            </a:extLst>
          </p:cNvPr>
          <p:cNvSpPr txBox="1">
            <a:spLocks/>
          </p:cNvSpPr>
          <p:nvPr/>
        </p:nvSpPr>
        <p:spPr>
          <a:xfrm>
            <a:off x="7771603" y="3501036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BB6F756F-CCB4-413B-BACB-8817747F5846}"/>
              </a:ext>
            </a:extLst>
          </p:cNvPr>
          <p:cNvGrpSpPr/>
          <p:nvPr/>
        </p:nvGrpSpPr>
        <p:grpSpPr>
          <a:xfrm>
            <a:off x="6080542" y="2959081"/>
            <a:ext cx="1344958" cy="1321239"/>
            <a:chOff x="4792093" y="2579820"/>
            <a:chExt cx="1683040" cy="1653358"/>
          </a:xfrm>
        </p:grpSpPr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AD0B02FA-CC0D-4E31-B9A7-DE2F105DB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2500" y="2579820"/>
              <a:ext cx="825195" cy="430406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4B309312-6BB3-4159-9A6B-D72E13605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093" y="2749014"/>
              <a:ext cx="1683040" cy="1484164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" name="TextBox 55">
            <a:extLst>
              <a:ext uri="{FF2B5EF4-FFF2-40B4-BE49-F238E27FC236}">
                <a16:creationId xmlns:a16="http://schemas.microsoft.com/office/drawing/2014/main" id="{74E23B98-6C25-49F9-979E-34AD38E8A153}"/>
              </a:ext>
            </a:extLst>
          </p:cNvPr>
          <p:cNvSpPr txBox="1"/>
          <p:nvPr/>
        </p:nvSpPr>
        <p:spPr>
          <a:xfrm>
            <a:off x="9470861" y="9951314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7BF253EC-A4FA-441D-BEE6-0FC3BFE51245}"/>
              </a:ext>
            </a:extLst>
          </p:cNvPr>
          <p:cNvSpPr txBox="1">
            <a:spLocks/>
          </p:cNvSpPr>
          <p:nvPr/>
        </p:nvSpPr>
        <p:spPr>
          <a:xfrm>
            <a:off x="3535193" y="10551329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72C39AA8-D6DF-40B8-8C00-4B4A0ED024BB}"/>
              </a:ext>
            </a:extLst>
          </p:cNvPr>
          <p:cNvGrpSpPr/>
          <p:nvPr/>
        </p:nvGrpSpPr>
        <p:grpSpPr>
          <a:xfrm>
            <a:off x="1864067" y="10009374"/>
            <a:ext cx="1344958" cy="1321239"/>
            <a:chOff x="2142360" y="9890100"/>
            <a:chExt cx="1072254" cy="1053344"/>
          </a:xfrm>
        </p:grpSpPr>
        <p:sp>
          <p:nvSpPr>
            <p:cNvPr id="62" name="Freeform 9">
              <a:extLst>
                <a:ext uri="{FF2B5EF4-FFF2-40B4-BE49-F238E27FC236}">
                  <a16:creationId xmlns:a16="http://schemas.microsoft.com/office/drawing/2014/main" id="{EB9636CB-1BC9-4D7D-981C-CE64D4E53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6570" y="9890100"/>
              <a:ext cx="525726" cy="274209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10">
              <a:extLst>
                <a:ext uri="{FF2B5EF4-FFF2-40B4-BE49-F238E27FC236}">
                  <a16:creationId xmlns:a16="http://schemas.microsoft.com/office/drawing/2014/main" id="{7050B78E-97C8-467A-BFAA-0BC81C821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360" y="9997892"/>
              <a:ext cx="1072254" cy="945552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TextBox 55">
            <a:extLst>
              <a:ext uri="{FF2B5EF4-FFF2-40B4-BE49-F238E27FC236}">
                <a16:creationId xmlns:a16="http://schemas.microsoft.com/office/drawing/2014/main" id="{46621F41-13C0-4F27-80F8-F423258EEBE7}"/>
              </a:ext>
            </a:extLst>
          </p:cNvPr>
          <p:cNvSpPr txBox="1"/>
          <p:nvPr/>
        </p:nvSpPr>
        <p:spPr>
          <a:xfrm>
            <a:off x="12677023" y="466359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329997AA-4030-4458-9E20-D19EFE4B49C4}"/>
              </a:ext>
            </a:extLst>
          </p:cNvPr>
          <p:cNvSpPr txBox="1">
            <a:spLocks/>
          </p:cNvSpPr>
          <p:nvPr/>
        </p:nvSpPr>
        <p:spPr>
          <a:xfrm>
            <a:off x="6712501" y="5263609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B0290607-CA03-40EA-A2A7-A3DF4746A2DA}"/>
              </a:ext>
            </a:extLst>
          </p:cNvPr>
          <p:cNvGrpSpPr/>
          <p:nvPr/>
        </p:nvGrpSpPr>
        <p:grpSpPr>
          <a:xfrm>
            <a:off x="5026424" y="4721654"/>
            <a:ext cx="1344958" cy="1321239"/>
            <a:chOff x="5304717" y="4363844"/>
            <a:chExt cx="1072254" cy="1053344"/>
          </a:xfrm>
        </p:grpSpPr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id="{8328F93A-AA34-48F6-8086-2C7080A7B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8927" y="4363844"/>
              <a:ext cx="525726" cy="274209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Freeform 10">
              <a:extLst>
                <a:ext uri="{FF2B5EF4-FFF2-40B4-BE49-F238E27FC236}">
                  <a16:creationId xmlns:a16="http://schemas.microsoft.com/office/drawing/2014/main" id="{F2E4BDE2-D072-495A-88A5-BF661A9C4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4717" y="4471636"/>
              <a:ext cx="1072254" cy="945552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TextBox 55">
            <a:extLst>
              <a:ext uri="{FF2B5EF4-FFF2-40B4-BE49-F238E27FC236}">
                <a16:creationId xmlns:a16="http://schemas.microsoft.com/office/drawing/2014/main" id="{206B37C4-3671-461B-B7CC-9DAFC52DBFE3}"/>
              </a:ext>
            </a:extLst>
          </p:cNvPr>
          <p:cNvSpPr txBox="1"/>
          <p:nvPr/>
        </p:nvSpPr>
        <p:spPr>
          <a:xfrm>
            <a:off x="11608303" y="642616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C91A3F1-8F19-4B56-A26B-0EC4849EFC22}"/>
              </a:ext>
            </a:extLst>
          </p:cNvPr>
          <p:cNvSpPr txBox="1">
            <a:spLocks/>
          </p:cNvSpPr>
          <p:nvPr/>
        </p:nvSpPr>
        <p:spPr>
          <a:xfrm>
            <a:off x="5653399" y="7026182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26EC52AB-A558-40F8-9096-D2F9A9DD6CAF}"/>
              </a:ext>
            </a:extLst>
          </p:cNvPr>
          <p:cNvGrpSpPr/>
          <p:nvPr/>
        </p:nvGrpSpPr>
        <p:grpSpPr>
          <a:xfrm>
            <a:off x="3972305" y="6484227"/>
            <a:ext cx="1344958" cy="1321239"/>
            <a:chOff x="4250598" y="6205929"/>
            <a:chExt cx="1072254" cy="1053344"/>
          </a:xfrm>
        </p:grpSpPr>
        <p:sp>
          <p:nvSpPr>
            <p:cNvPr id="68" name="Freeform 9">
              <a:extLst>
                <a:ext uri="{FF2B5EF4-FFF2-40B4-BE49-F238E27FC236}">
                  <a16:creationId xmlns:a16="http://schemas.microsoft.com/office/drawing/2014/main" id="{A9F7191F-0A6A-4A8D-AE57-5AD906BF7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4808" y="6205929"/>
              <a:ext cx="525726" cy="274209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10">
              <a:extLst>
                <a:ext uri="{FF2B5EF4-FFF2-40B4-BE49-F238E27FC236}">
                  <a16:creationId xmlns:a16="http://schemas.microsoft.com/office/drawing/2014/main" id="{40F40CFD-0BA7-4E9C-AF78-85451E45D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0598" y="6313721"/>
              <a:ext cx="1072254" cy="945552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" name="TextBox 55">
            <a:extLst>
              <a:ext uri="{FF2B5EF4-FFF2-40B4-BE49-F238E27FC236}">
                <a16:creationId xmlns:a16="http://schemas.microsoft.com/office/drawing/2014/main" id="{ECA71796-AD55-4E48-BCE9-524568205E04}"/>
              </a:ext>
            </a:extLst>
          </p:cNvPr>
          <p:cNvSpPr txBox="1"/>
          <p:nvPr/>
        </p:nvSpPr>
        <p:spPr>
          <a:xfrm>
            <a:off x="10523552" y="8188740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64D3027A-4F06-4F48-B010-29438B4B4E47}"/>
              </a:ext>
            </a:extLst>
          </p:cNvPr>
          <p:cNvSpPr txBox="1">
            <a:spLocks/>
          </p:cNvSpPr>
          <p:nvPr/>
        </p:nvSpPr>
        <p:spPr>
          <a:xfrm>
            <a:off x="4594296" y="8788755"/>
            <a:ext cx="7627243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BC0E6805-1406-4B86-8DA9-06A78C5C4151}"/>
              </a:ext>
            </a:extLst>
          </p:cNvPr>
          <p:cNvGrpSpPr/>
          <p:nvPr/>
        </p:nvGrpSpPr>
        <p:grpSpPr>
          <a:xfrm>
            <a:off x="2918186" y="8246800"/>
            <a:ext cx="1344958" cy="1321239"/>
            <a:chOff x="3196479" y="8048014"/>
            <a:chExt cx="1072254" cy="1053344"/>
          </a:xfrm>
        </p:grpSpPr>
        <p:sp>
          <p:nvSpPr>
            <p:cNvPr id="71" name="Freeform 9">
              <a:extLst>
                <a:ext uri="{FF2B5EF4-FFF2-40B4-BE49-F238E27FC236}">
                  <a16:creationId xmlns:a16="http://schemas.microsoft.com/office/drawing/2014/main" id="{C86A207C-B78A-4023-9BAA-DB1F1C330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689" y="8048014"/>
              <a:ext cx="525726" cy="274209"/>
            </a:xfrm>
            <a:custGeom>
              <a:avLst/>
              <a:gdLst>
                <a:gd name="T0" fmla="*/ 1003 w 1226"/>
                <a:gd name="T1" fmla="*/ 525 h 638"/>
                <a:gd name="T2" fmla="*/ 1003 w 1226"/>
                <a:gd name="T3" fmla="*/ 525 h 638"/>
                <a:gd name="T4" fmla="*/ 216 w 1226"/>
                <a:gd name="T5" fmla="*/ 523 h 638"/>
                <a:gd name="T6" fmla="*/ 216 w 1226"/>
                <a:gd name="T7" fmla="*/ 523 h 638"/>
                <a:gd name="T8" fmla="*/ 221 w 1226"/>
                <a:gd name="T9" fmla="*/ 113 h 638"/>
                <a:gd name="T10" fmla="*/ 221 w 1226"/>
                <a:gd name="T11" fmla="*/ 113 h 638"/>
                <a:gd name="T12" fmla="*/ 1008 w 1226"/>
                <a:gd name="T13" fmla="*/ 115 h 638"/>
                <a:gd name="T14" fmla="*/ 1008 w 1226"/>
                <a:gd name="T15" fmla="*/ 115 h 638"/>
                <a:gd name="T16" fmla="*/ 1003 w 1226"/>
                <a:gd name="T17" fmla="*/ 525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6" h="638">
                  <a:moveTo>
                    <a:pt x="1003" y="525"/>
                  </a:moveTo>
                  <a:lnTo>
                    <a:pt x="1003" y="525"/>
                  </a:lnTo>
                  <a:cubicBezTo>
                    <a:pt x="784" y="637"/>
                    <a:pt x="433" y="636"/>
                    <a:pt x="216" y="523"/>
                  </a:cubicBezTo>
                  <a:lnTo>
                    <a:pt x="216" y="523"/>
                  </a:lnTo>
                  <a:cubicBezTo>
                    <a:pt x="0" y="409"/>
                    <a:pt x="1" y="225"/>
                    <a:pt x="221" y="113"/>
                  </a:cubicBezTo>
                  <a:lnTo>
                    <a:pt x="221" y="113"/>
                  </a:lnTo>
                  <a:cubicBezTo>
                    <a:pt x="439" y="0"/>
                    <a:pt x="791" y="1"/>
                    <a:pt x="1008" y="115"/>
                  </a:cubicBezTo>
                  <a:lnTo>
                    <a:pt x="1008" y="115"/>
                  </a:lnTo>
                  <a:cubicBezTo>
                    <a:pt x="1225" y="229"/>
                    <a:pt x="1223" y="412"/>
                    <a:pt x="1003" y="525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10">
              <a:extLst>
                <a:ext uri="{FF2B5EF4-FFF2-40B4-BE49-F238E27FC236}">
                  <a16:creationId xmlns:a16="http://schemas.microsoft.com/office/drawing/2014/main" id="{8755A951-11AF-4EEF-9E06-82465655D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6479" y="8155806"/>
              <a:ext cx="1072254" cy="945552"/>
            </a:xfrm>
            <a:custGeom>
              <a:avLst/>
              <a:gdLst>
                <a:gd name="T0" fmla="*/ 2409 w 2500"/>
                <a:gd name="T1" fmla="*/ 1384 h 2206"/>
                <a:gd name="T2" fmla="*/ 2409 w 2500"/>
                <a:gd name="T3" fmla="*/ 1384 h 2206"/>
                <a:gd name="T4" fmla="*/ 1792 w 2500"/>
                <a:gd name="T5" fmla="*/ 0 h 2206"/>
                <a:gd name="T6" fmla="*/ 1792 w 2500"/>
                <a:gd name="T7" fmla="*/ 0 h 2206"/>
                <a:gd name="T8" fmla="*/ 1640 w 2500"/>
                <a:gd name="T9" fmla="*/ 272 h 2206"/>
                <a:gd name="T10" fmla="*/ 1640 w 2500"/>
                <a:gd name="T11" fmla="*/ 272 h 2206"/>
                <a:gd name="T12" fmla="*/ 853 w 2500"/>
                <a:gd name="T13" fmla="*/ 270 h 2206"/>
                <a:gd name="T14" fmla="*/ 853 w 2500"/>
                <a:gd name="T15" fmla="*/ 270 h 2206"/>
                <a:gd name="T16" fmla="*/ 707 w 2500"/>
                <a:gd name="T17" fmla="*/ 0 h 2206"/>
                <a:gd name="T18" fmla="*/ 89 w 2500"/>
                <a:gd name="T19" fmla="*/ 1384 h 2206"/>
                <a:gd name="T20" fmla="*/ 89 w 2500"/>
                <a:gd name="T21" fmla="*/ 1384 h 2206"/>
                <a:gd name="T22" fmla="*/ 402 w 2500"/>
                <a:gd name="T23" fmla="*/ 1959 h 2206"/>
                <a:gd name="T24" fmla="*/ 402 w 2500"/>
                <a:gd name="T25" fmla="*/ 1959 h 2206"/>
                <a:gd name="T26" fmla="*/ 2086 w 2500"/>
                <a:gd name="T27" fmla="*/ 1965 h 2206"/>
                <a:gd name="T28" fmla="*/ 2086 w 2500"/>
                <a:gd name="T29" fmla="*/ 1965 h 2206"/>
                <a:gd name="T30" fmla="*/ 2409 w 2500"/>
                <a:gd name="T31" fmla="*/ 1384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00" h="2206">
                  <a:moveTo>
                    <a:pt x="2409" y="1384"/>
                  </a:moveTo>
                  <a:lnTo>
                    <a:pt x="2409" y="1384"/>
                  </a:lnTo>
                  <a:cubicBezTo>
                    <a:pt x="2203" y="923"/>
                    <a:pt x="1998" y="461"/>
                    <a:pt x="1792" y="0"/>
                  </a:cubicBezTo>
                  <a:lnTo>
                    <a:pt x="1792" y="0"/>
                  </a:lnTo>
                  <a:cubicBezTo>
                    <a:pt x="1834" y="95"/>
                    <a:pt x="1783" y="199"/>
                    <a:pt x="1640" y="272"/>
                  </a:cubicBezTo>
                  <a:lnTo>
                    <a:pt x="1640" y="272"/>
                  </a:lnTo>
                  <a:cubicBezTo>
                    <a:pt x="1421" y="384"/>
                    <a:pt x="1070" y="383"/>
                    <a:pt x="853" y="270"/>
                  </a:cubicBezTo>
                  <a:lnTo>
                    <a:pt x="853" y="270"/>
                  </a:lnTo>
                  <a:cubicBezTo>
                    <a:pt x="714" y="196"/>
                    <a:pt x="665" y="93"/>
                    <a:pt x="707" y="0"/>
                  </a:cubicBezTo>
                  <a:lnTo>
                    <a:pt x="89" y="1384"/>
                  </a:lnTo>
                  <a:lnTo>
                    <a:pt x="89" y="1384"/>
                  </a:lnTo>
                  <a:cubicBezTo>
                    <a:pt x="0" y="1584"/>
                    <a:pt x="104" y="1803"/>
                    <a:pt x="402" y="1959"/>
                  </a:cubicBezTo>
                  <a:lnTo>
                    <a:pt x="402" y="1959"/>
                  </a:lnTo>
                  <a:cubicBezTo>
                    <a:pt x="865" y="2203"/>
                    <a:pt x="1618" y="2205"/>
                    <a:pt x="2086" y="1965"/>
                  </a:cubicBezTo>
                  <a:lnTo>
                    <a:pt x="2086" y="1965"/>
                  </a:lnTo>
                  <a:cubicBezTo>
                    <a:pt x="2391" y="1808"/>
                    <a:pt x="2499" y="1587"/>
                    <a:pt x="2409" y="13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" name="Shape 2545">
            <a:extLst>
              <a:ext uri="{FF2B5EF4-FFF2-40B4-BE49-F238E27FC236}">
                <a16:creationId xmlns:a16="http://schemas.microsoft.com/office/drawing/2014/main" id="{FFC2FAD7-0305-4947-B3E3-06D7949521B4}"/>
              </a:ext>
            </a:extLst>
          </p:cNvPr>
          <p:cNvSpPr>
            <a:spLocks noChangeAspect="1"/>
          </p:cNvSpPr>
          <p:nvPr/>
        </p:nvSpPr>
        <p:spPr>
          <a:xfrm>
            <a:off x="17262831" y="376907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hape 2587">
            <a:extLst>
              <a:ext uri="{FF2B5EF4-FFF2-40B4-BE49-F238E27FC236}">
                <a16:creationId xmlns:a16="http://schemas.microsoft.com/office/drawing/2014/main" id="{DCF66F36-513B-44E1-BECD-44AA4DFA4671}"/>
              </a:ext>
            </a:extLst>
          </p:cNvPr>
          <p:cNvSpPr>
            <a:spLocks noChangeAspect="1"/>
          </p:cNvSpPr>
          <p:nvPr/>
        </p:nvSpPr>
        <p:spPr>
          <a:xfrm>
            <a:off x="17265800" y="550798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Shape 2613">
            <a:extLst>
              <a:ext uri="{FF2B5EF4-FFF2-40B4-BE49-F238E27FC236}">
                <a16:creationId xmlns:a16="http://schemas.microsoft.com/office/drawing/2014/main" id="{0B048275-D938-4F26-89FF-8F8DC573ED14}"/>
              </a:ext>
            </a:extLst>
          </p:cNvPr>
          <p:cNvSpPr>
            <a:spLocks noChangeAspect="1"/>
          </p:cNvSpPr>
          <p:nvPr/>
        </p:nvSpPr>
        <p:spPr>
          <a:xfrm>
            <a:off x="17264315" y="729773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748">
            <a:extLst>
              <a:ext uri="{FF2B5EF4-FFF2-40B4-BE49-F238E27FC236}">
                <a16:creationId xmlns:a16="http://schemas.microsoft.com/office/drawing/2014/main" id="{3E52F7D9-5CCB-4D44-A5EF-78A69C6D3986}"/>
              </a:ext>
            </a:extLst>
          </p:cNvPr>
          <p:cNvSpPr>
            <a:spLocks noChangeAspect="1"/>
          </p:cNvSpPr>
          <p:nvPr/>
        </p:nvSpPr>
        <p:spPr>
          <a:xfrm>
            <a:off x="17265800" y="91795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8" name="Shape 2810">
            <a:extLst>
              <a:ext uri="{FF2B5EF4-FFF2-40B4-BE49-F238E27FC236}">
                <a16:creationId xmlns:a16="http://schemas.microsoft.com/office/drawing/2014/main" id="{462B61D6-CBB9-4BEE-8DAB-4C56F3F3EEBC}"/>
              </a:ext>
            </a:extLst>
          </p:cNvPr>
          <p:cNvSpPr>
            <a:spLocks noChangeAspect="1"/>
          </p:cNvSpPr>
          <p:nvPr/>
        </p:nvSpPr>
        <p:spPr>
          <a:xfrm>
            <a:off x="17134015" y="11330613"/>
            <a:ext cx="690440" cy="627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TextBox 35">
            <a:extLst>
              <a:ext uri="{FF2B5EF4-FFF2-40B4-BE49-F238E27FC236}">
                <a16:creationId xmlns:a16="http://schemas.microsoft.com/office/drawing/2014/main" id="{165C5335-5B5A-4FD2-8C2D-B450D1323338}"/>
              </a:ext>
            </a:extLst>
          </p:cNvPr>
          <p:cNvSpPr txBox="1"/>
          <p:nvPr/>
        </p:nvSpPr>
        <p:spPr>
          <a:xfrm>
            <a:off x="2179717" y="10505555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1" name="TextBox 35">
            <a:extLst>
              <a:ext uri="{FF2B5EF4-FFF2-40B4-BE49-F238E27FC236}">
                <a16:creationId xmlns:a16="http://schemas.microsoft.com/office/drawing/2014/main" id="{B938AD03-E343-48AF-A3F1-2D6C842EFF3E}"/>
              </a:ext>
            </a:extLst>
          </p:cNvPr>
          <p:cNvSpPr txBox="1"/>
          <p:nvPr/>
        </p:nvSpPr>
        <p:spPr>
          <a:xfrm>
            <a:off x="3230630" y="8804410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2" name="TextBox 35">
            <a:extLst>
              <a:ext uri="{FF2B5EF4-FFF2-40B4-BE49-F238E27FC236}">
                <a16:creationId xmlns:a16="http://schemas.microsoft.com/office/drawing/2014/main" id="{4C7BD78B-1E00-41B5-B125-5B07F07B063A}"/>
              </a:ext>
            </a:extLst>
          </p:cNvPr>
          <p:cNvSpPr txBox="1"/>
          <p:nvPr/>
        </p:nvSpPr>
        <p:spPr>
          <a:xfrm>
            <a:off x="4297573" y="7026182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3" name="TextBox 35">
            <a:extLst>
              <a:ext uri="{FF2B5EF4-FFF2-40B4-BE49-F238E27FC236}">
                <a16:creationId xmlns:a16="http://schemas.microsoft.com/office/drawing/2014/main" id="{42AAB68D-A530-4287-8519-D41E642BEB12}"/>
              </a:ext>
            </a:extLst>
          </p:cNvPr>
          <p:cNvSpPr txBox="1"/>
          <p:nvPr/>
        </p:nvSpPr>
        <p:spPr>
          <a:xfrm>
            <a:off x="5356501" y="5266143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4" name="TextBox 35">
            <a:extLst>
              <a:ext uri="{FF2B5EF4-FFF2-40B4-BE49-F238E27FC236}">
                <a16:creationId xmlns:a16="http://schemas.microsoft.com/office/drawing/2014/main" id="{10C1BB08-927C-4D93-AF1A-24025367CE1F}"/>
              </a:ext>
            </a:extLst>
          </p:cNvPr>
          <p:cNvSpPr txBox="1"/>
          <p:nvPr/>
        </p:nvSpPr>
        <p:spPr>
          <a:xfrm>
            <a:off x="6453901" y="3485482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469111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45DE9ACC-0ED9-4FE1-A137-E947D0E54997}"/>
              </a:ext>
            </a:extLst>
          </p:cNvPr>
          <p:cNvSpPr/>
          <p:nvPr/>
        </p:nvSpPr>
        <p:spPr>
          <a:xfrm rot="1309016">
            <a:off x="7371877" y="3355124"/>
            <a:ext cx="846079" cy="7642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14">
            <a:extLst>
              <a:ext uri="{FF2B5EF4-FFF2-40B4-BE49-F238E27FC236}">
                <a16:creationId xmlns:a16="http://schemas.microsoft.com/office/drawing/2014/main" id="{098E1088-19D7-4583-832B-18B5E4819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478" y="7604084"/>
            <a:ext cx="5101774" cy="3207865"/>
          </a:xfrm>
          <a:custGeom>
            <a:avLst/>
            <a:gdLst>
              <a:gd name="T0" fmla="*/ 6205 w 7446"/>
              <a:gd name="T1" fmla="*/ 0 h 4681"/>
              <a:gd name="T2" fmla="*/ 0 w 7446"/>
              <a:gd name="T3" fmla="*/ 2201 h 4681"/>
              <a:gd name="T4" fmla="*/ 0 w 7446"/>
              <a:gd name="T5" fmla="*/ 4680 h 4681"/>
              <a:gd name="T6" fmla="*/ 7445 w 7446"/>
              <a:gd name="T7" fmla="*/ 2040 h 4681"/>
              <a:gd name="T8" fmla="*/ 6205 w 7446"/>
              <a:gd name="T9" fmla="*/ 0 h 4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46" h="4681">
                <a:moveTo>
                  <a:pt x="6205" y="0"/>
                </a:moveTo>
                <a:lnTo>
                  <a:pt x="0" y="2201"/>
                </a:lnTo>
                <a:lnTo>
                  <a:pt x="0" y="4680"/>
                </a:lnTo>
                <a:lnTo>
                  <a:pt x="7445" y="2040"/>
                </a:lnTo>
                <a:lnTo>
                  <a:pt x="6205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5">
            <a:extLst>
              <a:ext uri="{FF2B5EF4-FFF2-40B4-BE49-F238E27FC236}">
                <a16:creationId xmlns:a16="http://schemas.microsoft.com/office/drawing/2014/main" id="{F09EC205-DBDE-43D4-83A0-15B6F9EF1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5694" y="9114378"/>
            <a:ext cx="10137094" cy="3207865"/>
          </a:xfrm>
          <a:custGeom>
            <a:avLst/>
            <a:gdLst>
              <a:gd name="T0" fmla="*/ 13574 w 14798"/>
              <a:gd name="T1" fmla="*/ 0 h 4681"/>
              <a:gd name="T2" fmla="*/ 7445 w 14798"/>
              <a:gd name="T3" fmla="*/ 2201 h 4681"/>
              <a:gd name="T4" fmla="*/ 1240 w 14798"/>
              <a:gd name="T5" fmla="*/ 0 h 4681"/>
              <a:gd name="T6" fmla="*/ 0 w 14798"/>
              <a:gd name="T7" fmla="*/ 2040 h 4681"/>
              <a:gd name="T8" fmla="*/ 7445 w 14798"/>
              <a:gd name="T9" fmla="*/ 4680 h 4681"/>
              <a:gd name="T10" fmla="*/ 14797 w 14798"/>
              <a:gd name="T11" fmla="*/ 2040 h 4681"/>
              <a:gd name="T12" fmla="*/ 13574 w 14798"/>
              <a:gd name="T13" fmla="*/ 0 h 4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798" h="4681">
                <a:moveTo>
                  <a:pt x="13574" y="0"/>
                </a:moveTo>
                <a:lnTo>
                  <a:pt x="7445" y="2201"/>
                </a:lnTo>
                <a:lnTo>
                  <a:pt x="1240" y="0"/>
                </a:lnTo>
                <a:lnTo>
                  <a:pt x="0" y="2040"/>
                </a:lnTo>
                <a:lnTo>
                  <a:pt x="7445" y="4680"/>
                </a:lnTo>
                <a:lnTo>
                  <a:pt x="14797" y="2040"/>
                </a:lnTo>
                <a:lnTo>
                  <a:pt x="1357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6">
            <a:extLst>
              <a:ext uri="{FF2B5EF4-FFF2-40B4-BE49-F238E27FC236}">
                <a16:creationId xmlns:a16="http://schemas.microsoft.com/office/drawing/2014/main" id="{5265B449-77D5-4660-B7A6-C03F911F1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2784" y="6858000"/>
            <a:ext cx="8499935" cy="3890518"/>
          </a:xfrm>
          <a:custGeom>
            <a:avLst/>
            <a:gdLst>
              <a:gd name="T0" fmla="*/ 11166 w 12407"/>
              <a:gd name="T1" fmla="*/ 1446 h 5681"/>
              <a:gd name="T2" fmla="*/ 7420 w 12407"/>
              <a:gd name="T3" fmla="*/ 0 h 5681"/>
              <a:gd name="T4" fmla="*/ 1240 w 12407"/>
              <a:gd name="T5" fmla="*/ 1446 h 5681"/>
              <a:gd name="T6" fmla="*/ 0 w 12407"/>
              <a:gd name="T7" fmla="*/ 3485 h 5681"/>
              <a:gd name="T8" fmla="*/ 6204 w 12407"/>
              <a:gd name="T9" fmla="*/ 5680 h 5681"/>
              <a:gd name="T10" fmla="*/ 12406 w 12407"/>
              <a:gd name="T11" fmla="*/ 3485 h 5681"/>
              <a:gd name="T12" fmla="*/ 11166 w 12407"/>
              <a:gd name="T13" fmla="*/ 1446 h 5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407" h="5681">
                <a:moveTo>
                  <a:pt x="11166" y="1446"/>
                </a:moveTo>
                <a:lnTo>
                  <a:pt x="7420" y="0"/>
                </a:lnTo>
                <a:lnTo>
                  <a:pt x="1240" y="1446"/>
                </a:lnTo>
                <a:lnTo>
                  <a:pt x="0" y="3485"/>
                </a:lnTo>
                <a:lnTo>
                  <a:pt x="6204" y="5680"/>
                </a:lnTo>
                <a:lnTo>
                  <a:pt x="12406" y="3485"/>
                </a:lnTo>
                <a:lnTo>
                  <a:pt x="11166" y="144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" name="Freeform 17">
            <a:extLst>
              <a:ext uri="{FF2B5EF4-FFF2-40B4-BE49-F238E27FC236}">
                <a16:creationId xmlns:a16="http://schemas.microsoft.com/office/drawing/2014/main" id="{94F19DF6-32AC-4EEE-BAD8-C66274838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1112" y="5420200"/>
            <a:ext cx="3398161" cy="2603747"/>
          </a:xfrm>
          <a:custGeom>
            <a:avLst/>
            <a:gdLst>
              <a:gd name="T0" fmla="*/ 3722 w 4963"/>
              <a:gd name="T1" fmla="*/ 0 h 3801"/>
              <a:gd name="T2" fmla="*/ 0 w 4963"/>
              <a:gd name="T3" fmla="*/ 1321 h 3801"/>
              <a:gd name="T4" fmla="*/ 0 w 4963"/>
              <a:gd name="T5" fmla="*/ 3800 h 3801"/>
              <a:gd name="T6" fmla="*/ 4962 w 4963"/>
              <a:gd name="T7" fmla="*/ 2040 h 3801"/>
              <a:gd name="T8" fmla="*/ 3722 w 4963"/>
              <a:gd name="T9" fmla="*/ 0 h 3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63" h="3801">
                <a:moveTo>
                  <a:pt x="3722" y="0"/>
                </a:moveTo>
                <a:lnTo>
                  <a:pt x="0" y="1321"/>
                </a:lnTo>
                <a:lnTo>
                  <a:pt x="0" y="3800"/>
                </a:lnTo>
                <a:lnTo>
                  <a:pt x="4962" y="2040"/>
                </a:lnTo>
                <a:lnTo>
                  <a:pt x="372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18">
            <a:extLst>
              <a:ext uri="{FF2B5EF4-FFF2-40B4-BE49-F238E27FC236}">
                <a16:creationId xmlns:a16="http://schemas.microsoft.com/office/drawing/2014/main" id="{D1E0A239-43BA-4FD1-A2F9-006B89E2A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325" y="6326376"/>
            <a:ext cx="6796323" cy="2603747"/>
          </a:xfrm>
          <a:custGeom>
            <a:avLst/>
            <a:gdLst>
              <a:gd name="T0" fmla="*/ 8683 w 9923"/>
              <a:gd name="T1" fmla="*/ 0 h 3800"/>
              <a:gd name="T2" fmla="*/ 4961 w 9923"/>
              <a:gd name="T3" fmla="*/ 1320 h 3800"/>
              <a:gd name="T4" fmla="*/ 1240 w 9923"/>
              <a:gd name="T5" fmla="*/ 0 h 3800"/>
              <a:gd name="T6" fmla="*/ 0 w 9923"/>
              <a:gd name="T7" fmla="*/ 2039 h 3800"/>
              <a:gd name="T8" fmla="*/ 4961 w 9923"/>
              <a:gd name="T9" fmla="*/ 3799 h 3800"/>
              <a:gd name="T10" fmla="*/ 9922 w 9923"/>
              <a:gd name="T11" fmla="*/ 2039 h 3800"/>
              <a:gd name="T12" fmla="*/ 8683 w 9923"/>
              <a:gd name="T13" fmla="*/ 0 h 3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923" h="3800">
                <a:moveTo>
                  <a:pt x="8683" y="0"/>
                </a:moveTo>
                <a:lnTo>
                  <a:pt x="4961" y="1320"/>
                </a:lnTo>
                <a:lnTo>
                  <a:pt x="1240" y="0"/>
                </a:lnTo>
                <a:lnTo>
                  <a:pt x="0" y="2039"/>
                </a:lnTo>
                <a:lnTo>
                  <a:pt x="4961" y="3799"/>
                </a:lnTo>
                <a:lnTo>
                  <a:pt x="9922" y="2039"/>
                </a:lnTo>
                <a:lnTo>
                  <a:pt x="8683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19">
            <a:extLst>
              <a:ext uri="{FF2B5EF4-FFF2-40B4-BE49-F238E27FC236}">
                <a16:creationId xmlns:a16="http://schemas.microsoft.com/office/drawing/2014/main" id="{C5EC0A9F-04BE-43C3-A098-DAA1D5939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984" y="4260294"/>
            <a:ext cx="5065527" cy="3059855"/>
          </a:xfrm>
          <a:custGeom>
            <a:avLst/>
            <a:gdLst>
              <a:gd name="T0" fmla="*/ 6200 w 7396"/>
              <a:gd name="T1" fmla="*/ 1128 h 4466"/>
              <a:gd name="T2" fmla="*/ 3407 w 7396"/>
              <a:gd name="T3" fmla="*/ 0 h 4466"/>
              <a:gd name="T4" fmla="*/ 1239 w 7396"/>
              <a:gd name="T5" fmla="*/ 1128 h 4466"/>
              <a:gd name="T6" fmla="*/ 0 w 7396"/>
              <a:gd name="T7" fmla="*/ 3168 h 4466"/>
              <a:gd name="T8" fmla="*/ 3719 w 7396"/>
              <a:gd name="T9" fmla="*/ 4465 h 4466"/>
              <a:gd name="T10" fmla="*/ 7395 w 7396"/>
              <a:gd name="T11" fmla="*/ 3146 h 4466"/>
              <a:gd name="T12" fmla="*/ 6200 w 7396"/>
              <a:gd name="T13" fmla="*/ 1128 h 4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96" h="4466">
                <a:moveTo>
                  <a:pt x="6200" y="1128"/>
                </a:moveTo>
                <a:lnTo>
                  <a:pt x="3407" y="0"/>
                </a:lnTo>
                <a:lnTo>
                  <a:pt x="1239" y="1128"/>
                </a:lnTo>
                <a:lnTo>
                  <a:pt x="0" y="3168"/>
                </a:lnTo>
                <a:lnTo>
                  <a:pt x="3719" y="4465"/>
                </a:lnTo>
                <a:lnTo>
                  <a:pt x="7395" y="3146"/>
                </a:lnTo>
                <a:lnTo>
                  <a:pt x="6200" y="112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20">
            <a:extLst>
              <a:ext uri="{FF2B5EF4-FFF2-40B4-BE49-F238E27FC236}">
                <a16:creationId xmlns:a16="http://schemas.microsoft.com/office/drawing/2014/main" id="{A03E804B-3B50-4CC4-B241-2E411BEBC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984" y="5033564"/>
            <a:ext cx="5095733" cy="2301688"/>
          </a:xfrm>
          <a:custGeom>
            <a:avLst/>
            <a:gdLst>
              <a:gd name="T0" fmla="*/ 6200 w 7441"/>
              <a:gd name="T1" fmla="*/ 0 h 3359"/>
              <a:gd name="T2" fmla="*/ 3720 w 7441"/>
              <a:gd name="T3" fmla="*/ 880 h 3359"/>
              <a:gd name="T4" fmla="*/ 1239 w 7441"/>
              <a:gd name="T5" fmla="*/ 0 h 3359"/>
              <a:gd name="T6" fmla="*/ 0 w 7441"/>
              <a:gd name="T7" fmla="*/ 2039 h 3359"/>
              <a:gd name="T8" fmla="*/ 3720 w 7441"/>
              <a:gd name="T9" fmla="*/ 3358 h 3359"/>
              <a:gd name="T10" fmla="*/ 7440 w 7441"/>
              <a:gd name="T11" fmla="*/ 2039 h 3359"/>
              <a:gd name="T12" fmla="*/ 6200 w 7441"/>
              <a:gd name="T13" fmla="*/ 0 h 3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441" h="3359">
                <a:moveTo>
                  <a:pt x="6200" y="0"/>
                </a:moveTo>
                <a:lnTo>
                  <a:pt x="3720" y="880"/>
                </a:lnTo>
                <a:lnTo>
                  <a:pt x="1239" y="0"/>
                </a:lnTo>
                <a:lnTo>
                  <a:pt x="0" y="2039"/>
                </a:lnTo>
                <a:lnTo>
                  <a:pt x="3720" y="3358"/>
                </a:lnTo>
                <a:lnTo>
                  <a:pt x="7440" y="2039"/>
                </a:lnTo>
                <a:lnTo>
                  <a:pt x="620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21">
            <a:extLst>
              <a:ext uri="{FF2B5EF4-FFF2-40B4-BE49-F238E27FC236}">
                <a16:creationId xmlns:a16="http://schemas.microsoft.com/office/drawing/2014/main" id="{DEC6E11B-C321-48F8-99F1-60F14A4F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8476" y="3227253"/>
            <a:ext cx="1697571" cy="1999629"/>
          </a:xfrm>
          <a:custGeom>
            <a:avLst/>
            <a:gdLst>
              <a:gd name="T0" fmla="*/ 1239 w 2479"/>
              <a:gd name="T1" fmla="*/ 0 h 2920"/>
              <a:gd name="T2" fmla="*/ 0 w 2479"/>
              <a:gd name="T3" fmla="*/ 440 h 2920"/>
              <a:gd name="T4" fmla="*/ 0 w 2479"/>
              <a:gd name="T5" fmla="*/ 2919 h 2920"/>
              <a:gd name="T6" fmla="*/ 2478 w 2479"/>
              <a:gd name="T7" fmla="*/ 2040 h 2920"/>
              <a:gd name="T8" fmla="*/ 1239 w 2479"/>
              <a:gd name="T9" fmla="*/ 0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79" h="2920">
                <a:moveTo>
                  <a:pt x="1239" y="0"/>
                </a:moveTo>
                <a:lnTo>
                  <a:pt x="0" y="440"/>
                </a:lnTo>
                <a:lnTo>
                  <a:pt x="0" y="2919"/>
                </a:lnTo>
                <a:lnTo>
                  <a:pt x="2478" y="2040"/>
                </a:lnTo>
                <a:lnTo>
                  <a:pt x="123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22">
            <a:extLst>
              <a:ext uri="{FF2B5EF4-FFF2-40B4-BE49-F238E27FC236}">
                <a16:creationId xmlns:a16="http://schemas.microsoft.com/office/drawing/2014/main" id="{DF5E050B-66C1-420F-8CDB-9958CF4D2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9690" y="3529311"/>
            <a:ext cx="3340771" cy="1999629"/>
          </a:xfrm>
          <a:custGeom>
            <a:avLst/>
            <a:gdLst>
              <a:gd name="T0" fmla="*/ 3619 w 4878"/>
              <a:gd name="T1" fmla="*/ 16 h 2920"/>
              <a:gd name="T2" fmla="*/ 2478 w 4878"/>
              <a:gd name="T3" fmla="*/ 440 h 2920"/>
              <a:gd name="T4" fmla="*/ 1239 w 4878"/>
              <a:gd name="T5" fmla="*/ 0 h 2920"/>
              <a:gd name="T6" fmla="*/ 0 w 4878"/>
              <a:gd name="T7" fmla="*/ 2040 h 2920"/>
              <a:gd name="T8" fmla="*/ 2478 w 4878"/>
              <a:gd name="T9" fmla="*/ 2919 h 2920"/>
              <a:gd name="T10" fmla="*/ 4877 w 4878"/>
              <a:gd name="T11" fmla="*/ 2068 h 2920"/>
              <a:gd name="T12" fmla="*/ 3619 w 4878"/>
              <a:gd name="T13" fmla="*/ 16 h 2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78" h="2920">
                <a:moveTo>
                  <a:pt x="3619" y="16"/>
                </a:moveTo>
                <a:lnTo>
                  <a:pt x="2478" y="440"/>
                </a:lnTo>
                <a:lnTo>
                  <a:pt x="1239" y="0"/>
                </a:lnTo>
                <a:lnTo>
                  <a:pt x="0" y="2040"/>
                </a:lnTo>
                <a:lnTo>
                  <a:pt x="2478" y="2919"/>
                </a:lnTo>
                <a:lnTo>
                  <a:pt x="4877" y="2068"/>
                </a:lnTo>
                <a:lnTo>
                  <a:pt x="3619" y="1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26A2C49-0302-48ED-9D9F-7A02CB4175B9}"/>
              </a:ext>
            </a:extLst>
          </p:cNvPr>
          <p:cNvSpPr txBox="1">
            <a:spLocks/>
          </p:cNvSpPr>
          <p:nvPr/>
        </p:nvSpPr>
        <p:spPr>
          <a:xfrm>
            <a:off x="9871817" y="367361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55">
            <a:extLst>
              <a:ext uri="{FF2B5EF4-FFF2-40B4-BE49-F238E27FC236}">
                <a16:creationId xmlns:a16="http://schemas.microsoft.com/office/drawing/2014/main" id="{1D2F0C7E-9C23-45C7-826E-3CA666C48093}"/>
              </a:ext>
            </a:extLst>
          </p:cNvPr>
          <p:cNvSpPr txBox="1"/>
          <p:nvPr/>
        </p:nvSpPr>
        <p:spPr>
          <a:xfrm>
            <a:off x="9871817" y="3073131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07980D7-62A6-467A-85FA-D23583E87AB5}"/>
              </a:ext>
            </a:extLst>
          </p:cNvPr>
          <p:cNvSpPr txBox="1">
            <a:spLocks/>
          </p:cNvSpPr>
          <p:nvPr/>
        </p:nvSpPr>
        <p:spPr>
          <a:xfrm>
            <a:off x="10835133" y="530318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7296CC35-E443-4D1A-A63D-86D819453517}"/>
              </a:ext>
            </a:extLst>
          </p:cNvPr>
          <p:cNvSpPr txBox="1"/>
          <p:nvPr/>
        </p:nvSpPr>
        <p:spPr>
          <a:xfrm>
            <a:off x="10835133" y="470269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C3343BD5-D8EA-48EC-BDB0-9A0964D6E4DD}"/>
              </a:ext>
            </a:extLst>
          </p:cNvPr>
          <p:cNvSpPr txBox="1">
            <a:spLocks/>
          </p:cNvSpPr>
          <p:nvPr/>
        </p:nvSpPr>
        <p:spPr>
          <a:xfrm>
            <a:off x="11798449" y="6932748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5B51F035-4F11-42C0-BFE4-E60244B21A39}"/>
              </a:ext>
            </a:extLst>
          </p:cNvPr>
          <p:cNvSpPr txBox="1"/>
          <p:nvPr/>
        </p:nvSpPr>
        <p:spPr>
          <a:xfrm>
            <a:off x="11798449" y="633226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FC684C9-81A8-4D66-90A4-9E9DADBDC477}"/>
              </a:ext>
            </a:extLst>
          </p:cNvPr>
          <p:cNvSpPr txBox="1">
            <a:spLocks/>
          </p:cNvSpPr>
          <p:nvPr/>
        </p:nvSpPr>
        <p:spPr>
          <a:xfrm>
            <a:off x="12761765" y="8562316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751AA4C1-1D29-4299-892D-DB1160CC97EC}"/>
              </a:ext>
            </a:extLst>
          </p:cNvPr>
          <p:cNvSpPr txBox="1"/>
          <p:nvPr/>
        </p:nvSpPr>
        <p:spPr>
          <a:xfrm>
            <a:off x="12761765" y="79618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866AEE70-D20D-4E68-9688-4F5C9334D81A}"/>
              </a:ext>
            </a:extLst>
          </p:cNvPr>
          <p:cNvSpPr txBox="1">
            <a:spLocks/>
          </p:cNvSpPr>
          <p:nvPr/>
        </p:nvSpPr>
        <p:spPr>
          <a:xfrm>
            <a:off x="13725082" y="10191885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55">
            <a:extLst>
              <a:ext uri="{FF2B5EF4-FFF2-40B4-BE49-F238E27FC236}">
                <a16:creationId xmlns:a16="http://schemas.microsoft.com/office/drawing/2014/main" id="{3F077BE3-0754-43B8-AF8E-C7A030AF2C57}"/>
              </a:ext>
            </a:extLst>
          </p:cNvPr>
          <p:cNvSpPr txBox="1"/>
          <p:nvPr/>
        </p:nvSpPr>
        <p:spPr>
          <a:xfrm>
            <a:off x="13725082" y="959140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2" name="Shape 2810">
            <a:extLst>
              <a:ext uri="{FF2B5EF4-FFF2-40B4-BE49-F238E27FC236}">
                <a16:creationId xmlns:a16="http://schemas.microsoft.com/office/drawing/2014/main" id="{38748AFA-6E3C-4662-B77B-DFFC2860758E}"/>
              </a:ext>
            </a:extLst>
          </p:cNvPr>
          <p:cNvSpPr>
            <a:spLocks noChangeAspect="1"/>
          </p:cNvSpPr>
          <p:nvPr/>
        </p:nvSpPr>
        <p:spPr>
          <a:xfrm>
            <a:off x="8329901" y="581295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828">
            <a:extLst>
              <a:ext uri="{FF2B5EF4-FFF2-40B4-BE49-F238E27FC236}">
                <a16:creationId xmlns:a16="http://schemas.microsoft.com/office/drawing/2014/main" id="{1F5C3637-BCFF-4337-82B8-9B4F53565832}"/>
              </a:ext>
            </a:extLst>
          </p:cNvPr>
          <p:cNvSpPr>
            <a:spLocks noChangeAspect="1"/>
          </p:cNvSpPr>
          <p:nvPr/>
        </p:nvSpPr>
        <p:spPr>
          <a:xfrm>
            <a:off x="6830294" y="421672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41">
            <a:extLst>
              <a:ext uri="{FF2B5EF4-FFF2-40B4-BE49-F238E27FC236}">
                <a16:creationId xmlns:a16="http://schemas.microsoft.com/office/drawing/2014/main" id="{134D6D94-78CF-4D40-AB77-B6B2760A07E9}"/>
              </a:ext>
            </a:extLst>
          </p:cNvPr>
          <p:cNvSpPr>
            <a:spLocks noChangeAspect="1"/>
          </p:cNvSpPr>
          <p:nvPr/>
        </p:nvSpPr>
        <p:spPr>
          <a:xfrm>
            <a:off x="6003997" y="7465455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45">
            <a:extLst>
              <a:ext uri="{FF2B5EF4-FFF2-40B4-BE49-F238E27FC236}">
                <a16:creationId xmlns:a16="http://schemas.microsoft.com/office/drawing/2014/main" id="{F28644D3-7347-4BB0-B997-6E80CEA7C421}"/>
              </a:ext>
            </a:extLst>
          </p:cNvPr>
          <p:cNvSpPr>
            <a:spLocks noChangeAspect="1"/>
          </p:cNvSpPr>
          <p:nvPr/>
        </p:nvSpPr>
        <p:spPr>
          <a:xfrm>
            <a:off x="5291034" y="104547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02">
            <a:extLst>
              <a:ext uri="{FF2B5EF4-FFF2-40B4-BE49-F238E27FC236}">
                <a16:creationId xmlns:a16="http://schemas.microsoft.com/office/drawing/2014/main" id="{A05F06DE-9E26-47EE-9C10-33EF39A9ED27}"/>
              </a:ext>
            </a:extLst>
          </p:cNvPr>
          <p:cNvSpPr>
            <a:spLocks noChangeAspect="1"/>
          </p:cNvSpPr>
          <p:nvPr/>
        </p:nvSpPr>
        <p:spPr>
          <a:xfrm>
            <a:off x="9313162" y="891294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35">
            <a:extLst>
              <a:ext uri="{FF2B5EF4-FFF2-40B4-BE49-F238E27FC236}">
                <a16:creationId xmlns:a16="http://schemas.microsoft.com/office/drawing/2014/main" id="{DBFEB81A-BA26-421A-8167-4235688B6131}"/>
              </a:ext>
            </a:extLst>
          </p:cNvPr>
          <p:cNvSpPr txBox="1"/>
          <p:nvPr/>
        </p:nvSpPr>
        <p:spPr>
          <a:xfrm>
            <a:off x="9697673" y="10380098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35">
            <a:extLst>
              <a:ext uri="{FF2B5EF4-FFF2-40B4-BE49-F238E27FC236}">
                <a16:creationId xmlns:a16="http://schemas.microsoft.com/office/drawing/2014/main" id="{58F24F4B-A625-4C1F-A54D-14B6DA323838}"/>
              </a:ext>
            </a:extLst>
          </p:cNvPr>
          <p:cNvSpPr txBox="1"/>
          <p:nvPr/>
        </p:nvSpPr>
        <p:spPr>
          <a:xfrm>
            <a:off x="5643962" y="9024371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35">
            <a:extLst>
              <a:ext uri="{FF2B5EF4-FFF2-40B4-BE49-F238E27FC236}">
                <a16:creationId xmlns:a16="http://schemas.microsoft.com/office/drawing/2014/main" id="{BB5E01F4-109D-4B5C-B901-BFF43068A0A5}"/>
              </a:ext>
            </a:extLst>
          </p:cNvPr>
          <p:cNvSpPr txBox="1"/>
          <p:nvPr/>
        </p:nvSpPr>
        <p:spPr>
          <a:xfrm>
            <a:off x="8702949" y="7424620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35">
            <a:extLst>
              <a:ext uri="{FF2B5EF4-FFF2-40B4-BE49-F238E27FC236}">
                <a16:creationId xmlns:a16="http://schemas.microsoft.com/office/drawing/2014/main" id="{BCCF4FCD-480D-40AE-B496-AA09DA5FF85A}"/>
              </a:ext>
            </a:extLst>
          </p:cNvPr>
          <p:cNvSpPr txBox="1"/>
          <p:nvPr/>
        </p:nvSpPr>
        <p:spPr>
          <a:xfrm>
            <a:off x="6408380" y="5900183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TextBox 35">
            <a:extLst>
              <a:ext uri="{FF2B5EF4-FFF2-40B4-BE49-F238E27FC236}">
                <a16:creationId xmlns:a16="http://schemas.microsoft.com/office/drawing/2014/main" id="{DF7053B9-01F3-40D9-A1A0-66D25800065D}"/>
              </a:ext>
            </a:extLst>
          </p:cNvPr>
          <p:cNvSpPr txBox="1"/>
          <p:nvPr/>
        </p:nvSpPr>
        <p:spPr>
          <a:xfrm>
            <a:off x="7730497" y="4141052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569341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8B87154-89EE-4112-8D70-0D04B35A1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7471" y="6637508"/>
            <a:ext cx="6521812" cy="2023594"/>
          </a:xfrm>
          <a:custGeom>
            <a:avLst/>
            <a:gdLst>
              <a:gd name="T0" fmla="*/ 0 w 10606"/>
              <a:gd name="T1" fmla="*/ 1935 h 1936"/>
              <a:gd name="T2" fmla="*/ 9898 w 10606"/>
              <a:gd name="T3" fmla="*/ 1935 h 1936"/>
              <a:gd name="T4" fmla="*/ 10605 w 10606"/>
              <a:gd name="T5" fmla="*/ 967 h 1936"/>
              <a:gd name="T6" fmla="*/ 9898 w 10606"/>
              <a:gd name="T7" fmla="*/ 0 h 1936"/>
              <a:gd name="T8" fmla="*/ 1414 w 10606"/>
              <a:gd name="T9" fmla="*/ 0 h 1936"/>
              <a:gd name="T10" fmla="*/ 0 w 10606"/>
              <a:gd name="T11" fmla="*/ 1935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06" h="1936">
                <a:moveTo>
                  <a:pt x="0" y="1935"/>
                </a:moveTo>
                <a:lnTo>
                  <a:pt x="9898" y="1935"/>
                </a:lnTo>
                <a:lnTo>
                  <a:pt x="10605" y="967"/>
                </a:lnTo>
                <a:lnTo>
                  <a:pt x="9898" y="0"/>
                </a:lnTo>
                <a:lnTo>
                  <a:pt x="1414" y="0"/>
                </a:lnTo>
                <a:lnTo>
                  <a:pt x="0" y="193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49C6EF6-E614-414E-B457-F9C9C0E43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010" y="8661102"/>
            <a:ext cx="8262770" cy="2023597"/>
          </a:xfrm>
          <a:custGeom>
            <a:avLst/>
            <a:gdLst>
              <a:gd name="T0" fmla="*/ 0 w 13435"/>
              <a:gd name="T1" fmla="*/ 1936 h 1937"/>
              <a:gd name="T2" fmla="*/ 12726 w 13435"/>
              <a:gd name="T3" fmla="*/ 1936 h 1937"/>
              <a:gd name="T4" fmla="*/ 13434 w 13435"/>
              <a:gd name="T5" fmla="*/ 968 h 1937"/>
              <a:gd name="T6" fmla="*/ 12726 w 13435"/>
              <a:gd name="T7" fmla="*/ 0 h 1937"/>
              <a:gd name="T8" fmla="*/ 1414 w 13435"/>
              <a:gd name="T9" fmla="*/ 0 h 1937"/>
              <a:gd name="T10" fmla="*/ 0 w 13435"/>
              <a:gd name="T11" fmla="*/ 1936 h 1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35" h="1937">
                <a:moveTo>
                  <a:pt x="0" y="1936"/>
                </a:moveTo>
                <a:lnTo>
                  <a:pt x="12726" y="1936"/>
                </a:lnTo>
                <a:lnTo>
                  <a:pt x="13434" y="968"/>
                </a:lnTo>
                <a:lnTo>
                  <a:pt x="12726" y="0"/>
                </a:lnTo>
                <a:lnTo>
                  <a:pt x="1414" y="0"/>
                </a:lnTo>
                <a:lnTo>
                  <a:pt x="0" y="193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9D92F5C-604B-4DAE-855D-A6E5FE9F6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794" y="10684700"/>
            <a:ext cx="10001015" cy="2023594"/>
          </a:xfrm>
          <a:custGeom>
            <a:avLst/>
            <a:gdLst>
              <a:gd name="T0" fmla="*/ 0 w 16264"/>
              <a:gd name="T1" fmla="*/ 1935 h 1936"/>
              <a:gd name="T2" fmla="*/ 15556 w 16264"/>
              <a:gd name="T3" fmla="*/ 1935 h 1936"/>
              <a:gd name="T4" fmla="*/ 16263 w 16264"/>
              <a:gd name="T5" fmla="*/ 967 h 1936"/>
              <a:gd name="T6" fmla="*/ 15556 w 16264"/>
              <a:gd name="T7" fmla="*/ 0 h 1936"/>
              <a:gd name="T8" fmla="*/ 1415 w 16264"/>
              <a:gd name="T9" fmla="*/ 0 h 1936"/>
              <a:gd name="T10" fmla="*/ 0 w 16264"/>
              <a:gd name="T11" fmla="*/ 1935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264" h="1936">
                <a:moveTo>
                  <a:pt x="0" y="1935"/>
                </a:moveTo>
                <a:lnTo>
                  <a:pt x="15556" y="1935"/>
                </a:lnTo>
                <a:lnTo>
                  <a:pt x="16263" y="967"/>
                </a:lnTo>
                <a:lnTo>
                  <a:pt x="15556" y="0"/>
                </a:lnTo>
                <a:lnTo>
                  <a:pt x="1415" y="0"/>
                </a:lnTo>
                <a:lnTo>
                  <a:pt x="0" y="193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0F21E2CD-0027-4527-A7C4-01A72F457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878" y="4613911"/>
            <a:ext cx="4783565" cy="2023597"/>
          </a:xfrm>
          <a:custGeom>
            <a:avLst/>
            <a:gdLst>
              <a:gd name="T0" fmla="*/ 1414 w 7779"/>
              <a:gd name="T1" fmla="*/ 0 h 1937"/>
              <a:gd name="T2" fmla="*/ 0 w 7779"/>
              <a:gd name="T3" fmla="*/ 1936 h 1937"/>
              <a:gd name="T4" fmla="*/ 7071 w 7779"/>
              <a:gd name="T5" fmla="*/ 1936 h 1937"/>
              <a:gd name="T6" fmla="*/ 7778 w 7779"/>
              <a:gd name="T7" fmla="*/ 968 h 1937"/>
              <a:gd name="T8" fmla="*/ 7071 w 7779"/>
              <a:gd name="T9" fmla="*/ 0 h 1937"/>
              <a:gd name="T10" fmla="*/ 1414 w 7779"/>
              <a:gd name="T11" fmla="*/ 0 h 1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779" h="1937">
                <a:moveTo>
                  <a:pt x="1414" y="0"/>
                </a:moveTo>
                <a:lnTo>
                  <a:pt x="0" y="1936"/>
                </a:lnTo>
                <a:lnTo>
                  <a:pt x="7071" y="1936"/>
                </a:lnTo>
                <a:lnTo>
                  <a:pt x="7778" y="968"/>
                </a:lnTo>
                <a:lnTo>
                  <a:pt x="7071" y="0"/>
                </a:lnTo>
                <a:lnTo>
                  <a:pt x="141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71C238D-702B-494D-A3AC-5872075D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666" y="2594926"/>
            <a:ext cx="3045318" cy="2023597"/>
          </a:xfrm>
          <a:custGeom>
            <a:avLst/>
            <a:gdLst>
              <a:gd name="T0" fmla="*/ 4243 w 4951"/>
              <a:gd name="T1" fmla="*/ 0 h 1936"/>
              <a:gd name="T2" fmla="*/ 1414 w 4951"/>
              <a:gd name="T3" fmla="*/ 0 h 1936"/>
              <a:gd name="T4" fmla="*/ 0 w 4951"/>
              <a:gd name="T5" fmla="*/ 1935 h 1936"/>
              <a:gd name="T6" fmla="*/ 4312 w 4951"/>
              <a:gd name="T7" fmla="*/ 1935 h 1936"/>
              <a:gd name="T8" fmla="*/ 4950 w 4951"/>
              <a:gd name="T9" fmla="*/ 968 h 1936"/>
              <a:gd name="T10" fmla="*/ 4243 w 4951"/>
              <a:gd name="T11" fmla="*/ 0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51" h="1936">
                <a:moveTo>
                  <a:pt x="4243" y="0"/>
                </a:moveTo>
                <a:lnTo>
                  <a:pt x="1414" y="0"/>
                </a:lnTo>
                <a:lnTo>
                  <a:pt x="0" y="1935"/>
                </a:lnTo>
                <a:lnTo>
                  <a:pt x="4312" y="1935"/>
                </a:lnTo>
                <a:lnTo>
                  <a:pt x="4950" y="968"/>
                </a:lnTo>
                <a:lnTo>
                  <a:pt x="4243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71F4463-DA74-41F7-A5D7-5C631E10483F}"/>
              </a:ext>
            </a:extLst>
          </p:cNvPr>
          <p:cNvSpPr txBox="1">
            <a:spLocks/>
          </p:cNvSpPr>
          <p:nvPr/>
        </p:nvSpPr>
        <p:spPr>
          <a:xfrm>
            <a:off x="9334895" y="3622239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C1B1EFD6-5F7D-4AB5-96B8-F783856566C0}"/>
              </a:ext>
            </a:extLst>
          </p:cNvPr>
          <p:cNvSpPr txBox="1"/>
          <p:nvPr/>
        </p:nvSpPr>
        <p:spPr>
          <a:xfrm>
            <a:off x="9334895" y="302175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413F0935-BEE1-4322-AA08-DA8C935993E6}"/>
              </a:ext>
            </a:extLst>
          </p:cNvPr>
          <p:cNvSpPr txBox="1">
            <a:spLocks/>
          </p:cNvSpPr>
          <p:nvPr/>
        </p:nvSpPr>
        <p:spPr>
          <a:xfrm>
            <a:off x="10195354" y="5641033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55">
            <a:extLst>
              <a:ext uri="{FF2B5EF4-FFF2-40B4-BE49-F238E27FC236}">
                <a16:creationId xmlns:a16="http://schemas.microsoft.com/office/drawing/2014/main" id="{5DFAE785-3CBA-4B7C-9FA6-DDE4B33709A0}"/>
              </a:ext>
            </a:extLst>
          </p:cNvPr>
          <p:cNvSpPr txBox="1"/>
          <p:nvPr/>
        </p:nvSpPr>
        <p:spPr>
          <a:xfrm>
            <a:off x="10195354" y="50405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D235BAB-D174-459C-B858-765EDF129F42}"/>
              </a:ext>
            </a:extLst>
          </p:cNvPr>
          <p:cNvSpPr txBox="1">
            <a:spLocks/>
          </p:cNvSpPr>
          <p:nvPr/>
        </p:nvSpPr>
        <p:spPr>
          <a:xfrm>
            <a:off x="11053194" y="766482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55">
            <a:extLst>
              <a:ext uri="{FF2B5EF4-FFF2-40B4-BE49-F238E27FC236}">
                <a16:creationId xmlns:a16="http://schemas.microsoft.com/office/drawing/2014/main" id="{718F24B0-00EE-454F-8C32-51C0ADB606D2}"/>
              </a:ext>
            </a:extLst>
          </p:cNvPr>
          <p:cNvSpPr txBox="1"/>
          <p:nvPr/>
        </p:nvSpPr>
        <p:spPr>
          <a:xfrm>
            <a:off x="11053194" y="706433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ECB6F98-89BD-417E-9F43-7A9A644D6F8B}"/>
              </a:ext>
            </a:extLst>
          </p:cNvPr>
          <p:cNvSpPr txBox="1">
            <a:spLocks/>
          </p:cNvSpPr>
          <p:nvPr/>
        </p:nvSpPr>
        <p:spPr>
          <a:xfrm>
            <a:off x="11839627" y="9688415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55">
            <a:extLst>
              <a:ext uri="{FF2B5EF4-FFF2-40B4-BE49-F238E27FC236}">
                <a16:creationId xmlns:a16="http://schemas.microsoft.com/office/drawing/2014/main" id="{38438314-81A5-4280-BE0E-6D806B9A8ED2}"/>
              </a:ext>
            </a:extLst>
          </p:cNvPr>
          <p:cNvSpPr txBox="1"/>
          <p:nvPr/>
        </p:nvSpPr>
        <p:spPr>
          <a:xfrm>
            <a:off x="11839627" y="908793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14250853-8A8C-4AD5-8986-89FD2C9DC037}"/>
              </a:ext>
            </a:extLst>
          </p:cNvPr>
          <p:cNvSpPr txBox="1">
            <a:spLocks/>
          </p:cNvSpPr>
          <p:nvPr/>
        </p:nvSpPr>
        <p:spPr>
          <a:xfrm>
            <a:off x="12781720" y="1171201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55">
            <a:extLst>
              <a:ext uri="{FF2B5EF4-FFF2-40B4-BE49-F238E27FC236}">
                <a16:creationId xmlns:a16="http://schemas.microsoft.com/office/drawing/2014/main" id="{DDE32E20-26A8-463A-9F5E-CE47F54AD3E8}"/>
              </a:ext>
            </a:extLst>
          </p:cNvPr>
          <p:cNvSpPr txBox="1"/>
          <p:nvPr/>
        </p:nvSpPr>
        <p:spPr>
          <a:xfrm>
            <a:off x="12781720" y="1111153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6" name="Paralelogramo 35">
            <a:extLst>
              <a:ext uri="{FF2B5EF4-FFF2-40B4-BE49-F238E27FC236}">
                <a16:creationId xmlns:a16="http://schemas.microsoft.com/office/drawing/2014/main" id="{FFD46171-42A1-4727-8450-C5D5D33F8FE5}"/>
              </a:ext>
            </a:extLst>
          </p:cNvPr>
          <p:cNvSpPr/>
          <p:nvPr/>
        </p:nvSpPr>
        <p:spPr>
          <a:xfrm flipH="1">
            <a:off x="17555142" y="3037273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aralelogramo 36">
            <a:extLst>
              <a:ext uri="{FF2B5EF4-FFF2-40B4-BE49-F238E27FC236}">
                <a16:creationId xmlns:a16="http://schemas.microsoft.com/office/drawing/2014/main" id="{9FF2871D-12A1-47A7-B21B-64F7A9B2BA82}"/>
              </a:ext>
            </a:extLst>
          </p:cNvPr>
          <p:cNvSpPr/>
          <p:nvPr/>
        </p:nvSpPr>
        <p:spPr>
          <a:xfrm flipH="1">
            <a:off x="20997800" y="11299002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Paralelogramo 37">
            <a:extLst>
              <a:ext uri="{FF2B5EF4-FFF2-40B4-BE49-F238E27FC236}">
                <a16:creationId xmlns:a16="http://schemas.microsoft.com/office/drawing/2014/main" id="{280788EF-CA7B-4CDC-B38D-ED1B8B809F4D}"/>
              </a:ext>
            </a:extLst>
          </p:cNvPr>
          <p:cNvSpPr/>
          <p:nvPr/>
        </p:nvSpPr>
        <p:spPr>
          <a:xfrm flipH="1">
            <a:off x="18415807" y="5102705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Paralelogramo 38">
            <a:extLst>
              <a:ext uri="{FF2B5EF4-FFF2-40B4-BE49-F238E27FC236}">
                <a16:creationId xmlns:a16="http://schemas.microsoft.com/office/drawing/2014/main" id="{E9126D20-647D-4EB1-98F7-6B70A8CADFFE}"/>
              </a:ext>
            </a:extLst>
          </p:cNvPr>
          <p:cNvSpPr/>
          <p:nvPr/>
        </p:nvSpPr>
        <p:spPr>
          <a:xfrm flipH="1">
            <a:off x="19276471" y="7168137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Paralelogramo 39">
            <a:extLst>
              <a:ext uri="{FF2B5EF4-FFF2-40B4-BE49-F238E27FC236}">
                <a16:creationId xmlns:a16="http://schemas.microsoft.com/office/drawing/2014/main" id="{C93F9D87-74F4-4B94-8DD7-CF4D265D4ADA}"/>
              </a:ext>
            </a:extLst>
          </p:cNvPr>
          <p:cNvSpPr/>
          <p:nvPr/>
        </p:nvSpPr>
        <p:spPr>
          <a:xfrm flipH="1">
            <a:off x="20137135" y="9233569"/>
            <a:ext cx="1768739" cy="1169932"/>
          </a:xfrm>
          <a:prstGeom prst="parallelogram">
            <a:avLst>
              <a:gd name="adj" fmla="val 4271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hape 2723">
            <a:extLst>
              <a:ext uri="{FF2B5EF4-FFF2-40B4-BE49-F238E27FC236}">
                <a16:creationId xmlns:a16="http://schemas.microsoft.com/office/drawing/2014/main" id="{0E0CE743-FD8F-457F-817F-E457918FC2EC}"/>
              </a:ext>
            </a:extLst>
          </p:cNvPr>
          <p:cNvSpPr>
            <a:spLocks noChangeAspect="1"/>
          </p:cNvSpPr>
          <p:nvPr/>
        </p:nvSpPr>
        <p:spPr>
          <a:xfrm>
            <a:off x="6388322" y="11297518"/>
            <a:ext cx="797959" cy="797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67">
            <a:extLst>
              <a:ext uri="{FF2B5EF4-FFF2-40B4-BE49-F238E27FC236}">
                <a16:creationId xmlns:a16="http://schemas.microsoft.com/office/drawing/2014/main" id="{32E32276-B42B-4E87-BBAE-7199411ED1DF}"/>
              </a:ext>
            </a:extLst>
          </p:cNvPr>
          <p:cNvSpPr>
            <a:spLocks noChangeAspect="1"/>
          </p:cNvSpPr>
          <p:nvPr/>
        </p:nvSpPr>
        <p:spPr>
          <a:xfrm>
            <a:off x="6399398" y="7250312"/>
            <a:ext cx="797959" cy="797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7">
            <a:extLst>
              <a:ext uri="{FF2B5EF4-FFF2-40B4-BE49-F238E27FC236}">
                <a16:creationId xmlns:a16="http://schemas.microsoft.com/office/drawing/2014/main" id="{A63B906D-84EA-4054-8115-17A076D27A1D}"/>
              </a:ext>
            </a:extLst>
          </p:cNvPr>
          <p:cNvSpPr>
            <a:spLocks noChangeAspect="1"/>
          </p:cNvSpPr>
          <p:nvPr/>
        </p:nvSpPr>
        <p:spPr>
          <a:xfrm>
            <a:off x="6410681" y="5226730"/>
            <a:ext cx="797959" cy="797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791">
            <a:extLst>
              <a:ext uri="{FF2B5EF4-FFF2-40B4-BE49-F238E27FC236}">
                <a16:creationId xmlns:a16="http://schemas.microsoft.com/office/drawing/2014/main" id="{BB0C75B5-D880-4F0B-B47A-34C25606E17A}"/>
              </a:ext>
            </a:extLst>
          </p:cNvPr>
          <p:cNvSpPr>
            <a:spLocks noChangeAspect="1"/>
          </p:cNvSpPr>
          <p:nvPr/>
        </p:nvSpPr>
        <p:spPr>
          <a:xfrm>
            <a:off x="6397416" y="9346462"/>
            <a:ext cx="797959" cy="652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810">
            <a:extLst>
              <a:ext uri="{FF2B5EF4-FFF2-40B4-BE49-F238E27FC236}">
                <a16:creationId xmlns:a16="http://schemas.microsoft.com/office/drawing/2014/main" id="{06B81C07-C9E8-4AD9-BC0D-7400C71C6688}"/>
              </a:ext>
            </a:extLst>
          </p:cNvPr>
          <p:cNvSpPr>
            <a:spLocks noChangeAspect="1"/>
          </p:cNvSpPr>
          <p:nvPr/>
        </p:nvSpPr>
        <p:spPr>
          <a:xfrm>
            <a:off x="6410680" y="3239404"/>
            <a:ext cx="797959" cy="7254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35">
            <a:extLst>
              <a:ext uri="{FF2B5EF4-FFF2-40B4-BE49-F238E27FC236}">
                <a16:creationId xmlns:a16="http://schemas.microsoft.com/office/drawing/2014/main" id="{A6BFD550-3B8F-48C9-828F-595A2B646374}"/>
              </a:ext>
            </a:extLst>
          </p:cNvPr>
          <p:cNvSpPr txBox="1"/>
          <p:nvPr/>
        </p:nvSpPr>
        <p:spPr>
          <a:xfrm>
            <a:off x="21525340" y="11591581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35">
            <a:extLst>
              <a:ext uri="{FF2B5EF4-FFF2-40B4-BE49-F238E27FC236}">
                <a16:creationId xmlns:a16="http://schemas.microsoft.com/office/drawing/2014/main" id="{7D700211-BBC4-4773-8FDA-A4FE5B44A8EA}"/>
              </a:ext>
            </a:extLst>
          </p:cNvPr>
          <p:cNvSpPr txBox="1"/>
          <p:nvPr/>
        </p:nvSpPr>
        <p:spPr>
          <a:xfrm>
            <a:off x="20661469" y="9526148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35">
            <a:extLst>
              <a:ext uri="{FF2B5EF4-FFF2-40B4-BE49-F238E27FC236}">
                <a16:creationId xmlns:a16="http://schemas.microsoft.com/office/drawing/2014/main" id="{D74CD77D-C214-484E-A641-AA496D8498F5}"/>
              </a:ext>
            </a:extLst>
          </p:cNvPr>
          <p:cNvSpPr txBox="1"/>
          <p:nvPr/>
        </p:nvSpPr>
        <p:spPr>
          <a:xfrm>
            <a:off x="19813629" y="7460716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35">
            <a:extLst>
              <a:ext uri="{FF2B5EF4-FFF2-40B4-BE49-F238E27FC236}">
                <a16:creationId xmlns:a16="http://schemas.microsoft.com/office/drawing/2014/main" id="{67EB2B11-6CF4-4D04-8450-62BEC4A01250}"/>
              </a:ext>
            </a:extLst>
          </p:cNvPr>
          <p:cNvSpPr txBox="1"/>
          <p:nvPr/>
        </p:nvSpPr>
        <p:spPr>
          <a:xfrm>
            <a:off x="18957774" y="5395284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35">
            <a:extLst>
              <a:ext uri="{FF2B5EF4-FFF2-40B4-BE49-F238E27FC236}">
                <a16:creationId xmlns:a16="http://schemas.microsoft.com/office/drawing/2014/main" id="{7686C9DF-6340-4F32-8B8F-C18D20B994EB}"/>
              </a:ext>
            </a:extLst>
          </p:cNvPr>
          <p:cNvSpPr txBox="1"/>
          <p:nvPr/>
        </p:nvSpPr>
        <p:spPr>
          <a:xfrm>
            <a:off x="18140391" y="3329852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26344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A89F375-F6CC-4115-902B-D2276CE9E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7" y="10180107"/>
            <a:ext cx="9162613" cy="2101574"/>
          </a:xfrm>
          <a:custGeom>
            <a:avLst/>
            <a:gdLst>
              <a:gd name="T0" fmla="*/ 0 w 13035"/>
              <a:gd name="T1" fmla="*/ 2990 h 2991"/>
              <a:gd name="T2" fmla="*/ 6517 w 13035"/>
              <a:gd name="T3" fmla="*/ 2990 h 2991"/>
              <a:gd name="T4" fmla="*/ 13034 w 13035"/>
              <a:gd name="T5" fmla="*/ 2990 h 2991"/>
              <a:gd name="T6" fmla="*/ 11640 w 13035"/>
              <a:gd name="T7" fmla="*/ 0 h 2991"/>
              <a:gd name="T8" fmla="*/ 1394 w 13035"/>
              <a:gd name="T9" fmla="*/ 0 h 2991"/>
              <a:gd name="T10" fmla="*/ 0 w 13035"/>
              <a:gd name="T11" fmla="*/ 2990 h 2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35" h="2991">
                <a:moveTo>
                  <a:pt x="0" y="2990"/>
                </a:moveTo>
                <a:lnTo>
                  <a:pt x="6517" y="2990"/>
                </a:lnTo>
                <a:lnTo>
                  <a:pt x="13034" y="2990"/>
                </a:lnTo>
                <a:lnTo>
                  <a:pt x="11640" y="0"/>
                </a:lnTo>
                <a:lnTo>
                  <a:pt x="1394" y="0"/>
                </a:lnTo>
                <a:lnTo>
                  <a:pt x="0" y="2990"/>
                </a:lnTo>
              </a:path>
            </a:pathLst>
          </a:custGeom>
          <a:solidFill>
            <a:srgbClr val="0040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732051E-11AB-4663-976B-EDC592DB5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3284" y="10809340"/>
            <a:ext cx="9162613" cy="2101574"/>
          </a:xfrm>
          <a:custGeom>
            <a:avLst/>
            <a:gdLst>
              <a:gd name="T0" fmla="*/ 0 w 13035"/>
              <a:gd name="T1" fmla="*/ 2990 h 2991"/>
              <a:gd name="T2" fmla="*/ 6517 w 13035"/>
              <a:gd name="T3" fmla="*/ 2990 h 2991"/>
              <a:gd name="T4" fmla="*/ 13034 w 13035"/>
              <a:gd name="T5" fmla="*/ 2990 h 2991"/>
              <a:gd name="T6" fmla="*/ 11640 w 13035"/>
              <a:gd name="T7" fmla="*/ 0 h 2991"/>
              <a:gd name="T8" fmla="*/ 1394 w 13035"/>
              <a:gd name="T9" fmla="*/ 0 h 2991"/>
              <a:gd name="T10" fmla="*/ 0 w 13035"/>
              <a:gd name="T11" fmla="*/ 2990 h 2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35" h="2991">
                <a:moveTo>
                  <a:pt x="0" y="2990"/>
                </a:moveTo>
                <a:lnTo>
                  <a:pt x="6517" y="2990"/>
                </a:lnTo>
                <a:lnTo>
                  <a:pt x="13034" y="2990"/>
                </a:lnTo>
                <a:lnTo>
                  <a:pt x="11640" y="0"/>
                </a:lnTo>
                <a:lnTo>
                  <a:pt x="1394" y="0"/>
                </a:lnTo>
                <a:lnTo>
                  <a:pt x="0" y="299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589F720-3051-49B1-8DAE-FC6777685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3426" y="10180107"/>
            <a:ext cx="2721506" cy="2730807"/>
          </a:xfrm>
          <a:custGeom>
            <a:avLst/>
            <a:gdLst>
              <a:gd name="T0" fmla="*/ 0 w 3871"/>
              <a:gd name="T1" fmla="*/ 896 h 3887"/>
              <a:gd name="T2" fmla="*/ 2476 w 3871"/>
              <a:gd name="T3" fmla="*/ 0 h 3887"/>
              <a:gd name="T4" fmla="*/ 3870 w 3871"/>
              <a:gd name="T5" fmla="*/ 2990 h 3887"/>
              <a:gd name="T6" fmla="*/ 1394 w 3871"/>
              <a:gd name="T7" fmla="*/ 3886 h 3887"/>
              <a:gd name="T8" fmla="*/ 0 w 3871"/>
              <a:gd name="T9" fmla="*/ 896 h 3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1" h="3887">
                <a:moveTo>
                  <a:pt x="0" y="896"/>
                </a:moveTo>
                <a:lnTo>
                  <a:pt x="2476" y="0"/>
                </a:lnTo>
                <a:lnTo>
                  <a:pt x="3870" y="2990"/>
                </a:lnTo>
                <a:lnTo>
                  <a:pt x="1394" y="3886"/>
                </a:lnTo>
                <a:lnTo>
                  <a:pt x="0" y="89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CC557370-CFEF-45B2-B186-3C5F15921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2779" y="10180107"/>
            <a:ext cx="8942538" cy="629233"/>
          </a:xfrm>
          <a:custGeom>
            <a:avLst/>
            <a:gdLst>
              <a:gd name="T0" fmla="*/ 0 w 12723"/>
              <a:gd name="T1" fmla="*/ 896 h 897"/>
              <a:gd name="T2" fmla="*/ 2476 w 12723"/>
              <a:gd name="T3" fmla="*/ 0 h 897"/>
              <a:gd name="T4" fmla="*/ 12722 w 12723"/>
              <a:gd name="T5" fmla="*/ 0 h 897"/>
              <a:gd name="T6" fmla="*/ 10246 w 12723"/>
              <a:gd name="T7" fmla="*/ 896 h 897"/>
              <a:gd name="T8" fmla="*/ 0 w 12723"/>
              <a:gd name="T9" fmla="*/ 896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23" h="897">
                <a:moveTo>
                  <a:pt x="0" y="896"/>
                </a:moveTo>
                <a:lnTo>
                  <a:pt x="2476" y="0"/>
                </a:lnTo>
                <a:lnTo>
                  <a:pt x="12722" y="0"/>
                </a:lnTo>
                <a:lnTo>
                  <a:pt x="10246" y="896"/>
                </a:lnTo>
                <a:lnTo>
                  <a:pt x="0" y="896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6E226A74-9EC2-4E92-BDBE-E10235638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6813" y="2455740"/>
            <a:ext cx="2033381" cy="2179066"/>
          </a:xfrm>
          <a:custGeom>
            <a:avLst/>
            <a:gdLst>
              <a:gd name="T0" fmla="*/ 1445 w 2892"/>
              <a:gd name="T1" fmla="*/ 0 h 3101"/>
              <a:gd name="T2" fmla="*/ 0 w 2892"/>
              <a:gd name="T3" fmla="*/ 3100 h 3101"/>
              <a:gd name="T4" fmla="*/ 2891 w 2892"/>
              <a:gd name="T5" fmla="*/ 3100 h 3101"/>
              <a:gd name="T6" fmla="*/ 1445 w 2892"/>
              <a:gd name="T7" fmla="*/ 0 h 3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92" h="3101">
                <a:moveTo>
                  <a:pt x="1445" y="0"/>
                </a:moveTo>
                <a:lnTo>
                  <a:pt x="0" y="3100"/>
                </a:lnTo>
                <a:lnTo>
                  <a:pt x="2891" y="3100"/>
                </a:lnTo>
                <a:lnTo>
                  <a:pt x="1445" y="0"/>
                </a:lnTo>
              </a:path>
            </a:pathLst>
          </a:custGeom>
          <a:solidFill>
            <a:srgbClr val="F483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E2A58F5-2BD5-4E64-AA9D-1B1D977D1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8372" y="7684877"/>
            <a:ext cx="6853363" cy="2117071"/>
          </a:xfrm>
          <a:custGeom>
            <a:avLst/>
            <a:gdLst>
              <a:gd name="T0" fmla="*/ 0 w 9748"/>
              <a:gd name="T1" fmla="*/ 3013 h 3014"/>
              <a:gd name="T2" fmla="*/ 9747 w 9748"/>
              <a:gd name="T3" fmla="*/ 3013 h 3014"/>
              <a:gd name="T4" fmla="*/ 8341 w 9748"/>
              <a:gd name="T5" fmla="*/ 0 h 3014"/>
              <a:gd name="T6" fmla="*/ 1405 w 9748"/>
              <a:gd name="T7" fmla="*/ 0 h 3014"/>
              <a:gd name="T8" fmla="*/ 0 w 9748"/>
              <a:gd name="T9" fmla="*/ 3013 h 3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48" h="3014">
                <a:moveTo>
                  <a:pt x="0" y="3013"/>
                </a:moveTo>
                <a:lnTo>
                  <a:pt x="9747" y="3013"/>
                </a:lnTo>
                <a:lnTo>
                  <a:pt x="8341" y="0"/>
                </a:lnTo>
                <a:lnTo>
                  <a:pt x="1405" y="0"/>
                </a:lnTo>
                <a:lnTo>
                  <a:pt x="0" y="3013"/>
                </a:lnTo>
              </a:path>
            </a:pathLst>
          </a:custGeom>
          <a:solidFill>
            <a:srgbClr val="00747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6643DD3-6560-4A78-A4A8-8D4B4E918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30748" y="5012966"/>
            <a:ext cx="4525513" cy="2296851"/>
          </a:xfrm>
          <a:custGeom>
            <a:avLst/>
            <a:gdLst>
              <a:gd name="T0" fmla="*/ 1523 w 6437"/>
              <a:gd name="T1" fmla="*/ 0 h 3266"/>
              <a:gd name="T2" fmla="*/ 0 w 6437"/>
              <a:gd name="T3" fmla="*/ 3265 h 3266"/>
              <a:gd name="T4" fmla="*/ 6436 w 6437"/>
              <a:gd name="T5" fmla="*/ 3265 h 3266"/>
              <a:gd name="T6" fmla="*/ 4914 w 6437"/>
              <a:gd name="T7" fmla="*/ 0 h 3266"/>
              <a:gd name="T8" fmla="*/ 1523 w 6437"/>
              <a:gd name="T9" fmla="*/ 0 h 3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37" h="3266">
                <a:moveTo>
                  <a:pt x="1523" y="0"/>
                </a:moveTo>
                <a:lnTo>
                  <a:pt x="0" y="3265"/>
                </a:lnTo>
                <a:lnTo>
                  <a:pt x="6436" y="3265"/>
                </a:lnTo>
                <a:lnTo>
                  <a:pt x="4914" y="0"/>
                </a:lnTo>
                <a:lnTo>
                  <a:pt x="1523" y="0"/>
                </a:lnTo>
              </a:path>
            </a:pathLst>
          </a:custGeom>
          <a:solidFill>
            <a:srgbClr val="C44A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13E8F370-A7DD-4864-B889-1169C0366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5154" y="7684877"/>
            <a:ext cx="6617786" cy="629231"/>
          </a:xfrm>
          <a:custGeom>
            <a:avLst/>
            <a:gdLst>
              <a:gd name="T0" fmla="*/ 0 w 9413"/>
              <a:gd name="T1" fmla="*/ 896 h 897"/>
              <a:gd name="T2" fmla="*/ 2476 w 9413"/>
              <a:gd name="T3" fmla="*/ 0 h 897"/>
              <a:gd name="T4" fmla="*/ 9412 w 9413"/>
              <a:gd name="T5" fmla="*/ 0 h 897"/>
              <a:gd name="T6" fmla="*/ 6936 w 9413"/>
              <a:gd name="T7" fmla="*/ 896 h 897"/>
              <a:gd name="T8" fmla="*/ 0 w 9413"/>
              <a:gd name="T9" fmla="*/ 896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13" h="897">
                <a:moveTo>
                  <a:pt x="0" y="896"/>
                </a:moveTo>
                <a:lnTo>
                  <a:pt x="2476" y="0"/>
                </a:lnTo>
                <a:lnTo>
                  <a:pt x="9412" y="0"/>
                </a:lnTo>
                <a:lnTo>
                  <a:pt x="6936" y="896"/>
                </a:lnTo>
                <a:lnTo>
                  <a:pt x="0" y="896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1E5FDC43-A65E-4D27-9890-9B50DCDC8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1219" y="5012966"/>
            <a:ext cx="4125654" cy="629231"/>
          </a:xfrm>
          <a:custGeom>
            <a:avLst/>
            <a:gdLst>
              <a:gd name="T0" fmla="*/ 0 w 5868"/>
              <a:gd name="T1" fmla="*/ 896 h 897"/>
              <a:gd name="T2" fmla="*/ 2476 w 5868"/>
              <a:gd name="T3" fmla="*/ 0 h 897"/>
              <a:gd name="T4" fmla="*/ 5867 w 5868"/>
              <a:gd name="T5" fmla="*/ 0 h 897"/>
              <a:gd name="T6" fmla="*/ 3391 w 5868"/>
              <a:gd name="T7" fmla="*/ 896 h 897"/>
              <a:gd name="T8" fmla="*/ 0 w 5868"/>
              <a:gd name="T9" fmla="*/ 896 h 8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68" h="897">
                <a:moveTo>
                  <a:pt x="0" y="896"/>
                </a:moveTo>
                <a:lnTo>
                  <a:pt x="2476" y="0"/>
                </a:lnTo>
                <a:lnTo>
                  <a:pt x="5867" y="0"/>
                </a:lnTo>
                <a:lnTo>
                  <a:pt x="3391" y="896"/>
                </a:lnTo>
                <a:lnTo>
                  <a:pt x="0" y="896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F831D78-5F1E-4D0D-B722-00B30E54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7900" y="3084973"/>
            <a:ext cx="2033381" cy="2179064"/>
          </a:xfrm>
          <a:custGeom>
            <a:avLst/>
            <a:gdLst>
              <a:gd name="T0" fmla="*/ 1445 w 2891"/>
              <a:gd name="T1" fmla="*/ 0 h 3101"/>
              <a:gd name="T2" fmla="*/ 0 w 2891"/>
              <a:gd name="T3" fmla="*/ 3100 h 3101"/>
              <a:gd name="T4" fmla="*/ 2890 w 2891"/>
              <a:gd name="T5" fmla="*/ 3100 h 3101"/>
              <a:gd name="T6" fmla="*/ 1445 w 2891"/>
              <a:gd name="T7" fmla="*/ 0 h 3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91" h="3101">
                <a:moveTo>
                  <a:pt x="1445" y="0"/>
                </a:moveTo>
                <a:lnTo>
                  <a:pt x="0" y="3100"/>
                </a:lnTo>
                <a:lnTo>
                  <a:pt x="2890" y="3100"/>
                </a:lnTo>
                <a:lnTo>
                  <a:pt x="144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9C73732-0460-4B4A-A95C-A2F4B4340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6360" y="8314108"/>
            <a:ext cx="6853363" cy="2117073"/>
          </a:xfrm>
          <a:custGeom>
            <a:avLst/>
            <a:gdLst>
              <a:gd name="T0" fmla="*/ 0 w 9748"/>
              <a:gd name="T1" fmla="*/ 3013 h 3014"/>
              <a:gd name="T2" fmla="*/ 9747 w 9748"/>
              <a:gd name="T3" fmla="*/ 3013 h 3014"/>
              <a:gd name="T4" fmla="*/ 8341 w 9748"/>
              <a:gd name="T5" fmla="*/ 0 h 3014"/>
              <a:gd name="T6" fmla="*/ 1405 w 9748"/>
              <a:gd name="T7" fmla="*/ 0 h 3014"/>
              <a:gd name="T8" fmla="*/ 0 w 9748"/>
              <a:gd name="T9" fmla="*/ 3013 h 3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48" h="3014">
                <a:moveTo>
                  <a:pt x="0" y="3013"/>
                </a:moveTo>
                <a:lnTo>
                  <a:pt x="9747" y="3013"/>
                </a:lnTo>
                <a:lnTo>
                  <a:pt x="8341" y="0"/>
                </a:lnTo>
                <a:lnTo>
                  <a:pt x="1405" y="0"/>
                </a:lnTo>
                <a:lnTo>
                  <a:pt x="0" y="301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9883247-18D9-4044-AD21-909FE2E09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1835" y="5642197"/>
            <a:ext cx="4525513" cy="2296853"/>
          </a:xfrm>
          <a:custGeom>
            <a:avLst/>
            <a:gdLst>
              <a:gd name="T0" fmla="*/ 1523 w 6437"/>
              <a:gd name="T1" fmla="*/ 0 h 3266"/>
              <a:gd name="T2" fmla="*/ 0 w 6437"/>
              <a:gd name="T3" fmla="*/ 3265 h 3266"/>
              <a:gd name="T4" fmla="*/ 6436 w 6437"/>
              <a:gd name="T5" fmla="*/ 3265 h 3266"/>
              <a:gd name="T6" fmla="*/ 4914 w 6437"/>
              <a:gd name="T7" fmla="*/ 0 h 3266"/>
              <a:gd name="T8" fmla="*/ 1523 w 6437"/>
              <a:gd name="T9" fmla="*/ 0 h 3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37" h="3266">
                <a:moveTo>
                  <a:pt x="1523" y="0"/>
                </a:moveTo>
                <a:lnTo>
                  <a:pt x="0" y="3265"/>
                </a:lnTo>
                <a:lnTo>
                  <a:pt x="6436" y="3265"/>
                </a:lnTo>
                <a:lnTo>
                  <a:pt x="4914" y="0"/>
                </a:lnTo>
                <a:lnTo>
                  <a:pt x="152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CB9D758-4FB1-455F-8162-58B4F2E3E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492" y="2455740"/>
            <a:ext cx="2758702" cy="2811398"/>
          </a:xfrm>
          <a:custGeom>
            <a:avLst/>
            <a:gdLst>
              <a:gd name="T0" fmla="*/ 0 w 3923"/>
              <a:gd name="T1" fmla="*/ 897 h 3998"/>
              <a:gd name="T2" fmla="*/ 2476 w 3923"/>
              <a:gd name="T3" fmla="*/ 0 h 3998"/>
              <a:gd name="T4" fmla="*/ 3922 w 3923"/>
              <a:gd name="T5" fmla="*/ 3100 h 3998"/>
              <a:gd name="T6" fmla="*/ 1445 w 3923"/>
              <a:gd name="T7" fmla="*/ 3997 h 3998"/>
              <a:gd name="T8" fmla="*/ 0 w 3923"/>
              <a:gd name="T9" fmla="*/ 897 h 3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3" h="3998">
                <a:moveTo>
                  <a:pt x="0" y="897"/>
                </a:moveTo>
                <a:lnTo>
                  <a:pt x="2476" y="0"/>
                </a:lnTo>
                <a:lnTo>
                  <a:pt x="3922" y="3100"/>
                </a:lnTo>
                <a:lnTo>
                  <a:pt x="1445" y="3997"/>
                </a:lnTo>
                <a:lnTo>
                  <a:pt x="0" y="89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76F58209-1A23-4579-B603-127E57A0A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4862" y="5012966"/>
            <a:ext cx="2811398" cy="2926084"/>
          </a:xfrm>
          <a:custGeom>
            <a:avLst/>
            <a:gdLst>
              <a:gd name="T0" fmla="*/ 0 w 3999"/>
              <a:gd name="T1" fmla="*/ 896 h 4162"/>
              <a:gd name="T2" fmla="*/ 2476 w 3999"/>
              <a:gd name="T3" fmla="*/ 0 h 4162"/>
              <a:gd name="T4" fmla="*/ 3998 w 3999"/>
              <a:gd name="T5" fmla="*/ 3265 h 4162"/>
              <a:gd name="T6" fmla="*/ 1522 w 3999"/>
              <a:gd name="T7" fmla="*/ 4161 h 4162"/>
              <a:gd name="T8" fmla="*/ 0 w 3999"/>
              <a:gd name="T9" fmla="*/ 896 h 4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99" h="4162">
                <a:moveTo>
                  <a:pt x="0" y="896"/>
                </a:moveTo>
                <a:lnTo>
                  <a:pt x="2476" y="0"/>
                </a:lnTo>
                <a:lnTo>
                  <a:pt x="3998" y="3265"/>
                </a:lnTo>
                <a:lnTo>
                  <a:pt x="1522" y="4161"/>
                </a:lnTo>
                <a:lnTo>
                  <a:pt x="0" y="89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3BB3CBD-1185-4D83-B1FF-9F13A035E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0927" y="7684877"/>
            <a:ext cx="2730807" cy="2749403"/>
          </a:xfrm>
          <a:custGeom>
            <a:avLst/>
            <a:gdLst>
              <a:gd name="T0" fmla="*/ 0 w 3883"/>
              <a:gd name="T1" fmla="*/ 896 h 3910"/>
              <a:gd name="T2" fmla="*/ 2476 w 3883"/>
              <a:gd name="T3" fmla="*/ 0 h 3910"/>
              <a:gd name="T4" fmla="*/ 3882 w 3883"/>
              <a:gd name="T5" fmla="*/ 3013 h 3910"/>
              <a:gd name="T6" fmla="*/ 1406 w 3883"/>
              <a:gd name="T7" fmla="*/ 3909 h 3910"/>
              <a:gd name="T8" fmla="*/ 0 w 3883"/>
              <a:gd name="T9" fmla="*/ 896 h 3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83" h="3910">
                <a:moveTo>
                  <a:pt x="0" y="896"/>
                </a:moveTo>
                <a:lnTo>
                  <a:pt x="2476" y="0"/>
                </a:lnTo>
                <a:lnTo>
                  <a:pt x="3882" y="3013"/>
                </a:lnTo>
                <a:lnTo>
                  <a:pt x="1406" y="3909"/>
                </a:lnTo>
                <a:lnTo>
                  <a:pt x="0" y="89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25186A78-A546-4745-A225-57E709B11ED2}"/>
              </a:ext>
            </a:extLst>
          </p:cNvPr>
          <p:cNvSpPr txBox="1"/>
          <p:nvPr/>
        </p:nvSpPr>
        <p:spPr>
          <a:xfrm>
            <a:off x="15597474" y="4629320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TextBox 55">
            <a:extLst>
              <a:ext uri="{FF2B5EF4-FFF2-40B4-BE49-F238E27FC236}">
                <a16:creationId xmlns:a16="http://schemas.microsoft.com/office/drawing/2014/main" id="{F702E871-A002-4C7F-B376-72983C198497}"/>
              </a:ext>
            </a:extLst>
          </p:cNvPr>
          <p:cNvSpPr txBox="1"/>
          <p:nvPr/>
        </p:nvSpPr>
        <p:spPr>
          <a:xfrm>
            <a:off x="15524876" y="649823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0A33C746-21ED-4E6A-B28A-49E032124052}"/>
              </a:ext>
            </a:extLst>
          </p:cNvPr>
          <p:cNvSpPr txBox="1"/>
          <p:nvPr/>
        </p:nvSpPr>
        <p:spPr>
          <a:xfrm>
            <a:off x="15518517" y="908025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5F461DEE-82EC-45E1-8016-BF084584F7E5}"/>
              </a:ext>
            </a:extLst>
          </p:cNvPr>
          <p:cNvSpPr txBox="1"/>
          <p:nvPr/>
        </p:nvSpPr>
        <p:spPr>
          <a:xfrm>
            <a:off x="15507242" y="11567740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8" name="Paralelogramo 27">
            <a:extLst>
              <a:ext uri="{FF2B5EF4-FFF2-40B4-BE49-F238E27FC236}">
                <a16:creationId xmlns:a16="http://schemas.microsoft.com/office/drawing/2014/main" id="{4218875A-34BB-4167-8325-5E2121CACAD4}"/>
              </a:ext>
            </a:extLst>
          </p:cNvPr>
          <p:cNvSpPr/>
          <p:nvPr/>
        </p:nvSpPr>
        <p:spPr>
          <a:xfrm>
            <a:off x="5223070" y="3505750"/>
            <a:ext cx="1714827" cy="1337510"/>
          </a:xfrm>
          <a:prstGeom prst="parallelogram">
            <a:avLst>
              <a:gd name="adj" fmla="val 4606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9DF477D7-5EF3-4FF1-BCFD-15874132BA6D}"/>
              </a:ext>
            </a:extLst>
          </p:cNvPr>
          <p:cNvSpPr txBox="1">
            <a:spLocks/>
          </p:cNvSpPr>
          <p:nvPr/>
        </p:nvSpPr>
        <p:spPr>
          <a:xfrm>
            <a:off x="6937897" y="362688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Paralelogramo 36">
            <a:extLst>
              <a:ext uri="{FF2B5EF4-FFF2-40B4-BE49-F238E27FC236}">
                <a16:creationId xmlns:a16="http://schemas.microsoft.com/office/drawing/2014/main" id="{11C7CA74-90E2-44D6-A84A-9D17483F4C44}"/>
              </a:ext>
            </a:extLst>
          </p:cNvPr>
          <p:cNvSpPr/>
          <p:nvPr/>
        </p:nvSpPr>
        <p:spPr>
          <a:xfrm>
            <a:off x="1673621" y="11191372"/>
            <a:ext cx="1714827" cy="1337510"/>
          </a:xfrm>
          <a:prstGeom prst="parallelogram">
            <a:avLst>
              <a:gd name="adj" fmla="val 460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D9322511-C2B6-44D1-A68B-22C257BB35E0}"/>
              </a:ext>
            </a:extLst>
          </p:cNvPr>
          <p:cNvSpPr txBox="1">
            <a:spLocks/>
          </p:cNvSpPr>
          <p:nvPr/>
        </p:nvSpPr>
        <p:spPr>
          <a:xfrm>
            <a:off x="3388448" y="11312509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Paralelogramo 39">
            <a:extLst>
              <a:ext uri="{FF2B5EF4-FFF2-40B4-BE49-F238E27FC236}">
                <a16:creationId xmlns:a16="http://schemas.microsoft.com/office/drawing/2014/main" id="{ACB7CEE9-ED06-4BF5-8E78-BFF4AB32F7E4}"/>
              </a:ext>
            </a:extLst>
          </p:cNvPr>
          <p:cNvSpPr/>
          <p:nvPr/>
        </p:nvSpPr>
        <p:spPr>
          <a:xfrm>
            <a:off x="4039921" y="6121868"/>
            <a:ext cx="1714827" cy="1337510"/>
          </a:xfrm>
          <a:prstGeom prst="parallelogram">
            <a:avLst>
              <a:gd name="adj" fmla="val 460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3283FC7-B83A-41AE-990A-44E808447DC3}"/>
              </a:ext>
            </a:extLst>
          </p:cNvPr>
          <p:cNvSpPr txBox="1">
            <a:spLocks/>
          </p:cNvSpPr>
          <p:nvPr/>
        </p:nvSpPr>
        <p:spPr>
          <a:xfrm>
            <a:off x="5754748" y="624300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Paralelogramo 42">
            <a:extLst>
              <a:ext uri="{FF2B5EF4-FFF2-40B4-BE49-F238E27FC236}">
                <a16:creationId xmlns:a16="http://schemas.microsoft.com/office/drawing/2014/main" id="{5A924B31-52F2-4899-B2CB-5520396C4241}"/>
              </a:ext>
            </a:extLst>
          </p:cNvPr>
          <p:cNvSpPr/>
          <p:nvPr/>
        </p:nvSpPr>
        <p:spPr>
          <a:xfrm>
            <a:off x="2856771" y="8703889"/>
            <a:ext cx="1714827" cy="1337510"/>
          </a:xfrm>
          <a:prstGeom prst="parallelogram">
            <a:avLst>
              <a:gd name="adj" fmla="val 460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349D107-92C4-4E69-9F8A-FE346353E0C6}"/>
              </a:ext>
            </a:extLst>
          </p:cNvPr>
          <p:cNvSpPr txBox="1">
            <a:spLocks/>
          </p:cNvSpPr>
          <p:nvPr/>
        </p:nvSpPr>
        <p:spPr>
          <a:xfrm>
            <a:off x="4571598" y="882502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35">
            <a:extLst>
              <a:ext uri="{FF2B5EF4-FFF2-40B4-BE49-F238E27FC236}">
                <a16:creationId xmlns:a16="http://schemas.microsoft.com/office/drawing/2014/main" id="{F0C81E42-5328-4510-98B7-3533E691A24F}"/>
              </a:ext>
            </a:extLst>
          </p:cNvPr>
          <p:cNvSpPr txBox="1"/>
          <p:nvPr/>
        </p:nvSpPr>
        <p:spPr>
          <a:xfrm>
            <a:off x="5781363" y="3882118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6" name="TextBox 35">
            <a:extLst>
              <a:ext uri="{FF2B5EF4-FFF2-40B4-BE49-F238E27FC236}">
                <a16:creationId xmlns:a16="http://schemas.microsoft.com/office/drawing/2014/main" id="{374196F1-F472-42A4-ADCC-E34670C33380}"/>
              </a:ext>
            </a:extLst>
          </p:cNvPr>
          <p:cNvSpPr txBox="1"/>
          <p:nvPr/>
        </p:nvSpPr>
        <p:spPr>
          <a:xfrm>
            <a:off x="4554932" y="6498236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35">
            <a:extLst>
              <a:ext uri="{FF2B5EF4-FFF2-40B4-BE49-F238E27FC236}">
                <a16:creationId xmlns:a16="http://schemas.microsoft.com/office/drawing/2014/main" id="{14ABF825-1324-456B-B610-A7B9D9F10D4A}"/>
              </a:ext>
            </a:extLst>
          </p:cNvPr>
          <p:cNvSpPr txBox="1"/>
          <p:nvPr/>
        </p:nvSpPr>
        <p:spPr>
          <a:xfrm>
            <a:off x="3366973" y="9080257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35">
            <a:extLst>
              <a:ext uri="{FF2B5EF4-FFF2-40B4-BE49-F238E27FC236}">
                <a16:creationId xmlns:a16="http://schemas.microsoft.com/office/drawing/2014/main" id="{55031D6A-ADBC-4D79-91EC-874879D7C19A}"/>
              </a:ext>
            </a:extLst>
          </p:cNvPr>
          <p:cNvSpPr txBox="1"/>
          <p:nvPr/>
        </p:nvSpPr>
        <p:spPr>
          <a:xfrm>
            <a:off x="2170999" y="11567740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Shape 2747">
            <a:extLst>
              <a:ext uri="{FF2B5EF4-FFF2-40B4-BE49-F238E27FC236}">
                <a16:creationId xmlns:a16="http://schemas.microsoft.com/office/drawing/2014/main" id="{7BBCEF1C-DDC7-4B64-862E-A7F02FCCF165}"/>
              </a:ext>
            </a:extLst>
          </p:cNvPr>
          <p:cNvSpPr>
            <a:spLocks noChangeAspect="1"/>
          </p:cNvSpPr>
          <p:nvPr/>
        </p:nvSpPr>
        <p:spPr>
          <a:xfrm>
            <a:off x="21014852" y="1126618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84">
            <a:extLst>
              <a:ext uri="{FF2B5EF4-FFF2-40B4-BE49-F238E27FC236}">
                <a16:creationId xmlns:a16="http://schemas.microsoft.com/office/drawing/2014/main" id="{5859CF9A-007B-46C2-BF84-F1D0F5FC9DAB}"/>
              </a:ext>
            </a:extLst>
          </p:cNvPr>
          <p:cNvSpPr>
            <a:spLocks noChangeAspect="1"/>
          </p:cNvSpPr>
          <p:nvPr/>
        </p:nvSpPr>
        <p:spPr>
          <a:xfrm>
            <a:off x="17451516" y="358211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67">
            <a:extLst>
              <a:ext uri="{FF2B5EF4-FFF2-40B4-BE49-F238E27FC236}">
                <a16:creationId xmlns:a16="http://schemas.microsoft.com/office/drawing/2014/main" id="{4995DAE9-4B76-40FF-AD96-2A4DFCA2C940}"/>
              </a:ext>
            </a:extLst>
          </p:cNvPr>
          <p:cNvSpPr>
            <a:spLocks noChangeAspect="1"/>
          </p:cNvSpPr>
          <p:nvPr/>
        </p:nvSpPr>
        <p:spPr>
          <a:xfrm>
            <a:off x="19877003" y="8780241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857">
            <a:extLst>
              <a:ext uri="{FF2B5EF4-FFF2-40B4-BE49-F238E27FC236}">
                <a16:creationId xmlns:a16="http://schemas.microsoft.com/office/drawing/2014/main" id="{84E8BB17-FCDA-4C00-91B3-0E71B5DBCE41}"/>
              </a:ext>
            </a:extLst>
          </p:cNvPr>
          <p:cNvSpPr>
            <a:spLocks noChangeAspect="1"/>
          </p:cNvSpPr>
          <p:nvPr/>
        </p:nvSpPr>
        <p:spPr>
          <a:xfrm>
            <a:off x="18671234" y="61966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6316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2CE644E7-9208-4872-8A13-1B328DDD0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4741" y="3290295"/>
            <a:ext cx="6782193" cy="8993717"/>
          </a:xfrm>
          <a:custGeom>
            <a:avLst/>
            <a:gdLst>
              <a:gd name="T0" fmla="*/ 3792177 w 10534"/>
              <a:gd name="T1" fmla="*/ 2629096 h 13968"/>
              <a:gd name="T2" fmla="*/ 0 w 10534"/>
              <a:gd name="T3" fmla="*/ 5028840 h 13968"/>
              <a:gd name="T4" fmla="*/ 1898069 w 10534"/>
              <a:gd name="T5" fmla="*/ 0 h 13968"/>
              <a:gd name="T6" fmla="*/ 3792177 w 10534"/>
              <a:gd name="T7" fmla="*/ 2629096 h 139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34" h="13968">
                <a:moveTo>
                  <a:pt x="10533" y="7302"/>
                </a:moveTo>
                <a:lnTo>
                  <a:pt x="0" y="13967"/>
                </a:lnTo>
                <a:lnTo>
                  <a:pt x="5272" y="0"/>
                </a:lnTo>
                <a:lnTo>
                  <a:pt x="10533" y="730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6ABE712E-87E6-42F5-ADF9-24652600E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163" y="2716832"/>
            <a:ext cx="4300972" cy="9567180"/>
          </a:xfrm>
          <a:custGeom>
            <a:avLst/>
            <a:gdLst>
              <a:gd name="T0" fmla="*/ 1897843 w 6681"/>
              <a:gd name="T1" fmla="*/ 0 h 14859"/>
              <a:gd name="T2" fmla="*/ 2404702 w 6681"/>
              <a:gd name="T3" fmla="*/ 320798 h 14859"/>
              <a:gd name="T4" fmla="*/ 506859 w 6681"/>
              <a:gd name="T5" fmla="*/ 5349515 h 14859"/>
              <a:gd name="T6" fmla="*/ 0 w 6681"/>
              <a:gd name="T7" fmla="*/ 5028717 h 14859"/>
              <a:gd name="T8" fmla="*/ 1897843 w 6681"/>
              <a:gd name="T9" fmla="*/ 0 h 14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81" h="14859">
                <a:moveTo>
                  <a:pt x="5272" y="0"/>
                </a:moveTo>
                <a:lnTo>
                  <a:pt x="6680" y="891"/>
                </a:lnTo>
                <a:lnTo>
                  <a:pt x="1408" y="14858"/>
                </a:lnTo>
                <a:lnTo>
                  <a:pt x="0" y="13967"/>
                </a:lnTo>
                <a:lnTo>
                  <a:pt x="527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E9A3EE1F-CF56-4B9F-94CC-D484EBADA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707" y="4834671"/>
            <a:ext cx="5768698" cy="7650905"/>
          </a:xfrm>
          <a:custGeom>
            <a:avLst/>
            <a:gdLst>
              <a:gd name="T0" fmla="*/ 3225440 w 8962"/>
              <a:gd name="T1" fmla="*/ 2236546 h 11883"/>
              <a:gd name="T2" fmla="*/ 0 w 8962"/>
              <a:gd name="T3" fmla="*/ 4277952 h 11883"/>
              <a:gd name="T4" fmla="*/ 1614340 w 8962"/>
              <a:gd name="T5" fmla="*/ 0 h 11883"/>
              <a:gd name="T6" fmla="*/ 3225440 w 8962"/>
              <a:gd name="T7" fmla="*/ 2236546 h 118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962" h="11883">
                <a:moveTo>
                  <a:pt x="8961" y="6212"/>
                </a:moveTo>
                <a:lnTo>
                  <a:pt x="0" y="11882"/>
                </a:lnTo>
                <a:lnTo>
                  <a:pt x="4485" y="0"/>
                </a:lnTo>
                <a:lnTo>
                  <a:pt x="8961" y="621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64B7F683-C30A-4D04-9F73-F79FA852E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4519" y="4346375"/>
            <a:ext cx="3659377" cy="8139200"/>
          </a:xfrm>
          <a:custGeom>
            <a:avLst/>
            <a:gdLst>
              <a:gd name="T0" fmla="*/ 1614998 w 5684"/>
              <a:gd name="T1" fmla="*/ 0 h 12641"/>
              <a:gd name="T2" fmla="*/ 2045928 w 5684"/>
              <a:gd name="T3" fmla="*/ 272916 h 12641"/>
              <a:gd name="T4" fmla="*/ 431290 w 5684"/>
              <a:gd name="T5" fmla="*/ 4551002 h 12641"/>
              <a:gd name="T6" fmla="*/ 0 w 5684"/>
              <a:gd name="T7" fmla="*/ 4278086 h 12641"/>
              <a:gd name="T8" fmla="*/ 1614998 w 5684"/>
              <a:gd name="T9" fmla="*/ 0 h 12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684" h="12641">
                <a:moveTo>
                  <a:pt x="4486" y="0"/>
                </a:moveTo>
                <a:lnTo>
                  <a:pt x="5683" y="758"/>
                </a:lnTo>
                <a:lnTo>
                  <a:pt x="1198" y="12640"/>
                </a:lnTo>
                <a:lnTo>
                  <a:pt x="0" y="11882"/>
                </a:lnTo>
                <a:lnTo>
                  <a:pt x="448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FC6C0A1F-A594-4544-BEDB-BFD5D6366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097" y="6381885"/>
            <a:ext cx="4721133" cy="6259833"/>
          </a:xfrm>
          <a:custGeom>
            <a:avLst/>
            <a:gdLst>
              <a:gd name="T0" fmla="*/ 0 w 7332"/>
              <a:gd name="T1" fmla="*/ 3500078 h 9723"/>
              <a:gd name="T2" fmla="*/ 1320726 w 7332"/>
              <a:gd name="T3" fmla="*/ 0 h 9723"/>
              <a:gd name="T4" fmla="*/ 2639652 w 7332"/>
              <a:gd name="T5" fmla="*/ 1829963 h 9723"/>
              <a:gd name="T6" fmla="*/ 0 w 7332"/>
              <a:gd name="T7" fmla="*/ 3500078 h 97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332" h="9723">
                <a:moveTo>
                  <a:pt x="0" y="9722"/>
                </a:moveTo>
                <a:lnTo>
                  <a:pt x="3668" y="0"/>
                </a:lnTo>
                <a:lnTo>
                  <a:pt x="7331" y="5083"/>
                </a:lnTo>
                <a:lnTo>
                  <a:pt x="0" y="972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F3BBA530-CEB8-4512-9DB6-1E81EDF97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909" y="5893589"/>
            <a:ext cx="3134174" cy="6748128"/>
          </a:xfrm>
          <a:custGeom>
            <a:avLst/>
            <a:gdLst>
              <a:gd name="T0" fmla="*/ 1321202 w 4867"/>
              <a:gd name="T1" fmla="*/ 0 h 10480"/>
              <a:gd name="T2" fmla="*/ 1752240 w 4867"/>
              <a:gd name="T3" fmla="*/ 272570 h 10480"/>
              <a:gd name="T4" fmla="*/ 431398 w 4867"/>
              <a:gd name="T5" fmla="*/ 3773128 h 10480"/>
              <a:gd name="T6" fmla="*/ 0 w 4867"/>
              <a:gd name="T7" fmla="*/ 3500198 h 10480"/>
              <a:gd name="T8" fmla="*/ 1321202 w 4867"/>
              <a:gd name="T9" fmla="*/ 0 h 10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67" h="10480">
                <a:moveTo>
                  <a:pt x="3669" y="0"/>
                </a:moveTo>
                <a:lnTo>
                  <a:pt x="4866" y="757"/>
                </a:lnTo>
                <a:lnTo>
                  <a:pt x="1198" y="10479"/>
                </a:lnTo>
                <a:lnTo>
                  <a:pt x="0" y="9721"/>
                </a:lnTo>
                <a:lnTo>
                  <a:pt x="366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82D6F4BB-09F7-495E-8748-CBF3B4F81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647" y="7929100"/>
            <a:ext cx="3673570" cy="4868757"/>
          </a:xfrm>
          <a:custGeom>
            <a:avLst/>
            <a:gdLst>
              <a:gd name="T0" fmla="*/ 0 w 5704"/>
              <a:gd name="T1" fmla="*/ 2722202 h 7563"/>
              <a:gd name="T2" fmla="*/ 1027833 w 5704"/>
              <a:gd name="T3" fmla="*/ 0 h 7563"/>
              <a:gd name="T4" fmla="*/ 2053865 w 5704"/>
              <a:gd name="T5" fmla="*/ 1423378 h 7563"/>
              <a:gd name="T6" fmla="*/ 0 w 5704"/>
              <a:gd name="T7" fmla="*/ 2722202 h 75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04" h="7563">
                <a:moveTo>
                  <a:pt x="0" y="7562"/>
                </a:moveTo>
                <a:lnTo>
                  <a:pt x="2854" y="0"/>
                </a:lnTo>
                <a:lnTo>
                  <a:pt x="5703" y="3954"/>
                </a:lnTo>
                <a:lnTo>
                  <a:pt x="0" y="756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ED874D9D-2079-4C54-9DE7-587451630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459" y="7440805"/>
            <a:ext cx="2608972" cy="5357052"/>
          </a:xfrm>
          <a:custGeom>
            <a:avLst/>
            <a:gdLst>
              <a:gd name="T0" fmla="*/ 1027215 w 4052"/>
              <a:gd name="T1" fmla="*/ 0 h 8320"/>
              <a:gd name="T2" fmla="*/ 1458552 w 4052"/>
              <a:gd name="T3" fmla="*/ 272557 h 8320"/>
              <a:gd name="T4" fmla="*/ 430977 w 4052"/>
              <a:gd name="T5" fmla="*/ 2995252 h 8320"/>
              <a:gd name="T6" fmla="*/ 0 w 4052"/>
              <a:gd name="T7" fmla="*/ 2722334 h 8320"/>
              <a:gd name="T8" fmla="*/ 1027215 w 4052"/>
              <a:gd name="T9" fmla="*/ 0 h 8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52" h="8320">
                <a:moveTo>
                  <a:pt x="2853" y="0"/>
                </a:moveTo>
                <a:lnTo>
                  <a:pt x="4051" y="757"/>
                </a:lnTo>
                <a:lnTo>
                  <a:pt x="1197" y="8319"/>
                </a:lnTo>
                <a:lnTo>
                  <a:pt x="0" y="7561"/>
                </a:lnTo>
                <a:lnTo>
                  <a:pt x="285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695842AB-3D92-4742-8093-15F9656B0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3319" y="9473476"/>
            <a:ext cx="2623168" cy="3477683"/>
          </a:xfrm>
          <a:custGeom>
            <a:avLst/>
            <a:gdLst>
              <a:gd name="T0" fmla="*/ 0 w 4075"/>
              <a:gd name="T1" fmla="*/ 1944327 h 5403"/>
              <a:gd name="T2" fmla="*/ 733965 w 4075"/>
              <a:gd name="T3" fmla="*/ 0 h 5403"/>
              <a:gd name="T4" fmla="*/ 1466490 w 4075"/>
              <a:gd name="T5" fmla="*/ 1016435 h 5403"/>
              <a:gd name="T6" fmla="*/ 0 w 4075"/>
              <a:gd name="T7" fmla="*/ 1944327 h 54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75" h="5403">
                <a:moveTo>
                  <a:pt x="0" y="5402"/>
                </a:moveTo>
                <a:lnTo>
                  <a:pt x="2039" y="0"/>
                </a:lnTo>
                <a:lnTo>
                  <a:pt x="4074" y="2824"/>
                </a:lnTo>
                <a:lnTo>
                  <a:pt x="0" y="5402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C436A065-CEE4-46DA-B3C9-F18BA5A68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3848" y="8988019"/>
            <a:ext cx="2083772" cy="3965980"/>
          </a:xfrm>
          <a:custGeom>
            <a:avLst/>
            <a:gdLst>
              <a:gd name="T0" fmla="*/ 733753 w 3238"/>
              <a:gd name="T1" fmla="*/ 0 h 6160"/>
              <a:gd name="T2" fmla="*/ 1164865 w 3238"/>
              <a:gd name="T3" fmla="*/ 272537 h 6160"/>
              <a:gd name="T4" fmla="*/ 431112 w 3238"/>
              <a:gd name="T5" fmla="*/ 2217378 h 6160"/>
              <a:gd name="T6" fmla="*/ 0 w 3238"/>
              <a:gd name="T7" fmla="*/ 1944481 h 6160"/>
              <a:gd name="T8" fmla="*/ 733753 w 3238"/>
              <a:gd name="T9" fmla="*/ 0 h 6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8" h="6160">
                <a:moveTo>
                  <a:pt x="2039" y="0"/>
                </a:moveTo>
                <a:lnTo>
                  <a:pt x="3237" y="757"/>
                </a:lnTo>
                <a:lnTo>
                  <a:pt x="1198" y="6159"/>
                </a:lnTo>
                <a:lnTo>
                  <a:pt x="0" y="5401"/>
                </a:lnTo>
                <a:lnTo>
                  <a:pt x="2039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Shape 2827">
            <a:extLst>
              <a:ext uri="{FF2B5EF4-FFF2-40B4-BE49-F238E27FC236}">
                <a16:creationId xmlns:a16="http://schemas.microsoft.com/office/drawing/2014/main" id="{98F04A99-95E6-41E7-9345-22289BD97066}"/>
              </a:ext>
            </a:extLst>
          </p:cNvPr>
          <p:cNvSpPr>
            <a:spLocks noChangeAspect="1"/>
          </p:cNvSpPr>
          <p:nvPr/>
        </p:nvSpPr>
        <p:spPr>
          <a:xfrm>
            <a:off x="7747798" y="9840004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546">
            <a:extLst>
              <a:ext uri="{FF2B5EF4-FFF2-40B4-BE49-F238E27FC236}">
                <a16:creationId xmlns:a16="http://schemas.microsoft.com/office/drawing/2014/main" id="{8EF363A6-0F36-470D-B283-B3FCE9059BD0}"/>
              </a:ext>
            </a:extLst>
          </p:cNvPr>
          <p:cNvSpPr>
            <a:spLocks noChangeAspect="1"/>
          </p:cNvSpPr>
          <p:nvPr/>
        </p:nvSpPr>
        <p:spPr>
          <a:xfrm>
            <a:off x="5604880" y="818743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538">
            <a:extLst>
              <a:ext uri="{FF2B5EF4-FFF2-40B4-BE49-F238E27FC236}">
                <a16:creationId xmlns:a16="http://schemas.microsoft.com/office/drawing/2014/main" id="{F516FD7B-F25D-4196-8586-22207A76428E}"/>
              </a:ext>
            </a:extLst>
          </p:cNvPr>
          <p:cNvSpPr>
            <a:spLocks noChangeAspect="1"/>
          </p:cNvSpPr>
          <p:nvPr/>
        </p:nvSpPr>
        <p:spPr>
          <a:xfrm>
            <a:off x="4608108" y="7221095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82">
            <a:extLst>
              <a:ext uri="{FF2B5EF4-FFF2-40B4-BE49-F238E27FC236}">
                <a16:creationId xmlns:a16="http://schemas.microsoft.com/office/drawing/2014/main" id="{5EC8A062-CD26-43DE-83DE-DD40DA310116}"/>
              </a:ext>
            </a:extLst>
          </p:cNvPr>
          <p:cNvSpPr>
            <a:spLocks noChangeAspect="1"/>
          </p:cNvSpPr>
          <p:nvPr/>
        </p:nvSpPr>
        <p:spPr>
          <a:xfrm>
            <a:off x="6639669" y="898832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584">
            <a:extLst>
              <a:ext uri="{FF2B5EF4-FFF2-40B4-BE49-F238E27FC236}">
                <a16:creationId xmlns:a16="http://schemas.microsoft.com/office/drawing/2014/main" id="{5B2763D7-8747-4941-8527-C849E82E49A2}"/>
              </a:ext>
            </a:extLst>
          </p:cNvPr>
          <p:cNvSpPr>
            <a:spLocks noChangeAspect="1"/>
          </p:cNvSpPr>
          <p:nvPr/>
        </p:nvSpPr>
        <p:spPr>
          <a:xfrm>
            <a:off x="8706407" y="1069168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48C2569-B9C2-4772-887F-C57A4E8D340F}"/>
              </a:ext>
            </a:extLst>
          </p:cNvPr>
          <p:cNvSpPr txBox="1">
            <a:spLocks/>
          </p:cNvSpPr>
          <p:nvPr/>
        </p:nvSpPr>
        <p:spPr>
          <a:xfrm>
            <a:off x="10347244" y="511345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55">
            <a:extLst>
              <a:ext uri="{FF2B5EF4-FFF2-40B4-BE49-F238E27FC236}">
                <a16:creationId xmlns:a16="http://schemas.microsoft.com/office/drawing/2014/main" id="{1DC773A3-B706-4293-A8AA-B1E5865F4B1F}"/>
              </a:ext>
            </a:extLst>
          </p:cNvPr>
          <p:cNvSpPr txBox="1"/>
          <p:nvPr/>
        </p:nvSpPr>
        <p:spPr>
          <a:xfrm>
            <a:off x="10347244" y="452867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3F14261-4EAF-4863-9EF1-57346FCEC1FA}"/>
              </a:ext>
            </a:extLst>
          </p:cNvPr>
          <p:cNvSpPr txBox="1">
            <a:spLocks/>
          </p:cNvSpPr>
          <p:nvPr/>
        </p:nvSpPr>
        <p:spPr>
          <a:xfrm>
            <a:off x="11574252" y="721662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55">
            <a:extLst>
              <a:ext uri="{FF2B5EF4-FFF2-40B4-BE49-F238E27FC236}">
                <a16:creationId xmlns:a16="http://schemas.microsoft.com/office/drawing/2014/main" id="{BD54C785-90B5-4FA2-BE54-26834282E998}"/>
              </a:ext>
            </a:extLst>
          </p:cNvPr>
          <p:cNvSpPr txBox="1"/>
          <p:nvPr/>
        </p:nvSpPr>
        <p:spPr>
          <a:xfrm>
            <a:off x="11574252" y="6638144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B27C102-2948-48A6-BF66-FA0CCF32E988}"/>
              </a:ext>
            </a:extLst>
          </p:cNvPr>
          <p:cNvSpPr txBox="1">
            <a:spLocks/>
          </p:cNvSpPr>
          <p:nvPr/>
        </p:nvSpPr>
        <p:spPr>
          <a:xfrm>
            <a:off x="12801260" y="932554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55">
            <a:extLst>
              <a:ext uri="{FF2B5EF4-FFF2-40B4-BE49-F238E27FC236}">
                <a16:creationId xmlns:a16="http://schemas.microsoft.com/office/drawing/2014/main" id="{701B7013-00D5-4BFF-832D-17336C7F09B0}"/>
              </a:ext>
            </a:extLst>
          </p:cNvPr>
          <p:cNvSpPr txBox="1"/>
          <p:nvPr/>
        </p:nvSpPr>
        <p:spPr>
          <a:xfrm>
            <a:off x="12801260" y="8741320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CA27EA3-FCC4-490D-894D-5F7E1C92D90B}"/>
              </a:ext>
            </a:extLst>
          </p:cNvPr>
          <p:cNvSpPr txBox="1">
            <a:spLocks/>
          </p:cNvSpPr>
          <p:nvPr/>
        </p:nvSpPr>
        <p:spPr>
          <a:xfrm>
            <a:off x="9120236" y="300398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889BF2B3-D4D8-4EA0-8076-CA4DEB7371C7}"/>
              </a:ext>
            </a:extLst>
          </p:cNvPr>
          <p:cNvSpPr txBox="1"/>
          <p:nvPr/>
        </p:nvSpPr>
        <p:spPr>
          <a:xfrm>
            <a:off x="9120236" y="238817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D30F4D0-B199-48B4-BFAD-330B98E555E0}"/>
              </a:ext>
            </a:extLst>
          </p:cNvPr>
          <p:cNvSpPr txBox="1">
            <a:spLocks/>
          </p:cNvSpPr>
          <p:nvPr/>
        </p:nvSpPr>
        <p:spPr>
          <a:xfrm>
            <a:off x="14028268" y="1144051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TextBox 55">
            <a:extLst>
              <a:ext uri="{FF2B5EF4-FFF2-40B4-BE49-F238E27FC236}">
                <a16:creationId xmlns:a16="http://schemas.microsoft.com/office/drawing/2014/main" id="{2A597D09-0CA5-402B-9226-857B67D30055}"/>
              </a:ext>
            </a:extLst>
          </p:cNvPr>
          <p:cNvSpPr txBox="1"/>
          <p:nvPr/>
        </p:nvSpPr>
        <p:spPr>
          <a:xfrm>
            <a:off x="14028268" y="10850239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cxnSp>
        <p:nvCxnSpPr>
          <p:cNvPr id="41" name="Conector: angular 40">
            <a:extLst>
              <a:ext uri="{FF2B5EF4-FFF2-40B4-BE49-F238E27FC236}">
                <a16:creationId xmlns:a16="http://schemas.microsoft.com/office/drawing/2014/main" id="{5C534978-2518-4E59-96B8-877604C60FDD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6957060" y="2680566"/>
            <a:ext cx="2163176" cy="636775"/>
          </a:xfrm>
          <a:prstGeom prst="bentConnector3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70D8E6F-78D9-4985-825B-00D1DA081AE4}"/>
              </a:ext>
            </a:extLst>
          </p:cNvPr>
          <p:cNvCxnSpPr>
            <a:endCxn id="30" idx="1"/>
          </p:cNvCxnSpPr>
          <p:nvPr/>
        </p:nvCxnSpPr>
        <p:spPr>
          <a:xfrm flipV="1">
            <a:off x="7713896" y="4821065"/>
            <a:ext cx="2633348" cy="1360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063E72C3-22A7-4995-8007-830604C1E975}"/>
              </a:ext>
            </a:extLst>
          </p:cNvPr>
          <p:cNvCxnSpPr>
            <a:endCxn id="31" idx="1"/>
          </p:cNvCxnSpPr>
          <p:nvPr/>
        </p:nvCxnSpPr>
        <p:spPr>
          <a:xfrm>
            <a:off x="8486083" y="6381885"/>
            <a:ext cx="3088169" cy="548647"/>
          </a:xfrm>
          <a:prstGeom prst="bentConnector3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0C341512-D63E-4670-96AC-6DEAB67EEF88}"/>
              </a:ext>
            </a:extLst>
          </p:cNvPr>
          <p:cNvCxnSpPr>
            <a:endCxn id="32" idx="1"/>
          </p:cNvCxnSpPr>
          <p:nvPr/>
        </p:nvCxnSpPr>
        <p:spPr>
          <a:xfrm>
            <a:off x="9255431" y="7929100"/>
            <a:ext cx="3545829" cy="1104608"/>
          </a:xfrm>
          <a:prstGeom prst="bentConnector3">
            <a:avLst>
              <a:gd name="adj1" fmla="val 52865"/>
            </a:avLst>
          </a:prstGeom>
          <a:ln w="38100"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: angular 50">
            <a:extLst>
              <a:ext uri="{FF2B5EF4-FFF2-40B4-BE49-F238E27FC236}">
                <a16:creationId xmlns:a16="http://schemas.microsoft.com/office/drawing/2014/main" id="{BD3D026A-F17E-4690-B4B7-D1DDCCFD1C76}"/>
              </a:ext>
            </a:extLst>
          </p:cNvPr>
          <p:cNvCxnSpPr>
            <a:endCxn id="34" idx="1"/>
          </p:cNvCxnSpPr>
          <p:nvPr/>
        </p:nvCxnSpPr>
        <p:spPr>
          <a:xfrm>
            <a:off x="10027620" y="9473476"/>
            <a:ext cx="4000648" cy="1669151"/>
          </a:xfrm>
          <a:prstGeom prst="bentConnector3">
            <a:avLst>
              <a:gd name="adj1" fmla="val 40350"/>
            </a:avLst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36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4">
            <a:extLst>
              <a:ext uri="{FF2B5EF4-FFF2-40B4-BE49-F238E27FC236}">
                <a16:creationId xmlns:a16="http://schemas.microsoft.com/office/drawing/2014/main" id="{7C5FE4E8-21D2-4E0C-B871-287B0C3CE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3776" y="10265933"/>
            <a:ext cx="3506476" cy="1005042"/>
          </a:xfrm>
          <a:custGeom>
            <a:avLst/>
            <a:gdLst>
              <a:gd name="T0" fmla="*/ 5283 w 6229"/>
              <a:gd name="T1" fmla="*/ 0 h 1788"/>
              <a:gd name="T2" fmla="*/ 945 w 6229"/>
              <a:gd name="T3" fmla="*/ 0 h 1788"/>
              <a:gd name="T4" fmla="*/ 227 w 6229"/>
              <a:gd name="T5" fmla="*/ 1358 h 1788"/>
              <a:gd name="T6" fmla="*/ 0 w 6229"/>
              <a:gd name="T7" fmla="*/ 1787 h 1788"/>
              <a:gd name="T8" fmla="*/ 6228 w 6229"/>
              <a:gd name="T9" fmla="*/ 1787 h 1788"/>
              <a:gd name="T10" fmla="*/ 6002 w 6229"/>
              <a:gd name="T11" fmla="*/ 1358 h 1788"/>
              <a:gd name="T12" fmla="*/ 5283 w 6229"/>
              <a:gd name="T13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29" h="1788">
                <a:moveTo>
                  <a:pt x="5283" y="0"/>
                </a:moveTo>
                <a:lnTo>
                  <a:pt x="945" y="0"/>
                </a:lnTo>
                <a:lnTo>
                  <a:pt x="227" y="1358"/>
                </a:lnTo>
                <a:lnTo>
                  <a:pt x="0" y="1787"/>
                </a:lnTo>
                <a:lnTo>
                  <a:pt x="6228" y="1787"/>
                </a:lnTo>
                <a:lnTo>
                  <a:pt x="6002" y="1358"/>
                </a:lnTo>
                <a:lnTo>
                  <a:pt x="5283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ABF8EFC-8AB1-4AC4-906F-B7C4A4328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4708" y="5242001"/>
            <a:ext cx="3503992" cy="1005042"/>
          </a:xfrm>
          <a:custGeom>
            <a:avLst/>
            <a:gdLst>
              <a:gd name="T0" fmla="*/ 5283 w 6228"/>
              <a:gd name="T1" fmla="*/ 0 h 1787"/>
              <a:gd name="T2" fmla="*/ 944 w 6228"/>
              <a:gd name="T3" fmla="*/ 0 h 1787"/>
              <a:gd name="T4" fmla="*/ 226 w 6228"/>
              <a:gd name="T5" fmla="*/ 1357 h 1787"/>
              <a:gd name="T6" fmla="*/ 0 w 6228"/>
              <a:gd name="T7" fmla="*/ 1786 h 1787"/>
              <a:gd name="T8" fmla="*/ 6227 w 6228"/>
              <a:gd name="T9" fmla="*/ 1786 h 1787"/>
              <a:gd name="T10" fmla="*/ 6001 w 6228"/>
              <a:gd name="T11" fmla="*/ 1357 h 1787"/>
              <a:gd name="T12" fmla="*/ 5283 w 6228"/>
              <a:gd name="T13" fmla="*/ 0 h 1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28" h="1787">
                <a:moveTo>
                  <a:pt x="5283" y="0"/>
                </a:moveTo>
                <a:lnTo>
                  <a:pt x="944" y="0"/>
                </a:lnTo>
                <a:lnTo>
                  <a:pt x="226" y="1357"/>
                </a:lnTo>
                <a:lnTo>
                  <a:pt x="0" y="1786"/>
                </a:lnTo>
                <a:lnTo>
                  <a:pt x="6227" y="1786"/>
                </a:lnTo>
                <a:lnTo>
                  <a:pt x="6001" y="1357"/>
                </a:lnTo>
                <a:lnTo>
                  <a:pt x="5283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AA26DBF-577F-4C2F-8CAA-F7DCD173F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602" y="3296100"/>
            <a:ext cx="2642886" cy="1005042"/>
          </a:xfrm>
          <a:custGeom>
            <a:avLst/>
            <a:gdLst>
              <a:gd name="T0" fmla="*/ 0 w 4696"/>
              <a:gd name="T1" fmla="*/ 1786 h 1787"/>
              <a:gd name="T2" fmla="*/ 4695 w 4696"/>
              <a:gd name="T3" fmla="*/ 1786 h 1787"/>
              <a:gd name="T4" fmla="*/ 4469 w 4696"/>
              <a:gd name="T5" fmla="*/ 1357 h 1787"/>
              <a:gd name="T6" fmla="*/ 3751 w 4696"/>
              <a:gd name="T7" fmla="*/ 0 h 1787"/>
              <a:gd name="T8" fmla="*/ 709 w 4696"/>
              <a:gd name="T9" fmla="*/ 0 h 1787"/>
              <a:gd name="T10" fmla="*/ 0 w 4696"/>
              <a:gd name="T11" fmla="*/ 1786 h 1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96" h="1787">
                <a:moveTo>
                  <a:pt x="0" y="1786"/>
                </a:moveTo>
                <a:lnTo>
                  <a:pt x="4695" y="1786"/>
                </a:lnTo>
                <a:lnTo>
                  <a:pt x="4469" y="1357"/>
                </a:lnTo>
                <a:lnTo>
                  <a:pt x="3751" y="0"/>
                </a:lnTo>
                <a:lnTo>
                  <a:pt x="709" y="0"/>
                </a:lnTo>
                <a:cubicBezTo>
                  <a:pt x="497" y="601"/>
                  <a:pt x="269" y="1205"/>
                  <a:pt x="0" y="1786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4541A73-21A6-4062-93C3-C945DD21C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3891" y="6866480"/>
            <a:ext cx="3503992" cy="1005042"/>
          </a:xfrm>
          <a:custGeom>
            <a:avLst/>
            <a:gdLst>
              <a:gd name="T0" fmla="*/ 5283 w 6228"/>
              <a:gd name="T1" fmla="*/ 0 h 1787"/>
              <a:gd name="T2" fmla="*/ 945 w 6228"/>
              <a:gd name="T3" fmla="*/ 0 h 1787"/>
              <a:gd name="T4" fmla="*/ 227 w 6228"/>
              <a:gd name="T5" fmla="*/ 1358 h 1787"/>
              <a:gd name="T6" fmla="*/ 0 w 6228"/>
              <a:gd name="T7" fmla="*/ 1786 h 1787"/>
              <a:gd name="T8" fmla="*/ 6227 w 6228"/>
              <a:gd name="T9" fmla="*/ 1786 h 1787"/>
              <a:gd name="T10" fmla="*/ 6001 w 6228"/>
              <a:gd name="T11" fmla="*/ 1358 h 1787"/>
              <a:gd name="T12" fmla="*/ 5283 w 6228"/>
              <a:gd name="T13" fmla="*/ 0 h 1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28" h="1787">
                <a:moveTo>
                  <a:pt x="5283" y="0"/>
                </a:moveTo>
                <a:lnTo>
                  <a:pt x="945" y="0"/>
                </a:lnTo>
                <a:lnTo>
                  <a:pt x="227" y="1358"/>
                </a:lnTo>
                <a:lnTo>
                  <a:pt x="0" y="1786"/>
                </a:lnTo>
                <a:lnTo>
                  <a:pt x="6227" y="1786"/>
                </a:lnTo>
                <a:lnTo>
                  <a:pt x="6001" y="1358"/>
                </a:lnTo>
                <a:lnTo>
                  <a:pt x="5283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5E2ED8B-A4EC-41B2-8934-4114F6608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7121" y="8495303"/>
            <a:ext cx="3506476" cy="1005042"/>
          </a:xfrm>
          <a:custGeom>
            <a:avLst/>
            <a:gdLst>
              <a:gd name="T0" fmla="*/ 5283 w 6229"/>
              <a:gd name="T1" fmla="*/ 0 h 1788"/>
              <a:gd name="T2" fmla="*/ 945 w 6229"/>
              <a:gd name="T3" fmla="*/ 0 h 1788"/>
              <a:gd name="T4" fmla="*/ 227 w 6229"/>
              <a:gd name="T5" fmla="*/ 1358 h 1788"/>
              <a:gd name="T6" fmla="*/ 0 w 6229"/>
              <a:gd name="T7" fmla="*/ 1787 h 1788"/>
              <a:gd name="T8" fmla="*/ 6228 w 6229"/>
              <a:gd name="T9" fmla="*/ 1787 h 1788"/>
              <a:gd name="T10" fmla="*/ 6002 w 6229"/>
              <a:gd name="T11" fmla="*/ 1358 h 1788"/>
              <a:gd name="T12" fmla="*/ 5283 w 6229"/>
              <a:gd name="T13" fmla="*/ 0 h 17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29" h="1788">
                <a:moveTo>
                  <a:pt x="5283" y="0"/>
                </a:moveTo>
                <a:lnTo>
                  <a:pt x="945" y="0"/>
                </a:lnTo>
                <a:lnTo>
                  <a:pt x="227" y="1358"/>
                </a:lnTo>
                <a:lnTo>
                  <a:pt x="0" y="1787"/>
                </a:lnTo>
                <a:lnTo>
                  <a:pt x="6228" y="1787"/>
                </a:lnTo>
                <a:lnTo>
                  <a:pt x="6002" y="1358"/>
                </a:lnTo>
                <a:lnTo>
                  <a:pt x="5283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15FD0DA-F2B4-4934-AFEE-C93047111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401" y="4453407"/>
            <a:ext cx="760117" cy="705824"/>
          </a:xfrm>
          <a:custGeom>
            <a:avLst/>
            <a:gdLst>
              <a:gd name="T0" fmla="*/ 0 w 1545"/>
              <a:gd name="T1" fmla="*/ 493 h 1431"/>
              <a:gd name="T2" fmla="*/ 938 w 1545"/>
              <a:gd name="T3" fmla="*/ 1430 h 1431"/>
              <a:gd name="T4" fmla="*/ 1544 w 1545"/>
              <a:gd name="T5" fmla="*/ 0 h 1431"/>
              <a:gd name="T6" fmla="*/ 0 w 1545"/>
              <a:gd name="T7" fmla="*/ 493 h 1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5" h="1431">
                <a:moveTo>
                  <a:pt x="0" y="493"/>
                </a:moveTo>
                <a:lnTo>
                  <a:pt x="938" y="1430"/>
                </a:lnTo>
                <a:lnTo>
                  <a:pt x="1544" y="0"/>
                </a:lnTo>
                <a:lnTo>
                  <a:pt x="0" y="49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7CD4353E-4935-4969-AEC3-45247E59C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4555" y="6082230"/>
            <a:ext cx="760117" cy="705824"/>
          </a:xfrm>
          <a:custGeom>
            <a:avLst/>
            <a:gdLst>
              <a:gd name="T0" fmla="*/ 0 w 1545"/>
              <a:gd name="T1" fmla="*/ 493 h 1431"/>
              <a:gd name="T2" fmla="*/ 938 w 1545"/>
              <a:gd name="T3" fmla="*/ 1430 h 1431"/>
              <a:gd name="T4" fmla="*/ 1544 w 1545"/>
              <a:gd name="T5" fmla="*/ 0 h 1431"/>
              <a:gd name="T6" fmla="*/ 0 w 1545"/>
              <a:gd name="T7" fmla="*/ 493 h 1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5" h="1431">
                <a:moveTo>
                  <a:pt x="0" y="493"/>
                </a:moveTo>
                <a:lnTo>
                  <a:pt x="938" y="1430"/>
                </a:lnTo>
                <a:lnTo>
                  <a:pt x="1544" y="0"/>
                </a:lnTo>
                <a:lnTo>
                  <a:pt x="0" y="49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46980769-9ECC-4313-A63A-BCFCDA5DD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021" y="7708882"/>
            <a:ext cx="760117" cy="703651"/>
          </a:xfrm>
          <a:custGeom>
            <a:avLst/>
            <a:gdLst>
              <a:gd name="T0" fmla="*/ 0 w 1545"/>
              <a:gd name="T1" fmla="*/ 492 h 1430"/>
              <a:gd name="T2" fmla="*/ 938 w 1545"/>
              <a:gd name="T3" fmla="*/ 1429 h 1430"/>
              <a:gd name="T4" fmla="*/ 1544 w 1545"/>
              <a:gd name="T5" fmla="*/ 0 h 1430"/>
              <a:gd name="T6" fmla="*/ 0 w 1545"/>
              <a:gd name="T7" fmla="*/ 492 h 1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5" h="1430">
                <a:moveTo>
                  <a:pt x="0" y="492"/>
                </a:moveTo>
                <a:lnTo>
                  <a:pt x="938" y="1429"/>
                </a:lnTo>
                <a:lnTo>
                  <a:pt x="1544" y="0"/>
                </a:lnTo>
                <a:lnTo>
                  <a:pt x="0" y="49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5403E83-40E4-4E17-A79D-A7C24D71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021" y="6794569"/>
            <a:ext cx="5772548" cy="1161894"/>
          </a:xfrm>
          <a:custGeom>
            <a:avLst/>
            <a:gdLst>
              <a:gd name="T0" fmla="*/ 1247 w 11720"/>
              <a:gd name="T1" fmla="*/ 0 h 2359"/>
              <a:gd name="T2" fmla="*/ 0 w 11720"/>
              <a:gd name="T3" fmla="*/ 2358 h 2359"/>
              <a:gd name="T4" fmla="*/ 11719 w 11720"/>
              <a:gd name="T5" fmla="*/ 2358 h 2359"/>
              <a:gd name="T6" fmla="*/ 10472 w 11720"/>
              <a:gd name="T7" fmla="*/ 0 h 2359"/>
              <a:gd name="T8" fmla="*/ 1247 w 11720"/>
              <a:gd name="T9" fmla="*/ 0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720" h="2359">
                <a:moveTo>
                  <a:pt x="1247" y="0"/>
                </a:moveTo>
                <a:lnTo>
                  <a:pt x="0" y="2358"/>
                </a:lnTo>
                <a:lnTo>
                  <a:pt x="11719" y="2358"/>
                </a:lnTo>
                <a:lnTo>
                  <a:pt x="10472" y="0"/>
                </a:lnTo>
                <a:lnTo>
                  <a:pt x="124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19E61D7C-F353-4A1E-AB0A-E683703A0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212" y="5165746"/>
            <a:ext cx="4048167" cy="1161894"/>
          </a:xfrm>
          <a:custGeom>
            <a:avLst/>
            <a:gdLst>
              <a:gd name="T0" fmla="*/ 6973 w 8221"/>
              <a:gd name="T1" fmla="*/ 0 h 2358"/>
              <a:gd name="T2" fmla="*/ 1247 w 8221"/>
              <a:gd name="T3" fmla="*/ 0 h 2358"/>
              <a:gd name="T4" fmla="*/ 299 w 8221"/>
              <a:gd name="T5" fmla="*/ 1792 h 2358"/>
              <a:gd name="T6" fmla="*/ 0 w 8221"/>
              <a:gd name="T7" fmla="*/ 2357 h 2358"/>
              <a:gd name="T8" fmla="*/ 8220 w 8221"/>
              <a:gd name="T9" fmla="*/ 2357 h 2358"/>
              <a:gd name="T10" fmla="*/ 7920 w 8221"/>
              <a:gd name="T11" fmla="*/ 1792 h 2358"/>
              <a:gd name="T12" fmla="*/ 6973 w 8221"/>
              <a:gd name="T13" fmla="*/ 0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21" h="2358">
                <a:moveTo>
                  <a:pt x="6973" y="0"/>
                </a:moveTo>
                <a:lnTo>
                  <a:pt x="1247" y="0"/>
                </a:lnTo>
                <a:lnTo>
                  <a:pt x="299" y="1792"/>
                </a:lnTo>
                <a:lnTo>
                  <a:pt x="0" y="2357"/>
                </a:lnTo>
                <a:lnTo>
                  <a:pt x="8220" y="2357"/>
                </a:lnTo>
                <a:lnTo>
                  <a:pt x="7920" y="1792"/>
                </a:lnTo>
                <a:lnTo>
                  <a:pt x="697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D3585E8-57E4-4C50-8F37-4E66036EB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401" y="2498820"/>
            <a:ext cx="2325960" cy="2197825"/>
          </a:xfrm>
          <a:custGeom>
            <a:avLst/>
            <a:gdLst>
              <a:gd name="T0" fmla="*/ 3473 w 4721"/>
              <a:gd name="T1" fmla="*/ 2105 h 4463"/>
              <a:gd name="T2" fmla="*/ 2360 w 4721"/>
              <a:gd name="T3" fmla="*/ 0 h 4463"/>
              <a:gd name="T4" fmla="*/ 1247 w 4721"/>
              <a:gd name="T5" fmla="*/ 2105 h 4463"/>
              <a:gd name="T6" fmla="*/ 0 w 4721"/>
              <a:gd name="T7" fmla="*/ 4462 h 4463"/>
              <a:gd name="T8" fmla="*/ 4720 w 4721"/>
              <a:gd name="T9" fmla="*/ 4462 h 4463"/>
              <a:gd name="T10" fmla="*/ 3473 w 4721"/>
              <a:gd name="T11" fmla="*/ 2105 h 4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21" h="4463">
                <a:moveTo>
                  <a:pt x="3473" y="2105"/>
                </a:moveTo>
                <a:lnTo>
                  <a:pt x="2360" y="0"/>
                </a:lnTo>
                <a:lnTo>
                  <a:pt x="1247" y="2105"/>
                </a:lnTo>
                <a:lnTo>
                  <a:pt x="0" y="4462"/>
                </a:lnTo>
                <a:lnTo>
                  <a:pt x="4720" y="4462"/>
                </a:lnTo>
                <a:lnTo>
                  <a:pt x="3473" y="210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FBF8EEF-DFA9-4933-A565-AD4F2C692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8002" y="9357250"/>
            <a:ext cx="760117" cy="703651"/>
          </a:xfrm>
          <a:custGeom>
            <a:avLst/>
            <a:gdLst>
              <a:gd name="T0" fmla="*/ 0 w 1544"/>
              <a:gd name="T1" fmla="*/ 493 h 1430"/>
              <a:gd name="T2" fmla="*/ 937 w 1544"/>
              <a:gd name="T3" fmla="*/ 1429 h 1430"/>
              <a:gd name="T4" fmla="*/ 1543 w 1544"/>
              <a:gd name="T5" fmla="*/ 0 h 1430"/>
              <a:gd name="T6" fmla="*/ 0 w 1544"/>
              <a:gd name="T7" fmla="*/ 493 h 1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4" h="1430">
                <a:moveTo>
                  <a:pt x="0" y="493"/>
                </a:moveTo>
                <a:lnTo>
                  <a:pt x="937" y="1429"/>
                </a:lnTo>
                <a:lnTo>
                  <a:pt x="1543" y="0"/>
                </a:lnTo>
                <a:lnTo>
                  <a:pt x="0" y="49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5F2F88D6-D8C1-42B1-82D5-2761304A8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8002" y="8423391"/>
            <a:ext cx="7494757" cy="1161894"/>
          </a:xfrm>
          <a:custGeom>
            <a:avLst/>
            <a:gdLst>
              <a:gd name="T0" fmla="*/ 1246 w 15220"/>
              <a:gd name="T1" fmla="*/ 0 h 2359"/>
              <a:gd name="T2" fmla="*/ 0 w 15220"/>
              <a:gd name="T3" fmla="*/ 2358 h 2359"/>
              <a:gd name="T4" fmla="*/ 15219 w 15220"/>
              <a:gd name="T5" fmla="*/ 2358 h 2359"/>
              <a:gd name="T6" fmla="*/ 13972 w 15220"/>
              <a:gd name="T7" fmla="*/ 0 h 2359"/>
              <a:gd name="T8" fmla="*/ 1246 w 15220"/>
              <a:gd name="T9" fmla="*/ 0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20" h="2359">
                <a:moveTo>
                  <a:pt x="1246" y="0"/>
                </a:moveTo>
                <a:lnTo>
                  <a:pt x="0" y="2358"/>
                </a:lnTo>
                <a:lnTo>
                  <a:pt x="15219" y="2358"/>
                </a:lnTo>
                <a:lnTo>
                  <a:pt x="13972" y="0"/>
                </a:lnTo>
                <a:lnTo>
                  <a:pt x="124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AB296F71-7ACA-4E9D-8896-B1653D114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175" y="11436208"/>
            <a:ext cx="1006302" cy="931548"/>
          </a:xfrm>
          <a:custGeom>
            <a:avLst/>
            <a:gdLst>
              <a:gd name="T0" fmla="*/ 0 w 1544"/>
              <a:gd name="T1" fmla="*/ 493 h 1430"/>
              <a:gd name="T2" fmla="*/ 937 w 1544"/>
              <a:gd name="T3" fmla="*/ 1429 h 1430"/>
              <a:gd name="T4" fmla="*/ 1543 w 1544"/>
              <a:gd name="T5" fmla="*/ 0 h 1430"/>
              <a:gd name="T6" fmla="*/ 0 w 1544"/>
              <a:gd name="T7" fmla="*/ 493 h 1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4" h="1430">
                <a:moveTo>
                  <a:pt x="0" y="493"/>
                </a:moveTo>
                <a:lnTo>
                  <a:pt x="937" y="1429"/>
                </a:lnTo>
                <a:lnTo>
                  <a:pt x="1543" y="0"/>
                </a:lnTo>
                <a:lnTo>
                  <a:pt x="0" y="493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A7CDA751-5999-470E-AA74-DDAEF6E18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175" y="10199894"/>
            <a:ext cx="9922139" cy="1538205"/>
          </a:xfrm>
          <a:custGeom>
            <a:avLst/>
            <a:gdLst>
              <a:gd name="T0" fmla="*/ 1246 w 15220"/>
              <a:gd name="T1" fmla="*/ 0 h 2359"/>
              <a:gd name="T2" fmla="*/ 0 w 15220"/>
              <a:gd name="T3" fmla="*/ 2358 h 2359"/>
              <a:gd name="T4" fmla="*/ 15219 w 15220"/>
              <a:gd name="T5" fmla="*/ 2358 h 2359"/>
              <a:gd name="T6" fmla="*/ 13972 w 15220"/>
              <a:gd name="T7" fmla="*/ 0 h 2359"/>
              <a:gd name="T8" fmla="*/ 1246 w 15220"/>
              <a:gd name="T9" fmla="*/ 0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20" h="2359">
                <a:moveTo>
                  <a:pt x="1246" y="0"/>
                </a:moveTo>
                <a:lnTo>
                  <a:pt x="0" y="2358"/>
                </a:lnTo>
                <a:lnTo>
                  <a:pt x="15219" y="2358"/>
                </a:lnTo>
                <a:lnTo>
                  <a:pt x="13972" y="0"/>
                </a:lnTo>
                <a:lnTo>
                  <a:pt x="1246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6E1D7C49-3CD7-404A-B454-72121FFAC34B}"/>
              </a:ext>
            </a:extLst>
          </p:cNvPr>
          <p:cNvSpPr txBox="1">
            <a:spLocks/>
          </p:cNvSpPr>
          <p:nvPr/>
        </p:nvSpPr>
        <p:spPr>
          <a:xfrm>
            <a:off x="9877688" y="340937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A1A8A9A-9C20-4B87-B896-E65F73716A81}"/>
              </a:ext>
            </a:extLst>
          </p:cNvPr>
          <p:cNvSpPr txBox="1">
            <a:spLocks/>
          </p:cNvSpPr>
          <p:nvPr/>
        </p:nvSpPr>
        <p:spPr>
          <a:xfrm>
            <a:off x="13521452" y="1042137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AE1B2BF8-15A0-4FC8-B8F1-8591B650B3AC}"/>
              </a:ext>
            </a:extLst>
          </p:cNvPr>
          <p:cNvSpPr txBox="1">
            <a:spLocks/>
          </p:cNvSpPr>
          <p:nvPr/>
        </p:nvSpPr>
        <p:spPr>
          <a:xfrm>
            <a:off x="10939900" y="516237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8829B4D-973B-4856-B9B2-FF502D531E65}"/>
              </a:ext>
            </a:extLst>
          </p:cNvPr>
          <p:cNvSpPr txBox="1">
            <a:spLocks/>
          </p:cNvSpPr>
          <p:nvPr/>
        </p:nvSpPr>
        <p:spPr>
          <a:xfrm>
            <a:off x="11789083" y="691537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E25021F1-EF27-4BA5-80C6-1812DEEFC7DA}"/>
              </a:ext>
            </a:extLst>
          </p:cNvPr>
          <p:cNvSpPr txBox="1">
            <a:spLocks/>
          </p:cNvSpPr>
          <p:nvPr/>
        </p:nvSpPr>
        <p:spPr>
          <a:xfrm>
            <a:off x="12644025" y="8668378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55">
            <a:extLst>
              <a:ext uri="{FF2B5EF4-FFF2-40B4-BE49-F238E27FC236}">
                <a16:creationId xmlns:a16="http://schemas.microsoft.com/office/drawing/2014/main" id="{E40016D2-0E1F-4312-90A3-4909D49C3133}"/>
              </a:ext>
            </a:extLst>
          </p:cNvPr>
          <p:cNvSpPr txBox="1"/>
          <p:nvPr/>
        </p:nvSpPr>
        <p:spPr>
          <a:xfrm>
            <a:off x="6368948" y="3915909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TextBox 55">
            <a:extLst>
              <a:ext uri="{FF2B5EF4-FFF2-40B4-BE49-F238E27FC236}">
                <a16:creationId xmlns:a16="http://schemas.microsoft.com/office/drawing/2014/main" id="{E98BD6BA-1F09-4B5D-A716-166E660A21C6}"/>
              </a:ext>
            </a:extLst>
          </p:cNvPr>
          <p:cNvSpPr txBox="1"/>
          <p:nvPr/>
        </p:nvSpPr>
        <p:spPr>
          <a:xfrm>
            <a:off x="6324580" y="545430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TextBox 55">
            <a:extLst>
              <a:ext uri="{FF2B5EF4-FFF2-40B4-BE49-F238E27FC236}">
                <a16:creationId xmlns:a16="http://schemas.microsoft.com/office/drawing/2014/main" id="{2B052BC0-F386-404D-AE9E-04185F467290}"/>
              </a:ext>
            </a:extLst>
          </p:cNvPr>
          <p:cNvSpPr txBox="1"/>
          <p:nvPr/>
        </p:nvSpPr>
        <p:spPr>
          <a:xfrm>
            <a:off x="6319771" y="7083129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CCC43F54-010A-4D02-BC55-B694BE71A3EB}"/>
              </a:ext>
            </a:extLst>
          </p:cNvPr>
          <p:cNvSpPr txBox="1"/>
          <p:nvPr/>
        </p:nvSpPr>
        <p:spPr>
          <a:xfrm>
            <a:off x="6308032" y="8711951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TextBox 55">
            <a:extLst>
              <a:ext uri="{FF2B5EF4-FFF2-40B4-BE49-F238E27FC236}">
                <a16:creationId xmlns:a16="http://schemas.microsoft.com/office/drawing/2014/main" id="{07248DD4-22A7-45E4-8932-DD52B828762A}"/>
              </a:ext>
            </a:extLst>
          </p:cNvPr>
          <p:cNvSpPr txBox="1"/>
          <p:nvPr/>
        </p:nvSpPr>
        <p:spPr>
          <a:xfrm>
            <a:off x="6138102" y="10676609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5" name="Shape 2538">
            <a:extLst>
              <a:ext uri="{FF2B5EF4-FFF2-40B4-BE49-F238E27FC236}">
                <a16:creationId xmlns:a16="http://schemas.microsoft.com/office/drawing/2014/main" id="{2EBD9789-4DF4-42B8-BCDF-B61787768B50}"/>
              </a:ext>
            </a:extLst>
          </p:cNvPr>
          <p:cNvSpPr>
            <a:spLocks noChangeAspect="1"/>
          </p:cNvSpPr>
          <p:nvPr/>
        </p:nvSpPr>
        <p:spPr>
          <a:xfrm>
            <a:off x="10111057" y="7102448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545">
            <a:extLst>
              <a:ext uri="{FF2B5EF4-FFF2-40B4-BE49-F238E27FC236}">
                <a16:creationId xmlns:a16="http://schemas.microsoft.com/office/drawing/2014/main" id="{00395C18-3D96-4DB3-A13D-85B7BE504990}"/>
              </a:ext>
            </a:extLst>
          </p:cNvPr>
          <p:cNvSpPr>
            <a:spLocks noChangeAspect="1"/>
          </p:cNvSpPr>
          <p:nvPr/>
        </p:nvSpPr>
        <p:spPr>
          <a:xfrm>
            <a:off x="10869591" y="869168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546">
            <a:extLst>
              <a:ext uri="{FF2B5EF4-FFF2-40B4-BE49-F238E27FC236}">
                <a16:creationId xmlns:a16="http://schemas.microsoft.com/office/drawing/2014/main" id="{54EFA94B-03A7-4295-B627-2700C8890A3E}"/>
              </a:ext>
            </a:extLst>
          </p:cNvPr>
          <p:cNvSpPr>
            <a:spLocks noChangeAspect="1"/>
          </p:cNvSpPr>
          <p:nvPr/>
        </p:nvSpPr>
        <p:spPr>
          <a:xfrm>
            <a:off x="9133519" y="5515980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51">
            <a:extLst>
              <a:ext uri="{FF2B5EF4-FFF2-40B4-BE49-F238E27FC236}">
                <a16:creationId xmlns:a16="http://schemas.microsoft.com/office/drawing/2014/main" id="{4D2818C2-FC79-4FFA-9042-2C99C679344E}"/>
              </a:ext>
            </a:extLst>
          </p:cNvPr>
          <p:cNvSpPr>
            <a:spLocks noChangeAspect="1"/>
          </p:cNvSpPr>
          <p:nvPr/>
        </p:nvSpPr>
        <p:spPr>
          <a:xfrm>
            <a:off x="11743498" y="1048912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27">
            <a:extLst>
              <a:ext uri="{FF2B5EF4-FFF2-40B4-BE49-F238E27FC236}">
                <a16:creationId xmlns:a16="http://schemas.microsoft.com/office/drawing/2014/main" id="{3572A8F3-7BAA-4359-B8DE-41A4308F9A91}"/>
              </a:ext>
            </a:extLst>
          </p:cNvPr>
          <p:cNvSpPr>
            <a:spLocks noChangeAspect="1"/>
          </p:cNvSpPr>
          <p:nvPr/>
        </p:nvSpPr>
        <p:spPr>
          <a:xfrm>
            <a:off x="8118545" y="351929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03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669D9541-664F-4D24-B86C-027D31CBB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08" y="10428746"/>
            <a:ext cx="10991656" cy="1374669"/>
          </a:xfrm>
          <a:custGeom>
            <a:avLst/>
            <a:gdLst>
              <a:gd name="T0" fmla="*/ 0 w 17032"/>
              <a:gd name="T1" fmla="*/ 10 h 2128"/>
              <a:gd name="T2" fmla="*/ 17031 w 17032"/>
              <a:gd name="T3" fmla="*/ 0 h 2128"/>
              <a:gd name="T4" fmla="*/ 17031 w 17032"/>
              <a:gd name="T5" fmla="*/ 2118 h 2128"/>
              <a:gd name="T6" fmla="*/ 0 w 17032"/>
              <a:gd name="T7" fmla="*/ 2127 h 2128"/>
              <a:gd name="T8" fmla="*/ 0 w 17032"/>
              <a:gd name="T9" fmla="*/ 10 h 2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32" h="2128">
                <a:moveTo>
                  <a:pt x="0" y="10"/>
                </a:moveTo>
                <a:lnTo>
                  <a:pt x="17031" y="0"/>
                </a:lnTo>
                <a:lnTo>
                  <a:pt x="17031" y="2118"/>
                </a:lnTo>
                <a:lnTo>
                  <a:pt x="0" y="2127"/>
                </a:lnTo>
                <a:lnTo>
                  <a:pt x="0" y="1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A2B0961-8D0A-4B7F-A092-E831FA1A0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5172" y="5473679"/>
            <a:ext cx="6918881" cy="247610"/>
          </a:xfrm>
          <a:custGeom>
            <a:avLst/>
            <a:gdLst>
              <a:gd name="T0" fmla="*/ 0 w 10721"/>
              <a:gd name="T1" fmla="*/ 381 h 382"/>
              <a:gd name="T2" fmla="*/ 10720 w 10721"/>
              <a:gd name="T3" fmla="*/ 371 h 382"/>
              <a:gd name="T4" fmla="*/ 9669 w 10721"/>
              <a:gd name="T5" fmla="*/ 0 h 382"/>
              <a:gd name="T6" fmla="*/ 1052 w 10721"/>
              <a:gd name="T7" fmla="*/ 10 h 382"/>
              <a:gd name="T8" fmla="*/ 0 w 10721"/>
              <a:gd name="T9" fmla="*/ 381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21" h="382">
                <a:moveTo>
                  <a:pt x="0" y="381"/>
                </a:moveTo>
                <a:lnTo>
                  <a:pt x="10720" y="371"/>
                </a:lnTo>
                <a:lnTo>
                  <a:pt x="9669" y="0"/>
                </a:lnTo>
                <a:lnTo>
                  <a:pt x="1052" y="10"/>
                </a:lnTo>
                <a:lnTo>
                  <a:pt x="0" y="381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F10CEBF-B16D-461A-BC68-C718AA03F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7799" y="6842654"/>
            <a:ext cx="8276472" cy="290303"/>
          </a:xfrm>
          <a:custGeom>
            <a:avLst/>
            <a:gdLst>
              <a:gd name="T0" fmla="*/ 0 w 12825"/>
              <a:gd name="T1" fmla="*/ 448 h 449"/>
              <a:gd name="T2" fmla="*/ 12824 w 12825"/>
              <a:gd name="T3" fmla="*/ 438 h 449"/>
              <a:gd name="T4" fmla="*/ 11772 w 12825"/>
              <a:gd name="T5" fmla="*/ 0 h 449"/>
              <a:gd name="T6" fmla="*/ 1052 w 12825"/>
              <a:gd name="T7" fmla="*/ 10 h 449"/>
              <a:gd name="T8" fmla="*/ 0 w 12825"/>
              <a:gd name="T9" fmla="*/ 448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25" h="449">
                <a:moveTo>
                  <a:pt x="0" y="448"/>
                </a:moveTo>
                <a:lnTo>
                  <a:pt x="12824" y="438"/>
                </a:lnTo>
                <a:lnTo>
                  <a:pt x="11772" y="0"/>
                </a:lnTo>
                <a:lnTo>
                  <a:pt x="1052" y="10"/>
                </a:lnTo>
                <a:lnTo>
                  <a:pt x="0" y="448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E176FF4-BD8B-4B42-AD35-8D8B9502B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08" y="9973369"/>
            <a:ext cx="10991656" cy="463916"/>
          </a:xfrm>
          <a:custGeom>
            <a:avLst/>
            <a:gdLst>
              <a:gd name="T0" fmla="*/ 0 w 17032"/>
              <a:gd name="T1" fmla="*/ 716 h 717"/>
              <a:gd name="T2" fmla="*/ 17031 w 17032"/>
              <a:gd name="T3" fmla="*/ 706 h 717"/>
              <a:gd name="T4" fmla="*/ 15979 w 17032"/>
              <a:gd name="T5" fmla="*/ 0 h 717"/>
              <a:gd name="T6" fmla="*/ 1052 w 17032"/>
              <a:gd name="T7" fmla="*/ 10 h 717"/>
              <a:gd name="T8" fmla="*/ 0 w 17032"/>
              <a:gd name="T9" fmla="*/ 716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32" h="717">
                <a:moveTo>
                  <a:pt x="0" y="716"/>
                </a:moveTo>
                <a:lnTo>
                  <a:pt x="17031" y="706"/>
                </a:lnTo>
                <a:lnTo>
                  <a:pt x="15979" y="0"/>
                </a:lnTo>
                <a:lnTo>
                  <a:pt x="1052" y="10"/>
                </a:lnTo>
                <a:lnTo>
                  <a:pt x="0" y="716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5E3DEFF-2C1B-4F06-9349-E9973AC45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7581" y="8686930"/>
            <a:ext cx="9634063" cy="1294978"/>
          </a:xfrm>
          <a:custGeom>
            <a:avLst/>
            <a:gdLst>
              <a:gd name="T0" fmla="*/ 0 w 14928"/>
              <a:gd name="T1" fmla="*/ 9 h 2005"/>
              <a:gd name="T2" fmla="*/ 14927 w 14928"/>
              <a:gd name="T3" fmla="*/ 0 h 2005"/>
              <a:gd name="T4" fmla="*/ 14927 w 14928"/>
              <a:gd name="T5" fmla="*/ 1994 h 2005"/>
              <a:gd name="T6" fmla="*/ 0 w 14928"/>
              <a:gd name="T7" fmla="*/ 2004 h 2005"/>
              <a:gd name="T8" fmla="*/ 0 w 14928"/>
              <a:gd name="T9" fmla="*/ 9 h 2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28" h="2005">
                <a:moveTo>
                  <a:pt x="0" y="9"/>
                </a:moveTo>
                <a:cubicBezTo>
                  <a:pt x="4302" y="9"/>
                  <a:pt x="10624" y="0"/>
                  <a:pt x="14927" y="0"/>
                </a:cubicBezTo>
                <a:lnTo>
                  <a:pt x="14927" y="1994"/>
                </a:lnTo>
                <a:cubicBezTo>
                  <a:pt x="10624" y="1994"/>
                  <a:pt x="4302" y="2004"/>
                  <a:pt x="0" y="2004"/>
                </a:cubicBezTo>
                <a:lnTo>
                  <a:pt x="0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204C89D-7107-4D5A-9813-798141062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7581" y="8334013"/>
            <a:ext cx="9634063" cy="358609"/>
          </a:xfrm>
          <a:custGeom>
            <a:avLst/>
            <a:gdLst>
              <a:gd name="T0" fmla="*/ 0 w 14928"/>
              <a:gd name="T1" fmla="*/ 556 h 557"/>
              <a:gd name="T2" fmla="*/ 14927 w 14928"/>
              <a:gd name="T3" fmla="*/ 547 h 557"/>
              <a:gd name="T4" fmla="*/ 13875 w 14928"/>
              <a:gd name="T5" fmla="*/ 0 h 557"/>
              <a:gd name="T6" fmla="*/ 1051 w 14928"/>
              <a:gd name="T7" fmla="*/ 10 h 557"/>
              <a:gd name="T8" fmla="*/ 0 w 14928"/>
              <a:gd name="T9" fmla="*/ 556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28" h="557">
                <a:moveTo>
                  <a:pt x="0" y="556"/>
                </a:moveTo>
                <a:lnTo>
                  <a:pt x="14927" y="547"/>
                </a:lnTo>
                <a:lnTo>
                  <a:pt x="13875" y="0"/>
                </a:lnTo>
                <a:lnTo>
                  <a:pt x="1051" y="10"/>
                </a:lnTo>
                <a:lnTo>
                  <a:pt x="0" y="55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6ABB803A-D42A-4ED7-80D4-A1B504BA2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7799" y="7118669"/>
            <a:ext cx="8276472" cy="1215286"/>
          </a:xfrm>
          <a:custGeom>
            <a:avLst/>
            <a:gdLst>
              <a:gd name="T0" fmla="*/ 0 w 12825"/>
              <a:gd name="T1" fmla="*/ 10 h 1883"/>
              <a:gd name="T2" fmla="*/ 12824 w 12825"/>
              <a:gd name="T3" fmla="*/ 0 h 1883"/>
              <a:gd name="T4" fmla="*/ 12824 w 12825"/>
              <a:gd name="T5" fmla="*/ 1872 h 1883"/>
              <a:gd name="T6" fmla="*/ 0 w 12825"/>
              <a:gd name="T7" fmla="*/ 1882 h 1883"/>
              <a:gd name="T8" fmla="*/ 0 w 12825"/>
              <a:gd name="T9" fmla="*/ 10 h 1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25" h="1883">
                <a:moveTo>
                  <a:pt x="0" y="10"/>
                </a:moveTo>
                <a:cubicBezTo>
                  <a:pt x="3601" y="10"/>
                  <a:pt x="9224" y="0"/>
                  <a:pt x="12824" y="0"/>
                </a:cubicBezTo>
                <a:lnTo>
                  <a:pt x="12824" y="1872"/>
                </a:lnTo>
                <a:cubicBezTo>
                  <a:pt x="9224" y="1872"/>
                  <a:pt x="3601" y="1882"/>
                  <a:pt x="0" y="1882"/>
                </a:cubicBezTo>
                <a:lnTo>
                  <a:pt x="0" y="1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775A5EB-C451-48AE-A264-5FC33F5D5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5172" y="5712750"/>
            <a:ext cx="6918881" cy="1135595"/>
          </a:xfrm>
          <a:custGeom>
            <a:avLst/>
            <a:gdLst>
              <a:gd name="T0" fmla="*/ 0 w 10721"/>
              <a:gd name="T1" fmla="*/ 10 h 1760"/>
              <a:gd name="T2" fmla="*/ 10720 w 10721"/>
              <a:gd name="T3" fmla="*/ 0 h 1760"/>
              <a:gd name="T4" fmla="*/ 10720 w 10721"/>
              <a:gd name="T5" fmla="*/ 1749 h 1760"/>
              <a:gd name="T6" fmla="*/ 0 w 10721"/>
              <a:gd name="T7" fmla="*/ 1759 h 1760"/>
              <a:gd name="T8" fmla="*/ 0 w 10721"/>
              <a:gd name="T9" fmla="*/ 10 h 1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21" h="1760">
                <a:moveTo>
                  <a:pt x="0" y="10"/>
                </a:moveTo>
                <a:cubicBezTo>
                  <a:pt x="2900" y="10"/>
                  <a:pt x="7821" y="0"/>
                  <a:pt x="10720" y="0"/>
                </a:cubicBezTo>
                <a:lnTo>
                  <a:pt x="10720" y="1749"/>
                </a:lnTo>
                <a:cubicBezTo>
                  <a:pt x="7821" y="1749"/>
                  <a:pt x="2900" y="1759"/>
                  <a:pt x="0" y="1759"/>
                </a:cubicBezTo>
                <a:lnTo>
                  <a:pt x="0" y="1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C4F52DB-863C-4F7C-BF35-981C6A43A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5392" y="3328515"/>
            <a:ext cx="5561288" cy="2153701"/>
          </a:xfrm>
          <a:custGeom>
            <a:avLst/>
            <a:gdLst>
              <a:gd name="T0" fmla="*/ 4309 w 8618"/>
              <a:gd name="T1" fmla="*/ 0 h 6159"/>
              <a:gd name="T2" fmla="*/ 8617 w 8618"/>
              <a:gd name="T3" fmla="*/ 6148 h 6159"/>
              <a:gd name="T4" fmla="*/ 0 w 8618"/>
              <a:gd name="T5" fmla="*/ 6158 h 6159"/>
              <a:gd name="T6" fmla="*/ 4309 w 8618"/>
              <a:gd name="T7" fmla="*/ 0 h 6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18" h="6159">
                <a:moveTo>
                  <a:pt x="4309" y="0"/>
                </a:moveTo>
                <a:lnTo>
                  <a:pt x="8617" y="6148"/>
                </a:lnTo>
                <a:lnTo>
                  <a:pt x="0" y="6158"/>
                </a:lnTo>
                <a:lnTo>
                  <a:pt x="430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9BF3DA37-C18D-461B-BA12-F13F771DC909}"/>
              </a:ext>
            </a:extLst>
          </p:cNvPr>
          <p:cNvSpPr txBox="1"/>
          <p:nvPr/>
        </p:nvSpPr>
        <p:spPr>
          <a:xfrm>
            <a:off x="16299603" y="443200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D6381A59-6512-4FA7-8F3F-A67AF5DF8169}"/>
              </a:ext>
            </a:extLst>
          </p:cNvPr>
          <p:cNvSpPr txBox="1"/>
          <p:nvPr/>
        </p:nvSpPr>
        <p:spPr>
          <a:xfrm>
            <a:off x="16254897" y="598816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TextBox 55">
            <a:extLst>
              <a:ext uri="{FF2B5EF4-FFF2-40B4-BE49-F238E27FC236}">
                <a16:creationId xmlns:a16="http://schemas.microsoft.com/office/drawing/2014/main" id="{9EC3B890-5134-4BEA-920D-AB75328F1B00}"/>
              </a:ext>
            </a:extLst>
          </p:cNvPr>
          <p:cNvSpPr txBox="1"/>
          <p:nvPr/>
        </p:nvSpPr>
        <p:spPr>
          <a:xfrm>
            <a:off x="16251511" y="743392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TextBox 55">
            <a:extLst>
              <a:ext uri="{FF2B5EF4-FFF2-40B4-BE49-F238E27FC236}">
                <a16:creationId xmlns:a16="http://schemas.microsoft.com/office/drawing/2014/main" id="{04CB3329-3B46-4D39-B774-3304D2C9AC98}"/>
              </a:ext>
            </a:extLst>
          </p:cNvPr>
          <p:cNvSpPr txBox="1"/>
          <p:nvPr/>
        </p:nvSpPr>
        <p:spPr>
          <a:xfrm>
            <a:off x="16237264" y="9042032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7" name="TextBox 55">
            <a:extLst>
              <a:ext uri="{FF2B5EF4-FFF2-40B4-BE49-F238E27FC236}">
                <a16:creationId xmlns:a16="http://schemas.microsoft.com/office/drawing/2014/main" id="{09E50466-E6FE-45BF-A460-384B4771E4D7}"/>
              </a:ext>
            </a:extLst>
          </p:cNvPr>
          <p:cNvSpPr txBox="1"/>
          <p:nvPr/>
        </p:nvSpPr>
        <p:spPr>
          <a:xfrm>
            <a:off x="16241894" y="10823693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BDBACAD-14C9-4A2E-B0EF-2B9AFAE79416}"/>
              </a:ext>
            </a:extLst>
          </p:cNvPr>
          <p:cNvSpPr txBox="1">
            <a:spLocks/>
          </p:cNvSpPr>
          <p:nvPr/>
        </p:nvSpPr>
        <p:spPr>
          <a:xfrm>
            <a:off x="4562963" y="403609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" name="Paralelogramo 12">
            <a:extLst>
              <a:ext uri="{FF2B5EF4-FFF2-40B4-BE49-F238E27FC236}">
                <a16:creationId xmlns:a16="http://schemas.microsoft.com/office/drawing/2014/main" id="{7CA1542A-5506-4BA9-90E8-1411BC4A1B7E}"/>
              </a:ext>
            </a:extLst>
          </p:cNvPr>
          <p:cNvSpPr/>
          <p:nvPr/>
        </p:nvSpPr>
        <p:spPr>
          <a:xfrm>
            <a:off x="4224338" y="4036096"/>
            <a:ext cx="338625" cy="840006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687EA03D-26F8-4C54-98F8-DE48981E1D4E}"/>
              </a:ext>
            </a:extLst>
          </p:cNvPr>
          <p:cNvSpPr txBox="1">
            <a:spLocks/>
          </p:cNvSpPr>
          <p:nvPr/>
        </p:nvSpPr>
        <p:spPr>
          <a:xfrm>
            <a:off x="3955824" y="5632591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Paralelogramo 27">
            <a:extLst>
              <a:ext uri="{FF2B5EF4-FFF2-40B4-BE49-F238E27FC236}">
                <a16:creationId xmlns:a16="http://schemas.microsoft.com/office/drawing/2014/main" id="{D93DD383-67D2-4FA7-932A-E95DDEB026BE}"/>
              </a:ext>
            </a:extLst>
          </p:cNvPr>
          <p:cNvSpPr/>
          <p:nvPr/>
        </p:nvSpPr>
        <p:spPr>
          <a:xfrm>
            <a:off x="3617199" y="5756623"/>
            <a:ext cx="338625" cy="840006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6378689F-6D10-4ECE-A952-E41A9CE8BFFB}"/>
              </a:ext>
            </a:extLst>
          </p:cNvPr>
          <p:cNvSpPr txBox="1">
            <a:spLocks/>
          </p:cNvSpPr>
          <p:nvPr/>
        </p:nvSpPr>
        <p:spPr>
          <a:xfrm>
            <a:off x="3348686" y="722908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Paralelogramo 28">
            <a:extLst>
              <a:ext uri="{FF2B5EF4-FFF2-40B4-BE49-F238E27FC236}">
                <a16:creationId xmlns:a16="http://schemas.microsoft.com/office/drawing/2014/main" id="{597DF251-27F2-4E31-9EFB-3AEFC33CD1D1}"/>
              </a:ext>
            </a:extLst>
          </p:cNvPr>
          <p:cNvSpPr/>
          <p:nvPr/>
        </p:nvSpPr>
        <p:spPr>
          <a:xfrm>
            <a:off x="3010061" y="7356701"/>
            <a:ext cx="338625" cy="840006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C3258F8F-ED99-43D0-81EA-EAE69E1D8B88}"/>
              </a:ext>
            </a:extLst>
          </p:cNvPr>
          <p:cNvSpPr txBox="1">
            <a:spLocks/>
          </p:cNvSpPr>
          <p:nvPr/>
        </p:nvSpPr>
        <p:spPr>
          <a:xfrm>
            <a:off x="2741548" y="8825581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Paralelogramo 30">
            <a:extLst>
              <a:ext uri="{FF2B5EF4-FFF2-40B4-BE49-F238E27FC236}">
                <a16:creationId xmlns:a16="http://schemas.microsoft.com/office/drawing/2014/main" id="{7C1808F5-AE2C-4E80-BE56-3E15BC79A7E7}"/>
              </a:ext>
            </a:extLst>
          </p:cNvPr>
          <p:cNvSpPr/>
          <p:nvPr/>
        </p:nvSpPr>
        <p:spPr>
          <a:xfrm>
            <a:off x="2402923" y="8953196"/>
            <a:ext cx="338625" cy="840006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1916C10-E52C-4AC2-B59F-20FD6B9CDCBA}"/>
              </a:ext>
            </a:extLst>
          </p:cNvPr>
          <p:cNvSpPr txBox="1">
            <a:spLocks/>
          </p:cNvSpPr>
          <p:nvPr/>
        </p:nvSpPr>
        <p:spPr>
          <a:xfrm>
            <a:off x="2134410" y="1043349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Paralelogramo 31">
            <a:extLst>
              <a:ext uri="{FF2B5EF4-FFF2-40B4-BE49-F238E27FC236}">
                <a16:creationId xmlns:a16="http://schemas.microsoft.com/office/drawing/2014/main" id="{945172AA-F599-4D14-9A0B-48B08A72D5E9}"/>
              </a:ext>
            </a:extLst>
          </p:cNvPr>
          <p:cNvSpPr/>
          <p:nvPr/>
        </p:nvSpPr>
        <p:spPr>
          <a:xfrm>
            <a:off x="1795785" y="10422075"/>
            <a:ext cx="338625" cy="840006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1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EBB59D98-5B36-4A53-A2EA-A87E88DBE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5082" y="9178195"/>
            <a:ext cx="4607203" cy="3413490"/>
          </a:xfrm>
          <a:custGeom>
            <a:avLst/>
            <a:gdLst>
              <a:gd name="T0" fmla="*/ 7617 w 7618"/>
              <a:gd name="T1" fmla="*/ 6310 h 6311"/>
              <a:gd name="T2" fmla="*/ 0 w 7618"/>
              <a:gd name="T3" fmla="*/ 4687 h 6311"/>
              <a:gd name="T4" fmla="*/ 0 w 7618"/>
              <a:gd name="T5" fmla="*/ 0 h 6311"/>
              <a:gd name="T6" fmla="*/ 7617 w 7618"/>
              <a:gd name="T7" fmla="*/ 1622 h 6311"/>
              <a:gd name="T8" fmla="*/ 7617 w 7618"/>
              <a:gd name="T9" fmla="*/ 6310 h 6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18" h="6311">
                <a:moveTo>
                  <a:pt x="7617" y="6310"/>
                </a:moveTo>
                <a:lnTo>
                  <a:pt x="0" y="4687"/>
                </a:lnTo>
                <a:lnTo>
                  <a:pt x="0" y="0"/>
                </a:lnTo>
                <a:lnTo>
                  <a:pt x="7617" y="1622"/>
                </a:lnTo>
                <a:lnTo>
                  <a:pt x="7617" y="631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1EF3A33-C9FD-429A-83CC-B7A0BB109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9621" y="9178195"/>
            <a:ext cx="4607203" cy="3413490"/>
          </a:xfrm>
          <a:custGeom>
            <a:avLst/>
            <a:gdLst>
              <a:gd name="T0" fmla="*/ 0 w 7618"/>
              <a:gd name="T1" fmla="*/ 6310 h 6311"/>
              <a:gd name="T2" fmla="*/ 7617 w 7618"/>
              <a:gd name="T3" fmla="*/ 4687 h 6311"/>
              <a:gd name="T4" fmla="*/ 7617 w 7618"/>
              <a:gd name="T5" fmla="*/ 0 h 6311"/>
              <a:gd name="T6" fmla="*/ 0 w 7618"/>
              <a:gd name="T7" fmla="*/ 1622 h 6311"/>
              <a:gd name="T8" fmla="*/ 0 w 7618"/>
              <a:gd name="T9" fmla="*/ 6310 h 6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18" h="6311">
                <a:moveTo>
                  <a:pt x="0" y="6310"/>
                </a:moveTo>
                <a:lnTo>
                  <a:pt x="7617" y="4687"/>
                </a:lnTo>
                <a:lnTo>
                  <a:pt x="7617" y="0"/>
                </a:lnTo>
                <a:lnTo>
                  <a:pt x="0" y="1622"/>
                </a:lnTo>
                <a:lnTo>
                  <a:pt x="0" y="631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965848B-6733-4C8F-B5D5-1338876FF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5082" y="8300371"/>
            <a:ext cx="9211742" cy="1755646"/>
          </a:xfrm>
          <a:custGeom>
            <a:avLst/>
            <a:gdLst>
              <a:gd name="T0" fmla="*/ 7617 w 15234"/>
              <a:gd name="T1" fmla="*/ 0 h 3246"/>
              <a:gd name="T2" fmla="*/ 0 w 15234"/>
              <a:gd name="T3" fmla="*/ 1623 h 3246"/>
              <a:gd name="T4" fmla="*/ 7617 w 15234"/>
              <a:gd name="T5" fmla="*/ 3245 h 3246"/>
              <a:gd name="T6" fmla="*/ 15233 w 15234"/>
              <a:gd name="T7" fmla="*/ 1623 h 3246"/>
              <a:gd name="T8" fmla="*/ 7617 w 15234"/>
              <a:gd name="T9" fmla="*/ 0 h 3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234" h="3246">
                <a:moveTo>
                  <a:pt x="7617" y="0"/>
                </a:moveTo>
                <a:lnTo>
                  <a:pt x="0" y="1623"/>
                </a:lnTo>
                <a:lnTo>
                  <a:pt x="7617" y="3245"/>
                </a:lnTo>
                <a:lnTo>
                  <a:pt x="15233" y="1623"/>
                </a:lnTo>
                <a:lnTo>
                  <a:pt x="7617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EC32A09-79E0-4928-976E-AD9C44969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78254" y="7095749"/>
            <a:ext cx="3674032" cy="2721729"/>
          </a:xfrm>
          <a:custGeom>
            <a:avLst/>
            <a:gdLst>
              <a:gd name="T0" fmla="*/ 6074 w 6075"/>
              <a:gd name="T1" fmla="*/ 5032 h 5033"/>
              <a:gd name="T2" fmla="*/ 0 w 6075"/>
              <a:gd name="T3" fmla="*/ 3738 h 5033"/>
              <a:gd name="T4" fmla="*/ 0 w 6075"/>
              <a:gd name="T5" fmla="*/ 0 h 5033"/>
              <a:gd name="T6" fmla="*/ 6074 w 6075"/>
              <a:gd name="T7" fmla="*/ 1294 h 5033"/>
              <a:gd name="T8" fmla="*/ 6074 w 6075"/>
              <a:gd name="T9" fmla="*/ 5032 h 5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5" h="5033">
                <a:moveTo>
                  <a:pt x="6074" y="5032"/>
                </a:moveTo>
                <a:lnTo>
                  <a:pt x="0" y="3738"/>
                </a:lnTo>
                <a:lnTo>
                  <a:pt x="0" y="0"/>
                </a:lnTo>
                <a:lnTo>
                  <a:pt x="6074" y="1294"/>
                </a:lnTo>
                <a:lnTo>
                  <a:pt x="6074" y="50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36F01DE-1FFC-4C32-9C07-6C4CB5190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9621" y="7095749"/>
            <a:ext cx="3674032" cy="2721729"/>
          </a:xfrm>
          <a:custGeom>
            <a:avLst/>
            <a:gdLst>
              <a:gd name="T0" fmla="*/ 0 w 6075"/>
              <a:gd name="T1" fmla="*/ 5032 h 5033"/>
              <a:gd name="T2" fmla="*/ 6074 w 6075"/>
              <a:gd name="T3" fmla="*/ 3738 h 5033"/>
              <a:gd name="T4" fmla="*/ 6074 w 6075"/>
              <a:gd name="T5" fmla="*/ 0 h 5033"/>
              <a:gd name="T6" fmla="*/ 0 w 6075"/>
              <a:gd name="T7" fmla="*/ 1294 h 5033"/>
              <a:gd name="T8" fmla="*/ 0 w 6075"/>
              <a:gd name="T9" fmla="*/ 5032 h 5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75" h="5033">
                <a:moveTo>
                  <a:pt x="0" y="5032"/>
                </a:moveTo>
                <a:lnTo>
                  <a:pt x="6074" y="3738"/>
                </a:lnTo>
                <a:lnTo>
                  <a:pt x="6074" y="0"/>
                </a:lnTo>
                <a:lnTo>
                  <a:pt x="0" y="1294"/>
                </a:lnTo>
                <a:lnTo>
                  <a:pt x="0" y="50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6672601F-FE66-4E21-80B2-1CF14B381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78254" y="6396831"/>
            <a:ext cx="7345399" cy="1400222"/>
          </a:xfrm>
          <a:custGeom>
            <a:avLst/>
            <a:gdLst>
              <a:gd name="T0" fmla="*/ 6074 w 12148"/>
              <a:gd name="T1" fmla="*/ 0 h 2589"/>
              <a:gd name="T2" fmla="*/ 0 w 12148"/>
              <a:gd name="T3" fmla="*/ 1294 h 2589"/>
              <a:gd name="T4" fmla="*/ 6074 w 12148"/>
              <a:gd name="T5" fmla="*/ 2588 h 2589"/>
              <a:gd name="T6" fmla="*/ 12147 w 12148"/>
              <a:gd name="T7" fmla="*/ 1294 h 2589"/>
              <a:gd name="T8" fmla="*/ 6074 w 12148"/>
              <a:gd name="T9" fmla="*/ 0 h 2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48" h="2589">
                <a:moveTo>
                  <a:pt x="6074" y="0"/>
                </a:moveTo>
                <a:lnTo>
                  <a:pt x="0" y="1294"/>
                </a:lnTo>
                <a:lnTo>
                  <a:pt x="6074" y="2588"/>
                </a:lnTo>
                <a:lnTo>
                  <a:pt x="12147" y="1294"/>
                </a:lnTo>
                <a:lnTo>
                  <a:pt x="6074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C957EA3-FC6C-4F59-B908-DB9CBD6B2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3470" y="5414051"/>
            <a:ext cx="2988816" cy="2213640"/>
          </a:xfrm>
          <a:custGeom>
            <a:avLst/>
            <a:gdLst>
              <a:gd name="T0" fmla="*/ 4941 w 4942"/>
              <a:gd name="T1" fmla="*/ 4093 h 4094"/>
              <a:gd name="T2" fmla="*/ 0 w 4942"/>
              <a:gd name="T3" fmla="*/ 3040 h 4094"/>
              <a:gd name="T4" fmla="*/ 0 w 4942"/>
              <a:gd name="T5" fmla="*/ 0 h 4094"/>
              <a:gd name="T6" fmla="*/ 4941 w 4942"/>
              <a:gd name="T7" fmla="*/ 1052 h 4094"/>
              <a:gd name="T8" fmla="*/ 4941 w 4942"/>
              <a:gd name="T9" fmla="*/ 4093 h 4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2" h="4094">
                <a:moveTo>
                  <a:pt x="4941" y="4093"/>
                </a:moveTo>
                <a:lnTo>
                  <a:pt x="0" y="3040"/>
                </a:lnTo>
                <a:lnTo>
                  <a:pt x="0" y="0"/>
                </a:lnTo>
                <a:lnTo>
                  <a:pt x="4941" y="1052"/>
                </a:lnTo>
                <a:lnTo>
                  <a:pt x="4941" y="40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14145240-288D-48DA-8AD1-57E858BDB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9621" y="5414051"/>
            <a:ext cx="2988816" cy="2213640"/>
          </a:xfrm>
          <a:custGeom>
            <a:avLst/>
            <a:gdLst>
              <a:gd name="T0" fmla="*/ 0 w 4942"/>
              <a:gd name="T1" fmla="*/ 4093 h 4094"/>
              <a:gd name="T2" fmla="*/ 4941 w 4942"/>
              <a:gd name="T3" fmla="*/ 3040 h 4094"/>
              <a:gd name="T4" fmla="*/ 4941 w 4942"/>
              <a:gd name="T5" fmla="*/ 0 h 4094"/>
              <a:gd name="T6" fmla="*/ 0 w 4942"/>
              <a:gd name="T7" fmla="*/ 1052 h 4094"/>
              <a:gd name="T8" fmla="*/ 0 w 4942"/>
              <a:gd name="T9" fmla="*/ 4093 h 4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2" h="4094">
                <a:moveTo>
                  <a:pt x="0" y="4093"/>
                </a:moveTo>
                <a:lnTo>
                  <a:pt x="4941" y="3040"/>
                </a:lnTo>
                <a:lnTo>
                  <a:pt x="4941" y="0"/>
                </a:lnTo>
                <a:lnTo>
                  <a:pt x="0" y="1052"/>
                </a:lnTo>
                <a:lnTo>
                  <a:pt x="0" y="409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55280A4-BBF9-48ED-8D65-F64F3F5C5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3470" y="4843943"/>
            <a:ext cx="5974967" cy="1140216"/>
          </a:xfrm>
          <a:custGeom>
            <a:avLst/>
            <a:gdLst>
              <a:gd name="T0" fmla="*/ 4941 w 9882"/>
              <a:gd name="T1" fmla="*/ 0 h 2106"/>
              <a:gd name="T2" fmla="*/ 0 w 9882"/>
              <a:gd name="T3" fmla="*/ 1053 h 2106"/>
              <a:gd name="T4" fmla="*/ 4941 w 9882"/>
              <a:gd name="T5" fmla="*/ 2105 h 2106"/>
              <a:gd name="T6" fmla="*/ 9881 w 9882"/>
              <a:gd name="T7" fmla="*/ 1053 h 2106"/>
              <a:gd name="T8" fmla="*/ 4941 w 9882"/>
              <a:gd name="T9" fmla="*/ 0 h 2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82" h="2106">
                <a:moveTo>
                  <a:pt x="4941" y="0"/>
                </a:moveTo>
                <a:lnTo>
                  <a:pt x="0" y="1053"/>
                </a:lnTo>
                <a:lnTo>
                  <a:pt x="4941" y="2105"/>
                </a:lnTo>
                <a:lnTo>
                  <a:pt x="9881" y="1053"/>
                </a:lnTo>
                <a:lnTo>
                  <a:pt x="4941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F90CDF3-1B4D-465B-9D8C-1FDE0D805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0058" y="3994744"/>
            <a:ext cx="2519564" cy="1867760"/>
          </a:xfrm>
          <a:custGeom>
            <a:avLst/>
            <a:gdLst>
              <a:gd name="T0" fmla="*/ 4166 w 4167"/>
              <a:gd name="T1" fmla="*/ 3452 h 3453"/>
              <a:gd name="T2" fmla="*/ 0 w 4167"/>
              <a:gd name="T3" fmla="*/ 2564 h 3453"/>
              <a:gd name="T4" fmla="*/ 0 w 4167"/>
              <a:gd name="T5" fmla="*/ 0 h 3453"/>
              <a:gd name="T6" fmla="*/ 4166 w 4167"/>
              <a:gd name="T7" fmla="*/ 888 h 3453"/>
              <a:gd name="T8" fmla="*/ 4166 w 4167"/>
              <a:gd name="T9" fmla="*/ 3452 h 3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7" h="3453">
                <a:moveTo>
                  <a:pt x="4166" y="3452"/>
                </a:moveTo>
                <a:lnTo>
                  <a:pt x="0" y="2564"/>
                </a:lnTo>
                <a:lnTo>
                  <a:pt x="0" y="0"/>
                </a:lnTo>
                <a:lnTo>
                  <a:pt x="4166" y="888"/>
                </a:lnTo>
                <a:lnTo>
                  <a:pt x="4166" y="34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3BBFCE04-8CFA-4ED7-9A1B-80CC9383D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6956" y="3994744"/>
            <a:ext cx="2519564" cy="1867760"/>
          </a:xfrm>
          <a:custGeom>
            <a:avLst/>
            <a:gdLst>
              <a:gd name="T0" fmla="*/ 0 w 4168"/>
              <a:gd name="T1" fmla="*/ 3452 h 3453"/>
              <a:gd name="T2" fmla="*/ 4167 w 4168"/>
              <a:gd name="T3" fmla="*/ 2564 h 3453"/>
              <a:gd name="T4" fmla="*/ 4167 w 4168"/>
              <a:gd name="T5" fmla="*/ 0 h 3453"/>
              <a:gd name="T6" fmla="*/ 0 w 4168"/>
              <a:gd name="T7" fmla="*/ 888 h 3453"/>
              <a:gd name="T8" fmla="*/ 0 w 4168"/>
              <a:gd name="T9" fmla="*/ 3452 h 3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8" h="3453">
                <a:moveTo>
                  <a:pt x="0" y="3452"/>
                </a:moveTo>
                <a:lnTo>
                  <a:pt x="4167" y="2564"/>
                </a:lnTo>
                <a:lnTo>
                  <a:pt x="4167" y="0"/>
                </a:lnTo>
                <a:lnTo>
                  <a:pt x="0" y="888"/>
                </a:lnTo>
                <a:lnTo>
                  <a:pt x="0" y="34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8D58A968-12F4-49F6-9EC2-82620DDEB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2723" y="3515282"/>
            <a:ext cx="5039129" cy="961311"/>
          </a:xfrm>
          <a:custGeom>
            <a:avLst/>
            <a:gdLst>
              <a:gd name="T0" fmla="*/ 4166 w 8334"/>
              <a:gd name="T1" fmla="*/ 0 h 1776"/>
              <a:gd name="T2" fmla="*/ 0 w 8334"/>
              <a:gd name="T3" fmla="*/ 887 h 1776"/>
              <a:gd name="T4" fmla="*/ 4166 w 8334"/>
              <a:gd name="T5" fmla="*/ 1775 h 1776"/>
              <a:gd name="T6" fmla="*/ 8333 w 8334"/>
              <a:gd name="T7" fmla="*/ 887 h 1776"/>
              <a:gd name="T8" fmla="*/ 4166 w 8334"/>
              <a:gd name="T9" fmla="*/ 0 h 1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34" h="1776">
                <a:moveTo>
                  <a:pt x="4166" y="0"/>
                </a:moveTo>
                <a:lnTo>
                  <a:pt x="0" y="887"/>
                </a:lnTo>
                <a:lnTo>
                  <a:pt x="4166" y="1775"/>
                </a:lnTo>
                <a:lnTo>
                  <a:pt x="8333" y="887"/>
                </a:lnTo>
                <a:lnTo>
                  <a:pt x="4166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55E5F93F-319D-4A05-9694-3AB87C585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880" y="2411429"/>
            <a:ext cx="3642813" cy="821793"/>
          </a:xfrm>
          <a:custGeom>
            <a:avLst/>
            <a:gdLst>
              <a:gd name="T0" fmla="*/ 2900 w 5802"/>
              <a:gd name="T1" fmla="*/ 0 h 1237"/>
              <a:gd name="T2" fmla="*/ 0 w 5802"/>
              <a:gd name="T3" fmla="*/ 618 h 1237"/>
              <a:gd name="T4" fmla="*/ 2900 w 5802"/>
              <a:gd name="T5" fmla="*/ 1236 h 1237"/>
              <a:gd name="T6" fmla="*/ 5801 w 5802"/>
              <a:gd name="T7" fmla="*/ 618 h 1237"/>
              <a:gd name="T8" fmla="*/ 2900 w 5802"/>
              <a:gd name="T9" fmla="*/ 0 h 1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02" h="1237">
                <a:moveTo>
                  <a:pt x="2900" y="0"/>
                </a:moveTo>
                <a:lnTo>
                  <a:pt x="0" y="618"/>
                </a:lnTo>
                <a:lnTo>
                  <a:pt x="2900" y="1236"/>
                </a:lnTo>
                <a:lnTo>
                  <a:pt x="5801" y="618"/>
                </a:lnTo>
                <a:lnTo>
                  <a:pt x="290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78079CAD-67C3-4961-A45D-D1B61D851CB3}"/>
              </a:ext>
            </a:extLst>
          </p:cNvPr>
          <p:cNvSpPr/>
          <p:nvPr/>
        </p:nvSpPr>
        <p:spPr>
          <a:xfrm>
            <a:off x="18196288" y="2878384"/>
            <a:ext cx="1926343" cy="1426449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isometricRightUp">
              <a:rot lat="2160000" lon="20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F8F2AAA-3C1C-40C8-B401-B5925DDA38EE}"/>
              </a:ext>
            </a:extLst>
          </p:cNvPr>
          <p:cNvSpPr/>
          <p:nvPr/>
        </p:nvSpPr>
        <p:spPr>
          <a:xfrm flipH="1">
            <a:off x="16381940" y="2878384"/>
            <a:ext cx="1926343" cy="1426449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isometricRightUp">
              <a:rot lat="2160000" lon="12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FC832E58-EC45-4862-B8C8-16C5FB6F7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6956" y="4053065"/>
            <a:ext cx="2519564" cy="1790202"/>
          </a:xfrm>
          <a:custGeom>
            <a:avLst/>
            <a:gdLst>
              <a:gd name="T0" fmla="*/ 0 w 4168"/>
              <a:gd name="T1" fmla="*/ 3452 h 3453"/>
              <a:gd name="T2" fmla="*/ 4167 w 4168"/>
              <a:gd name="T3" fmla="*/ 2564 h 3453"/>
              <a:gd name="T4" fmla="*/ 4167 w 4168"/>
              <a:gd name="T5" fmla="*/ 0 h 3453"/>
              <a:gd name="T6" fmla="*/ 0 w 4168"/>
              <a:gd name="T7" fmla="*/ 888 h 3453"/>
              <a:gd name="T8" fmla="*/ 0 w 4168"/>
              <a:gd name="T9" fmla="*/ 3452 h 3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8" h="3453">
                <a:moveTo>
                  <a:pt x="0" y="3452"/>
                </a:moveTo>
                <a:lnTo>
                  <a:pt x="4167" y="2564"/>
                </a:lnTo>
                <a:lnTo>
                  <a:pt x="4167" y="0"/>
                </a:lnTo>
                <a:lnTo>
                  <a:pt x="0" y="888"/>
                </a:lnTo>
                <a:lnTo>
                  <a:pt x="0" y="345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4" name="Shape 2723">
            <a:extLst>
              <a:ext uri="{FF2B5EF4-FFF2-40B4-BE49-F238E27FC236}">
                <a16:creationId xmlns:a16="http://schemas.microsoft.com/office/drawing/2014/main" id="{25126F51-E055-4673-AA73-008B4D84B741}"/>
              </a:ext>
            </a:extLst>
          </p:cNvPr>
          <p:cNvSpPr>
            <a:spLocks noChangeAspect="1"/>
          </p:cNvSpPr>
          <p:nvPr/>
        </p:nvSpPr>
        <p:spPr>
          <a:xfrm>
            <a:off x="20280087" y="106545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67">
            <a:extLst>
              <a:ext uri="{FF2B5EF4-FFF2-40B4-BE49-F238E27FC236}">
                <a16:creationId xmlns:a16="http://schemas.microsoft.com/office/drawing/2014/main" id="{C22CAA6C-9ACC-453A-A979-60FEA0AC04F8}"/>
              </a:ext>
            </a:extLst>
          </p:cNvPr>
          <p:cNvSpPr>
            <a:spLocks noChangeAspect="1"/>
          </p:cNvSpPr>
          <p:nvPr/>
        </p:nvSpPr>
        <p:spPr>
          <a:xfrm>
            <a:off x="19318415" y="6340914"/>
            <a:ext cx="558655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4909"/>
                </a:moveTo>
                <a:lnTo>
                  <a:pt x="12764" y="4909"/>
                </a:lnTo>
                <a:cubicBezTo>
                  <a:pt x="12493" y="4909"/>
                  <a:pt x="12273" y="5129"/>
                  <a:pt x="12273" y="5400"/>
                </a:cubicBezTo>
                <a:cubicBezTo>
                  <a:pt x="12273" y="5671"/>
                  <a:pt x="12493" y="5891"/>
                  <a:pt x="12764" y="5891"/>
                </a:cubicBezTo>
                <a:lnTo>
                  <a:pt x="20618" y="5891"/>
                </a:lnTo>
                <a:lnTo>
                  <a:pt x="20618" y="7854"/>
                </a:lnTo>
                <a:lnTo>
                  <a:pt x="12764" y="7854"/>
                </a:lnTo>
                <a:cubicBezTo>
                  <a:pt x="12493" y="7854"/>
                  <a:pt x="12273" y="8074"/>
                  <a:pt x="12273" y="8345"/>
                </a:cubicBezTo>
                <a:cubicBezTo>
                  <a:pt x="12273" y="8617"/>
                  <a:pt x="12493" y="8836"/>
                  <a:pt x="12764" y="8836"/>
                </a:cubicBezTo>
                <a:lnTo>
                  <a:pt x="18655" y="8836"/>
                </a:lnTo>
                <a:lnTo>
                  <a:pt x="18655" y="20617"/>
                </a:lnTo>
                <a:lnTo>
                  <a:pt x="2945" y="20617"/>
                </a:lnTo>
                <a:lnTo>
                  <a:pt x="2945" y="8836"/>
                </a:lnTo>
                <a:lnTo>
                  <a:pt x="8836" y="8836"/>
                </a:lnTo>
                <a:cubicBezTo>
                  <a:pt x="9107" y="8836"/>
                  <a:pt x="9327" y="8617"/>
                  <a:pt x="9327" y="8345"/>
                </a:cubicBezTo>
                <a:cubicBezTo>
                  <a:pt x="9327" y="8074"/>
                  <a:pt x="9107" y="7854"/>
                  <a:pt x="8836" y="7854"/>
                </a:cubicBezTo>
                <a:lnTo>
                  <a:pt x="982" y="7854"/>
                </a:lnTo>
                <a:lnTo>
                  <a:pt x="982" y="5891"/>
                </a:lnTo>
                <a:lnTo>
                  <a:pt x="8836" y="5891"/>
                </a:lnTo>
                <a:cubicBezTo>
                  <a:pt x="9107" y="5891"/>
                  <a:pt x="9327" y="5671"/>
                  <a:pt x="9327" y="5400"/>
                </a:cubicBezTo>
                <a:cubicBezTo>
                  <a:pt x="9327" y="5129"/>
                  <a:pt x="9107" y="4909"/>
                  <a:pt x="8836" y="4909"/>
                </a:cubicBez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7854"/>
                </a:lnTo>
                <a:cubicBezTo>
                  <a:pt x="0" y="8396"/>
                  <a:pt x="440" y="8836"/>
                  <a:pt x="982" y="8836"/>
                </a:cubicBezTo>
                <a:lnTo>
                  <a:pt x="1964" y="8836"/>
                </a:lnTo>
                <a:lnTo>
                  <a:pt x="1964" y="20617"/>
                </a:lnTo>
                <a:cubicBezTo>
                  <a:pt x="1964" y="21159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59"/>
                  <a:pt x="19636" y="20617"/>
                </a:cubicBezTo>
                <a:lnTo>
                  <a:pt x="19636" y="8836"/>
                </a:lnTo>
                <a:lnTo>
                  <a:pt x="20618" y="8836"/>
                </a:lnTo>
                <a:cubicBezTo>
                  <a:pt x="21160" y="8836"/>
                  <a:pt x="21600" y="8396"/>
                  <a:pt x="21600" y="7854"/>
                </a:cubicBezTo>
                <a:lnTo>
                  <a:pt x="21600" y="5891"/>
                </a:lnTo>
                <a:cubicBezTo>
                  <a:pt x="21600" y="5349"/>
                  <a:pt x="21160" y="4909"/>
                  <a:pt x="20618" y="4909"/>
                </a:cubicBezTo>
                <a:moveTo>
                  <a:pt x="7855" y="11782"/>
                </a:moveTo>
                <a:cubicBezTo>
                  <a:pt x="7584" y="11782"/>
                  <a:pt x="7364" y="12001"/>
                  <a:pt x="7364" y="12272"/>
                </a:cubicBezTo>
                <a:cubicBezTo>
                  <a:pt x="7364" y="12408"/>
                  <a:pt x="7419" y="12531"/>
                  <a:pt x="7507" y="12619"/>
                </a:cubicBezTo>
                <a:lnTo>
                  <a:pt x="10453" y="15565"/>
                </a:lnTo>
                <a:cubicBezTo>
                  <a:pt x="10542" y="15654"/>
                  <a:pt x="10665" y="15709"/>
                  <a:pt x="10800" y="15709"/>
                </a:cubicBezTo>
                <a:cubicBezTo>
                  <a:pt x="10935" y="15709"/>
                  <a:pt x="11058" y="15654"/>
                  <a:pt x="11147" y="15565"/>
                </a:cubicBezTo>
                <a:lnTo>
                  <a:pt x="14093" y="12619"/>
                </a:lnTo>
                <a:cubicBezTo>
                  <a:pt x="14181" y="12531"/>
                  <a:pt x="14236" y="12408"/>
                  <a:pt x="14236" y="12272"/>
                </a:cubicBezTo>
                <a:cubicBezTo>
                  <a:pt x="14236" y="12001"/>
                  <a:pt x="14016" y="11782"/>
                  <a:pt x="13745" y="11782"/>
                </a:cubicBezTo>
                <a:cubicBezTo>
                  <a:pt x="13610" y="11782"/>
                  <a:pt x="13487" y="11837"/>
                  <a:pt x="13398" y="11925"/>
                </a:cubicBezTo>
                <a:lnTo>
                  <a:pt x="11291" y="14033"/>
                </a:lnTo>
                <a:lnTo>
                  <a:pt x="11291" y="492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4033"/>
                </a:lnTo>
                <a:lnTo>
                  <a:pt x="8202" y="11925"/>
                </a:lnTo>
                <a:cubicBezTo>
                  <a:pt x="8113" y="11837"/>
                  <a:pt x="7990" y="11782"/>
                  <a:pt x="785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87">
            <a:extLst>
              <a:ext uri="{FF2B5EF4-FFF2-40B4-BE49-F238E27FC236}">
                <a16:creationId xmlns:a16="http://schemas.microsoft.com/office/drawing/2014/main" id="{83B17F37-33E2-4D8D-8953-0B0B377382F6}"/>
              </a:ext>
            </a:extLst>
          </p:cNvPr>
          <p:cNvSpPr>
            <a:spLocks noChangeAspect="1"/>
          </p:cNvSpPr>
          <p:nvPr/>
        </p:nvSpPr>
        <p:spPr>
          <a:xfrm>
            <a:off x="19085927" y="472895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791">
            <a:extLst>
              <a:ext uri="{FF2B5EF4-FFF2-40B4-BE49-F238E27FC236}">
                <a16:creationId xmlns:a16="http://schemas.microsoft.com/office/drawing/2014/main" id="{FC3554BE-907D-402C-9223-C63A8FBF3CC7}"/>
              </a:ext>
            </a:extLst>
          </p:cNvPr>
          <p:cNvSpPr>
            <a:spLocks noChangeAspect="1"/>
          </p:cNvSpPr>
          <p:nvPr/>
        </p:nvSpPr>
        <p:spPr>
          <a:xfrm>
            <a:off x="19771822" y="832272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810">
            <a:extLst>
              <a:ext uri="{FF2B5EF4-FFF2-40B4-BE49-F238E27FC236}">
                <a16:creationId xmlns:a16="http://schemas.microsoft.com/office/drawing/2014/main" id="{3B733B05-F418-4E80-A392-6DBD6CFE19AD}"/>
              </a:ext>
            </a:extLst>
          </p:cNvPr>
          <p:cNvSpPr>
            <a:spLocks noChangeAspect="1"/>
          </p:cNvSpPr>
          <p:nvPr/>
        </p:nvSpPr>
        <p:spPr>
          <a:xfrm>
            <a:off x="18807568" y="3337673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TextBox 55">
            <a:extLst>
              <a:ext uri="{FF2B5EF4-FFF2-40B4-BE49-F238E27FC236}">
                <a16:creationId xmlns:a16="http://schemas.microsoft.com/office/drawing/2014/main" id="{034C9C7E-BC14-461D-9AD4-A0AA2E9F4C04}"/>
              </a:ext>
            </a:extLst>
          </p:cNvPr>
          <p:cNvSpPr txBox="1"/>
          <p:nvPr/>
        </p:nvSpPr>
        <p:spPr>
          <a:xfrm>
            <a:off x="16555938" y="3337673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2" name="TextBox 55">
            <a:extLst>
              <a:ext uri="{FF2B5EF4-FFF2-40B4-BE49-F238E27FC236}">
                <a16:creationId xmlns:a16="http://schemas.microsoft.com/office/drawing/2014/main" id="{0B5442D5-57AF-461C-A744-7310285D3F7B}"/>
              </a:ext>
            </a:extLst>
          </p:cNvPr>
          <p:cNvSpPr txBox="1"/>
          <p:nvPr/>
        </p:nvSpPr>
        <p:spPr>
          <a:xfrm>
            <a:off x="16160125" y="463623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3" name="TextBox 55">
            <a:extLst>
              <a:ext uri="{FF2B5EF4-FFF2-40B4-BE49-F238E27FC236}">
                <a16:creationId xmlns:a16="http://schemas.microsoft.com/office/drawing/2014/main" id="{CBBE02FE-7024-46E4-A8F1-CA6C2EFEBCD1}"/>
              </a:ext>
            </a:extLst>
          </p:cNvPr>
          <p:cNvSpPr txBox="1"/>
          <p:nvPr/>
        </p:nvSpPr>
        <p:spPr>
          <a:xfrm>
            <a:off x="15923354" y="6228484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5" name="TextBox 55">
            <a:extLst>
              <a:ext uri="{FF2B5EF4-FFF2-40B4-BE49-F238E27FC236}">
                <a16:creationId xmlns:a16="http://schemas.microsoft.com/office/drawing/2014/main" id="{00ABBCC1-9115-467F-BF53-093B19BF3BE4}"/>
              </a:ext>
            </a:extLst>
          </p:cNvPr>
          <p:cNvSpPr txBox="1"/>
          <p:nvPr/>
        </p:nvSpPr>
        <p:spPr>
          <a:xfrm>
            <a:off x="15567922" y="8164226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7" name="TextBox 55">
            <a:extLst>
              <a:ext uri="{FF2B5EF4-FFF2-40B4-BE49-F238E27FC236}">
                <a16:creationId xmlns:a16="http://schemas.microsoft.com/office/drawing/2014/main" id="{1356617E-6661-4690-BFA4-AB4FE7C056A5}"/>
              </a:ext>
            </a:extLst>
          </p:cNvPr>
          <p:cNvSpPr txBox="1"/>
          <p:nvPr/>
        </p:nvSpPr>
        <p:spPr>
          <a:xfrm>
            <a:off x="15104541" y="10592553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5003213-DC7C-4625-A873-D7D2A3E180E9}"/>
              </a:ext>
            </a:extLst>
          </p:cNvPr>
          <p:cNvSpPr txBox="1">
            <a:spLocks/>
          </p:cNvSpPr>
          <p:nvPr/>
        </p:nvSpPr>
        <p:spPr>
          <a:xfrm>
            <a:off x="4500580" y="623490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1CD7873E-1633-4C61-A286-96552F5778F8}"/>
              </a:ext>
            </a:extLst>
          </p:cNvPr>
          <p:cNvSpPr/>
          <p:nvPr/>
        </p:nvSpPr>
        <p:spPr>
          <a:xfrm>
            <a:off x="3482674" y="6286642"/>
            <a:ext cx="996696" cy="99176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35">
            <a:extLst>
              <a:ext uri="{FF2B5EF4-FFF2-40B4-BE49-F238E27FC236}">
                <a16:creationId xmlns:a16="http://schemas.microsoft.com/office/drawing/2014/main" id="{AC9D7488-EF96-4837-9151-95B2A7782EBE}"/>
              </a:ext>
            </a:extLst>
          </p:cNvPr>
          <p:cNvSpPr txBox="1"/>
          <p:nvPr/>
        </p:nvSpPr>
        <p:spPr>
          <a:xfrm>
            <a:off x="3633811" y="6490137"/>
            <a:ext cx="6944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3027255-958D-4351-AC12-0C3674FBB556}"/>
              </a:ext>
            </a:extLst>
          </p:cNvPr>
          <p:cNvSpPr txBox="1">
            <a:spLocks/>
          </p:cNvSpPr>
          <p:nvPr/>
        </p:nvSpPr>
        <p:spPr>
          <a:xfrm>
            <a:off x="3893442" y="800131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CFA0B01-76AE-47A1-927C-28F7A69CB30D}"/>
              </a:ext>
            </a:extLst>
          </p:cNvPr>
          <p:cNvSpPr/>
          <p:nvPr/>
        </p:nvSpPr>
        <p:spPr>
          <a:xfrm>
            <a:off x="2896746" y="8053049"/>
            <a:ext cx="996696" cy="9917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35">
            <a:extLst>
              <a:ext uri="{FF2B5EF4-FFF2-40B4-BE49-F238E27FC236}">
                <a16:creationId xmlns:a16="http://schemas.microsoft.com/office/drawing/2014/main" id="{CC4CA9B9-DFD2-4566-A6EB-6A2C6FC9FB7A}"/>
              </a:ext>
            </a:extLst>
          </p:cNvPr>
          <p:cNvSpPr txBox="1"/>
          <p:nvPr/>
        </p:nvSpPr>
        <p:spPr>
          <a:xfrm>
            <a:off x="3035059" y="8256544"/>
            <a:ext cx="7200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F7D5B96E-D347-46BE-B110-C8FC03B9B120}"/>
              </a:ext>
            </a:extLst>
          </p:cNvPr>
          <p:cNvSpPr txBox="1">
            <a:spLocks/>
          </p:cNvSpPr>
          <p:nvPr/>
        </p:nvSpPr>
        <p:spPr>
          <a:xfrm>
            <a:off x="3286304" y="972722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B8C70BE-102F-4BF2-8C68-90260F899F0E}"/>
              </a:ext>
            </a:extLst>
          </p:cNvPr>
          <p:cNvSpPr/>
          <p:nvPr/>
        </p:nvSpPr>
        <p:spPr>
          <a:xfrm>
            <a:off x="2265640" y="9778958"/>
            <a:ext cx="996696" cy="9917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35">
            <a:extLst>
              <a:ext uri="{FF2B5EF4-FFF2-40B4-BE49-F238E27FC236}">
                <a16:creationId xmlns:a16="http://schemas.microsoft.com/office/drawing/2014/main" id="{004DE397-3892-4266-AD97-5E237958CE3C}"/>
              </a:ext>
            </a:extLst>
          </p:cNvPr>
          <p:cNvSpPr txBox="1"/>
          <p:nvPr/>
        </p:nvSpPr>
        <p:spPr>
          <a:xfrm>
            <a:off x="2407159" y="9982453"/>
            <a:ext cx="7136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E0F367B-47A3-40DD-8E46-AD60BBC0DCCE}"/>
              </a:ext>
            </a:extLst>
          </p:cNvPr>
          <p:cNvSpPr txBox="1">
            <a:spLocks/>
          </p:cNvSpPr>
          <p:nvPr/>
        </p:nvSpPr>
        <p:spPr>
          <a:xfrm>
            <a:off x="5714857" y="2738945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A54DE11-A75B-49C7-8F90-5EBA2DB06FC2}"/>
              </a:ext>
            </a:extLst>
          </p:cNvPr>
          <p:cNvSpPr/>
          <p:nvPr/>
        </p:nvSpPr>
        <p:spPr>
          <a:xfrm>
            <a:off x="4660075" y="2790680"/>
            <a:ext cx="996696" cy="9917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35">
            <a:extLst>
              <a:ext uri="{FF2B5EF4-FFF2-40B4-BE49-F238E27FC236}">
                <a16:creationId xmlns:a16="http://schemas.microsoft.com/office/drawing/2014/main" id="{8F88D5A9-8AA3-447F-9FBC-BDE4BB415703}"/>
              </a:ext>
            </a:extLst>
          </p:cNvPr>
          <p:cNvSpPr txBox="1"/>
          <p:nvPr/>
        </p:nvSpPr>
        <p:spPr>
          <a:xfrm>
            <a:off x="4859303" y="2994175"/>
            <a:ext cx="5982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5F0B13CA-B2C3-40FC-A492-003E661AA0A9}"/>
              </a:ext>
            </a:extLst>
          </p:cNvPr>
          <p:cNvSpPr txBox="1">
            <a:spLocks/>
          </p:cNvSpPr>
          <p:nvPr/>
        </p:nvSpPr>
        <p:spPr>
          <a:xfrm>
            <a:off x="5095198" y="448494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856749E-9BA0-42FD-ACB8-FF676081042E}"/>
              </a:ext>
            </a:extLst>
          </p:cNvPr>
          <p:cNvSpPr/>
          <p:nvPr/>
        </p:nvSpPr>
        <p:spPr>
          <a:xfrm>
            <a:off x="4093932" y="4536677"/>
            <a:ext cx="996696" cy="9917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35">
            <a:extLst>
              <a:ext uri="{FF2B5EF4-FFF2-40B4-BE49-F238E27FC236}">
                <a16:creationId xmlns:a16="http://schemas.microsoft.com/office/drawing/2014/main" id="{69F92265-A1DD-4D08-B47A-6EF010F3B78F}"/>
              </a:ext>
            </a:extLst>
          </p:cNvPr>
          <p:cNvSpPr txBox="1"/>
          <p:nvPr/>
        </p:nvSpPr>
        <p:spPr>
          <a:xfrm>
            <a:off x="4249878" y="4740172"/>
            <a:ext cx="6848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4262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9529CEC-E574-4EAD-BAD9-EA2B169CD28A}"/>
              </a:ext>
            </a:extLst>
          </p:cNvPr>
          <p:cNvSpPr txBox="1">
            <a:spLocks/>
          </p:cNvSpPr>
          <p:nvPr/>
        </p:nvSpPr>
        <p:spPr>
          <a:xfrm>
            <a:off x="7892903" y="3000677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2552A1C-69DA-4672-9A07-62B9E83165F1}"/>
              </a:ext>
            </a:extLst>
          </p:cNvPr>
          <p:cNvSpPr txBox="1">
            <a:spLocks/>
          </p:cNvSpPr>
          <p:nvPr/>
        </p:nvSpPr>
        <p:spPr>
          <a:xfrm>
            <a:off x="8941007" y="4513916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DB5E03A-FA54-4FFA-9C71-5105F49BA33D}"/>
              </a:ext>
            </a:extLst>
          </p:cNvPr>
          <p:cNvSpPr txBox="1">
            <a:spLocks/>
          </p:cNvSpPr>
          <p:nvPr/>
        </p:nvSpPr>
        <p:spPr>
          <a:xfrm>
            <a:off x="12085321" y="9053632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EB6CFC7-61EB-497C-B8FF-9F758654FBD9}"/>
              </a:ext>
            </a:extLst>
          </p:cNvPr>
          <p:cNvSpPr txBox="1">
            <a:spLocks/>
          </p:cNvSpPr>
          <p:nvPr/>
        </p:nvSpPr>
        <p:spPr>
          <a:xfrm>
            <a:off x="9989111" y="6027155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6B230AAF-59C2-4079-868F-06553DFE5CB8}"/>
              </a:ext>
            </a:extLst>
          </p:cNvPr>
          <p:cNvSpPr txBox="1">
            <a:spLocks/>
          </p:cNvSpPr>
          <p:nvPr/>
        </p:nvSpPr>
        <p:spPr>
          <a:xfrm>
            <a:off x="11037215" y="7540394"/>
            <a:ext cx="7617173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E9BF33E-1921-47F3-849D-DDA09D64AEF3}"/>
              </a:ext>
            </a:extLst>
          </p:cNvPr>
          <p:cNvGrpSpPr/>
          <p:nvPr/>
        </p:nvGrpSpPr>
        <p:grpSpPr>
          <a:xfrm>
            <a:off x="1526337" y="8481482"/>
            <a:ext cx="10184110" cy="4507902"/>
            <a:chOff x="2063047" y="7924895"/>
            <a:chExt cx="10184110" cy="4507902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128E838-8B9E-40E5-B134-B62B34D9A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047" y="8048042"/>
              <a:ext cx="4613186" cy="4384755"/>
            </a:xfrm>
            <a:custGeom>
              <a:avLst/>
              <a:gdLst>
                <a:gd name="T0" fmla="*/ 1511 w 7304"/>
                <a:gd name="T1" fmla="*/ 0 h 6942"/>
                <a:gd name="T2" fmla="*/ 0 w 7304"/>
                <a:gd name="T3" fmla="*/ 2061 h 6942"/>
                <a:gd name="T4" fmla="*/ 7303 w 7304"/>
                <a:gd name="T5" fmla="*/ 6941 h 6942"/>
                <a:gd name="T6" fmla="*/ 7303 w 7304"/>
                <a:gd name="T7" fmla="*/ 3883 h 6942"/>
                <a:gd name="T8" fmla="*/ 1511 w 7304"/>
                <a:gd name="T9" fmla="*/ 0 h 6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04" h="6942">
                  <a:moveTo>
                    <a:pt x="1511" y="0"/>
                  </a:moveTo>
                  <a:lnTo>
                    <a:pt x="0" y="2061"/>
                  </a:lnTo>
                  <a:lnTo>
                    <a:pt x="7303" y="6941"/>
                  </a:lnTo>
                  <a:lnTo>
                    <a:pt x="7303" y="3883"/>
                  </a:lnTo>
                  <a:lnTo>
                    <a:pt x="1511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2CECAF6-E63C-4E84-8098-C4D097DDC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6233" y="7924895"/>
              <a:ext cx="5570924" cy="4504668"/>
            </a:xfrm>
            <a:custGeom>
              <a:avLst/>
              <a:gdLst>
                <a:gd name="T0" fmla="*/ 0 w 8819"/>
                <a:gd name="T1" fmla="*/ 4038 h 7097"/>
                <a:gd name="T2" fmla="*/ 0 w 8819"/>
                <a:gd name="T3" fmla="*/ 7096 h 7097"/>
                <a:gd name="T4" fmla="*/ 8818 w 8819"/>
                <a:gd name="T5" fmla="*/ 2127 h 7097"/>
                <a:gd name="T6" fmla="*/ 6921 w 8819"/>
                <a:gd name="T7" fmla="*/ 0 h 7097"/>
                <a:gd name="T8" fmla="*/ 0 w 8819"/>
                <a:gd name="T9" fmla="*/ 4038 h 7097"/>
                <a:gd name="connsiteX0" fmla="*/ 0 w 9999"/>
                <a:gd name="connsiteY0" fmla="*/ 5741 h 10050"/>
                <a:gd name="connsiteX1" fmla="*/ 0 w 9999"/>
                <a:gd name="connsiteY1" fmla="*/ 10050 h 10050"/>
                <a:gd name="connsiteX2" fmla="*/ 9999 w 9999"/>
                <a:gd name="connsiteY2" fmla="*/ 3048 h 10050"/>
                <a:gd name="connsiteX3" fmla="*/ 7903 w 9999"/>
                <a:gd name="connsiteY3" fmla="*/ 0 h 10050"/>
                <a:gd name="connsiteX4" fmla="*/ 0 w 9999"/>
                <a:gd name="connsiteY4" fmla="*/ 5741 h 1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99" h="10050">
                  <a:moveTo>
                    <a:pt x="0" y="5741"/>
                  </a:moveTo>
                  <a:lnTo>
                    <a:pt x="0" y="10050"/>
                  </a:lnTo>
                  <a:lnTo>
                    <a:pt x="9999" y="3048"/>
                  </a:lnTo>
                  <a:lnTo>
                    <a:pt x="7903" y="0"/>
                  </a:lnTo>
                  <a:lnTo>
                    <a:pt x="0" y="574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Box 35">
              <a:extLst>
                <a:ext uri="{FF2B5EF4-FFF2-40B4-BE49-F238E27FC236}">
                  <a16:creationId xmlns:a16="http://schemas.microsoft.com/office/drawing/2014/main" id="{0F84A877-49C1-45B2-B7EF-EC14CD0F21D0}"/>
                </a:ext>
              </a:extLst>
            </p:cNvPr>
            <p:cNvSpPr txBox="1"/>
            <p:nvPr/>
          </p:nvSpPr>
          <p:spPr>
            <a:xfrm>
              <a:off x="8730790" y="9803004"/>
              <a:ext cx="713658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05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82" name="Shape 2545">
              <a:extLst>
                <a:ext uri="{FF2B5EF4-FFF2-40B4-BE49-F238E27FC236}">
                  <a16:creationId xmlns:a16="http://schemas.microsoft.com/office/drawing/2014/main" id="{79000922-C4CA-4214-A54C-49500F87B6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10985" y="9537351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9"/>
                  </a:moveTo>
                  <a:cubicBezTo>
                    <a:pt x="5377" y="20619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3336" y="982"/>
                    <a:pt x="15638" y="1950"/>
                    <a:pt x="17377" y="3529"/>
                  </a:cubicBezTo>
                  <a:lnTo>
                    <a:pt x="10453" y="10453"/>
                  </a:lnTo>
                  <a:cubicBezTo>
                    <a:pt x="10364" y="10542"/>
                    <a:pt x="10309" y="10665"/>
                    <a:pt x="10309" y="10800"/>
                  </a:cubicBezTo>
                  <a:cubicBezTo>
                    <a:pt x="10309" y="11072"/>
                    <a:pt x="10529" y="11291"/>
                    <a:pt x="10800" y="11291"/>
                  </a:cubicBezTo>
                  <a:lnTo>
                    <a:pt x="20594" y="11291"/>
                  </a:lnTo>
                  <a:cubicBezTo>
                    <a:pt x="20336" y="16484"/>
                    <a:pt x="16057" y="20619"/>
                    <a:pt x="10800" y="20619"/>
                  </a:cubicBezTo>
                  <a:moveTo>
                    <a:pt x="20594" y="10309"/>
                  </a:moveTo>
                  <a:lnTo>
                    <a:pt x="11985" y="10309"/>
                  </a:lnTo>
                  <a:lnTo>
                    <a:pt x="18071" y="4223"/>
                  </a:lnTo>
                  <a:cubicBezTo>
                    <a:pt x="19541" y="5852"/>
                    <a:pt x="20477" y="7971"/>
                    <a:pt x="20594" y="10309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2A8CB45F-C0FE-4259-AEBE-F994AB6C8577}"/>
              </a:ext>
            </a:extLst>
          </p:cNvPr>
          <p:cNvGrpSpPr/>
          <p:nvPr/>
        </p:nvGrpSpPr>
        <p:grpSpPr>
          <a:xfrm>
            <a:off x="2784595" y="6920901"/>
            <a:ext cx="7651428" cy="3432001"/>
            <a:chOff x="3221915" y="6641273"/>
            <a:chExt cx="7651428" cy="3432001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4144048C-E417-424E-A020-4CBFB109A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1915" y="6752672"/>
              <a:ext cx="3445960" cy="3320602"/>
            </a:xfrm>
            <a:custGeom>
              <a:avLst/>
              <a:gdLst>
                <a:gd name="T0" fmla="*/ 1181 w 5457"/>
                <a:gd name="T1" fmla="*/ 0 h 5257"/>
                <a:gd name="T2" fmla="*/ 0 w 5457"/>
                <a:gd name="T3" fmla="*/ 1611 h 5257"/>
                <a:gd name="T4" fmla="*/ 5456 w 5457"/>
                <a:gd name="T5" fmla="*/ 5256 h 5257"/>
                <a:gd name="T6" fmla="*/ 5456 w 5457"/>
                <a:gd name="T7" fmla="*/ 2866 h 5257"/>
                <a:gd name="T8" fmla="*/ 1181 w 5457"/>
                <a:gd name="T9" fmla="*/ 0 h 5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57" h="5257">
                  <a:moveTo>
                    <a:pt x="1181" y="0"/>
                  </a:moveTo>
                  <a:lnTo>
                    <a:pt x="0" y="1611"/>
                  </a:lnTo>
                  <a:lnTo>
                    <a:pt x="5456" y="5256"/>
                  </a:lnTo>
                  <a:lnTo>
                    <a:pt x="5456" y="2866"/>
                  </a:lnTo>
                  <a:lnTo>
                    <a:pt x="1181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360B1E52-63F2-4640-BA0A-9D56757C0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7875" y="6641273"/>
              <a:ext cx="4205468" cy="3431320"/>
            </a:xfrm>
            <a:custGeom>
              <a:avLst/>
              <a:gdLst>
                <a:gd name="T0" fmla="*/ 0 w 6612"/>
                <a:gd name="T1" fmla="*/ 2993 h 5384"/>
                <a:gd name="T2" fmla="*/ 0 w 6612"/>
                <a:gd name="T3" fmla="*/ 5383 h 5384"/>
                <a:gd name="T4" fmla="*/ 6611 w 6612"/>
                <a:gd name="T5" fmla="*/ 1659 h 5384"/>
                <a:gd name="T6" fmla="*/ 5132 w 6612"/>
                <a:gd name="T7" fmla="*/ 0 h 5384"/>
                <a:gd name="T8" fmla="*/ 0 w 6612"/>
                <a:gd name="T9" fmla="*/ 2993 h 5384"/>
                <a:gd name="connsiteX0" fmla="*/ 0 w 9998"/>
                <a:gd name="connsiteY0" fmla="*/ 5649 h 10088"/>
                <a:gd name="connsiteX1" fmla="*/ 0 w 9998"/>
                <a:gd name="connsiteY1" fmla="*/ 10088 h 10088"/>
                <a:gd name="connsiteX2" fmla="*/ 9998 w 9998"/>
                <a:gd name="connsiteY2" fmla="*/ 3171 h 10088"/>
                <a:gd name="connsiteX3" fmla="*/ 7908 w 9998"/>
                <a:gd name="connsiteY3" fmla="*/ 0 h 10088"/>
                <a:gd name="connsiteX4" fmla="*/ 0 w 9998"/>
                <a:gd name="connsiteY4" fmla="*/ 5649 h 10088"/>
                <a:gd name="connsiteX0" fmla="*/ 0 w 10073"/>
                <a:gd name="connsiteY0" fmla="*/ 5600 h 10000"/>
                <a:gd name="connsiteX1" fmla="*/ 0 w 10073"/>
                <a:gd name="connsiteY1" fmla="*/ 10000 h 10000"/>
                <a:gd name="connsiteX2" fmla="*/ 10073 w 10073"/>
                <a:gd name="connsiteY2" fmla="*/ 3099 h 10000"/>
                <a:gd name="connsiteX3" fmla="*/ 7910 w 10073"/>
                <a:gd name="connsiteY3" fmla="*/ 0 h 10000"/>
                <a:gd name="connsiteX4" fmla="*/ 0 w 10073"/>
                <a:gd name="connsiteY4" fmla="*/ 56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73" h="10000">
                  <a:moveTo>
                    <a:pt x="0" y="5600"/>
                  </a:moveTo>
                  <a:lnTo>
                    <a:pt x="0" y="10000"/>
                  </a:lnTo>
                  <a:lnTo>
                    <a:pt x="10073" y="3099"/>
                  </a:lnTo>
                  <a:lnTo>
                    <a:pt x="7910" y="0"/>
                  </a:lnTo>
                  <a:lnTo>
                    <a:pt x="0" y="560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Box 35">
              <a:extLst>
                <a:ext uri="{FF2B5EF4-FFF2-40B4-BE49-F238E27FC236}">
                  <a16:creationId xmlns:a16="http://schemas.microsoft.com/office/drawing/2014/main" id="{5896D050-DF7C-4B48-BE66-B139A54410A7}"/>
                </a:ext>
              </a:extLst>
            </p:cNvPr>
            <p:cNvSpPr txBox="1"/>
            <p:nvPr/>
          </p:nvSpPr>
          <p:spPr>
            <a:xfrm>
              <a:off x="8138339" y="8045605"/>
              <a:ext cx="72007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04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83" name="Shape 2623">
              <a:extLst>
                <a:ext uri="{FF2B5EF4-FFF2-40B4-BE49-F238E27FC236}">
                  <a16:creationId xmlns:a16="http://schemas.microsoft.com/office/drawing/2014/main" id="{C1359A59-8CFB-41A9-8A0A-FF34506234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20947" y="789476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64" y="13255"/>
                  </a:moveTo>
                  <a:lnTo>
                    <a:pt x="5400" y="13255"/>
                  </a:lnTo>
                  <a:lnTo>
                    <a:pt x="5400" y="15218"/>
                  </a:lnTo>
                  <a:lnTo>
                    <a:pt x="7364" y="15218"/>
                  </a:lnTo>
                  <a:cubicBezTo>
                    <a:pt x="7364" y="15218"/>
                    <a:pt x="7364" y="13255"/>
                    <a:pt x="7364" y="13255"/>
                  </a:cubicBezTo>
                  <a:close/>
                  <a:moveTo>
                    <a:pt x="7364" y="16691"/>
                  </a:moveTo>
                  <a:lnTo>
                    <a:pt x="5400" y="16691"/>
                  </a:lnTo>
                  <a:lnTo>
                    <a:pt x="5400" y="18655"/>
                  </a:lnTo>
                  <a:lnTo>
                    <a:pt x="7364" y="18655"/>
                  </a:lnTo>
                  <a:cubicBezTo>
                    <a:pt x="7364" y="18655"/>
                    <a:pt x="7364" y="16691"/>
                    <a:pt x="7364" y="16691"/>
                  </a:cubicBezTo>
                  <a:close/>
                  <a:moveTo>
                    <a:pt x="7364" y="9818"/>
                  </a:moveTo>
                  <a:lnTo>
                    <a:pt x="5400" y="9818"/>
                  </a:lnTo>
                  <a:lnTo>
                    <a:pt x="5400" y="11782"/>
                  </a:lnTo>
                  <a:lnTo>
                    <a:pt x="7364" y="11782"/>
                  </a:lnTo>
                  <a:cubicBezTo>
                    <a:pt x="7364" y="11782"/>
                    <a:pt x="7364" y="9818"/>
                    <a:pt x="7364" y="9818"/>
                  </a:cubicBezTo>
                  <a:close/>
                  <a:moveTo>
                    <a:pt x="4418" y="16691"/>
                  </a:moveTo>
                  <a:lnTo>
                    <a:pt x="2455" y="16691"/>
                  </a:lnTo>
                  <a:lnTo>
                    <a:pt x="2455" y="18655"/>
                  </a:lnTo>
                  <a:lnTo>
                    <a:pt x="4418" y="18655"/>
                  </a:lnTo>
                  <a:cubicBezTo>
                    <a:pt x="4418" y="18655"/>
                    <a:pt x="4418" y="16691"/>
                    <a:pt x="4418" y="16691"/>
                  </a:cubicBezTo>
                  <a:close/>
                  <a:moveTo>
                    <a:pt x="20618" y="6873"/>
                  </a:moveTo>
                  <a:lnTo>
                    <a:pt x="982" y="6873"/>
                  </a:lnTo>
                  <a:lnTo>
                    <a:pt x="982" y="3928"/>
                  </a:lnTo>
                  <a:cubicBezTo>
                    <a:pt x="982" y="3385"/>
                    <a:pt x="1422" y="2945"/>
                    <a:pt x="1964" y="2945"/>
                  </a:cubicBezTo>
                  <a:lnTo>
                    <a:pt x="3927" y="2945"/>
                  </a:lnTo>
                  <a:lnTo>
                    <a:pt x="3927" y="4418"/>
                  </a:lnTo>
                  <a:cubicBezTo>
                    <a:pt x="3927" y="4690"/>
                    <a:pt x="4147" y="4909"/>
                    <a:pt x="4418" y="4909"/>
                  </a:cubicBezTo>
                  <a:cubicBezTo>
                    <a:pt x="4690" y="4909"/>
                    <a:pt x="4909" y="4690"/>
                    <a:pt x="4909" y="4418"/>
                  </a:cubicBezTo>
                  <a:lnTo>
                    <a:pt x="4909" y="2945"/>
                  </a:lnTo>
                  <a:lnTo>
                    <a:pt x="16691" y="2945"/>
                  </a:lnTo>
                  <a:lnTo>
                    <a:pt x="16691" y="4418"/>
                  </a:lnTo>
                  <a:cubicBezTo>
                    <a:pt x="16691" y="4690"/>
                    <a:pt x="16910" y="4909"/>
                    <a:pt x="17182" y="4909"/>
                  </a:cubicBezTo>
                  <a:cubicBezTo>
                    <a:pt x="17453" y="4909"/>
                    <a:pt x="17673" y="4690"/>
                    <a:pt x="17673" y="4418"/>
                  </a:cubicBezTo>
                  <a:lnTo>
                    <a:pt x="17673" y="2945"/>
                  </a:lnTo>
                  <a:lnTo>
                    <a:pt x="19636" y="2945"/>
                  </a:lnTo>
                  <a:cubicBezTo>
                    <a:pt x="20178" y="2945"/>
                    <a:pt x="20618" y="3385"/>
                    <a:pt x="20618" y="3928"/>
                  </a:cubicBezTo>
                  <a:cubicBezTo>
                    <a:pt x="20618" y="3928"/>
                    <a:pt x="20618" y="6873"/>
                    <a:pt x="20618" y="6873"/>
                  </a:cubicBezTo>
                  <a:close/>
                  <a:moveTo>
                    <a:pt x="20618" y="19636"/>
                  </a:moveTo>
                  <a:cubicBezTo>
                    <a:pt x="20618" y="20178"/>
                    <a:pt x="20178" y="20618"/>
                    <a:pt x="19636" y="20618"/>
                  </a:cubicBezTo>
                  <a:lnTo>
                    <a:pt x="1964" y="20618"/>
                  </a:lnTo>
                  <a:cubicBezTo>
                    <a:pt x="1422" y="20618"/>
                    <a:pt x="982" y="20178"/>
                    <a:pt x="982" y="19636"/>
                  </a:cubicBezTo>
                  <a:lnTo>
                    <a:pt x="982" y="7855"/>
                  </a:lnTo>
                  <a:lnTo>
                    <a:pt x="20618" y="7855"/>
                  </a:lnTo>
                  <a:cubicBezTo>
                    <a:pt x="20618" y="7855"/>
                    <a:pt x="20618" y="19636"/>
                    <a:pt x="20618" y="19636"/>
                  </a:cubicBezTo>
                  <a:close/>
                  <a:moveTo>
                    <a:pt x="19636" y="1964"/>
                  </a:moveTo>
                  <a:lnTo>
                    <a:pt x="17673" y="1964"/>
                  </a:lnTo>
                  <a:lnTo>
                    <a:pt x="17673" y="491"/>
                  </a:lnTo>
                  <a:cubicBezTo>
                    <a:pt x="17673" y="220"/>
                    <a:pt x="17453" y="0"/>
                    <a:pt x="17182" y="0"/>
                  </a:cubicBezTo>
                  <a:cubicBezTo>
                    <a:pt x="16910" y="0"/>
                    <a:pt x="16691" y="220"/>
                    <a:pt x="16691" y="491"/>
                  </a:cubicBezTo>
                  <a:lnTo>
                    <a:pt x="16691" y="1964"/>
                  </a:lnTo>
                  <a:lnTo>
                    <a:pt x="4909" y="1964"/>
                  </a:lnTo>
                  <a:lnTo>
                    <a:pt x="4909" y="491"/>
                  </a:lnTo>
                  <a:cubicBezTo>
                    <a:pt x="4909" y="220"/>
                    <a:pt x="4690" y="0"/>
                    <a:pt x="4418" y="0"/>
                  </a:cubicBezTo>
                  <a:cubicBezTo>
                    <a:pt x="4147" y="0"/>
                    <a:pt x="3927" y="220"/>
                    <a:pt x="3927" y="491"/>
                  </a:cubicBezTo>
                  <a:lnTo>
                    <a:pt x="3927" y="1964"/>
                  </a:lnTo>
                  <a:lnTo>
                    <a:pt x="1964" y="1964"/>
                  </a:lnTo>
                  <a:cubicBezTo>
                    <a:pt x="879" y="1964"/>
                    <a:pt x="0" y="2843"/>
                    <a:pt x="0" y="3928"/>
                  </a:cubicBezTo>
                  <a:lnTo>
                    <a:pt x="0" y="19636"/>
                  </a:lnTo>
                  <a:cubicBezTo>
                    <a:pt x="0" y="20721"/>
                    <a:pt x="879" y="21600"/>
                    <a:pt x="1964" y="21600"/>
                  </a:cubicBezTo>
                  <a:lnTo>
                    <a:pt x="19636" y="21600"/>
                  </a:lnTo>
                  <a:cubicBezTo>
                    <a:pt x="20721" y="21600"/>
                    <a:pt x="21600" y="20721"/>
                    <a:pt x="21600" y="19636"/>
                  </a:cubicBezTo>
                  <a:lnTo>
                    <a:pt x="21600" y="3928"/>
                  </a:lnTo>
                  <a:cubicBezTo>
                    <a:pt x="21600" y="2843"/>
                    <a:pt x="20721" y="1964"/>
                    <a:pt x="19636" y="1964"/>
                  </a:cubicBezTo>
                  <a:moveTo>
                    <a:pt x="4418" y="9818"/>
                  </a:moveTo>
                  <a:lnTo>
                    <a:pt x="2455" y="9818"/>
                  </a:lnTo>
                  <a:lnTo>
                    <a:pt x="2455" y="11782"/>
                  </a:lnTo>
                  <a:lnTo>
                    <a:pt x="4418" y="11782"/>
                  </a:lnTo>
                  <a:cubicBezTo>
                    <a:pt x="4418" y="11782"/>
                    <a:pt x="4418" y="9818"/>
                    <a:pt x="4418" y="9818"/>
                  </a:cubicBezTo>
                  <a:close/>
                  <a:moveTo>
                    <a:pt x="4418" y="13255"/>
                  </a:moveTo>
                  <a:lnTo>
                    <a:pt x="2455" y="13255"/>
                  </a:lnTo>
                  <a:lnTo>
                    <a:pt x="2455" y="15218"/>
                  </a:lnTo>
                  <a:lnTo>
                    <a:pt x="4418" y="15218"/>
                  </a:lnTo>
                  <a:cubicBezTo>
                    <a:pt x="4418" y="15218"/>
                    <a:pt x="4418" y="13255"/>
                    <a:pt x="4418" y="13255"/>
                  </a:cubicBezTo>
                  <a:close/>
                  <a:moveTo>
                    <a:pt x="10309" y="16691"/>
                  </a:moveTo>
                  <a:lnTo>
                    <a:pt x="8345" y="16691"/>
                  </a:lnTo>
                  <a:lnTo>
                    <a:pt x="8345" y="18655"/>
                  </a:lnTo>
                  <a:lnTo>
                    <a:pt x="10309" y="18655"/>
                  </a:lnTo>
                  <a:cubicBezTo>
                    <a:pt x="10309" y="18655"/>
                    <a:pt x="10309" y="16691"/>
                    <a:pt x="10309" y="16691"/>
                  </a:cubicBezTo>
                  <a:close/>
                  <a:moveTo>
                    <a:pt x="10309" y="9818"/>
                  </a:moveTo>
                  <a:lnTo>
                    <a:pt x="8345" y="9818"/>
                  </a:lnTo>
                  <a:lnTo>
                    <a:pt x="8345" y="11782"/>
                  </a:lnTo>
                  <a:lnTo>
                    <a:pt x="10309" y="11782"/>
                  </a:lnTo>
                  <a:cubicBezTo>
                    <a:pt x="10309" y="11782"/>
                    <a:pt x="10309" y="9818"/>
                    <a:pt x="10309" y="9818"/>
                  </a:cubicBezTo>
                  <a:close/>
                  <a:moveTo>
                    <a:pt x="10309" y="13255"/>
                  </a:moveTo>
                  <a:lnTo>
                    <a:pt x="8345" y="13255"/>
                  </a:lnTo>
                  <a:lnTo>
                    <a:pt x="8345" y="15218"/>
                  </a:lnTo>
                  <a:lnTo>
                    <a:pt x="10309" y="15218"/>
                  </a:lnTo>
                  <a:cubicBezTo>
                    <a:pt x="10309" y="15218"/>
                    <a:pt x="10309" y="13255"/>
                    <a:pt x="10309" y="13255"/>
                  </a:cubicBezTo>
                  <a:close/>
                  <a:moveTo>
                    <a:pt x="19145" y="13255"/>
                  </a:moveTo>
                  <a:lnTo>
                    <a:pt x="17182" y="13255"/>
                  </a:lnTo>
                  <a:lnTo>
                    <a:pt x="17182" y="15218"/>
                  </a:lnTo>
                  <a:lnTo>
                    <a:pt x="19145" y="15218"/>
                  </a:lnTo>
                  <a:cubicBezTo>
                    <a:pt x="19145" y="15218"/>
                    <a:pt x="19145" y="13255"/>
                    <a:pt x="19145" y="13255"/>
                  </a:cubicBezTo>
                  <a:close/>
                  <a:moveTo>
                    <a:pt x="16200" y="13255"/>
                  </a:moveTo>
                  <a:lnTo>
                    <a:pt x="14236" y="13255"/>
                  </a:lnTo>
                  <a:lnTo>
                    <a:pt x="14236" y="15218"/>
                  </a:lnTo>
                  <a:lnTo>
                    <a:pt x="16200" y="15218"/>
                  </a:lnTo>
                  <a:cubicBezTo>
                    <a:pt x="16200" y="15218"/>
                    <a:pt x="16200" y="13255"/>
                    <a:pt x="16200" y="13255"/>
                  </a:cubicBezTo>
                  <a:close/>
                  <a:moveTo>
                    <a:pt x="19145" y="9818"/>
                  </a:moveTo>
                  <a:lnTo>
                    <a:pt x="17182" y="9818"/>
                  </a:lnTo>
                  <a:lnTo>
                    <a:pt x="17182" y="11782"/>
                  </a:lnTo>
                  <a:lnTo>
                    <a:pt x="19145" y="11782"/>
                  </a:lnTo>
                  <a:cubicBezTo>
                    <a:pt x="19145" y="11782"/>
                    <a:pt x="19145" y="9818"/>
                    <a:pt x="19145" y="9818"/>
                  </a:cubicBezTo>
                  <a:close/>
                  <a:moveTo>
                    <a:pt x="16200" y="9818"/>
                  </a:moveTo>
                  <a:lnTo>
                    <a:pt x="14236" y="9818"/>
                  </a:lnTo>
                  <a:lnTo>
                    <a:pt x="14236" y="11782"/>
                  </a:lnTo>
                  <a:lnTo>
                    <a:pt x="16200" y="11782"/>
                  </a:lnTo>
                  <a:cubicBezTo>
                    <a:pt x="16200" y="11782"/>
                    <a:pt x="16200" y="9818"/>
                    <a:pt x="16200" y="9818"/>
                  </a:cubicBezTo>
                  <a:close/>
                  <a:moveTo>
                    <a:pt x="13255" y="16691"/>
                  </a:moveTo>
                  <a:lnTo>
                    <a:pt x="11291" y="16691"/>
                  </a:lnTo>
                  <a:lnTo>
                    <a:pt x="11291" y="18655"/>
                  </a:lnTo>
                  <a:lnTo>
                    <a:pt x="13255" y="18655"/>
                  </a:lnTo>
                  <a:cubicBezTo>
                    <a:pt x="13255" y="18655"/>
                    <a:pt x="13255" y="16691"/>
                    <a:pt x="13255" y="16691"/>
                  </a:cubicBezTo>
                  <a:close/>
                  <a:moveTo>
                    <a:pt x="13255" y="9818"/>
                  </a:moveTo>
                  <a:lnTo>
                    <a:pt x="11291" y="9818"/>
                  </a:lnTo>
                  <a:lnTo>
                    <a:pt x="11291" y="11782"/>
                  </a:lnTo>
                  <a:lnTo>
                    <a:pt x="13255" y="11782"/>
                  </a:lnTo>
                  <a:cubicBezTo>
                    <a:pt x="13255" y="11782"/>
                    <a:pt x="13255" y="9818"/>
                    <a:pt x="13255" y="9818"/>
                  </a:cubicBezTo>
                  <a:close/>
                  <a:moveTo>
                    <a:pt x="13255" y="13255"/>
                  </a:moveTo>
                  <a:lnTo>
                    <a:pt x="11291" y="13255"/>
                  </a:lnTo>
                  <a:lnTo>
                    <a:pt x="11291" y="15218"/>
                  </a:lnTo>
                  <a:lnTo>
                    <a:pt x="13255" y="15218"/>
                  </a:lnTo>
                  <a:cubicBezTo>
                    <a:pt x="13255" y="15218"/>
                    <a:pt x="13255" y="13255"/>
                    <a:pt x="13255" y="13255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33252636-E22C-43FD-9CD0-B22FA66A69E6}"/>
              </a:ext>
            </a:extLst>
          </p:cNvPr>
          <p:cNvGrpSpPr/>
          <p:nvPr/>
        </p:nvGrpSpPr>
        <p:grpSpPr>
          <a:xfrm>
            <a:off x="3742915" y="5802337"/>
            <a:ext cx="5652823" cy="2560276"/>
            <a:chOff x="4142950" y="5643767"/>
            <a:chExt cx="5652823" cy="2560276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89BA02CB-F6DE-4B21-8BC9-962A0B0DB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2950" y="5752592"/>
              <a:ext cx="2537809" cy="2451451"/>
            </a:xfrm>
            <a:custGeom>
              <a:avLst/>
              <a:gdLst>
                <a:gd name="T0" fmla="*/ 879 w 4017"/>
                <a:gd name="T1" fmla="*/ 0 h 3881"/>
                <a:gd name="T2" fmla="*/ 0 w 4017"/>
                <a:gd name="T3" fmla="*/ 1198 h 3881"/>
                <a:gd name="T4" fmla="*/ 4016 w 4017"/>
                <a:gd name="T5" fmla="*/ 3880 h 3881"/>
                <a:gd name="T6" fmla="*/ 4016 w 4017"/>
                <a:gd name="T7" fmla="*/ 2102 h 3881"/>
                <a:gd name="T8" fmla="*/ 879 w 4017"/>
                <a:gd name="T9" fmla="*/ 0 h 3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7" h="3881">
                  <a:moveTo>
                    <a:pt x="879" y="0"/>
                  </a:moveTo>
                  <a:lnTo>
                    <a:pt x="0" y="1198"/>
                  </a:lnTo>
                  <a:lnTo>
                    <a:pt x="4016" y="3880"/>
                  </a:lnTo>
                  <a:lnTo>
                    <a:pt x="4016" y="2102"/>
                  </a:lnTo>
                  <a:lnTo>
                    <a:pt x="879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74C2C13-B66F-4CFB-9441-BA6E868EF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0067" y="5643767"/>
              <a:ext cx="3115706" cy="2558475"/>
            </a:xfrm>
            <a:custGeom>
              <a:avLst/>
              <a:gdLst>
                <a:gd name="T0" fmla="*/ 0 w 4846"/>
                <a:gd name="T1" fmla="*/ 2184 h 3964"/>
                <a:gd name="T2" fmla="*/ 0 w 4846"/>
                <a:gd name="T3" fmla="*/ 3963 h 3964"/>
                <a:gd name="T4" fmla="*/ 4845 w 4846"/>
                <a:gd name="T5" fmla="*/ 1233 h 3964"/>
                <a:gd name="T6" fmla="*/ 3745 w 4846"/>
                <a:gd name="T7" fmla="*/ 0 h 3964"/>
                <a:gd name="T8" fmla="*/ 0 w 4846"/>
                <a:gd name="T9" fmla="*/ 2184 h 3964"/>
                <a:gd name="connsiteX0" fmla="*/ 0 w 9998"/>
                <a:gd name="connsiteY0" fmla="*/ 5729 h 10216"/>
                <a:gd name="connsiteX1" fmla="*/ 0 w 9998"/>
                <a:gd name="connsiteY1" fmla="*/ 10216 h 10216"/>
                <a:gd name="connsiteX2" fmla="*/ 9998 w 9998"/>
                <a:gd name="connsiteY2" fmla="*/ 3329 h 10216"/>
                <a:gd name="connsiteX3" fmla="*/ 8027 w 9998"/>
                <a:gd name="connsiteY3" fmla="*/ 0 h 10216"/>
                <a:gd name="connsiteX4" fmla="*/ 0 w 9998"/>
                <a:gd name="connsiteY4" fmla="*/ 5729 h 10216"/>
                <a:gd name="connsiteX0" fmla="*/ 0 w 10179"/>
                <a:gd name="connsiteY0" fmla="*/ 5608 h 10000"/>
                <a:gd name="connsiteX1" fmla="*/ 0 w 10179"/>
                <a:gd name="connsiteY1" fmla="*/ 10000 h 10000"/>
                <a:gd name="connsiteX2" fmla="*/ 10179 w 10179"/>
                <a:gd name="connsiteY2" fmla="*/ 3045 h 10000"/>
                <a:gd name="connsiteX3" fmla="*/ 8029 w 10179"/>
                <a:gd name="connsiteY3" fmla="*/ 0 h 10000"/>
                <a:gd name="connsiteX4" fmla="*/ 0 w 10179"/>
                <a:gd name="connsiteY4" fmla="*/ 560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79" h="10000">
                  <a:moveTo>
                    <a:pt x="0" y="5608"/>
                  </a:moveTo>
                  <a:lnTo>
                    <a:pt x="0" y="10000"/>
                  </a:lnTo>
                  <a:lnTo>
                    <a:pt x="10179" y="3045"/>
                  </a:lnTo>
                  <a:lnTo>
                    <a:pt x="8029" y="0"/>
                  </a:lnTo>
                  <a:lnTo>
                    <a:pt x="0" y="5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Box 35">
              <a:extLst>
                <a:ext uri="{FF2B5EF4-FFF2-40B4-BE49-F238E27FC236}">
                  <a16:creationId xmlns:a16="http://schemas.microsoft.com/office/drawing/2014/main" id="{F49C3E86-51E6-4F15-943B-5C3668FC6487}"/>
                </a:ext>
              </a:extLst>
            </p:cNvPr>
            <p:cNvSpPr txBox="1"/>
            <p:nvPr/>
          </p:nvSpPr>
          <p:spPr>
            <a:xfrm>
              <a:off x="7679700" y="6649766"/>
              <a:ext cx="694422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90" name="Shape 2844">
              <a:extLst>
                <a:ext uri="{FF2B5EF4-FFF2-40B4-BE49-F238E27FC236}">
                  <a16:creationId xmlns:a16="http://schemas.microsoft.com/office/drawing/2014/main" id="{51C5AF50-0320-487F-9EBC-5EC77DD06D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16943" y="6524525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982"/>
                  </a:moveTo>
                  <a:cubicBezTo>
                    <a:pt x="14012" y="982"/>
                    <a:pt x="16860" y="2526"/>
                    <a:pt x="18652" y="4909"/>
                  </a:cubicBezTo>
                  <a:lnTo>
                    <a:pt x="14727" y="4909"/>
                  </a:lnTo>
                  <a:cubicBezTo>
                    <a:pt x="14456" y="4909"/>
                    <a:pt x="14236" y="5129"/>
                    <a:pt x="14236" y="5400"/>
                  </a:cubicBezTo>
                  <a:cubicBezTo>
                    <a:pt x="14236" y="5672"/>
                    <a:pt x="14456" y="5891"/>
                    <a:pt x="14727" y="5891"/>
                  </a:cubicBezTo>
                  <a:lnTo>
                    <a:pt x="19636" y="5891"/>
                  </a:lnTo>
                  <a:cubicBezTo>
                    <a:pt x="19907" y="5891"/>
                    <a:pt x="20127" y="5672"/>
                    <a:pt x="20127" y="5400"/>
                  </a:cubicBezTo>
                  <a:lnTo>
                    <a:pt x="20127" y="491"/>
                  </a:lnTo>
                  <a:cubicBezTo>
                    <a:pt x="20127" y="220"/>
                    <a:pt x="19907" y="0"/>
                    <a:pt x="19636" y="0"/>
                  </a:cubicBezTo>
                  <a:cubicBezTo>
                    <a:pt x="19366" y="0"/>
                    <a:pt x="19145" y="220"/>
                    <a:pt x="19145" y="491"/>
                  </a:cubicBezTo>
                  <a:lnTo>
                    <a:pt x="19145" y="3962"/>
                  </a:lnTo>
                  <a:cubicBezTo>
                    <a:pt x="17166" y="1546"/>
                    <a:pt x="14167" y="0"/>
                    <a:pt x="10800" y="0"/>
                  </a:cubicBezTo>
                  <a:cubicBezTo>
                    <a:pt x="4836" y="0"/>
                    <a:pt x="0" y="4836"/>
                    <a:pt x="0" y="10800"/>
                  </a:cubicBezTo>
                  <a:cubicBezTo>
                    <a:pt x="0" y="11071"/>
                    <a:pt x="220" y="11291"/>
                    <a:pt x="491" y="11291"/>
                  </a:cubicBezTo>
                  <a:cubicBezTo>
                    <a:pt x="762" y="11291"/>
                    <a:pt x="982" y="11071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moveTo>
                    <a:pt x="21109" y="10309"/>
                  </a:moveTo>
                  <a:cubicBezTo>
                    <a:pt x="20838" y="10309"/>
                    <a:pt x="20618" y="10529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7588" y="20618"/>
                    <a:pt x="4740" y="19075"/>
                    <a:pt x="2948" y="16691"/>
                  </a:cubicBezTo>
                  <a:lnTo>
                    <a:pt x="6873" y="16691"/>
                  </a:lnTo>
                  <a:cubicBezTo>
                    <a:pt x="7144" y="16691"/>
                    <a:pt x="7364" y="16471"/>
                    <a:pt x="7364" y="16200"/>
                  </a:cubicBezTo>
                  <a:cubicBezTo>
                    <a:pt x="7364" y="15929"/>
                    <a:pt x="7144" y="15709"/>
                    <a:pt x="6873" y="15709"/>
                  </a:cubicBezTo>
                  <a:lnTo>
                    <a:pt x="1964" y="15709"/>
                  </a:lnTo>
                  <a:cubicBezTo>
                    <a:pt x="1693" y="15709"/>
                    <a:pt x="1473" y="15929"/>
                    <a:pt x="1473" y="16200"/>
                  </a:cubicBezTo>
                  <a:lnTo>
                    <a:pt x="1473" y="21109"/>
                  </a:lnTo>
                  <a:cubicBezTo>
                    <a:pt x="1473" y="21380"/>
                    <a:pt x="1693" y="21600"/>
                    <a:pt x="1964" y="21600"/>
                  </a:cubicBezTo>
                  <a:cubicBezTo>
                    <a:pt x="2234" y="21600"/>
                    <a:pt x="2455" y="21380"/>
                    <a:pt x="2455" y="21109"/>
                  </a:cubicBezTo>
                  <a:lnTo>
                    <a:pt x="2455" y="17639"/>
                  </a:lnTo>
                  <a:cubicBezTo>
                    <a:pt x="4434" y="20054"/>
                    <a:pt x="7433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10529"/>
                    <a:pt x="21380" y="10309"/>
                    <a:pt x="21109" y="103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2F1DED9C-9FF7-405B-856A-DC8AAEC6BAF1}"/>
              </a:ext>
            </a:extLst>
          </p:cNvPr>
          <p:cNvGrpSpPr/>
          <p:nvPr/>
        </p:nvGrpSpPr>
        <p:grpSpPr>
          <a:xfrm>
            <a:off x="4587542" y="5219166"/>
            <a:ext cx="3871536" cy="913308"/>
            <a:chOff x="4943402" y="5181849"/>
            <a:chExt cx="3871536" cy="913308"/>
          </a:xfrm>
        </p:grpSpPr>
        <p:sp>
          <p:nvSpPr>
            <p:cNvPr id="49" name="Shape 2792">
              <a:extLst>
                <a:ext uri="{FF2B5EF4-FFF2-40B4-BE49-F238E27FC236}">
                  <a16:creationId xmlns:a16="http://schemas.microsoft.com/office/drawing/2014/main" id="{B2F91194-9D0A-4C40-959F-F4CACE309E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9355" y="533024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1949" y="13580"/>
                  </a:moveTo>
                  <a:cubicBezTo>
                    <a:pt x="11701" y="13784"/>
                    <a:pt x="11474" y="13901"/>
                    <a:pt x="11085" y="13931"/>
                  </a:cubicBezTo>
                  <a:lnTo>
                    <a:pt x="11085" y="11339"/>
                  </a:lnTo>
                  <a:cubicBezTo>
                    <a:pt x="11251" y="11383"/>
                    <a:pt x="11321" y="11435"/>
                    <a:pt x="11479" y="11494"/>
                  </a:cubicBezTo>
                  <a:cubicBezTo>
                    <a:pt x="11638" y="11554"/>
                    <a:pt x="11780" y="11632"/>
                    <a:pt x="11906" y="11728"/>
                  </a:cubicBezTo>
                  <a:cubicBezTo>
                    <a:pt x="12032" y="11824"/>
                    <a:pt x="12133" y="11943"/>
                    <a:pt x="12208" y="12084"/>
                  </a:cubicBezTo>
                  <a:cubicBezTo>
                    <a:pt x="12284" y="12225"/>
                    <a:pt x="12322" y="12399"/>
                    <a:pt x="12322" y="12607"/>
                  </a:cubicBezTo>
                  <a:cubicBezTo>
                    <a:pt x="12322" y="13052"/>
                    <a:pt x="12198" y="13376"/>
                    <a:pt x="11949" y="13580"/>
                  </a:cubicBezTo>
                  <a:moveTo>
                    <a:pt x="10437" y="9837"/>
                  </a:moveTo>
                  <a:cubicBezTo>
                    <a:pt x="10286" y="9800"/>
                    <a:pt x="10228" y="9753"/>
                    <a:pt x="10081" y="9698"/>
                  </a:cubicBezTo>
                  <a:cubicBezTo>
                    <a:pt x="9933" y="9642"/>
                    <a:pt x="9803" y="9570"/>
                    <a:pt x="9692" y="9481"/>
                  </a:cubicBezTo>
                  <a:cubicBezTo>
                    <a:pt x="9581" y="9392"/>
                    <a:pt x="9489" y="9285"/>
                    <a:pt x="9417" y="9159"/>
                  </a:cubicBezTo>
                  <a:cubicBezTo>
                    <a:pt x="9345" y="9032"/>
                    <a:pt x="9309" y="8880"/>
                    <a:pt x="9309" y="8702"/>
                  </a:cubicBezTo>
                  <a:cubicBezTo>
                    <a:pt x="9309" y="8309"/>
                    <a:pt x="9415" y="8030"/>
                    <a:pt x="9627" y="7862"/>
                  </a:cubicBezTo>
                  <a:cubicBezTo>
                    <a:pt x="9839" y="7696"/>
                    <a:pt x="10048" y="7612"/>
                    <a:pt x="10437" y="7612"/>
                  </a:cubicBezTo>
                  <a:cubicBezTo>
                    <a:pt x="10437" y="7612"/>
                    <a:pt x="10437" y="9837"/>
                    <a:pt x="10437" y="9837"/>
                  </a:cubicBezTo>
                  <a:close/>
                  <a:moveTo>
                    <a:pt x="12765" y="10727"/>
                  </a:moveTo>
                  <a:cubicBezTo>
                    <a:pt x="12527" y="10542"/>
                    <a:pt x="12253" y="10390"/>
                    <a:pt x="11944" y="10271"/>
                  </a:cubicBezTo>
                  <a:cubicBezTo>
                    <a:pt x="11634" y="10153"/>
                    <a:pt x="11410" y="10049"/>
                    <a:pt x="11085" y="9959"/>
                  </a:cubicBezTo>
                  <a:lnTo>
                    <a:pt x="11085" y="7612"/>
                  </a:lnTo>
                  <a:cubicBezTo>
                    <a:pt x="11474" y="7612"/>
                    <a:pt x="11665" y="7713"/>
                    <a:pt x="11841" y="7913"/>
                  </a:cubicBezTo>
                  <a:cubicBezTo>
                    <a:pt x="12017" y="8113"/>
                    <a:pt x="12113" y="8402"/>
                    <a:pt x="12127" y="8781"/>
                  </a:cubicBezTo>
                  <a:lnTo>
                    <a:pt x="13359" y="8781"/>
                  </a:lnTo>
                  <a:cubicBezTo>
                    <a:pt x="13359" y="8417"/>
                    <a:pt x="13295" y="8098"/>
                    <a:pt x="13170" y="7824"/>
                  </a:cubicBezTo>
                  <a:cubicBezTo>
                    <a:pt x="13043" y="7550"/>
                    <a:pt x="12875" y="7323"/>
                    <a:pt x="12662" y="7145"/>
                  </a:cubicBezTo>
                  <a:cubicBezTo>
                    <a:pt x="12449" y="6967"/>
                    <a:pt x="12200" y="6833"/>
                    <a:pt x="11911" y="6744"/>
                  </a:cubicBezTo>
                  <a:cubicBezTo>
                    <a:pt x="11623" y="6656"/>
                    <a:pt x="11410" y="6611"/>
                    <a:pt x="11085" y="6611"/>
                  </a:cubicBezTo>
                  <a:lnTo>
                    <a:pt x="11085" y="5881"/>
                  </a:lnTo>
                  <a:lnTo>
                    <a:pt x="10437" y="5881"/>
                  </a:lnTo>
                  <a:lnTo>
                    <a:pt x="10437" y="6611"/>
                  </a:lnTo>
                  <a:cubicBezTo>
                    <a:pt x="10113" y="6611"/>
                    <a:pt x="9895" y="6659"/>
                    <a:pt x="9600" y="6756"/>
                  </a:cubicBezTo>
                  <a:cubicBezTo>
                    <a:pt x="9305" y="6852"/>
                    <a:pt x="9044" y="6991"/>
                    <a:pt x="8817" y="7173"/>
                  </a:cubicBezTo>
                  <a:cubicBezTo>
                    <a:pt x="8590" y="7355"/>
                    <a:pt x="8410" y="7581"/>
                    <a:pt x="8277" y="7852"/>
                  </a:cubicBezTo>
                  <a:cubicBezTo>
                    <a:pt x="8144" y="8122"/>
                    <a:pt x="8077" y="8436"/>
                    <a:pt x="8077" y="8791"/>
                  </a:cubicBezTo>
                  <a:cubicBezTo>
                    <a:pt x="8077" y="9199"/>
                    <a:pt x="8150" y="9541"/>
                    <a:pt x="8293" y="9815"/>
                  </a:cubicBezTo>
                  <a:cubicBezTo>
                    <a:pt x="8438" y="10089"/>
                    <a:pt x="8626" y="10317"/>
                    <a:pt x="8860" y="10499"/>
                  </a:cubicBezTo>
                  <a:cubicBezTo>
                    <a:pt x="9094" y="10681"/>
                    <a:pt x="9357" y="10829"/>
                    <a:pt x="9649" y="10944"/>
                  </a:cubicBezTo>
                  <a:cubicBezTo>
                    <a:pt x="9940" y="11059"/>
                    <a:pt x="10142" y="11157"/>
                    <a:pt x="10437" y="11239"/>
                  </a:cubicBezTo>
                  <a:lnTo>
                    <a:pt x="10437" y="13931"/>
                  </a:lnTo>
                  <a:cubicBezTo>
                    <a:pt x="9940" y="13916"/>
                    <a:pt x="9676" y="13768"/>
                    <a:pt x="9460" y="13486"/>
                  </a:cubicBezTo>
                  <a:cubicBezTo>
                    <a:pt x="9244" y="13204"/>
                    <a:pt x="9139" y="12818"/>
                    <a:pt x="9147" y="12329"/>
                  </a:cubicBezTo>
                  <a:lnTo>
                    <a:pt x="7915" y="12329"/>
                  </a:lnTo>
                  <a:cubicBezTo>
                    <a:pt x="7908" y="12744"/>
                    <a:pt x="7967" y="13111"/>
                    <a:pt x="8094" y="13430"/>
                  </a:cubicBezTo>
                  <a:cubicBezTo>
                    <a:pt x="8220" y="13749"/>
                    <a:pt x="8397" y="14018"/>
                    <a:pt x="8628" y="14236"/>
                  </a:cubicBezTo>
                  <a:cubicBezTo>
                    <a:pt x="8858" y="14455"/>
                    <a:pt x="9136" y="14624"/>
                    <a:pt x="9460" y="14743"/>
                  </a:cubicBezTo>
                  <a:cubicBezTo>
                    <a:pt x="9784" y="14861"/>
                    <a:pt x="10048" y="14924"/>
                    <a:pt x="10437" y="14932"/>
                  </a:cubicBezTo>
                  <a:lnTo>
                    <a:pt x="10437" y="15692"/>
                  </a:lnTo>
                  <a:lnTo>
                    <a:pt x="11085" y="15692"/>
                  </a:lnTo>
                  <a:lnTo>
                    <a:pt x="11085" y="14932"/>
                  </a:lnTo>
                  <a:cubicBezTo>
                    <a:pt x="11446" y="14917"/>
                    <a:pt x="11688" y="14856"/>
                    <a:pt x="11998" y="14748"/>
                  </a:cubicBezTo>
                  <a:cubicBezTo>
                    <a:pt x="12307" y="14641"/>
                    <a:pt x="12578" y="14485"/>
                    <a:pt x="12808" y="14281"/>
                  </a:cubicBezTo>
                  <a:cubicBezTo>
                    <a:pt x="13038" y="14077"/>
                    <a:pt x="13220" y="13821"/>
                    <a:pt x="13353" y="13513"/>
                  </a:cubicBezTo>
                  <a:cubicBezTo>
                    <a:pt x="13486" y="13206"/>
                    <a:pt x="13553" y="12844"/>
                    <a:pt x="13553" y="12429"/>
                  </a:cubicBezTo>
                  <a:cubicBezTo>
                    <a:pt x="13553" y="12028"/>
                    <a:pt x="13481" y="11691"/>
                    <a:pt x="13337" y="11417"/>
                  </a:cubicBezTo>
                  <a:cubicBezTo>
                    <a:pt x="13193" y="11142"/>
                    <a:pt x="13002" y="10912"/>
                    <a:pt x="12765" y="1072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59" name="Trapecio 58">
              <a:extLst>
                <a:ext uri="{FF2B5EF4-FFF2-40B4-BE49-F238E27FC236}">
                  <a16:creationId xmlns:a16="http://schemas.microsoft.com/office/drawing/2014/main" id="{E8BF6A09-A9D1-4046-AD23-250D5C77E6E8}"/>
                </a:ext>
              </a:extLst>
            </p:cNvPr>
            <p:cNvSpPr/>
            <p:nvPr/>
          </p:nvSpPr>
          <p:spPr>
            <a:xfrm rot="2021866">
              <a:off x="4943402" y="5293947"/>
              <a:ext cx="2126675" cy="799524"/>
            </a:xfrm>
            <a:custGeom>
              <a:avLst/>
              <a:gdLst>
                <a:gd name="connsiteX0" fmla="*/ 0 w 2161375"/>
                <a:gd name="connsiteY0" fmla="*/ 904695 h 904695"/>
                <a:gd name="connsiteX1" fmla="*/ 244141 w 2161375"/>
                <a:gd name="connsiteY1" fmla="*/ 0 h 904695"/>
                <a:gd name="connsiteX2" fmla="*/ 1917234 w 2161375"/>
                <a:gd name="connsiteY2" fmla="*/ 0 h 904695"/>
                <a:gd name="connsiteX3" fmla="*/ 2161375 w 2161375"/>
                <a:gd name="connsiteY3" fmla="*/ 904695 h 904695"/>
                <a:gd name="connsiteX4" fmla="*/ 0 w 2161375"/>
                <a:gd name="connsiteY4" fmla="*/ 904695 h 904695"/>
                <a:gd name="connsiteX0" fmla="*/ 88720 w 1917234"/>
                <a:gd name="connsiteY0" fmla="*/ 902537 h 904695"/>
                <a:gd name="connsiteX1" fmla="*/ 0 w 1917234"/>
                <a:gd name="connsiteY1" fmla="*/ 0 h 904695"/>
                <a:gd name="connsiteX2" fmla="*/ 1673093 w 1917234"/>
                <a:gd name="connsiteY2" fmla="*/ 0 h 904695"/>
                <a:gd name="connsiteX3" fmla="*/ 1917234 w 1917234"/>
                <a:gd name="connsiteY3" fmla="*/ 904695 h 904695"/>
                <a:gd name="connsiteX4" fmla="*/ 88720 w 1917234"/>
                <a:gd name="connsiteY4" fmla="*/ 902537 h 904695"/>
                <a:gd name="connsiteX0" fmla="*/ 0 w 1828514"/>
                <a:gd name="connsiteY0" fmla="*/ 905723 h 907881"/>
                <a:gd name="connsiteX1" fmla="*/ 32801 w 1828514"/>
                <a:gd name="connsiteY1" fmla="*/ 0 h 907881"/>
                <a:gd name="connsiteX2" fmla="*/ 1584373 w 1828514"/>
                <a:gd name="connsiteY2" fmla="*/ 3186 h 907881"/>
                <a:gd name="connsiteX3" fmla="*/ 1828514 w 1828514"/>
                <a:gd name="connsiteY3" fmla="*/ 907881 h 907881"/>
                <a:gd name="connsiteX4" fmla="*/ 0 w 1828514"/>
                <a:gd name="connsiteY4" fmla="*/ 905723 h 907881"/>
                <a:gd name="connsiteX0" fmla="*/ 0 w 1828514"/>
                <a:gd name="connsiteY0" fmla="*/ 905723 h 907881"/>
                <a:gd name="connsiteX1" fmla="*/ 32801 w 1828514"/>
                <a:gd name="connsiteY1" fmla="*/ 0 h 907881"/>
                <a:gd name="connsiteX2" fmla="*/ 1621005 w 1828514"/>
                <a:gd name="connsiteY2" fmla="*/ 3181 h 907881"/>
                <a:gd name="connsiteX3" fmla="*/ 1828514 w 1828514"/>
                <a:gd name="connsiteY3" fmla="*/ 907881 h 907881"/>
                <a:gd name="connsiteX4" fmla="*/ 0 w 1828514"/>
                <a:gd name="connsiteY4" fmla="*/ 905723 h 907881"/>
                <a:gd name="connsiteX0" fmla="*/ 0 w 2125781"/>
                <a:gd name="connsiteY0" fmla="*/ 905723 h 905723"/>
                <a:gd name="connsiteX1" fmla="*/ 32801 w 2125781"/>
                <a:gd name="connsiteY1" fmla="*/ 0 h 905723"/>
                <a:gd name="connsiteX2" fmla="*/ 1621005 w 2125781"/>
                <a:gd name="connsiteY2" fmla="*/ 3181 h 905723"/>
                <a:gd name="connsiteX3" fmla="*/ 2125781 w 2125781"/>
                <a:gd name="connsiteY3" fmla="*/ 767651 h 905723"/>
                <a:gd name="connsiteX4" fmla="*/ 0 w 2125781"/>
                <a:gd name="connsiteY4" fmla="*/ 905723 h 905723"/>
                <a:gd name="connsiteX0" fmla="*/ 0 w 2131416"/>
                <a:gd name="connsiteY0" fmla="*/ 905723 h 905723"/>
                <a:gd name="connsiteX1" fmla="*/ 32801 w 2131416"/>
                <a:gd name="connsiteY1" fmla="*/ 0 h 905723"/>
                <a:gd name="connsiteX2" fmla="*/ 1621005 w 2131416"/>
                <a:gd name="connsiteY2" fmla="*/ 3181 h 905723"/>
                <a:gd name="connsiteX3" fmla="*/ 2131416 w 2131416"/>
                <a:gd name="connsiteY3" fmla="*/ 766945 h 905723"/>
                <a:gd name="connsiteX4" fmla="*/ 0 w 2131416"/>
                <a:gd name="connsiteY4" fmla="*/ 905723 h 905723"/>
                <a:gd name="connsiteX0" fmla="*/ 0 w 2126675"/>
                <a:gd name="connsiteY0" fmla="*/ 799524 h 799524"/>
                <a:gd name="connsiteX1" fmla="*/ 28060 w 2126675"/>
                <a:gd name="connsiteY1" fmla="*/ 0 h 799524"/>
                <a:gd name="connsiteX2" fmla="*/ 1616264 w 2126675"/>
                <a:gd name="connsiteY2" fmla="*/ 3181 h 799524"/>
                <a:gd name="connsiteX3" fmla="*/ 2126675 w 2126675"/>
                <a:gd name="connsiteY3" fmla="*/ 766945 h 799524"/>
                <a:gd name="connsiteX4" fmla="*/ 0 w 2126675"/>
                <a:gd name="connsiteY4" fmla="*/ 799524 h 79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6675" h="799524">
                  <a:moveTo>
                    <a:pt x="0" y="799524"/>
                  </a:moveTo>
                  <a:lnTo>
                    <a:pt x="28060" y="0"/>
                  </a:lnTo>
                  <a:lnTo>
                    <a:pt x="1616264" y="3181"/>
                  </a:lnTo>
                  <a:lnTo>
                    <a:pt x="2126675" y="766945"/>
                  </a:lnTo>
                  <a:lnTo>
                    <a:pt x="0" y="79952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cio 58">
              <a:extLst>
                <a:ext uri="{FF2B5EF4-FFF2-40B4-BE49-F238E27FC236}">
                  <a16:creationId xmlns:a16="http://schemas.microsoft.com/office/drawing/2014/main" id="{8FDE81C4-BBB7-4084-A09D-7448631715D5}"/>
                </a:ext>
              </a:extLst>
            </p:cNvPr>
            <p:cNvSpPr/>
            <p:nvPr/>
          </p:nvSpPr>
          <p:spPr>
            <a:xfrm rot="19578134" flipH="1">
              <a:off x="6304879" y="5181849"/>
              <a:ext cx="2510059" cy="913308"/>
            </a:xfrm>
            <a:custGeom>
              <a:avLst/>
              <a:gdLst>
                <a:gd name="connsiteX0" fmla="*/ 0 w 2161375"/>
                <a:gd name="connsiteY0" fmla="*/ 904695 h 904695"/>
                <a:gd name="connsiteX1" fmla="*/ 244141 w 2161375"/>
                <a:gd name="connsiteY1" fmla="*/ 0 h 904695"/>
                <a:gd name="connsiteX2" fmla="*/ 1917234 w 2161375"/>
                <a:gd name="connsiteY2" fmla="*/ 0 h 904695"/>
                <a:gd name="connsiteX3" fmla="*/ 2161375 w 2161375"/>
                <a:gd name="connsiteY3" fmla="*/ 904695 h 904695"/>
                <a:gd name="connsiteX4" fmla="*/ 0 w 2161375"/>
                <a:gd name="connsiteY4" fmla="*/ 904695 h 904695"/>
                <a:gd name="connsiteX0" fmla="*/ 88720 w 1917234"/>
                <a:gd name="connsiteY0" fmla="*/ 902537 h 904695"/>
                <a:gd name="connsiteX1" fmla="*/ 0 w 1917234"/>
                <a:gd name="connsiteY1" fmla="*/ 0 h 904695"/>
                <a:gd name="connsiteX2" fmla="*/ 1673093 w 1917234"/>
                <a:gd name="connsiteY2" fmla="*/ 0 h 904695"/>
                <a:gd name="connsiteX3" fmla="*/ 1917234 w 1917234"/>
                <a:gd name="connsiteY3" fmla="*/ 904695 h 904695"/>
                <a:gd name="connsiteX4" fmla="*/ 88720 w 1917234"/>
                <a:gd name="connsiteY4" fmla="*/ 902537 h 904695"/>
                <a:gd name="connsiteX0" fmla="*/ 0 w 1828514"/>
                <a:gd name="connsiteY0" fmla="*/ 905723 h 907881"/>
                <a:gd name="connsiteX1" fmla="*/ 32801 w 1828514"/>
                <a:gd name="connsiteY1" fmla="*/ 0 h 907881"/>
                <a:gd name="connsiteX2" fmla="*/ 1584373 w 1828514"/>
                <a:gd name="connsiteY2" fmla="*/ 3186 h 907881"/>
                <a:gd name="connsiteX3" fmla="*/ 1828514 w 1828514"/>
                <a:gd name="connsiteY3" fmla="*/ 907881 h 907881"/>
                <a:gd name="connsiteX4" fmla="*/ 0 w 1828514"/>
                <a:gd name="connsiteY4" fmla="*/ 905723 h 907881"/>
                <a:gd name="connsiteX0" fmla="*/ 0 w 1828514"/>
                <a:gd name="connsiteY0" fmla="*/ 905723 h 907881"/>
                <a:gd name="connsiteX1" fmla="*/ 32801 w 1828514"/>
                <a:gd name="connsiteY1" fmla="*/ 0 h 907881"/>
                <a:gd name="connsiteX2" fmla="*/ 1621005 w 1828514"/>
                <a:gd name="connsiteY2" fmla="*/ 3181 h 907881"/>
                <a:gd name="connsiteX3" fmla="*/ 1828514 w 1828514"/>
                <a:gd name="connsiteY3" fmla="*/ 907881 h 907881"/>
                <a:gd name="connsiteX4" fmla="*/ 0 w 1828514"/>
                <a:gd name="connsiteY4" fmla="*/ 905723 h 907881"/>
                <a:gd name="connsiteX0" fmla="*/ 0 w 2125781"/>
                <a:gd name="connsiteY0" fmla="*/ 905723 h 905723"/>
                <a:gd name="connsiteX1" fmla="*/ 32801 w 2125781"/>
                <a:gd name="connsiteY1" fmla="*/ 0 h 905723"/>
                <a:gd name="connsiteX2" fmla="*/ 1621005 w 2125781"/>
                <a:gd name="connsiteY2" fmla="*/ 3181 h 905723"/>
                <a:gd name="connsiteX3" fmla="*/ 2125781 w 2125781"/>
                <a:gd name="connsiteY3" fmla="*/ 767651 h 905723"/>
                <a:gd name="connsiteX4" fmla="*/ 0 w 2125781"/>
                <a:gd name="connsiteY4" fmla="*/ 905723 h 905723"/>
                <a:gd name="connsiteX0" fmla="*/ 0 w 2131416"/>
                <a:gd name="connsiteY0" fmla="*/ 905723 h 905723"/>
                <a:gd name="connsiteX1" fmla="*/ 32801 w 2131416"/>
                <a:gd name="connsiteY1" fmla="*/ 0 h 905723"/>
                <a:gd name="connsiteX2" fmla="*/ 1621005 w 2131416"/>
                <a:gd name="connsiteY2" fmla="*/ 3181 h 905723"/>
                <a:gd name="connsiteX3" fmla="*/ 2131416 w 2131416"/>
                <a:gd name="connsiteY3" fmla="*/ 766945 h 905723"/>
                <a:gd name="connsiteX4" fmla="*/ 0 w 2131416"/>
                <a:gd name="connsiteY4" fmla="*/ 905723 h 905723"/>
                <a:gd name="connsiteX0" fmla="*/ 0 w 2126675"/>
                <a:gd name="connsiteY0" fmla="*/ 799524 h 799524"/>
                <a:gd name="connsiteX1" fmla="*/ 28060 w 2126675"/>
                <a:gd name="connsiteY1" fmla="*/ 0 h 799524"/>
                <a:gd name="connsiteX2" fmla="*/ 1616264 w 2126675"/>
                <a:gd name="connsiteY2" fmla="*/ 3181 h 799524"/>
                <a:gd name="connsiteX3" fmla="*/ 2126675 w 2126675"/>
                <a:gd name="connsiteY3" fmla="*/ 766945 h 799524"/>
                <a:gd name="connsiteX4" fmla="*/ 0 w 2126675"/>
                <a:gd name="connsiteY4" fmla="*/ 799524 h 799524"/>
                <a:gd name="connsiteX0" fmla="*/ 0 w 2135053"/>
                <a:gd name="connsiteY0" fmla="*/ 799524 h 799524"/>
                <a:gd name="connsiteX1" fmla="*/ 28060 w 2135053"/>
                <a:gd name="connsiteY1" fmla="*/ 0 h 799524"/>
                <a:gd name="connsiteX2" fmla="*/ 1616264 w 2135053"/>
                <a:gd name="connsiteY2" fmla="*/ 3181 h 799524"/>
                <a:gd name="connsiteX3" fmla="*/ 2135053 w 2135053"/>
                <a:gd name="connsiteY3" fmla="*/ 767472 h 799524"/>
                <a:gd name="connsiteX4" fmla="*/ 0 w 2135053"/>
                <a:gd name="connsiteY4" fmla="*/ 799524 h 799524"/>
                <a:gd name="connsiteX0" fmla="*/ 0 w 2135053"/>
                <a:gd name="connsiteY0" fmla="*/ 799524 h 799524"/>
                <a:gd name="connsiteX1" fmla="*/ 28060 w 2135053"/>
                <a:gd name="connsiteY1" fmla="*/ 0 h 799524"/>
                <a:gd name="connsiteX2" fmla="*/ 1689337 w 2135053"/>
                <a:gd name="connsiteY2" fmla="*/ 14264 h 799524"/>
                <a:gd name="connsiteX3" fmla="*/ 2135053 w 2135053"/>
                <a:gd name="connsiteY3" fmla="*/ 767472 h 799524"/>
                <a:gd name="connsiteX4" fmla="*/ 0 w 2135053"/>
                <a:gd name="connsiteY4" fmla="*/ 799524 h 799524"/>
                <a:gd name="connsiteX0" fmla="*/ 0 w 2133656"/>
                <a:gd name="connsiteY0" fmla="*/ 799524 h 799524"/>
                <a:gd name="connsiteX1" fmla="*/ 28060 w 2133656"/>
                <a:gd name="connsiteY1" fmla="*/ 0 h 799524"/>
                <a:gd name="connsiteX2" fmla="*/ 1689337 w 2133656"/>
                <a:gd name="connsiteY2" fmla="*/ 14264 h 799524"/>
                <a:gd name="connsiteX3" fmla="*/ 2133656 w 2133656"/>
                <a:gd name="connsiteY3" fmla="*/ 768529 h 799524"/>
                <a:gd name="connsiteX4" fmla="*/ 0 w 2133656"/>
                <a:gd name="connsiteY4" fmla="*/ 799524 h 799524"/>
                <a:gd name="connsiteX0" fmla="*/ 0 w 2141569"/>
                <a:gd name="connsiteY0" fmla="*/ 799524 h 799524"/>
                <a:gd name="connsiteX1" fmla="*/ 28060 w 2141569"/>
                <a:gd name="connsiteY1" fmla="*/ 0 h 799524"/>
                <a:gd name="connsiteX2" fmla="*/ 1689337 w 2141569"/>
                <a:gd name="connsiteY2" fmla="*/ 14264 h 799524"/>
                <a:gd name="connsiteX3" fmla="*/ 2141569 w 2141569"/>
                <a:gd name="connsiteY3" fmla="*/ 771698 h 799524"/>
                <a:gd name="connsiteX4" fmla="*/ 0 w 2141569"/>
                <a:gd name="connsiteY4" fmla="*/ 799524 h 799524"/>
                <a:gd name="connsiteX0" fmla="*/ 0 w 2141569"/>
                <a:gd name="connsiteY0" fmla="*/ 799524 h 799524"/>
                <a:gd name="connsiteX1" fmla="*/ 28060 w 2141569"/>
                <a:gd name="connsiteY1" fmla="*/ 0 h 799524"/>
                <a:gd name="connsiteX2" fmla="*/ 1690733 w 2141569"/>
                <a:gd name="connsiteY2" fmla="*/ 6338 h 799524"/>
                <a:gd name="connsiteX3" fmla="*/ 2141569 w 2141569"/>
                <a:gd name="connsiteY3" fmla="*/ 771698 h 799524"/>
                <a:gd name="connsiteX4" fmla="*/ 0 w 2141569"/>
                <a:gd name="connsiteY4" fmla="*/ 799524 h 799524"/>
                <a:gd name="connsiteX0" fmla="*/ 0 w 2177868"/>
                <a:gd name="connsiteY0" fmla="*/ 840741 h 840741"/>
                <a:gd name="connsiteX1" fmla="*/ 64359 w 2177868"/>
                <a:gd name="connsiteY1" fmla="*/ 0 h 840741"/>
                <a:gd name="connsiteX2" fmla="*/ 1727032 w 2177868"/>
                <a:gd name="connsiteY2" fmla="*/ 6338 h 840741"/>
                <a:gd name="connsiteX3" fmla="*/ 2177868 w 2177868"/>
                <a:gd name="connsiteY3" fmla="*/ 771698 h 840741"/>
                <a:gd name="connsiteX4" fmla="*/ 0 w 2177868"/>
                <a:gd name="connsiteY4" fmla="*/ 840741 h 840741"/>
                <a:gd name="connsiteX0" fmla="*/ 0 w 2177868"/>
                <a:gd name="connsiteY0" fmla="*/ 840744 h 840744"/>
                <a:gd name="connsiteX1" fmla="*/ 80494 w 2177868"/>
                <a:gd name="connsiteY1" fmla="*/ 0 h 840744"/>
                <a:gd name="connsiteX2" fmla="*/ 1727032 w 2177868"/>
                <a:gd name="connsiteY2" fmla="*/ 6341 h 840744"/>
                <a:gd name="connsiteX3" fmla="*/ 2177868 w 2177868"/>
                <a:gd name="connsiteY3" fmla="*/ 771701 h 840744"/>
                <a:gd name="connsiteX4" fmla="*/ 0 w 2177868"/>
                <a:gd name="connsiteY4" fmla="*/ 840744 h 840744"/>
                <a:gd name="connsiteX0" fmla="*/ 0 w 2177868"/>
                <a:gd name="connsiteY0" fmla="*/ 834403 h 834403"/>
                <a:gd name="connsiteX1" fmla="*/ 18450 w 2177868"/>
                <a:gd name="connsiteY1" fmla="*/ 107791 h 834403"/>
                <a:gd name="connsiteX2" fmla="*/ 1727032 w 2177868"/>
                <a:gd name="connsiteY2" fmla="*/ 0 h 834403"/>
                <a:gd name="connsiteX3" fmla="*/ 2177868 w 2177868"/>
                <a:gd name="connsiteY3" fmla="*/ 765360 h 834403"/>
                <a:gd name="connsiteX4" fmla="*/ 0 w 2177868"/>
                <a:gd name="connsiteY4" fmla="*/ 834403 h 834403"/>
                <a:gd name="connsiteX0" fmla="*/ 0 w 2190271"/>
                <a:gd name="connsiteY0" fmla="*/ 904851 h 904851"/>
                <a:gd name="connsiteX1" fmla="*/ 30853 w 2190271"/>
                <a:gd name="connsiteY1" fmla="*/ 107791 h 904851"/>
                <a:gd name="connsiteX2" fmla="*/ 1739435 w 2190271"/>
                <a:gd name="connsiteY2" fmla="*/ 0 h 904851"/>
                <a:gd name="connsiteX3" fmla="*/ 2190271 w 2190271"/>
                <a:gd name="connsiteY3" fmla="*/ 765360 h 904851"/>
                <a:gd name="connsiteX4" fmla="*/ 0 w 2190271"/>
                <a:gd name="connsiteY4" fmla="*/ 904851 h 904851"/>
                <a:gd name="connsiteX0" fmla="*/ 0 w 2190271"/>
                <a:gd name="connsiteY0" fmla="*/ 904851 h 904851"/>
                <a:gd name="connsiteX1" fmla="*/ 54683 w 2190271"/>
                <a:gd name="connsiteY1" fmla="*/ 104406 h 904851"/>
                <a:gd name="connsiteX2" fmla="*/ 1739435 w 2190271"/>
                <a:gd name="connsiteY2" fmla="*/ 0 h 904851"/>
                <a:gd name="connsiteX3" fmla="*/ 2190271 w 2190271"/>
                <a:gd name="connsiteY3" fmla="*/ 765360 h 904851"/>
                <a:gd name="connsiteX4" fmla="*/ 0 w 2190271"/>
                <a:gd name="connsiteY4" fmla="*/ 904851 h 904851"/>
                <a:gd name="connsiteX0" fmla="*/ 0 w 2211121"/>
                <a:gd name="connsiteY0" fmla="*/ 913308 h 913308"/>
                <a:gd name="connsiteX1" fmla="*/ 75533 w 2211121"/>
                <a:gd name="connsiteY1" fmla="*/ 104406 h 913308"/>
                <a:gd name="connsiteX2" fmla="*/ 1760285 w 2211121"/>
                <a:gd name="connsiteY2" fmla="*/ 0 h 913308"/>
                <a:gd name="connsiteX3" fmla="*/ 2211121 w 2211121"/>
                <a:gd name="connsiteY3" fmla="*/ 765360 h 913308"/>
                <a:gd name="connsiteX4" fmla="*/ 0 w 2211121"/>
                <a:gd name="connsiteY4" fmla="*/ 913308 h 913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1121" h="913308">
                  <a:moveTo>
                    <a:pt x="0" y="913308"/>
                  </a:moveTo>
                  <a:lnTo>
                    <a:pt x="75533" y="104406"/>
                  </a:lnTo>
                  <a:lnTo>
                    <a:pt x="1760285" y="0"/>
                  </a:lnTo>
                  <a:lnTo>
                    <a:pt x="2211121" y="765360"/>
                  </a:lnTo>
                  <a:lnTo>
                    <a:pt x="0" y="9133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5">
              <a:extLst>
                <a:ext uri="{FF2B5EF4-FFF2-40B4-BE49-F238E27FC236}">
                  <a16:creationId xmlns:a16="http://schemas.microsoft.com/office/drawing/2014/main" id="{43B3C6AF-E316-4A14-AFAF-AE2C510C775F}"/>
                </a:ext>
              </a:extLst>
            </p:cNvPr>
            <p:cNvSpPr txBox="1"/>
            <p:nvPr/>
          </p:nvSpPr>
          <p:spPr>
            <a:xfrm>
              <a:off x="7259392" y="5315507"/>
              <a:ext cx="684804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  <a:endPara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  <p:sp>
          <p:nvSpPr>
            <p:cNvPr id="84" name="Shape 2804">
              <a:extLst>
                <a:ext uri="{FF2B5EF4-FFF2-40B4-BE49-F238E27FC236}">
                  <a16:creationId xmlns:a16="http://schemas.microsoft.com/office/drawing/2014/main" id="{E8A1E403-6553-4EEA-8E37-6D1E7C9FCC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559537" y="5435987"/>
              <a:ext cx="558655" cy="304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393" y="11057"/>
                  </a:moveTo>
                  <a:lnTo>
                    <a:pt x="10114" y="13116"/>
                  </a:lnTo>
                  <a:cubicBezTo>
                    <a:pt x="10458" y="13273"/>
                    <a:pt x="11518" y="13902"/>
                    <a:pt x="11675" y="12740"/>
                  </a:cubicBezTo>
                  <a:cubicBezTo>
                    <a:pt x="11839" y="11528"/>
                    <a:pt x="10736" y="11215"/>
                    <a:pt x="10393" y="11057"/>
                  </a:cubicBezTo>
                  <a:moveTo>
                    <a:pt x="10772" y="8246"/>
                  </a:moveTo>
                  <a:lnTo>
                    <a:pt x="10520" y="10114"/>
                  </a:lnTo>
                  <a:cubicBezTo>
                    <a:pt x="10806" y="10246"/>
                    <a:pt x="11689" y="10782"/>
                    <a:pt x="11832" y="9726"/>
                  </a:cubicBezTo>
                  <a:cubicBezTo>
                    <a:pt x="11981" y="8623"/>
                    <a:pt x="11059" y="8378"/>
                    <a:pt x="10772" y="8246"/>
                  </a:cubicBezTo>
                  <a:moveTo>
                    <a:pt x="12833" y="9742"/>
                  </a:moveTo>
                  <a:cubicBezTo>
                    <a:pt x="12767" y="10572"/>
                    <a:pt x="12517" y="10974"/>
                    <a:pt x="12186" y="11116"/>
                  </a:cubicBezTo>
                  <a:cubicBezTo>
                    <a:pt x="12641" y="11552"/>
                    <a:pt x="12872" y="12224"/>
                    <a:pt x="12652" y="13386"/>
                  </a:cubicBezTo>
                  <a:cubicBezTo>
                    <a:pt x="12378" y="14828"/>
                    <a:pt x="11728" y="14950"/>
                    <a:pt x="10863" y="14648"/>
                  </a:cubicBezTo>
                  <a:lnTo>
                    <a:pt x="10653" y="16200"/>
                  </a:lnTo>
                  <a:lnTo>
                    <a:pt x="10146" y="15966"/>
                  </a:lnTo>
                  <a:lnTo>
                    <a:pt x="10353" y="14435"/>
                  </a:lnTo>
                  <a:cubicBezTo>
                    <a:pt x="10222" y="14376"/>
                    <a:pt x="10088" y="14311"/>
                    <a:pt x="9949" y="14242"/>
                  </a:cubicBezTo>
                  <a:lnTo>
                    <a:pt x="9741" y="15780"/>
                  </a:lnTo>
                  <a:lnTo>
                    <a:pt x="9235" y="15548"/>
                  </a:lnTo>
                  <a:lnTo>
                    <a:pt x="9444" y="13993"/>
                  </a:lnTo>
                  <a:cubicBezTo>
                    <a:pt x="9326" y="13936"/>
                    <a:pt x="9206" y="13877"/>
                    <a:pt x="9083" y="13820"/>
                  </a:cubicBezTo>
                  <a:lnTo>
                    <a:pt x="8423" y="13517"/>
                  </a:lnTo>
                  <a:lnTo>
                    <a:pt x="8675" y="12446"/>
                  </a:lnTo>
                  <a:cubicBezTo>
                    <a:pt x="8675" y="12446"/>
                    <a:pt x="9049" y="12629"/>
                    <a:pt x="9043" y="12615"/>
                  </a:cubicBezTo>
                  <a:cubicBezTo>
                    <a:pt x="9187" y="12681"/>
                    <a:pt x="9251" y="12509"/>
                    <a:pt x="9276" y="12393"/>
                  </a:cubicBezTo>
                  <a:lnTo>
                    <a:pt x="9607" y="9940"/>
                  </a:lnTo>
                  <a:cubicBezTo>
                    <a:pt x="9626" y="9949"/>
                    <a:pt x="9644" y="9957"/>
                    <a:pt x="9661" y="9965"/>
                  </a:cubicBezTo>
                  <a:cubicBezTo>
                    <a:pt x="9641" y="9950"/>
                    <a:pt x="9623" y="9940"/>
                    <a:pt x="9608" y="9933"/>
                  </a:cubicBezTo>
                  <a:lnTo>
                    <a:pt x="9845" y="8183"/>
                  </a:lnTo>
                  <a:cubicBezTo>
                    <a:pt x="9851" y="7984"/>
                    <a:pt x="9814" y="7733"/>
                    <a:pt x="9608" y="7639"/>
                  </a:cubicBezTo>
                  <a:cubicBezTo>
                    <a:pt x="9616" y="7629"/>
                    <a:pt x="9240" y="7469"/>
                    <a:pt x="9240" y="7469"/>
                  </a:cubicBezTo>
                  <a:lnTo>
                    <a:pt x="9375" y="6471"/>
                  </a:lnTo>
                  <a:lnTo>
                    <a:pt x="10074" y="6793"/>
                  </a:lnTo>
                  <a:lnTo>
                    <a:pt x="10074" y="6798"/>
                  </a:lnTo>
                  <a:cubicBezTo>
                    <a:pt x="10179" y="6845"/>
                    <a:pt x="10288" y="6892"/>
                    <a:pt x="10398" y="6937"/>
                  </a:cubicBezTo>
                  <a:lnTo>
                    <a:pt x="10606" y="5401"/>
                  </a:lnTo>
                  <a:lnTo>
                    <a:pt x="11113" y="5634"/>
                  </a:lnTo>
                  <a:lnTo>
                    <a:pt x="10909" y="7140"/>
                  </a:lnTo>
                  <a:cubicBezTo>
                    <a:pt x="11045" y="7197"/>
                    <a:pt x="11182" y="7255"/>
                    <a:pt x="11315" y="7317"/>
                  </a:cubicBezTo>
                  <a:lnTo>
                    <a:pt x="11517" y="5821"/>
                  </a:lnTo>
                  <a:lnTo>
                    <a:pt x="12025" y="6054"/>
                  </a:lnTo>
                  <a:lnTo>
                    <a:pt x="11817" y="7590"/>
                  </a:lnTo>
                  <a:cubicBezTo>
                    <a:pt x="12457" y="7998"/>
                    <a:pt x="12926" y="8607"/>
                    <a:pt x="12833" y="9742"/>
                  </a:cubicBezTo>
                  <a:moveTo>
                    <a:pt x="10800" y="3600"/>
                  </a:moveTo>
                  <a:cubicBezTo>
                    <a:pt x="8631" y="3600"/>
                    <a:pt x="6873" y="6824"/>
                    <a:pt x="6873" y="10800"/>
                  </a:cubicBezTo>
                  <a:cubicBezTo>
                    <a:pt x="6873" y="14777"/>
                    <a:pt x="8631" y="18000"/>
                    <a:pt x="10800" y="18000"/>
                  </a:cubicBezTo>
                  <a:cubicBezTo>
                    <a:pt x="12969" y="18000"/>
                    <a:pt x="14727" y="14777"/>
                    <a:pt x="14727" y="10800"/>
                  </a:cubicBezTo>
                  <a:cubicBezTo>
                    <a:pt x="14727" y="6824"/>
                    <a:pt x="12969" y="3600"/>
                    <a:pt x="10800" y="3600"/>
                  </a:cubicBezTo>
                  <a:moveTo>
                    <a:pt x="17182" y="16200"/>
                  </a:moveTo>
                  <a:lnTo>
                    <a:pt x="16200" y="16200"/>
                  </a:lnTo>
                  <a:cubicBezTo>
                    <a:pt x="15928" y="16200"/>
                    <a:pt x="15709" y="16603"/>
                    <a:pt x="15709" y="17100"/>
                  </a:cubicBezTo>
                  <a:cubicBezTo>
                    <a:pt x="15709" y="17598"/>
                    <a:pt x="15928" y="18000"/>
                    <a:pt x="16200" y="18000"/>
                  </a:cubicBezTo>
                  <a:lnTo>
                    <a:pt x="17182" y="18000"/>
                  </a:lnTo>
                  <a:cubicBezTo>
                    <a:pt x="17453" y="18000"/>
                    <a:pt x="17673" y="17598"/>
                    <a:pt x="17673" y="17100"/>
                  </a:cubicBezTo>
                  <a:cubicBezTo>
                    <a:pt x="17673" y="16603"/>
                    <a:pt x="17453" y="16200"/>
                    <a:pt x="17182" y="16200"/>
                  </a:cubicBezTo>
                  <a:moveTo>
                    <a:pt x="5400" y="3600"/>
                  </a:moveTo>
                  <a:lnTo>
                    <a:pt x="4418" y="3600"/>
                  </a:lnTo>
                  <a:cubicBezTo>
                    <a:pt x="4147" y="3600"/>
                    <a:pt x="3927" y="4003"/>
                    <a:pt x="3927" y="4500"/>
                  </a:cubicBezTo>
                  <a:cubicBezTo>
                    <a:pt x="3927" y="4998"/>
                    <a:pt x="4147" y="5400"/>
                    <a:pt x="4418" y="5400"/>
                  </a:cubicBezTo>
                  <a:lnTo>
                    <a:pt x="5400" y="5400"/>
                  </a:lnTo>
                  <a:cubicBezTo>
                    <a:pt x="5671" y="5400"/>
                    <a:pt x="5891" y="4998"/>
                    <a:pt x="5891" y="4500"/>
                  </a:cubicBezTo>
                  <a:cubicBezTo>
                    <a:pt x="5891" y="4003"/>
                    <a:pt x="5671" y="3600"/>
                    <a:pt x="5400" y="3600"/>
                  </a:cubicBezTo>
                  <a:moveTo>
                    <a:pt x="20127" y="3600"/>
                  </a:moveTo>
                  <a:cubicBezTo>
                    <a:pt x="19856" y="3600"/>
                    <a:pt x="19636" y="3198"/>
                    <a:pt x="19636" y="2700"/>
                  </a:cubicBezTo>
                  <a:cubicBezTo>
                    <a:pt x="19636" y="2203"/>
                    <a:pt x="19856" y="1800"/>
                    <a:pt x="20127" y="1800"/>
                  </a:cubicBezTo>
                  <a:cubicBezTo>
                    <a:pt x="20398" y="1800"/>
                    <a:pt x="20618" y="2203"/>
                    <a:pt x="20618" y="2700"/>
                  </a:cubicBezTo>
                  <a:cubicBezTo>
                    <a:pt x="20618" y="3198"/>
                    <a:pt x="20398" y="3600"/>
                    <a:pt x="20127" y="3600"/>
                  </a:cubicBezTo>
                  <a:moveTo>
                    <a:pt x="20618" y="16365"/>
                  </a:moveTo>
                  <a:cubicBezTo>
                    <a:pt x="20464" y="16265"/>
                    <a:pt x="20300" y="16200"/>
                    <a:pt x="20127" y="16200"/>
                  </a:cubicBezTo>
                  <a:cubicBezTo>
                    <a:pt x="19314" y="16200"/>
                    <a:pt x="18655" y="17410"/>
                    <a:pt x="18655" y="18900"/>
                  </a:cubicBezTo>
                  <a:cubicBezTo>
                    <a:pt x="18655" y="19217"/>
                    <a:pt x="18690" y="19518"/>
                    <a:pt x="18744" y="19800"/>
                  </a:cubicBezTo>
                  <a:lnTo>
                    <a:pt x="2855" y="19800"/>
                  </a:lnTo>
                  <a:cubicBezTo>
                    <a:pt x="2910" y="19518"/>
                    <a:pt x="2945" y="19217"/>
                    <a:pt x="2945" y="18900"/>
                  </a:cubicBezTo>
                  <a:cubicBezTo>
                    <a:pt x="2945" y="17410"/>
                    <a:pt x="2286" y="16200"/>
                    <a:pt x="1473" y="16200"/>
                  </a:cubicBezTo>
                  <a:cubicBezTo>
                    <a:pt x="1299" y="16200"/>
                    <a:pt x="1136" y="16265"/>
                    <a:pt x="982" y="16365"/>
                  </a:cubicBezTo>
                  <a:lnTo>
                    <a:pt x="982" y="5235"/>
                  </a:lnTo>
                  <a:cubicBezTo>
                    <a:pt x="1136" y="5336"/>
                    <a:pt x="1299" y="5400"/>
                    <a:pt x="1473" y="5400"/>
                  </a:cubicBezTo>
                  <a:cubicBezTo>
                    <a:pt x="2286" y="5400"/>
                    <a:pt x="2945" y="4192"/>
                    <a:pt x="2945" y="2700"/>
                  </a:cubicBezTo>
                  <a:cubicBezTo>
                    <a:pt x="2945" y="2383"/>
                    <a:pt x="2910" y="2083"/>
                    <a:pt x="2855" y="1800"/>
                  </a:cubicBezTo>
                  <a:lnTo>
                    <a:pt x="18744" y="1800"/>
                  </a:lnTo>
                  <a:cubicBezTo>
                    <a:pt x="18690" y="2083"/>
                    <a:pt x="18655" y="2383"/>
                    <a:pt x="18655" y="2700"/>
                  </a:cubicBezTo>
                  <a:cubicBezTo>
                    <a:pt x="18655" y="4192"/>
                    <a:pt x="19314" y="5400"/>
                    <a:pt x="20127" y="5400"/>
                  </a:cubicBezTo>
                  <a:cubicBezTo>
                    <a:pt x="20300" y="5400"/>
                    <a:pt x="20464" y="5336"/>
                    <a:pt x="20618" y="5235"/>
                  </a:cubicBezTo>
                  <a:cubicBezTo>
                    <a:pt x="20618" y="5235"/>
                    <a:pt x="20618" y="16365"/>
                    <a:pt x="20618" y="16365"/>
                  </a:cubicBezTo>
                  <a:close/>
                  <a:moveTo>
                    <a:pt x="20127" y="19800"/>
                  </a:moveTo>
                  <a:cubicBezTo>
                    <a:pt x="19856" y="19800"/>
                    <a:pt x="19636" y="19398"/>
                    <a:pt x="19636" y="18900"/>
                  </a:cubicBezTo>
                  <a:cubicBezTo>
                    <a:pt x="19636" y="18403"/>
                    <a:pt x="19856" y="18000"/>
                    <a:pt x="20127" y="18000"/>
                  </a:cubicBezTo>
                  <a:cubicBezTo>
                    <a:pt x="20398" y="18000"/>
                    <a:pt x="20618" y="18403"/>
                    <a:pt x="20618" y="18900"/>
                  </a:cubicBezTo>
                  <a:cubicBezTo>
                    <a:pt x="20618" y="19398"/>
                    <a:pt x="20398" y="19800"/>
                    <a:pt x="20127" y="19800"/>
                  </a:cubicBezTo>
                  <a:moveTo>
                    <a:pt x="1473" y="19800"/>
                  </a:moveTo>
                  <a:cubicBezTo>
                    <a:pt x="1201" y="19800"/>
                    <a:pt x="982" y="19398"/>
                    <a:pt x="982" y="18900"/>
                  </a:cubicBezTo>
                  <a:cubicBezTo>
                    <a:pt x="982" y="18403"/>
                    <a:pt x="1201" y="18000"/>
                    <a:pt x="1473" y="18000"/>
                  </a:cubicBezTo>
                  <a:cubicBezTo>
                    <a:pt x="1744" y="18000"/>
                    <a:pt x="1964" y="18403"/>
                    <a:pt x="1964" y="18900"/>
                  </a:cubicBezTo>
                  <a:cubicBezTo>
                    <a:pt x="1964" y="19398"/>
                    <a:pt x="1744" y="19800"/>
                    <a:pt x="1473" y="19800"/>
                  </a:cubicBezTo>
                  <a:moveTo>
                    <a:pt x="1473" y="1800"/>
                  </a:moveTo>
                  <a:cubicBezTo>
                    <a:pt x="1744" y="1800"/>
                    <a:pt x="1964" y="2203"/>
                    <a:pt x="1964" y="2700"/>
                  </a:cubicBezTo>
                  <a:cubicBezTo>
                    <a:pt x="1964" y="3198"/>
                    <a:pt x="1744" y="3600"/>
                    <a:pt x="1473" y="3600"/>
                  </a:cubicBezTo>
                  <a:cubicBezTo>
                    <a:pt x="1201" y="3600"/>
                    <a:pt x="982" y="3198"/>
                    <a:pt x="982" y="2700"/>
                  </a:cubicBezTo>
                  <a:cubicBezTo>
                    <a:pt x="982" y="2203"/>
                    <a:pt x="1201" y="1800"/>
                    <a:pt x="1473" y="1800"/>
                  </a:cubicBezTo>
                  <a:moveTo>
                    <a:pt x="20618" y="0"/>
                  </a:moveTo>
                  <a:lnTo>
                    <a:pt x="982" y="0"/>
                  </a:lnTo>
                  <a:cubicBezTo>
                    <a:pt x="439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439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794"/>
                    <a:pt x="21600" y="19800"/>
                  </a:cubicBezTo>
                  <a:lnTo>
                    <a:pt x="21600" y="1800"/>
                  </a:lnTo>
                  <a:cubicBezTo>
                    <a:pt x="21600" y="806"/>
                    <a:pt x="21160" y="0"/>
                    <a:pt x="20618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0F47AE18-AB8E-4225-A201-FCC96632E5F6}"/>
              </a:ext>
            </a:extLst>
          </p:cNvPr>
          <p:cNvGrpSpPr/>
          <p:nvPr/>
        </p:nvGrpSpPr>
        <p:grpSpPr>
          <a:xfrm>
            <a:off x="5291397" y="2695920"/>
            <a:ext cx="2482238" cy="2512738"/>
            <a:chOff x="5467228" y="2793743"/>
            <a:chExt cx="2696599" cy="251273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0E89AE5D-7113-4ACA-920F-52A0CC90C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739" y="2793743"/>
              <a:ext cx="1468088" cy="2512738"/>
            </a:xfrm>
            <a:custGeom>
              <a:avLst/>
              <a:gdLst>
                <a:gd name="T0" fmla="*/ 0 w 2323"/>
                <a:gd name="T1" fmla="*/ 3978 h 3979"/>
                <a:gd name="T2" fmla="*/ 0 w 2323"/>
                <a:gd name="T3" fmla="*/ 0 h 3979"/>
                <a:gd name="T4" fmla="*/ 2322 w 2323"/>
                <a:gd name="T5" fmla="*/ 2624 h 3979"/>
                <a:gd name="T6" fmla="*/ 0 w 2323"/>
                <a:gd name="T7" fmla="*/ 3978 h 3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3" h="3979">
                  <a:moveTo>
                    <a:pt x="0" y="3978"/>
                  </a:moveTo>
                  <a:lnTo>
                    <a:pt x="0" y="0"/>
                  </a:lnTo>
                  <a:lnTo>
                    <a:pt x="2322" y="2624"/>
                  </a:lnTo>
                  <a:lnTo>
                    <a:pt x="0" y="397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ACA8C402-6F76-4F62-A8E5-EFC1C675F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28" y="2793743"/>
              <a:ext cx="1231300" cy="2512738"/>
            </a:xfrm>
            <a:custGeom>
              <a:avLst/>
              <a:gdLst>
                <a:gd name="T0" fmla="*/ 1946 w 1947"/>
                <a:gd name="T1" fmla="*/ 0 h 3979"/>
                <a:gd name="T2" fmla="*/ 0 w 1947"/>
                <a:gd name="T3" fmla="*/ 2678 h 3979"/>
                <a:gd name="T4" fmla="*/ 1946 w 1947"/>
                <a:gd name="T5" fmla="*/ 3978 h 3979"/>
                <a:gd name="T6" fmla="*/ 1946 w 1947"/>
                <a:gd name="T7" fmla="*/ 0 h 3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7" h="3979">
                  <a:moveTo>
                    <a:pt x="1946" y="0"/>
                  </a:moveTo>
                  <a:lnTo>
                    <a:pt x="0" y="2678"/>
                  </a:lnTo>
                  <a:lnTo>
                    <a:pt x="1946" y="3978"/>
                  </a:lnTo>
                  <a:lnTo>
                    <a:pt x="1946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Box 35">
              <a:extLst>
                <a:ext uri="{FF2B5EF4-FFF2-40B4-BE49-F238E27FC236}">
                  <a16:creationId xmlns:a16="http://schemas.microsoft.com/office/drawing/2014/main" id="{96B10727-6A24-4C8F-9A6F-E7F25E260541}"/>
                </a:ext>
              </a:extLst>
            </p:cNvPr>
            <p:cNvSpPr txBox="1"/>
            <p:nvPr/>
          </p:nvSpPr>
          <p:spPr>
            <a:xfrm>
              <a:off x="6930953" y="4010482"/>
              <a:ext cx="598242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  <p:sp>
          <p:nvSpPr>
            <p:cNvPr id="48" name="Shape 2857">
              <a:extLst>
                <a:ext uri="{FF2B5EF4-FFF2-40B4-BE49-F238E27FC236}">
                  <a16:creationId xmlns:a16="http://schemas.microsoft.com/office/drawing/2014/main" id="{53887E5E-52BE-4629-AC96-4214D8DB01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02130" y="3927577"/>
              <a:ext cx="558655" cy="558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429" y="14128"/>
                  </a:moveTo>
                  <a:cubicBezTo>
                    <a:pt x="17041" y="13430"/>
                    <a:pt x="15777" y="12523"/>
                    <a:pt x="14684" y="11440"/>
                  </a:cubicBezTo>
                  <a:cubicBezTo>
                    <a:pt x="15214" y="10618"/>
                    <a:pt x="15664" y="9739"/>
                    <a:pt x="16034" y="8820"/>
                  </a:cubicBezTo>
                  <a:cubicBezTo>
                    <a:pt x="16089" y="8826"/>
                    <a:pt x="16143" y="8836"/>
                    <a:pt x="16200" y="8836"/>
                  </a:cubicBezTo>
                  <a:cubicBezTo>
                    <a:pt x="17013" y="8836"/>
                    <a:pt x="17673" y="8177"/>
                    <a:pt x="17673" y="7364"/>
                  </a:cubicBezTo>
                  <a:cubicBezTo>
                    <a:pt x="17673" y="6787"/>
                    <a:pt x="17339" y="6294"/>
                    <a:pt x="16856" y="6052"/>
                  </a:cubicBezTo>
                  <a:cubicBezTo>
                    <a:pt x="17033" y="5170"/>
                    <a:pt x="17144" y="4264"/>
                    <a:pt x="17167" y="3336"/>
                  </a:cubicBezTo>
                  <a:cubicBezTo>
                    <a:pt x="19277" y="5136"/>
                    <a:pt x="20618" y="7809"/>
                    <a:pt x="20618" y="10800"/>
                  </a:cubicBezTo>
                  <a:cubicBezTo>
                    <a:pt x="20618" y="11764"/>
                    <a:pt x="20469" y="12689"/>
                    <a:pt x="20209" y="13568"/>
                  </a:cubicBezTo>
                  <a:cubicBezTo>
                    <a:pt x="19628" y="13783"/>
                    <a:pt x="19034" y="13971"/>
                    <a:pt x="18429" y="14128"/>
                  </a:cubicBezTo>
                  <a:moveTo>
                    <a:pt x="10800" y="20618"/>
                  </a:moveTo>
                  <a:cubicBezTo>
                    <a:pt x="8406" y="20618"/>
                    <a:pt x="6213" y="19759"/>
                    <a:pt x="4509" y="18335"/>
                  </a:cubicBezTo>
                  <a:cubicBezTo>
                    <a:pt x="6552" y="17934"/>
                    <a:pt x="8450" y="17135"/>
                    <a:pt x="10128" y="16031"/>
                  </a:cubicBezTo>
                  <a:cubicBezTo>
                    <a:pt x="10330" y="16135"/>
                    <a:pt x="10556" y="16200"/>
                    <a:pt x="10800" y="16200"/>
                  </a:cubicBezTo>
                  <a:cubicBezTo>
                    <a:pt x="11273" y="16200"/>
                    <a:pt x="11689" y="15973"/>
                    <a:pt x="11959" y="15627"/>
                  </a:cubicBezTo>
                  <a:cubicBezTo>
                    <a:pt x="12547" y="15680"/>
                    <a:pt x="13142" y="15709"/>
                    <a:pt x="13745" y="15709"/>
                  </a:cubicBezTo>
                  <a:cubicBezTo>
                    <a:pt x="15323" y="15709"/>
                    <a:pt x="16852" y="15508"/>
                    <a:pt x="18322" y="15156"/>
                  </a:cubicBezTo>
                  <a:cubicBezTo>
                    <a:pt x="18660" y="15317"/>
                    <a:pt x="18998" y="15480"/>
                    <a:pt x="19350" y="15618"/>
                  </a:cubicBezTo>
                  <a:cubicBezTo>
                    <a:pt x="17665" y="18601"/>
                    <a:pt x="14470" y="20618"/>
                    <a:pt x="10800" y="20618"/>
                  </a:cubicBezTo>
                  <a:moveTo>
                    <a:pt x="3539" y="17392"/>
                  </a:moveTo>
                  <a:cubicBezTo>
                    <a:pt x="3476" y="16840"/>
                    <a:pt x="3436" y="16279"/>
                    <a:pt x="3436" y="15709"/>
                  </a:cubicBezTo>
                  <a:cubicBezTo>
                    <a:pt x="3436" y="14763"/>
                    <a:pt x="3536" y="13842"/>
                    <a:pt x="3707" y="12946"/>
                  </a:cubicBezTo>
                  <a:cubicBezTo>
                    <a:pt x="5455" y="13988"/>
                    <a:pt x="7377" y="14767"/>
                    <a:pt x="9421" y="15226"/>
                  </a:cubicBezTo>
                  <a:cubicBezTo>
                    <a:pt x="9431" y="15253"/>
                    <a:pt x="9436" y="15282"/>
                    <a:pt x="9447" y="15308"/>
                  </a:cubicBezTo>
                  <a:cubicBezTo>
                    <a:pt x="7724" y="16421"/>
                    <a:pt x="5761" y="17193"/>
                    <a:pt x="3643" y="17506"/>
                  </a:cubicBezTo>
                  <a:cubicBezTo>
                    <a:pt x="3608" y="17469"/>
                    <a:pt x="3573" y="17430"/>
                    <a:pt x="3539" y="17392"/>
                  </a:cubicBezTo>
                  <a:moveTo>
                    <a:pt x="3075" y="11369"/>
                  </a:moveTo>
                  <a:cubicBezTo>
                    <a:pt x="2361" y="10869"/>
                    <a:pt x="1683" y="10321"/>
                    <a:pt x="1046" y="9729"/>
                  </a:cubicBezTo>
                  <a:cubicBezTo>
                    <a:pt x="1528" y="5299"/>
                    <a:pt x="4955" y="1762"/>
                    <a:pt x="9331" y="1104"/>
                  </a:cubicBezTo>
                  <a:cubicBezTo>
                    <a:pt x="9335" y="1629"/>
                    <a:pt x="9363" y="2148"/>
                    <a:pt x="9417" y="2660"/>
                  </a:cubicBezTo>
                  <a:cubicBezTo>
                    <a:pt x="8572" y="3227"/>
                    <a:pt x="7787" y="3879"/>
                    <a:pt x="7069" y="4596"/>
                  </a:cubicBezTo>
                  <a:cubicBezTo>
                    <a:pt x="6863" y="4486"/>
                    <a:pt x="6632" y="4418"/>
                    <a:pt x="6382" y="4418"/>
                  </a:cubicBezTo>
                  <a:cubicBezTo>
                    <a:pt x="5569" y="4418"/>
                    <a:pt x="4909" y="5078"/>
                    <a:pt x="4909" y="5891"/>
                  </a:cubicBezTo>
                  <a:cubicBezTo>
                    <a:pt x="4909" y="6236"/>
                    <a:pt x="5033" y="6549"/>
                    <a:pt x="5231" y="6800"/>
                  </a:cubicBezTo>
                  <a:cubicBezTo>
                    <a:pt x="4279" y="8179"/>
                    <a:pt x="3550" y="9719"/>
                    <a:pt x="3075" y="11369"/>
                  </a:cubicBezTo>
                  <a:moveTo>
                    <a:pt x="2466" y="15973"/>
                  </a:moveTo>
                  <a:cubicBezTo>
                    <a:pt x="1563" y="14521"/>
                    <a:pt x="1025" y="12821"/>
                    <a:pt x="989" y="10995"/>
                  </a:cubicBezTo>
                  <a:cubicBezTo>
                    <a:pt x="1570" y="11492"/>
                    <a:pt x="2180" y="11955"/>
                    <a:pt x="2817" y="12383"/>
                  </a:cubicBezTo>
                  <a:cubicBezTo>
                    <a:pt x="2585" y="13456"/>
                    <a:pt x="2455" y="14567"/>
                    <a:pt x="2455" y="15709"/>
                  </a:cubicBezTo>
                  <a:cubicBezTo>
                    <a:pt x="2455" y="15798"/>
                    <a:pt x="2464" y="15885"/>
                    <a:pt x="2466" y="15973"/>
                  </a:cubicBezTo>
                  <a:moveTo>
                    <a:pt x="13428" y="11540"/>
                  </a:moveTo>
                  <a:cubicBezTo>
                    <a:pt x="12907" y="12264"/>
                    <a:pt x="12315" y="12931"/>
                    <a:pt x="11674" y="13548"/>
                  </a:cubicBezTo>
                  <a:cubicBezTo>
                    <a:pt x="11429" y="13366"/>
                    <a:pt x="11129" y="13255"/>
                    <a:pt x="10800" y="13255"/>
                  </a:cubicBezTo>
                  <a:cubicBezTo>
                    <a:pt x="10166" y="13255"/>
                    <a:pt x="9631" y="13657"/>
                    <a:pt x="9423" y="14218"/>
                  </a:cubicBezTo>
                  <a:cubicBezTo>
                    <a:pt x="7455" y="13751"/>
                    <a:pt x="5607" y="12973"/>
                    <a:pt x="3936" y="11937"/>
                  </a:cubicBezTo>
                  <a:cubicBezTo>
                    <a:pt x="4379" y="10266"/>
                    <a:pt x="5100" y="8708"/>
                    <a:pt x="6060" y="7326"/>
                  </a:cubicBezTo>
                  <a:cubicBezTo>
                    <a:pt x="6164" y="7349"/>
                    <a:pt x="6271" y="7364"/>
                    <a:pt x="6382" y="7364"/>
                  </a:cubicBezTo>
                  <a:cubicBezTo>
                    <a:pt x="7195" y="7364"/>
                    <a:pt x="7855" y="6704"/>
                    <a:pt x="7855" y="5891"/>
                  </a:cubicBezTo>
                  <a:cubicBezTo>
                    <a:pt x="7855" y="5688"/>
                    <a:pt x="7813" y="5493"/>
                    <a:pt x="7739" y="5317"/>
                  </a:cubicBezTo>
                  <a:cubicBezTo>
                    <a:pt x="8307" y="4747"/>
                    <a:pt x="8920" y="4221"/>
                    <a:pt x="9575" y="3749"/>
                  </a:cubicBezTo>
                  <a:cubicBezTo>
                    <a:pt x="10104" y="6723"/>
                    <a:pt x="11479" y="9397"/>
                    <a:pt x="13428" y="11540"/>
                  </a:cubicBezTo>
                  <a:moveTo>
                    <a:pt x="10800" y="982"/>
                  </a:moveTo>
                  <a:cubicBezTo>
                    <a:pt x="11347" y="982"/>
                    <a:pt x="11881" y="1038"/>
                    <a:pt x="12403" y="1125"/>
                  </a:cubicBezTo>
                  <a:cubicBezTo>
                    <a:pt x="11696" y="1400"/>
                    <a:pt x="11005" y="1707"/>
                    <a:pt x="10354" y="2081"/>
                  </a:cubicBezTo>
                  <a:cubicBezTo>
                    <a:pt x="10328" y="1726"/>
                    <a:pt x="10311" y="1368"/>
                    <a:pt x="10310" y="1007"/>
                  </a:cubicBezTo>
                  <a:cubicBezTo>
                    <a:pt x="10474" y="999"/>
                    <a:pt x="10635" y="982"/>
                    <a:pt x="10800" y="982"/>
                  </a:cubicBezTo>
                  <a:moveTo>
                    <a:pt x="14120" y="12262"/>
                  </a:moveTo>
                  <a:cubicBezTo>
                    <a:pt x="14982" y="13097"/>
                    <a:pt x="15950" y="13819"/>
                    <a:pt x="16986" y="14440"/>
                  </a:cubicBezTo>
                  <a:cubicBezTo>
                    <a:pt x="15933" y="14626"/>
                    <a:pt x="14852" y="14727"/>
                    <a:pt x="13745" y="14727"/>
                  </a:cubicBezTo>
                  <a:cubicBezTo>
                    <a:pt x="13246" y="14727"/>
                    <a:pt x="12754" y="14702"/>
                    <a:pt x="12265" y="14664"/>
                  </a:cubicBezTo>
                  <a:cubicBezTo>
                    <a:pt x="12259" y="14569"/>
                    <a:pt x="12250" y="14475"/>
                    <a:pt x="12229" y="14385"/>
                  </a:cubicBezTo>
                  <a:cubicBezTo>
                    <a:pt x="12921" y="13737"/>
                    <a:pt x="13555" y="13027"/>
                    <a:pt x="14120" y="12262"/>
                  </a:cubicBezTo>
                  <a:moveTo>
                    <a:pt x="16188" y="2597"/>
                  </a:moveTo>
                  <a:cubicBezTo>
                    <a:pt x="16191" y="2713"/>
                    <a:pt x="16200" y="2828"/>
                    <a:pt x="16200" y="2945"/>
                  </a:cubicBezTo>
                  <a:cubicBezTo>
                    <a:pt x="16200" y="3967"/>
                    <a:pt x="16092" y="4962"/>
                    <a:pt x="15894" y="5924"/>
                  </a:cubicBezTo>
                  <a:cubicBezTo>
                    <a:pt x="15227" y="6065"/>
                    <a:pt x="14727" y="6656"/>
                    <a:pt x="14727" y="7364"/>
                  </a:cubicBezTo>
                  <a:cubicBezTo>
                    <a:pt x="14727" y="7765"/>
                    <a:pt x="14888" y="8127"/>
                    <a:pt x="15149" y="8393"/>
                  </a:cubicBezTo>
                  <a:cubicBezTo>
                    <a:pt x="14827" y="9199"/>
                    <a:pt x="14443" y="9973"/>
                    <a:pt x="13991" y="10701"/>
                  </a:cubicBezTo>
                  <a:cubicBezTo>
                    <a:pt x="12159" y="8620"/>
                    <a:pt x="10894" y="6025"/>
                    <a:pt x="10469" y="3152"/>
                  </a:cubicBezTo>
                  <a:cubicBezTo>
                    <a:pt x="11590" y="2463"/>
                    <a:pt x="12813" y="1934"/>
                    <a:pt x="14106" y="1565"/>
                  </a:cubicBezTo>
                  <a:cubicBezTo>
                    <a:pt x="14844" y="1829"/>
                    <a:pt x="15544" y="2173"/>
                    <a:pt x="16188" y="2597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E21F720-A8DA-4A85-B815-3DF0CE28C5ED}"/>
              </a:ext>
            </a:extLst>
          </p:cNvPr>
          <p:cNvGrpSpPr/>
          <p:nvPr/>
        </p:nvGrpSpPr>
        <p:grpSpPr>
          <a:xfrm>
            <a:off x="19901274" y="8942000"/>
            <a:ext cx="2938481" cy="792714"/>
            <a:chOff x="18109096" y="3000677"/>
            <a:chExt cx="4114802" cy="955097"/>
          </a:xfrm>
          <a:solidFill>
            <a:schemeClr val="accent5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1A767D54-C63A-48D6-9942-255014899811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Paralelogramo 20">
              <a:extLst>
                <a:ext uri="{FF2B5EF4-FFF2-40B4-BE49-F238E27FC236}">
                  <a16:creationId xmlns:a16="http://schemas.microsoft.com/office/drawing/2014/main" id="{D0C7E441-50CC-4D9F-AA7A-158B4DD775D0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A7DCB63A-76BC-4ED5-9D8A-49679E23F667}"/>
              </a:ext>
            </a:extLst>
          </p:cNvPr>
          <p:cNvGrpSpPr/>
          <p:nvPr/>
        </p:nvGrpSpPr>
        <p:grpSpPr>
          <a:xfrm>
            <a:off x="18863928" y="7428762"/>
            <a:ext cx="2938481" cy="792714"/>
            <a:chOff x="18109096" y="3000677"/>
            <a:chExt cx="4114802" cy="955097"/>
          </a:xfrm>
          <a:solidFill>
            <a:schemeClr val="accent4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EDED83F6-415F-4439-83C9-0ECBB23C0BD9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Paralelogramo 50">
              <a:extLst>
                <a:ext uri="{FF2B5EF4-FFF2-40B4-BE49-F238E27FC236}">
                  <a16:creationId xmlns:a16="http://schemas.microsoft.com/office/drawing/2014/main" id="{9D08ECFC-9C18-4208-8309-FF14B8DB2E2D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BF63FB9C-3A72-4FF5-93CC-F42B1602BD13}"/>
              </a:ext>
            </a:extLst>
          </p:cNvPr>
          <p:cNvGrpSpPr/>
          <p:nvPr/>
        </p:nvGrpSpPr>
        <p:grpSpPr>
          <a:xfrm>
            <a:off x="17805064" y="5998795"/>
            <a:ext cx="2938481" cy="792714"/>
            <a:chOff x="18109096" y="3000677"/>
            <a:chExt cx="4114802" cy="955097"/>
          </a:xfrm>
          <a:solidFill>
            <a:schemeClr val="accent3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27796772-9920-4603-B9B1-96B4E78E6756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Paralelogramo 53">
              <a:extLst>
                <a:ext uri="{FF2B5EF4-FFF2-40B4-BE49-F238E27FC236}">
                  <a16:creationId xmlns:a16="http://schemas.microsoft.com/office/drawing/2014/main" id="{4BA5D500-70ED-402E-899A-A17315B9BF1B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8F3A5976-7ABF-497D-A729-27610EE42044}"/>
              </a:ext>
            </a:extLst>
          </p:cNvPr>
          <p:cNvGrpSpPr/>
          <p:nvPr/>
        </p:nvGrpSpPr>
        <p:grpSpPr>
          <a:xfrm>
            <a:off x="16756960" y="4402285"/>
            <a:ext cx="2938481" cy="792714"/>
            <a:chOff x="18109096" y="3000677"/>
            <a:chExt cx="4114802" cy="955097"/>
          </a:xfrm>
          <a:solidFill>
            <a:schemeClr val="accent2"/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7CAAD316-3724-4418-838D-00E9D6B6877E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Paralelogramo 56">
              <a:extLst>
                <a:ext uri="{FF2B5EF4-FFF2-40B4-BE49-F238E27FC236}">
                  <a16:creationId xmlns:a16="http://schemas.microsoft.com/office/drawing/2014/main" id="{928969F6-9019-412C-9629-D1A8BE9DBFEC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1730C011-E5B4-4D1B-8856-B028CA95EE3C}"/>
              </a:ext>
            </a:extLst>
          </p:cNvPr>
          <p:cNvGrpSpPr/>
          <p:nvPr/>
        </p:nvGrpSpPr>
        <p:grpSpPr>
          <a:xfrm>
            <a:off x="15708856" y="2889045"/>
            <a:ext cx="2938481" cy="792714"/>
            <a:chOff x="18109096" y="3000677"/>
            <a:chExt cx="4114802" cy="955097"/>
          </a:xfrm>
          <a:solidFill>
            <a:schemeClr val="accent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17DEFF29-E80E-431B-A377-30A57425ED83}"/>
                </a:ext>
              </a:extLst>
            </p:cNvPr>
            <p:cNvSpPr/>
            <p:nvPr/>
          </p:nvSpPr>
          <p:spPr>
            <a:xfrm>
              <a:off x="18109096" y="3000677"/>
              <a:ext cx="3498574" cy="955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Paralelogramo 60">
              <a:extLst>
                <a:ext uri="{FF2B5EF4-FFF2-40B4-BE49-F238E27FC236}">
                  <a16:creationId xmlns:a16="http://schemas.microsoft.com/office/drawing/2014/main" id="{FF6A5870-D953-47EB-8C73-D98ABC32E8F7}"/>
                </a:ext>
              </a:extLst>
            </p:cNvPr>
            <p:cNvSpPr/>
            <p:nvPr/>
          </p:nvSpPr>
          <p:spPr>
            <a:xfrm>
              <a:off x="21006872" y="3000677"/>
              <a:ext cx="1217026" cy="955097"/>
            </a:xfrm>
            <a:prstGeom prst="parallelogram">
              <a:avLst>
                <a:gd name="adj" fmla="val 5621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55">
            <a:extLst>
              <a:ext uri="{FF2B5EF4-FFF2-40B4-BE49-F238E27FC236}">
                <a16:creationId xmlns:a16="http://schemas.microsoft.com/office/drawing/2014/main" id="{FA5FD344-2AE9-4C6C-A0E2-E9CE5153DF2B}"/>
              </a:ext>
            </a:extLst>
          </p:cNvPr>
          <p:cNvSpPr txBox="1"/>
          <p:nvPr/>
        </p:nvSpPr>
        <p:spPr>
          <a:xfrm>
            <a:off x="16391663" y="2993015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3" name="TextBox 55">
            <a:extLst>
              <a:ext uri="{FF2B5EF4-FFF2-40B4-BE49-F238E27FC236}">
                <a16:creationId xmlns:a16="http://schemas.microsoft.com/office/drawing/2014/main" id="{1700F094-B3B5-49F9-A2BF-CC96372FDEA6}"/>
              </a:ext>
            </a:extLst>
          </p:cNvPr>
          <p:cNvSpPr txBox="1"/>
          <p:nvPr/>
        </p:nvSpPr>
        <p:spPr>
          <a:xfrm>
            <a:off x="17396485" y="4506255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4" name="TextBox 55">
            <a:extLst>
              <a:ext uri="{FF2B5EF4-FFF2-40B4-BE49-F238E27FC236}">
                <a16:creationId xmlns:a16="http://schemas.microsoft.com/office/drawing/2014/main" id="{CDFC263E-35D4-4346-A832-2323E28D8755}"/>
              </a:ext>
            </a:extLst>
          </p:cNvPr>
          <p:cNvSpPr txBox="1"/>
          <p:nvPr/>
        </p:nvSpPr>
        <p:spPr>
          <a:xfrm>
            <a:off x="18439780" y="6102765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5" name="TextBox 55">
            <a:extLst>
              <a:ext uri="{FF2B5EF4-FFF2-40B4-BE49-F238E27FC236}">
                <a16:creationId xmlns:a16="http://schemas.microsoft.com/office/drawing/2014/main" id="{612513D7-5765-4883-A088-D26FD9741D7A}"/>
              </a:ext>
            </a:extLst>
          </p:cNvPr>
          <p:cNvSpPr txBox="1"/>
          <p:nvPr/>
        </p:nvSpPr>
        <p:spPr>
          <a:xfrm>
            <a:off x="19485820" y="7532732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6" name="TextBox 55">
            <a:extLst>
              <a:ext uri="{FF2B5EF4-FFF2-40B4-BE49-F238E27FC236}">
                <a16:creationId xmlns:a16="http://schemas.microsoft.com/office/drawing/2014/main" id="{0004A640-A357-4F52-8B48-413B5EB8F54A}"/>
              </a:ext>
            </a:extLst>
          </p:cNvPr>
          <p:cNvSpPr txBox="1"/>
          <p:nvPr/>
        </p:nvSpPr>
        <p:spPr>
          <a:xfrm>
            <a:off x="20526372" y="9045970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</p:spTree>
    <p:extLst>
      <p:ext uri="{BB962C8B-B14F-4D97-AF65-F5344CB8AC3E}">
        <p14:creationId xmlns:p14="http://schemas.microsoft.com/office/powerpoint/2010/main" val="58542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861CEE5A-1CB8-4CDD-A232-BB92E713C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6178" y="9993200"/>
            <a:ext cx="12222473" cy="1324872"/>
          </a:xfrm>
          <a:custGeom>
            <a:avLst/>
            <a:gdLst>
              <a:gd name="T0" fmla="*/ 17447 w 17448"/>
              <a:gd name="T1" fmla="*/ 1739 h 1740"/>
              <a:gd name="T2" fmla="*/ 0 w 17448"/>
              <a:gd name="T3" fmla="*/ 1739 h 1740"/>
              <a:gd name="T4" fmla="*/ 0 w 17448"/>
              <a:gd name="T5" fmla="*/ 0 h 1740"/>
              <a:gd name="T6" fmla="*/ 17447 w 17448"/>
              <a:gd name="T7" fmla="*/ 0 h 1740"/>
              <a:gd name="T8" fmla="*/ 17447 w 17448"/>
              <a:gd name="T9" fmla="*/ 173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48" h="1740">
                <a:moveTo>
                  <a:pt x="17447" y="1739"/>
                </a:moveTo>
                <a:lnTo>
                  <a:pt x="0" y="1739"/>
                </a:lnTo>
                <a:lnTo>
                  <a:pt x="0" y="0"/>
                </a:lnTo>
                <a:lnTo>
                  <a:pt x="17447" y="0"/>
                </a:lnTo>
                <a:lnTo>
                  <a:pt x="17447" y="173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A6BAA8A-05BE-4E1C-BF17-ACD20A182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6178" y="9671205"/>
            <a:ext cx="12222473" cy="321995"/>
          </a:xfrm>
          <a:custGeom>
            <a:avLst/>
            <a:gdLst>
              <a:gd name="T0" fmla="*/ 15856 w 17448"/>
              <a:gd name="T1" fmla="*/ 0 h 425"/>
              <a:gd name="T2" fmla="*/ 1591 w 17448"/>
              <a:gd name="T3" fmla="*/ 0 h 425"/>
              <a:gd name="T4" fmla="*/ 0 w 17448"/>
              <a:gd name="T5" fmla="*/ 424 h 425"/>
              <a:gd name="T6" fmla="*/ 17447 w 17448"/>
              <a:gd name="T7" fmla="*/ 424 h 425"/>
              <a:gd name="T8" fmla="*/ 15856 w 17448"/>
              <a:gd name="T9" fmla="*/ 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48" h="425">
                <a:moveTo>
                  <a:pt x="15856" y="0"/>
                </a:moveTo>
                <a:lnTo>
                  <a:pt x="1591" y="0"/>
                </a:lnTo>
                <a:lnTo>
                  <a:pt x="0" y="424"/>
                </a:lnTo>
                <a:lnTo>
                  <a:pt x="17447" y="424"/>
                </a:lnTo>
                <a:lnTo>
                  <a:pt x="15856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3E57F46-25A7-400B-9D3F-20FA9FD42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9775" y="8363102"/>
            <a:ext cx="9955278" cy="1324872"/>
          </a:xfrm>
          <a:custGeom>
            <a:avLst/>
            <a:gdLst>
              <a:gd name="T0" fmla="*/ 14213 w 14214"/>
              <a:gd name="T1" fmla="*/ 1740 h 1741"/>
              <a:gd name="T2" fmla="*/ 0 w 14214"/>
              <a:gd name="T3" fmla="*/ 1740 h 1741"/>
              <a:gd name="T4" fmla="*/ 0 w 14214"/>
              <a:gd name="T5" fmla="*/ 0 h 1741"/>
              <a:gd name="T6" fmla="*/ 14213 w 14214"/>
              <a:gd name="T7" fmla="*/ 0 h 1741"/>
              <a:gd name="T8" fmla="*/ 14213 w 14214"/>
              <a:gd name="T9" fmla="*/ 174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14" h="1741">
                <a:moveTo>
                  <a:pt x="14213" y="1740"/>
                </a:moveTo>
                <a:lnTo>
                  <a:pt x="0" y="1740"/>
                </a:lnTo>
                <a:lnTo>
                  <a:pt x="0" y="0"/>
                </a:lnTo>
                <a:lnTo>
                  <a:pt x="14213" y="0"/>
                </a:lnTo>
                <a:lnTo>
                  <a:pt x="14213" y="174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29B3D73-2689-441D-BF17-F722854FA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9775" y="8041107"/>
            <a:ext cx="9955278" cy="321995"/>
          </a:xfrm>
          <a:custGeom>
            <a:avLst/>
            <a:gdLst>
              <a:gd name="T0" fmla="*/ 12621 w 14214"/>
              <a:gd name="T1" fmla="*/ 0 h 424"/>
              <a:gd name="T2" fmla="*/ 1591 w 14214"/>
              <a:gd name="T3" fmla="*/ 0 h 424"/>
              <a:gd name="T4" fmla="*/ 0 w 14214"/>
              <a:gd name="T5" fmla="*/ 423 h 424"/>
              <a:gd name="T6" fmla="*/ 14213 w 14214"/>
              <a:gd name="T7" fmla="*/ 423 h 424"/>
              <a:gd name="T8" fmla="*/ 12621 w 14214"/>
              <a:gd name="T9" fmla="*/ 0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14" h="424">
                <a:moveTo>
                  <a:pt x="12621" y="0"/>
                </a:moveTo>
                <a:lnTo>
                  <a:pt x="1591" y="0"/>
                </a:lnTo>
                <a:lnTo>
                  <a:pt x="0" y="423"/>
                </a:lnTo>
                <a:lnTo>
                  <a:pt x="14213" y="423"/>
                </a:lnTo>
                <a:lnTo>
                  <a:pt x="12621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3C06924-8B2B-4B12-B938-0549FB524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3297" y="6736357"/>
            <a:ext cx="7728235" cy="1324874"/>
          </a:xfrm>
          <a:custGeom>
            <a:avLst/>
            <a:gdLst>
              <a:gd name="T0" fmla="*/ 11030 w 11031"/>
              <a:gd name="T1" fmla="*/ 1739 h 1740"/>
              <a:gd name="T2" fmla="*/ 0 w 11031"/>
              <a:gd name="T3" fmla="*/ 1739 h 1740"/>
              <a:gd name="T4" fmla="*/ 0 w 11031"/>
              <a:gd name="T5" fmla="*/ 0 h 1740"/>
              <a:gd name="T6" fmla="*/ 11030 w 11031"/>
              <a:gd name="T7" fmla="*/ 0 h 1740"/>
              <a:gd name="T8" fmla="*/ 11030 w 11031"/>
              <a:gd name="T9" fmla="*/ 173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31" h="1740">
                <a:moveTo>
                  <a:pt x="11030" y="1739"/>
                </a:moveTo>
                <a:lnTo>
                  <a:pt x="0" y="1739"/>
                </a:lnTo>
                <a:lnTo>
                  <a:pt x="0" y="0"/>
                </a:lnTo>
                <a:lnTo>
                  <a:pt x="11030" y="0"/>
                </a:lnTo>
                <a:lnTo>
                  <a:pt x="11030" y="173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5F847EA-D764-4AF5-8259-72AAF01A9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3297" y="6414363"/>
            <a:ext cx="7728235" cy="321995"/>
          </a:xfrm>
          <a:custGeom>
            <a:avLst/>
            <a:gdLst>
              <a:gd name="T0" fmla="*/ 9440 w 11031"/>
              <a:gd name="T1" fmla="*/ 0 h 425"/>
              <a:gd name="T2" fmla="*/ 1591 w 11031"/>
              <a:gd name="T3" fmla="*/ 0 h 425"/>
              <a:gd name="T4" fmla="*/ 0 w 11031"/>
              <a:gd name="T5" fmla="*/ 424 h 425"/>
              <a:gd name="T6" fmla="*/ 11030 w 11031"/>
              <a:gd name="T7" fmla="*/ 424 h 425"/>
              <a:gd name="T8" fmla="*/ 9440 w 11031"/>
              <a:gd name="T9" fmla="*/ 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31" h="425">
                <a:moveTo>
                  <a:pt x="9440" y="0"/>
                </a:moveTo>
                <a:lnTo>
                  <a:pt x="1591" y="0"/>
                </a:lnTo>
                <a:lnTo>
                  <a:pt x="0" y="424"/>
                </a:lnTo>
                <a:lnTo>
                  <a:pt x="11030" y="424"/>
                </a:lnTo>
                <a:lnTo>
                  <a:pt x="9440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83AEC9C-4406-4699-96A4-CDA50D5BD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362" y="5092843"/>
            <a:ext cx="5498105" cy="1324874"/>
          </a:xfrm>
          <a:custGeom>
            <a:avLst/>
            <a:gdLst>
              <a:gd name="T0" fmla="*/ 7849 w 7850"/>
              <a:gd name="T1" fmla="*/ 1740 h 1741"/>
              <a:gd name="T2" fmla="*/ 0 w 7850"/>
              <a:gd name="T3" fmla="*/ 1740 h 1741"/>
              <a:gd name="T4" fmla="*/ 0 w 7850"/>
              <a:gd name="T5" fmla="*/ 0 h 1741"/>
              <a:gd name="T6" fmla="*/ 7849 w 7850"/>
              <a:gd name="T7" fmla="*/ 0 h 1741"/>
              <a:gd name="T8" fmla="*/ 7849 w 7850"/>
              <a:gd name="T9" fmla="*/ 1740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50" h="1741">
                <a:moveTo>
                  <a:pt x="7849" y="1740"/>
                </a:moveTo>
                <a:lnTo>
                  <a:pt x="0" y="1740"/>
                </a:lnTo>
                <a:lnTo>
                  <a:pt x="0" y="0"/>
                </a:lnTo>
                <a:lnTo>
                  <a:pt x="7849" y="0"/>
                </a:lnTo>
                <a:lnTo>
                  <a:pt x="7849" y="174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7C5563F-DBE3-4308-A366-EA5475AC5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362" y="4770848"/>
            <a:ext cx="5498105" cy="321995"/>
          </a:xfrm>
          <a:custGeom>
            <a:avLst/>
            <a:gdLst>
              <a:gd name="T0" fmla="*/ 6258 w 7850"/>
              <a:gd name="T1" fmla="*/ 0 h 424"/>
              <a:gd name="T2" fmla="*/ 1592 w 7850"/>
              <a:gd name="T3" fmla="*/ 0 h 424"/>
              <a:gd name="T4" fmla="*/ 0 w 7850"/>
              <a:gd name="T5" fmla="*/ 423 h 424"/>
              <a:gd name="T6" fmla="*/ 7849 w 7850"/>
              <a:gd name="T7" fmla="*/ 423 h 424"/>
              <a:gd name="T8" fmla="*/ 6258 w 7850"/>
              <a:gd name="T9" fmla="*/ 0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50" h="424">
                <a:moveTo>
                  <a:pt x="6258" y="0"/>
                </a:moveTo>
                <a:lnTo>
                  <a:pt x="1592" y="0"/>
                </a:lnTo>
                <a:lnTo>
                  <a:pt x="0" y="423"/>
                </a:lnTo>
                <a:lnTo>
                  <a:pt x="7849" y="423"/>
                </a:lnTo>
                <a:lnTo>
                  <a:pt x="6258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45ED803C-006B-4CEE-8965-6DB4234B9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2693" y="3445976"/>
            <a:ext cx="3249442" cy="1323067"/>
          </a:xfrm>
          <a:custGeom>
            <a:avLst/>
            <a:gdLst>
              <a:gd name="T0" fmla="*/ 4640 w 4641"/>
              <a:gd name="T1" fmla="*/ 1739 h 1740"/>
              <a:gd name="T2" fmla="*/ 0 w 4641"/>
              <a:gd name="T3" fmla="*/ 1739 h 1740"/>
              <a:gd name="T4" fmla="*/ 0 w 4641"/>
              <a:gd name="T5" fmla="*/ 0 h 1740"/>
              <a:gd name="T6" fmla="*/ 4640 w 4641"/>
              <a:gd name="T7" fmla="*/ 0 h 1740"/>
              <a:gd name="T8" fmla="*/ 4640 w 4641"/>
              <a:gd name="T9" fmla="*/ 1739 h 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41" h="1740">
                <a:moveTo>
                  <a:pt x="4640" y="1739"/>
                </a:moveTo>
                <a:lnTo>
                  <a:pt x="0" y="1739"/>
                </a:lnTo>
                <a:lnTo>
                  <a:pt x="0" y="0"/>
                </a:lnTo>
                <a:lnTo>
                  <a:pt x="4640" y="0"/>
                </a:lnTo>
                <a:lnTo>
                  <a:pt x="4640" y="173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4815BA0-780F-44C7-B597-870151CF2224}"/>
              </a:ext>
            </a:extLst>
          </p:cNvPr>
          <p:cNvSpPr/>
          <p:nvPr/>
        </p:nvSpPr>
        <p:spPr>
          <a:xfrm>
            <a:off x="13810592" y="3652010"/>
            <a:ext cx="2406056" cy="91099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6474AF3-8145-4C76-BEBE-8B64433C60F9}"/>
              </a:ext>
            </a:extLst>
          </p:cNvPr>
          <p:cNvSpPr/>
          <p:nvPr/>
        </p:nvSpPr>
        <p:spPr>
          <a:xfrm>
            <a:off x="7032306" y="5304813"/>
            <a:ext cx="2406056" cy="9109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64344BF0-5DB9-46D1-8332-D72114BE194F}"/>
              </a:ext>
            </a:extLst>
          </p:cNvPr>
          <p:cNvSpPr/>
          <p:nvPr/>
        </p:nvSpPr>
        <p:spPr>
          <a:xfrm>
            <a:off x="16032161" y="6943295"/>
            <a:ext cx="2406056" cy="91099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5FF9FDE-D2E8-46A9-A1B8-F55C414DCD80}"/>
              </a:ext>
            </a:extLst>
          </p:cNvPr>
          <p:cNvSpPr/>
          <p:nvPr/>
        </p:nvSpPr>
        <p:spPr>
          <a:xfrm>
            <a:off x="4803719" y="8570039"/>
            <a:ext cx="2406056" cy="91099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753DE93-61DA-4C2D-8155-B6E57FD172EA}"/>
              </a:ext>
            </a:extLst>
          </p:cNvPr>
          <p:cNvSpPr/>
          <p:nvPr/>
        </p:nvSpPr>
        <p:spPr>
          <a:xfrm>
            <a:off x="18298652" y="10200137"/>
            <a:ext cx="2406056" cy="910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55">
            <a:extLst>
              <a:ext uri="{FF2B5EF4-FFF2-40B4-BE49-F238E27FC236}">
                <a16:creationId xmlns:a16="http://schemas.microsoft.com/office/drawing/2014/main" id="{5A36B4A7-9B12-42AC-8BD0-4C0CD30C06DC}"/>
              </a:ext>
            </a:extLst>
          </p:cNvPr>
          <p:cNvSpPr txBox="1"/>
          <p:nvPr/>
        </p:nvSpPr>
        <p:spPr>
          <a:xfrm>
            <a:off x="7405619" y="5437925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TextBox 55">
            <a:extLst>
              <a:ext uri="{FF2B5EF4-FFF2-40B4-BE49-F238E27FC236}">
                <a16:creationId xmlns:a16="http://schemas.microsoft.com/office/drawing/2014/main" id="{248AFFC9-1C21-40F9-ADE2-BB1FAE830782}"/>
              </a:ext>
            </a:extLst>
          </p:cNvPr>
          <p:cNvSpPr txBox="1"/>
          <p:nvPr/>
        </p:nvSpPr>
        <p:spPr>
          <a:xfrm>
            <a:off x="16400665" y="7106407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DBCE3D42-1F2A-409E-A6B8-8970B8F96D4F}"/>
              </a:ext>
            </a:extLst>
          </p:cNvPr>
          <p:cNvSpPr txBox="1"/>
          <p:nvPr/>
        </p:nvSpPr>
        <p:spPr>
          <a:xfrm>
            <a:off x="5159399" y="8733151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3" name="TextBox 55">
            <a:extLst>
              <a:ext uri="{FF2B5EF4-FFF2-40B4-BE49-F238E27FC236}">
                <a16:creationId xmlns:a16="http://schemas.microsoft.com/office/drawing/2014/main" id="{30440801-A095-49A9-AC1F-D9D412454F9D}"/>
              </a:ext>
            </a:extLst>
          </p:cNvPr>
          <p:cNvSpPr txBox="1"/>
          <p:nvPr/>
        </p:nvSpPr>
        <p:spPr>
          <a:xfrm>
            <a:off x="18657538" y="10363249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9" name="TextBox 55">
            <a:extLst>
              <a:ext uri="{FF2B5EF4-FFF2-40B4-BE49-F238E27FC236}">
                <a16:creationId xmlns:a16="http://schemas.microsoft.com/office/drawing/2014/main" id="{5CD25AE6-352F-4820-A0ED-8FBFE4830976}"/>
              </a:ext>
            </a:extLst>
          </p:cNvPr>
          <p:cNvSpPr txBox="1"/>
          <p:nvPr/>
        </p:nvSpPr>
        <p:spPr>
          <a:xfrm>
            <a:off x="14228731" y="3815122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7311EE34-C166-4230-A31F-3D44FFCE570B}"/>
              </a:ext>
            </a:extLst>
          </p:cNvPr>
          <p:cNvSpPr txBox="1">
            <a:spLocks/>
          </p:cNvSpPr>
          <p:nvPr/>
        </p:nvSpPr>
        <p:spPr>
          <a:xfrm>
            <a:off x="6034146" y="355989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BD210F2-4EA2-4CE4-B848-66C878DFE5B6}"/>
              </a:ext>
            </a:extLst>
          </p:cNvPr>
          <p:cNvSpPr txBox="1">
            <a:spLocks/>
          </p:cNvSpPr>
          <p:nvPr/>
        </p:nvSpPr>
        <p:spPr>
          <a:xfrm>
            <a:off x="3789994" y="685117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AAFF5285-7277-406B-8E3C-535EF4AE15D6}"/>
              </a:ext>
            </a:extLst>
          </p:cNvPr>
          <p:cNvSpPr txBox="1">
            <a:spLocks/>
          </p:cNvSpPr>
          <p:nvPr/>
        </p:nvSpPr>
        <p:spPr>
          <a:xfrm>
            <a:off x="15264013" y="520766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96DA173-7983-4B26-8205-AD8F28C5B5A7}"/>
              </a:ext>
            </a:extLst>
          </p:cNvPr>
          <p:cNvSpPr txBox="1">
            <a:spLocks/>
          </p:cNvSpPr>
          <p:nvPr/>
        </p:nvSpPr>
        <p:spPr>
          <a:xfrm>
            <a:off x="17511533" y="847792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6518490-3B1D-4AC2-ACC3-DFB3BDD60794}"/>
              </a:ext>
            </a:extLst>
          </p:cNvPr>
          <p:cNvSpPr txBox="1">
            <a:spLocks/>
          </p:cNvSpPr>
          <p:nvPr/>
        </p:nvSpPr>
        <p:spPr>
          <a:xfrm>
            <a:off x="1557991" y="101080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hape 2537">
            <a:extLst>
              <a:ext uri="{FF2B5EF4-FFF2-40B4-BE49-F238E27FC236}">
                <a16:creationId xmlns:a16="http://schemas.microsoft.com/office/drawing/2014/main" id="{19083606-AC0B-4EB1-9995-3AD5F0412BC9}"/>
              </a:ext>
            </a:extLst>
          </p:cNvPr>
          <p:cNvSpPr>
            <a:spLocks noChangeAspect="1"/>
          </p:cNvSpPr>
          <p:nvPr/>
        </p:nvSpPr>
        <p:spPr>
          <a:xfrm>
            <a:off x="11958873" y="382818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46">
            <a:extLst>
              <a:ext uri="{FF2B5EF4-FFF2-40B4-BE49-F238E27FC236}">
                <a16:creationId xmlns:a16="http://schemas.microsoft.com/office/drawing/2014/main" id="{9A525920-B78C-4CBE-B7B3-28038F6BA835}"/>
              </a:ext>
            </a:extLst>
          </p:cNvPr>
          <p:cNvSpPr>
            <a:spLocks noChangeAspect="1"/>
          </p:cNvSpPr>
          <p:nvPr/>
        </p:nvSpPr>
        <p:spPr>
          <a:xfrm>
            <a:off x="11908087" y="552673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91">
            <a:extLst>
              <a:ext uri="{FF2B5EF4-FFF2-40B4-BE49-F238E27FC236}">
                <a16:creationId xmlns:a16="http://schemas.microsoft.com/office/drawing/2014/main" id="{9B721F03-0209-40BD-B0AA-5316628FBA4C}"/>
              </a:ext>
            </a:extLst>
          </p:cNvPr>
          <p:cNvSpPr>
            <a:spLocks noChangeAspect="1"/>
          </p:cNvSpPr>
          <p:nvPr/>
        </p:nvSpPr>
        <p:spPr>
          <a:xfrm>
            <a:off x="11908087" y="711946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84">
            <a:extLst>
              <a:ext uri="{FF2B5EF4-FFF2-40B4-BE49-F238E27FC236}">
                <a16:creationId xmlns:a16="http://schemas.microsoft.com/office/drawing/2014/main" id="{DA785204-CDCD-4D2C-8D64-27207743308B}"/>
              </a:ext>
            </a:extLst>
          </p:cNvPr>
          <p:cNvSpPr>
            <a:spLocks noChangeAspect="1"/>
          </p:cNvSpPr>
          <p:nvPr/>
        </p:nvSpPr>
        <p:spPr>
          <a:xfrm>
            <a:off x="11908087" y="10376309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790">
            <a:extLst>
              <a:ext uri="{FF2B5EF4-FFF2-40B4-BE49-F238E27FC236}">
                <a16:creationId xmlns:a16="http://schemas.microsoft.com/office/drawing/2014/main" id="{2EE645CE-ADB4-4A46-9FC0-959010A5C487}"/>
              </a:ext>
            </a:extLst>
          </p:cNvPr>
          <p:cNvSpPr>
            <a:spLocks noChangeAspect="1"/>
          </p:cNvSpPr>
          <p:nvPr/>
        </p:nvSpPr>
        <p:spPr>
          <a:xfrm>
            <a:off x="11908087" y="882239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5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A2127D3-7239-4E33-9F59-AAE67D4A56B2}"/>
              </a:ext>
            </a:extLst>
          </p:cNvPr>
          <p:cNvSpPr txBox="1"/>
          <p:nvPr/>
        </p:nvSpPr>
        <p:spPr>
          <a:xfrm>
            <a:off x="1520825" y="482419"/>
            <a:ext cx="610776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Pyramid Slide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3EA27D2-7438-4AA8-A5AE-EB85FB8B8C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D0FC16A1-F2C4-4C8F-93FA-98FED0FE4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529" y="6415190"/>
            <a:ext cx="10437339" cy="4829568"/>
          </a:xfrm>
          <a:custGeom>
            <a:avLst/>
            <a:gdLst>
              <a:gd name="T0" fmla="*/ 8709 w 17417"/>
              <a:gd name="T1" fmla="*/ 0 h 8709"/>
              <a:gd name="T2" fmla="*/ 0 w 17417"/>
              <a:gd name="T3" fmla="*/ 4354 h 8709"/>
              <a:gd name="T4" fmla="*/ 8709 w 17417"/>
              <a:gd name="T5" fmla="*/ 8708 h 8709"/>
              <a:gd name="T6" fmla="*/ 17416 w 17417"/>
              <a:gd name="T7" fmla="*/ 4354 h 8709"/>
              <a:gd name="T8" fmla="*/ 8709 w 17417"/>
              <a:gd name="T9" fmla="*/ 0 h 8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7" h="8709">
                <a:moveTo>
                  <a:pt x="8709" y="0"/>
                </a:moveTo>
                <a:lnTo>
                  <a:pt x="0" y="4354"/>
                </a:lnTo>
                <a:lnTo>
                  <a:pt x="8709" y="8708"/>
                </a:lnTo>
                <a:lnTo>
                  <a:pt x="17416" y="4354"/>
                </a:lnTo>
                <a:lnTo>
                  <a:pt x="8709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56BF0A9-E9D0-45CD-B74D-F91C114A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99" y="8828752"/>
            <a:ext cx="5218669" cy="3863654"/>
          </a:xfrm>
          <a:custGeom>
            <a:avLst/>
            <a:gdLst>
              <a:gd name="T0" fmla="*/ 0 w 8708"/>
              <a:gd name="T1" fmla="*/ 6967 h 6968"/>
              <a:gd name="T2" fmla="*/ 0 w 8708"/>
              <a:gd name="T3" fmla="*/ 4354 h 6968"/>
              <a:gd name="T4" fmla="*/ 8707 w 8708"/>
              <a:gd name="T5" fmla="*/ 0 h 6968"/>
              <a:gd name="T6" fmla="*/ 8707 w 8708"/>
              <a:gd name="T7" fmla="*/ 2612 h 6968"/>
              <a:gd name="T8" fmla="*/ 0 w 8708"/>
              <a:gd name="T9" fmla="*/ 6967 h 6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08" h="6968">
                <a:moveTo>
                  <a:pt x="0" y="6967"/>
                </a:moveTo>
                <a:lnTo>
                  <a:pt x="0" y="4354"/>
                </a:lnTo>
                <a:lnTo>
                  <a:pt x="8707" y="0"/>
                </a:lnTo>
                <a:lnTo>
                  <a:pt x="8707" y="2612"/>
                </a:lnTo>
                <a:lnTo>
                  <a:pt x="0" y="696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33924F75-ED7A-420E-B9F1-B6FC9AA36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529" y="8828752"/>
            <a:ext cx="5218670" cy="3863654"/>
          </a:xfrm>
          <a:custGeom>
            <a:avLst/>
            <a:gdLst>
              <a:gd name="T0" fmla="*/ 0 w 8710"/>
              <a:gd name="T1" fmla="*/ 0 h 6968"/>
              <a:gd name="T2" fmla="*/ 0 w 8710"/>
              <a:gd name="T3" fmla="*/ 2612 h 6968"/>
              <a:gd name="T4" fmla="*/ 8709 w 8710"/>
              <a:gd name="T5" fmla="*/ 6967 h 6968"/>
              <a:gd name="T6" fmla="*/ 8709 w 8710"/>
              <a:gd name="T7" fmla="*/ 4354 h 6968"/>
              <a:gd name="T8" fmla="*/ 0 w 8710"/>
              <a:gd name="T9" fmla="*/ 0 h 6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10" h="6968">
                <a:moveTo>
                  <a:pt x="0" y="0"/>
                </a:moveTo>
                <a:lnTo>
                  <a:pt x="0" y="2612"/>
                </a:lnTo>
                <a:lnTo>
                  <a:pt x="8709" y="6967"/>
                </a:lnTo>
                <a:lnTo>
                  <a:pt x="8709" y="4354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D5563A1-7C61-4831-BD97-270C8E344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63" y="5469155"/>
            <a:ext cx="8349871" cy="3863654"/>
          </a:xfrm>
          <a:custGeom>
            <a:avLst/>
            <a:gdLst>
              <a:gd name="T0" fmla="*/ 6967 w 13934"/>
              <a:gd name="T1" fmla="*/ 0 h 6967"/>
              <a:gd name="T2" fmla="*/ 0 w 13934"/>
              <a:gd name="T3" fmla="*/ 3483 h 6967"/>
              <a:gd name="T4" fmla="*/ 6967 w 13934"/>
              <a:gd name="T5" fmla="*/ 6966 h 6967"/>
              <a:gd name="T6" fmla="*/ 13933 w 13934"/>
              <a:gd name="T7" fmla="*/ 3483 h 6967"/>
              <a:gd name="T8" fmla="*/ 6967 w 13934"/>
              <a:gd name="T9" fmla="*/ 0 h 6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34" h="6967">
                <a:moveTo>
                  <a:pt x="6967" y="0"/>
                </a:moveTo>
                <a:lnTo>
                  <a:pt x="0" y="3483"/>
                </a:lnTo>
                <a:lnTo>
                  <a:pt x="6967" y="6966"/>
                </a:lnTo>
                <a:lnTo>
                  <a:pt x="13933" y="3483"/>
                </a:lnTo>
                <a:lnTo>
                  <a:pt x="6967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124FE43-ED0B-403C-8CA8-7256E3DA3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99" y="7381104"/>
            <a:ext cx="4174936" cy="3379475"/>
          </a:xfrm>
          <a:custGeom>
            <a:avLst/>
            <a:gdLst>
              <a:gd name="T0" fmla="*/ 0 w 6967"/>
              <a:gd name="T1" fmla="*/ 6095 h 6096"/>
              <a:gd name="T2" fmla="*/ 0 w 6967"/>
              <a:gd name="T3" fmla="*/ 3483 h 6096"/>
              <a:gd name="T4" fmla="*/ 6966 w 6967"/>
              <a:gd name="T5" fmla="*/ 0 h 6096"/>
              <a:gd name="T6" fmla="*/ 6966 w 6967"/>
              <a:gd name="T7" fmla="*/ 2612 h 6096"/>
              <a:gd name="T8" fmla="*/ 0 w 6967"/>
              <a:gd name="T9" fmla="*/ 6095 h 6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67" h="6096">
                <a:moveTo>
                  <a:pt x="0" y="6095"/>
                </a:moveTo>
                <a:lnTo>
                  <a:pt x="0" y="3483"/>
                </a:lnTo>
                <a:lnTo>
                  <a:pt x="6966" y="0"/>
                </a:lnTo>
                <a:lnTo>
                  <a:pt x="6966" y="2612"/>
                </a:lnTo>
                <a:lnTo>
                  <a:pt x="0" y="609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EC3B9A02-D8E8-4006-87F4-2DAC031BD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63" y="7381104"/>
            <a:ext cx="4174936" cy="3379475"/>
          </a:xfrm>
          <a:custGeom>
            <a:avLst/>
            <a:gdLst>
              <a:gd name="T0" fmla="*/ 0 w 6968"/>
              <a:gd name="T1" fmla="*/ 0 h 6096"/>
              <a:gd name="T2" fmla="*/ 0 w 6968"/>
              <a:gd name="T3" fmla="*/ 2612 h 6096"/>
              <a:gd name="T4" fmla="*/ 6967 w 6968"/>
              <a:gd name="T5" fmla="*/ 6095 h 6096"/>
              <a:gd name="T6" fmla="*/ 6967 w 6968"/>
              <a:gd name="T7" fmla="*/ 3483 h 6096"/>
              <a:gd name="T8" fmla="*/ 0 w 6968"/>
              <a:gd name="T9" fmla="*/ 0 h 6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68" h="6096">
                <a:moveTo>
                  <a:pt x="0" y="0"/>
                </a:moveTo>
                <a:lnTo>
                  <a:pt x="0" y="2612"/>
                </a:lnTo>
                <a:lnTo>
                  <a:pt x="6967" y="6095"/>
                </a:lnTo>
                <a:lnTo>
                  <a:pt x="6967" y="3483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206C7FBC-8455-44C3-9966-91B7EF53F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355" y="4483363"/>
            <a:ext cx="6262403" cy="2897741"/>
          </a:xfrm>
          <a:custGeom>
            <a:avLst/>
            <a:gdLst>
              <a:gd name="T0" fmla="*/ 5226 w 10451"/>
              <a:gd name="T1" fmla="*/ 0 h 5226"/>
              <a:gd name="T2" fmla="*/ 0 w 10451"/>
              <a:gd name="T3" fmla="*/ 2612 h 5226"/>
              <a:gd name="T4" fmla="*/ 5226 w 10451"/>
              <a:gd name="T5" fmla="*/ 5225 h 5226"/>
              <a:gd name="T6" fmla="*/ 10450 w 10451"/>
              <a:gd name="T7" fmla="*/ 2612 h 5226"/>
              <a:gd name="T8" fmla="*/ 5226 w 10451"/>
              <a:gd name="T9" fmla="*/ 0 h 5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451" h="5226">
                <a:moveTo>
                  <a:pt x="5226" y="0"/>
                </a:moveTo>
                <a:lnTo>
                  <a:pt x="0" y="2612"/>
                </a:lnTo>
                <a:lnTo>
                  <a:pt x="5226" y="5225"/>
                </a:lnTo>
                <a:lnTo>
                  <a:pt x="10450" y="2612"/>
                </a:lnTo>
                <a:lnTo>
                  <a:pt x="5226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5111361-7CE5-41E6-81B0-C79193C57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99" y="5931011"/>
            <a:ext cx="3131202" cy="2897741"/>
          </a:xfrm>
          <a:custGeom>
            <a:avLst/>
            <a:gdLst>
              <a:gd name="T0" fmla="*/ 0 w 5225"/>
              <a:gd name="T1" fmla="*/ 5225 h 5226"/>
              <a:gd name="T2" fmla="*/ 0 w 5225"/>
              <a:gd name="T3" fmla="*/ 2613 h 5226"/>
              <a:gd name="T4" fmla="*/ 5224 w 5225"/>
              <a:gd name="T5" fmla="*/ 0 h 5226"/>
              <a:gd name="T6" fmla="*/ 5224 w 5225"/>
              <a:gd name="T7" fmla="*/ 2613 h 5226"/>
              <a:gd name="T8" fmla="*/ 0 w 5225"/>
              <a:gd name="T9" fmla="*/ 5225 h 5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25" h="5226">
                <a:moveTo>
                  <a:pt x="0" y="5225"/>
                </a:moveTo>
                <a:lnTo>
                  <a:pt x="0" y="2613"/>
                </a:lnTo>
                <a:lnTo>
                  <a:pt x="5224" y="0"/>
                </a:lnTo>
                <a:lnTo>
                  <a:pt x="5224" y="2613"/>
                </a:lnTo>
                <a:lnTo>
                  <a:pt x="0" y="522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2B2E134-00F5-4C6A-B370-D794A326E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355" y="5931011"/>
            <a:ext cx="3131202" cy="2897741"/>
          </a:xfrm>
          <a:custGeom>
            <a:avLst/>
            <a:gdLst>
              <a:gd name="T0" fmla="*/ 0 w 5227"/>
              <a:gd name="T1" fmla="*/ 0 h 5226"/>
              <a:gd name="T2" fmla="*/ 0 w 5227"/>
              <a:gd name="T3" fmla="*/ 2613 h 5226"/>
              <a:gd name="T4" fmla="*/ 5226 w 5227"/>
              <a:gd name="T5" fmla="*/ 5225 h 5226"/>
              <a:gd name="T6" fmla="*/ 5226 w 5227"/>
              <a:gd name="T7" fmla="*/ 2613 h 5226"/>
              <a:gd name="T8" fmla="*/ 0 w 5227"/>
              <a:gd name="T9" fmla="*/ 0 h 5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27" h="5226">
                <a:moveTo>
                  <a:pt x="0" y="0"/>
                </a:moveTo>
                <a:lnTo>
                  <a:pt x="0" y="2613"/>
                </a:lnTo>
                <a:lnTo>
                  <a:pt x="5226" y="5225"/>
                </a:lnTo>
                <a:lnTo>
                  <a:pt x="5226" y="2613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7F0574BB-27BD-4F2E-8FD7-8C83D487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9088" y="3537328"/>
            <a:ext cx="4174936" cy="1931827"/>
          </a:xfrm>
          <a:custGeom>
            <a:avLst/>
            <a:gdLst>
              <a:gd name="T0" fmla="*/ 0 w 6967"/>
              <a:gd name="T1" fmla="*/ 1742 h 3485"/>
              <a:gd name="T2" fmla="*/ 3484 w 6967"/>
              <a:gd name="T3" fmla="*/ 0 h 3485"/>
              <a:gd name="T4" fmla="*/ 6966 w 6967"/>
              <a:gd name="T5" fmla="*/ 1742 h 3485"/>
              <a:gd name="T6" fmla="*/ 3484 w 6967"/>
              <a:gd name="T7" fmla="*/ 3484 h 3485"/>
              <a:gd name="T8" fmla="*/ 0 w 6967"/>
              <a:gd name="T9" fmla="*/ 1742 h 3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67" h="3485">
                <a:moveTo>
                  <a:pt x="0" y="1742"/>
                </a:moveTo>
                <a:lnTo>
                  <a:pt x="3484" y="0"/>
                </a:lnTo>
                <a:lnTo>
                  <a:pt x="6966" y="1742"/>
                </a:lnTo>
                <a:lnTo>
                  <a:pt x="3484" y="3484"/>
                </a:lnTo>
                <a:lnTo>
                  <a:pt x="0" y="1742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9DE9DB2-B9BE-4907-B636-A0EF6863D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199" y="4483363"/>
            <a:ext cx="2087468" cy="2416006"/>
          </a:xfrm>
          <a:custGeom>
            <a:avLst/>
            <a:gdLst>
              <a:gd name="T0" fmla="*/ 0 w 3483"/>
              <a:gd name="T1" fmla="*/ 4354 h 4355"/>
              <a:gd name="T2" fmla="*/ 0 w 3483"/>
              <a:gd name="T3" fmla="*/ 1742 h 4355"/>
              <a:gd name="T4" fmla="*/ 3482 w 3483"/>
              <a:gd name="T5" fmla="*/ 0 h 4355"/>
              <a:gd name="T6" fmla="*/ 3482 w 3483"/>
              <a:gd name="T7" fmla="*/ 2612 h 4355"/>
              <a:gd name="T8" fmla="*/ 0 w 3483"/>
              <a:gd name="T9" fmla="*/ 4354 h 4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3" h="4355">
                <a:moveTo>
                  <a:pt x="0" y="4354"/>
                </a:moveTo>
                <a:lnTo>
                  <a:pt x="0" y="1742"/>
                </a:lnTo>
                <a:lnTo>
                  <a:pt x="3482" y="0"/>
                </a:lnTo>
                <a:lnTo>
                  <a:pt x="3482" y="2612"/>
                </a:lnTo>
                <a:lnTo>
                  <a:pt x="0" y="435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CEF3B977-0F43-49A8-A166-68E0CAC30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9088" y="4483363"/>
            <a:ext cx="2087468" cy="2416006"/>
          </a:xfrm>
          <a:custGeom>
            <a:avLst/>
            <a:gdLst>
              <a:gd name="T0" fmla="*/ 0 w 3485"/>
              <a:gd name="T1" fmla="*/ 0 h 4355"/>
              <a:gd name="T2" fmla="*/ 0 w 3485"/>
              <a:gd name="T3" fmla="*/ 2612 h 4355"/>
              <a:gd name="T4" fmla="*/ 3484 w 3485"/>
              <a:gd name="T5" fmla="*/ 4354 h 4355"/>
              <a:gd name="T6" fmla="*/ 3484 w 3485"/>
              <a:gd name="T7" fmla="*/ 1742 h 4355"/>
              <a:gd name="T8" fmla="*/ 0 w 3485"/>
              <a:gd name="T9" fmla="*/ 0 h 4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5" h="4355">
                <a:moveTo>
                  <a:pt x="0" y="0"/>
                </a:moveTo>
                <a:lnTo>
                  <a:pt x="0" y="2612"/>
                </a:lnTo>
                <a:lnTo>
                  <a:pt x="3484" y="4354"/>
                </a:lnTo>
                <a:lnTo>
                  <a:pt x="3484" y="174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80E1C478-5F32-4876-9CC8-C421FB756425}"/>
              </a:ext>
            </a:extLst>
          </p:cNvPr>
          <p:cNvSpPr txBox="1">
            <a:spLocks/>
          </p:cNvSpPr>
          <p:nvPr/>
        </p:nvSpPr>
        <p:spPr>
          <a:xfrm>
            <a:off x="10931845" y="4927348"/>
            <a:ext cx="763671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FE22E94C-F9BC-4FEB-BFFC-7AB5D4E820CE}"/>
              </a:ext>
            </a:extLst>
          </p:cNvPr>
          <p:cNvSpPr txBox="1"/>
          <p:nvPr/>
        </p:nvSpPr>
        <p:spPr>
          <a:xfrm rot="20225186">
            <a:off x="8099956" y="5522632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TextBox 55">
            <a:extLst>
              <a:ext uri="{FF2B5EF4-FFF2-40B4-BE49-F238E27FC236}">
                <a16:creationId xmlns:a16="http://schemas.microsoft.com/office/drawing/2014/main" id="{079E1471-8F8F-4D03-B0C6-9E6FC7CEBCF2}"/>
              </a:ext>
            </a:extLst>
          </p:cNvPr>
          <p:cNvSpPr txBox="1"/>
          <p:nvPr/>
        </p:nvSpPr>
        <p:spPr>
          <a:xfrm rot="20225186">
            <a:off x="8436223" y="717713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TextBox 55">
            <a:extLst>
              <a:ext uri="{FF2B5EF4-FFF2-40B4-BE49-F238E27FC236}">
                <a16:creationId xmlns:a16="http://schemas.microsoft.com/office/drawing/2014/main" id="{F37D1FB2-EAAD-41C2-BCF9-47BBAF04F520}"/>
              </a:ext>
            </a:extLst>
          </p:cNvPr>
          <p:cNvSpPr txBox="1"/>
          <p:nvPr/>
        </p:nvSpPr>
        <p:spPr>
          <a:xfrm rot="20225186">
            <a:off x="8801296" y="8970324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TextBox 55">
            <a:extLst>
              <a:ext uri="{FF2B5EF4-FFF2-40B4-BE49-F238E27FC236}">
                <a16:creationId xmlns:a16="http://schemas.microsoft.com/office/drawing/2014/main" id="{46EA35FC-3063-4CBD-BFCC-3B84979FA172}"/>
              </a:ext>
            </a:extLst>
          </p:cNvPr>
          <p:cNvSpPr txBox="1"/>
          <p:nvPr/>
        </p:nvSpPr>
        <p:spPr>
          <a:xfrm rot="20225186">
            <a:off x="9350437" y="10524335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9E18F7D9-5C7C-44AA-AF30-1188DF8A2ADD}"/>
              </a:ext>
            </a:extLst>
          </p:cNvPr>
          <p:cNvSpPr txBox="1">
            <a:spLocks/>
          </p:cNvSpPr>
          <p:nvPr/>
        </p:nvSpPr>
        <p:spPr>
          <a:xfrm>
            <a:off x="11904333" y="6373776"/>
            <a:ext cx="763671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32575BF9-9D05-4AA9-BB13-9326238896A8}"/>
              </a:ext>
            </a:extLst>
          </p:cNvPr>
          <p:cNvSpPr txBox="1">
            <a:spLocks/>
          </p:cNvSpPr>
          <p:nvPr/>
        </p:nvSpPr>
        <p:spPr>
          <a:xfrm>
            <a:off x="12920784" y="7821425"/>
            <a:ext cx="763671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FB794BA7-999B-4988-A89C-61C1A57D968F}"/>
              </a:ext>
            </a:extLst>
          </p:cNvPr>
          <p:cNvSpPr txBox="1">
            <a:spLocks/>
          </p:cNvSpPr>
          <p:nvPr/>
        </p:nvSpPr>
        <p:spPr>
          <a:xfrm>
            <a:off x="13857238" y="9266630"/>
            <a:ext cx="7636717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hape 2747">
            <a:extLst>
              <a:ext uri="{FF2B5EF4-FFF2-40B4-BE49-F238E27FC236}">
                <a16:creationId xmlns:a16="http://schemas.microsoft.com/office/drawing/2014/main" id="{8AABC6D2-36F4-4FBA-B0C3-D5039D4C91A1}"/>
              </a:ext>
            </a:extLst>
          </p:cNvPr>
          <p:cNvSpPr>
            <a:spLocks noChangeAspect="1"/>
          </p:cNvSpPr>
          <p:nvPr/>
        </p:nvSpPr>
        <p:spPr>
          <a:xfrm>
            <a:off x="5010537" y="1048125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558">
            <a:extLst>
              <a:ext uri="{FF2B5EF4-FFF2-40B4-BE49-F238E27FC236}">
                <a16:creationId xmlns:a16="http://schemas.microsoft.com/office/drawing/2014/main" id="{3B127866-FA58-487E-9AB8-13BD448F2DD6}"/>
              </a:ext>
            </a:extLst>
          </p:cNvPr>
          <p:cNvSpPr>
            <a:spLocks noChangeAspect="1"/>
          </p:cNvSpPr>
          <p:nvPr/>
        </p:nvSpPr>
        <p:spPr>
          <a:xfrm>
            <a:off x="6051629" y="710055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782" y="5891"/>
                </a:moveTo>
                <a:lnTo>
                  <a:pt x="9818" y="5891"/>
                </a:lnTo>
                <a:cubicBezTo>
                  <a:pt x="9547" y="5891"/>
                  <a:pt x="9327" y="6111"/>
                  <a:pt x="9327" y="6382"/>
                </a:cubicBezTo>
                <a:cubicBezTo>
                  <a:pt x="9327" y="6394"/>
                  <a:pt x="9334" y="6405"/>
                  <a:pt x="9334" y="6417"/>
                </a:cubicBezTo>
                <a:lnTo>
                  <a:pt x="9328" y="6417"/>
                </a:lnTo>
                <a:lnTo>
                  <a:pt x="9819" y="12308"/>
                </a:lnTo>
                <a:lnTo>
                  <a:pt x="9825" y="12307"/>
                </a:lnTo>
                <a:cubicBezTo>
                  <a:pt x="9844" y="12562"/>
                  <a:pt x="10050" y="12764"/>
                  <a:pt x="10309" y="12764"/>
                </a:cubicBezTo>
                <a:lnTo>
                  <a:pt x="11291" y="12764"/>
                </a:lnTo>
                <a:cubicBezTo>
                  <a:pt x="11550" y="12764"/>
                  <a:pt x="11756" y="12562"/>
                  <a:pt x="11775" y="12307"/>
                </a:cubicBezTo>
                <a:lnTo>
                  <a:pt x="11781" y="12308"/>
                </a:lnTo>
                <a:lnTo>
                  <a:pt x="12272" y="6417"/>
                </a:lnTo>
                <a:lnTo>
                  <a:pt x="12266" y="6417"/>
                </a:lnTo>
                <a:cubicBezTo>
                  <a:pt x="12267" y="6405"/>
                  <a:pt x="12273" y="6394"/>
                  <a:pt x="12273" y="6382"/>
                </a:cubicBezTo>
                <a:cubicBezTo>
                  <a:pt x="12273" y="6111"/>
                  <a:pt x="12053" y="5891"/>
                  <a:pt x="11782" y="5891"/>
                </a:cubicBezTo>
                <a:moveTo>
                  <a:pt x="10800" y="13745"/>
                </a:moveTo>
                <a:cubicBezTo>
                  <a:pt x="10258" y="13745"/>
                  <a:pt x="9818" y="14186"/>
                  <a:pt x="9818" y="14727"/>
                </a:cubicBezTo>
                <a:cubicBezTo>
                  <a:pt x="9818" y="15269"/>
                  <a:pt x="10258" y="15709"/>
                  <a:pt x="10800" y="15709"/>
                </a:cubicBezTo>
                <a:cubicBezTo>
                  <a:pt x="11342" y="15709"/>
                  <a:pt x="11782" y="15269"/>
                  <a:pt x="11782" y="14727"/>
                </a:cubicBezTo>
                <a:cubicBezTo>
                  <a:pt x="11782" y="14186"/>
                  <a:pt x="11342" y="13745"/>
                  <a:pt x="10800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798">
            <a:extLst>
              <a:ext uri="{FF2B5EF4-FFF2-40B4-BE49-F238E27FC236}">
                <a16:creationId xmlns:a16="http://schemas.microsoft.com/office/drawing/2014/main" id="{85D303D4-3A88-42DC-BC34-44381FED1201}"/>
              </a:ext>
            </a:extLst>
          </p:cNvPr>
          <p:cNvSpPr>
            <a:spLocks noChangeAspect="1"/>
          </p:cNvSpPr>
          <p:nvPr/>
        </p:nvSpPr>
        <p:spPr>
          <a:xfrm>
            <a:off x="6517543" y="5508486"/>
            <a:ext cx="670558" cy="365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815">
            <a:extLst>
              <a:ext uri="{FF2B5EF4-FFF2-40B4-BE49-F238E27FC236}">
                <a16:creationId xmlns:a16="http://schemas.microsoft.com/office/drawing/2014/main" id="{F525FF01-A72F-4672-A5EF-8D4D250D9968}"/>
              </a:ext>
            </a:extLst>
          </p:cNvPr>
          <p:cNvSpPr>
            <a:spLocks noChangeAspect="1"/>
          </p:cNvSpPr>
          <p:nvPr/>
        </p:nvSpPr>
        <p:spPr>
          <a:xfrm>
            <a:off x="5557797" y="8791514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D69997B-9439-46F7-98FF-2922B4D285F2}"/>
              </a:ext>
            </a:extLst>
          </p:cNvPr>
          <p:cNvSpPr/>
          <p:nvPr/>
        </p:nvSpPr>
        <p:spPr>
          <a:xfrm>
            <a:off x="21831881" y="9094155"/>
            <a:ext cx="9144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BAE1D21B-3C3F-41DB-BAAF-AF3151A3EDD8}"/>
              </a:ext>
            </a:extLst>
          </p:cNvPr>
          <p:cNvSpPr/>
          <p:nvPr/>
        </p:nvSpPr>
        <p:spPr>
          <a:xfrm>
            <a:off x="20895427" y="7644441"/>
            <a:ext cx="914400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50209FCB-4E1E-409E-8F13-51B52A825EDA}"/>
              </a:ext>
            </a:extLst>
          </p:cNvPr>
          <p:cNvSpPr/>
          <p:nvPr/>
        </p:nvSpPr>
        <p:spPr>
          <a:xfrm>
            <a:off x="19878976" y="6201301"/>
            <a:ext cx="914400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EF286B72-CC44-4351-82CB-B8C35BEEB61E}"/>
              </a:ext>
            </a:extLst>
          </p:cNvPr>
          <p:cNvSpPr/>
          <p:nvPr/>
        </p:nvSpPr>
        <p:spPr>
          <a:xfrm>
            <a:off x="18906488" y="4754873"/>
            <a:ext cx="9144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35">
            <a:extLst>
              <a:ext uri="{FF2B5EF4-FFF2-40B4-BE49-F238E27FC236}">
                <a16:creationId xmlns:a16="http://schemas.microsoft.com/office/drawing/2014/main" id="{F8B2E319-6AC3-496E-BE23-ED4818B9FC99}"/>
              </a:ext>
            </a:extLst>
          </p:cNvPr>
          <p:cNvSpPr txBox="1"/>
          <p:nvPr/>
        </p:nvSpPr>
        <p:spPr>
          <a:xfrm>
            <a:off x="21005416" y="7809254"/>
            <a:ext cx="694422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TextBox 35">
            <a:extLst>
              <a:ext uri="{FF2B5EF4-FFF2-40B4-BE49-F238E27FC236}">
                <a16:creationId xmlns:a16="http://schemas.microsoft.com/office/drawing/2014/main" id="{C9609D78-906E-4599-A365-C38ABCA9DDA8}"/>
              </a:ext>
            </a:extLst>
          </p:cNvPr>
          <p:cNvSpPr txBox="1"/>
          <p:nvPr/>
        </p:nvSpPr>
        <p:spPr>
          <a:xfrm>
            <a:off x="21929046" y="9258968"/>
            <a:ext cx="72007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35">
            <a:extLst>
              <a:ext uri="{FF2B5EF4-FFF2-40B4-BE49-F238E27FC236}">
                <a16:creationId xmlns:a16="http://schemas.microsoft.com/office/drawing/2014/main" id="{A9CD87DA-2F17-4E88-A7DB-F217EBBF8539}"/>
              </a:ext>
            </a:extLst>
          </p:cNvPr>
          <p:cNvSpPr txBox="1"/>
          <p:nvPr/>
        </p:nvSpPr>
        <p:spPr>
          <a:xfrm>
            <a:off x="19064568" y="4919686"/>
            <a:ext cx="598241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3" name="TextBox 35">
            <a:extLst>
              <a:ext uri="{FF2B5EF4-FFF2-40B4-BE49-F238E27FC236}">
                <a16:creationId xmlns:a16="http://schemas.microsoft.com/office/drawing/2014/main" id="{50F74199-B629-4573-A14B-46AFAA9AAEAF}"/>
              </a:ext>
            </a:extLst>
          </p:cNvPr>
          <p:cNvSpPr txBox="1"/>
          <p:nvPr/>
        </p:nvSpPr>
        <p:spPr>
          <a:xfrm>
            <a:off x="19993774" y="6366114"/>
            <a:ext cx="684804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690983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41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DBEA2"/>
      </a:accent1>
      <a:accent2>
        <a:srgbClr val="3EBAEC"/>
      </a:accent2>
      <a:accent3>
        <a:srgbClr val="198AD6"/>
      </a:accent3>
      <a:accent4>
        <a:srgbClr val="13417F"/>
      </a:accent4>
      <a:accent5>
        <a:srgbClr val="606CE4"/>
      </a:accent5>
      <a:accent6>
        <a:srgbClr val="B1B7BD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2433</Words>
  <Application>Microsoft Macintosh PowerPoint</Application>
  <PresentationFormat>Custom</PresentationFormat>
  <Paragraphs>422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9104</cp:revision>
  <cp:lastPrinted>2019-08-21T17:56:17Z</cp:lastPrinted>
  <dcterms:created xsi:type="dcterms:W3CDTF">2014-11-12T21:47:38Z</dcterms:created>
  <dcterms:modified xsi:type="dcterms:W3CDTF">2019-10-22T05:05:26Z</dcterms:modified>
  <cp:category/>
</cp:coreProperties>
</file>