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50" r:id="rId2"/>
    <p:sldId id="4051" r:id="rId3"/>
    <p:sldId id="4052" r:id="rId4"/>
    <p:sldId id="4053" r:id="rId5"/>
    <p:sldId id="4054" r:id="rId6"/>
    <p:sldId id="4059" r:id="rId7"/>
    <p:sldId id="4062" r:id="rId8"/>
    <p:sldId id="4065" r:id="rId9"/>
    <p:sldId id="4069" r:id="rId1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>
            <a:extLst>
              <a:ext uri="{FF2B5EF4-FFF2-40B4-BE49-F238E27FC236}">
                <a16:creationId xmlns:a16="http://schemas.microsoft.com/office/drawing/2014/main" id="{3AC09E28-3BA3-4C46-933C-D52A093BC166}"/>
              </a:ext>
            </a:extLst>
          </p:cNvPr>
          <p:cNvSpPr/>
          <p:nvPr/>
        </p:nvSpPr>
        <p:spPr>
          <a:xfrm>
            <a:off x="13899317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BBD3D1CC-9482-C64B-8AD6-20B8950A281D}"/>
              </a:ext>
            </a:extLst>
          </p:cNvPr>
          <p:cNvSpPr/>
          <p:nvPr/>
        </p:nvSpPr>
        <p:spPr>
          <a:xfrm>
            <a:off x="9899183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CEC8B599-DB85-734C-8C4E-C1BB0F5AFCB7}"/>
              </a:ext>
            </a:extLst>
          </p:cNvPr>
          <p:cNvSpPr/>
          <p:nvPr/>
        </p:nvSpPr>
        <p:spPr>
          <a:xfrm>
            <a:off x="5909670" y="3825438"/>
            <a:ext cx="4579283" cy="4600522"/>
          </a:xfrm>
          <a:custGeom>
            <a:avLst/>
            <a:gdLst>
              <a:gd name="connsiteX0" fmla="*/ 4415522 w 4579283"/>
              <a:gd name="connsiteY0" fmla="*/ 3178184 h 4600522"/>
              <a:gd name="connsiteX1" fmla="*/ 4409138 w 4579283"/>
              <a:gd name="connsiteY1" fmla="*/ 3195627 h 4600522"/>
              <a:gd name="connsiteX2" fmla="*/ 4398687 w 4579283"/>
              <a:gd name="connsiteY2" fmla="*/ 3217322 h 4600522"/>
              <a:gd name="connsiteX3" fmla="*/ 163754 w 4579283"/>
              <a:gd name="connsiteY3" fmla="*/ 3178162 h 4600522"/>
              <a:gd name="connsiteX4" fmla="*/ 180610 w 4579283"/>
              <a:gd name="connsiteY4" fmla="*/ 3217348 h 4600522"/>
              <a:gd name="connsiteX5" fmla="*/ 170146 w 4579283"/>
              <a:gd name="connsiteY5" fmla="*/ 3195627 h 4600522"/>
              <a:gd name="connsiteX6" fmla="*/ 4492088 w 4579283"/>
              <a:gd name="connsiteY6" fmla="*/ 2962513 h 4600522"/>
              <a:gd name="connsiteX7" fmla="*/ 4486489 w 4579283"/>
              <a:gd name="connsiteY7" fmla="*/ 2984288 h 4600522"/>
              <a:gd name="connsiteX8" fmla="*/ 4482940 w 4579283"/>
              <a:gd name="connsiteY8" fmla="*/ 2993985 h 4600522"/>
              <a:gd name="connsiteX9" fmla="*/ 87185 w 4579283"/>
              <a:gd name="connsiteY9" fmla="*/ 2962469 h 4600522"/>
              <a:gd name="connsiteX10" fmla="*/ 96352 w 4579283"/>
              <a:gd name="connsiteY10" fmla="*/ 2994005 h 4600522"/>
              <a:gd name="connsiteX11" fmla="*/ 92795 w 4579283"/>
              <a:gd name="connsiteY11" fmla="*/ 2984288 h 4600522"/>
              <a:gd name="connsiteX12" fmla="*/ 4544734 w 4579283"/>
              <a:gd name="connsiteY12" fmla="*/ 2753604 h 4600522"/>
              <a:gd name="connsiteX13" fmla="*/ 4543171 w 4579283"/>
              <a:gd name="connsiteY13" fmla="*/ 2763844 h 4600522"/>
              <a:gd name="connsiteX14" fmla="*/ 4537447 w 4579283"/>
              <a:gd name="connsiteY14" fmla="*/ 2786106 h 4600522"/>
              <a:gd name="connsiteX15" fmla="*/ 34548 w 4579283"/>
              <a:gd name="connsiteY15" fmla="*/ 2753586 h 4600522"/>
              <a:gd name="connsiteX16" fmla="*/ 41848 w 4579283"/>
              <a:gd name="connsiteY16" fmla="*/ 2786147 h 4600522"/>
              <a:gd name="connsiteX17" fmla="*/ 36113 w 4579283"/>
              <a:gd name="connsiteY17" fmla="*/ 2763844 h 4600522"/>
              <a:gd name="connsiteX18" fmla="*/ 4579283 w 4579283"/>
              <a:gd name="connsiteY18" fmla="*/ 2510601 h 4600522"/>
              <a:gd name="connsiteX19" fmla="*/ 4578028 w 4579283"/>
              <a:gd name="connsiteY19" fmla="*/ 2535450 h 4600522"/>
              <a:gd name="connsiteX20" fmla="*/ 4575086 w 4579283"/>
              <a:gd name="connsiteY20" fmla="*/ 2554725 h 4600522"/>
              <a:gd name="connsiteX21" fmla="*/ 0 w 4579283"/>
              <a:gd name="connsiteY21" fmla="*/ 2510578 h 4600522"/>
              <a:gd name="connsiteX22" fmla="*/ 4201 w 4579283"/>
              <a:gd name="connsiteY22" fmla="*/ 2554744 h 4600522"/>
              <a:gd name="connsiteX23" fmla="*/ 1256 w 4579283"/>
              <a:gd name="connsiteY23" fmla="*/ 2535450 h 4600522"/>
              <a:gd name="connsiteX24" fmla="*/ 4575086 w 4579283"/>
              <a:gd name="connsiteY24" fmla="*/ 2045797 h 4600522"/>
              <a:gd name="connsiteX25" fmla="*/ 4578028 w 4579283"/>
              <a:gd name="connsiteY25" fmla="*/ 2065073 h 4600522"/>
              <a:gd name="connsiteX26" fmla="*/ 4579283 w 4579283"/>
              <a:gd name="connsiteY26" fmla="*/ 2089922 h 4600522"/>
              <a:gd name="connsiteX27" fmla="*/ 4201 w 4579283"/>
              <a:gd name="connsiteY27" fmla="*/ 2045778 h 4600522"/>
              <a:gd name="connsiteX28" fmla="*/ 0 w 4579283"/>
              <a:gd name="connsiteY28" fmla="*/ 2089946 h 4600522"/>
              <a:gd name="connsiteX29" fmla="*/ 1256 w 4579283"/>
              <a:gd name="connsiteY29" fmla="*/ 2065073 h 4600522"/>
              <a:gd name="connsiteX30" fmla="*/ 4537445 w 4579283"/>
              <a:gd name="connsiteY30" fmla="*/ 1814411 h 4600522"/>
              <a:gd name="connsiteX31" fmla="*/ 4543171 w 4579283"/>
              <a:gd name="connsiteY31" fmla="*/ 1836678 h 4600522"/>
              <a:gd name="connsiteX32" fmla="*/ 4544734 w 4579283"/>
              <a:gd name="connsiteY32" fmla="*/ 1846921 h 4600522"/>
              <a:gd name="connsiteX33" fmla="*/ 41849 w 4579283"/>
              <a:gd name="connsiteY33" fmla="*/ 1814371 h 4600522"/>
              <a:gd name="connsiteX34" fmla="*/ 34548 w 4579283"/>
              <a:gd name="connsiteY34" fmla="*/ 1846939 h 4600522"/>
              <a:gd name="connsiteX35" fmla="*/ 36113 w 4579283"/>
              <a:gd name="connsiteY35" fmla="*/ 1836678 h 4600522"/>
              <a:gd name="connsiteX36" fmla="*/ 4482939 w 4579283"/>
              <a:gd name="connsiteY36" fmla="*/ 1606534 h 4600522"/>
              <a:gd name="connsiteX37" fmla="*/ 4486489 w 4579283"/>
              <a:gd name="connsiteY37" fmla="*/ 1616234 h 4600522"/>
              <a:gd name="connsiteX38" fmla="*/ 4492090 w 4579283"/>
              <a:gd name="connsiteY38" fmla="*/ 1638016 h 4600522"/>
              <a:gd name="connsiteX39" fmla="*/ 96353 w 4579283"/>
              <a:gd name="connsiteY39" fmla="*/ 1606515 h 4600522"/>
              <a:gd name="connsiteX40" fmla="*/ 87183 w 4579283"/>
              <a:gd name="connsiteY40" fmla="*/ 1638060 h 4600522"/>
              <a:gd name="connsiteX41" fmla="*/ 92795 w 4579283"/>
              <a:gd name="connsiteY41" fmla="*/ 1616234 h 4600522"/>
              <a:gd name="connsiteX42" fmla="*/ 4398685 w 4579283"/>
              <a:gd name="connsiteY42" fmla="*/ 1383197 h 4600522"/>
              <a:gd name="connsiteX43" fmla="*/ 4409138 w 4579283"/>
              <a:gd name="connsiteY43" fmla="*/ 1404896 h 4600522"/>
              <a:gd name="connsiteX44" fmla="*/ 4415523 w 4579283"/>
              <a:gd name="connsiteY44" fmla="*/ 1422342 h 4600522"/>
              <a:gd name="connsiteX45" fmla="*/ 180612 w 4579283"/>
              <a:gd name="connsiteY45" fmla="*/ 1383171 h 4600522"/>
              <a:gd name="connsiteX46" fmla="*/ 163753 w 4579283"/>
              <a:gd name="connsiteY46" fmla="*/ 1422364 h 4600522"/>
              <a:gd name="connsiteX47" fmla="*/ 170146 w 4579283"/>
              <a:gd name="connsiteY47" fmla="*/ 1404896 h 4600522"/>
              <a:gd name="connsiteX48" fmla="*/ 2289642 w 4579283"/>
              <a:gd name="connsiteY48" fmla="*/ 0 h 4600522"/>
              <a:gd name="connsiteX49" fmla="*/ 4197055 w 4579283"/>
              <a:gd name="connsiteY49" fmla="*/ 1014164 h 4600522"/>
              <a:gd name="connsiteX50" fmla="*/ 4284399 w 4579283"/>
              <a:gd name="connsiteY50" fmla="*/ 1157936 h 4600522"/>
              <a:gd name="connsiteX51" fmla="*/ 4256523 w 4579283"/>
              <a:gd name="connsiteY51" fmla="*/ 1203820 h 4600522"/>
              <a:gd name="connsiteX52" fmla="*/ 3978894 w 4579283"/>
              <a:gd name="connsiteY52" fmla="*/ 2300261 h 4600522"/>
              <a:gd name="connsiteX53" fmla="*/ 4256523 w 4579283"/>
              <a:gd name="connsiteY53" fmla="*/ 3396702 h 4600522"/>
              <a:gd name="connsiteX54" fmla="*/ 4284399 w 4579283"/>
              <a:gd name="connsiteY54" fmla="*/ 3442587 h 4600522"/>
              <a:gd name="connsiteX55" fmla="*/ 4197055 w 4579283"/>
              <a:gd name="connsiteY55" fmla="*/ 3586359 h 4600522"/>
              <a:gd name="connsiteX56" fmla="*/ 2289642 w 4579283"/>
              <a:gd name="connsiteY56" fmla="*/ 4600522 h 4600522"/>
              <a:gd name="connsiteX57" fmla="*/ 382229 w 4579283"/>
              <a:gd name="connsiteY57" fmla="*/ 3586359 h 4600522"/>
              <a:gd name="connsiteX58" fmla="*/ 275484 w 4579283"/>
              <a:gd name="connsiteY58" fmla="*/ 3410652 h 4600522"/>
              <a:gd name="connsiteX59" fmla="*/ 294886 w 4579283"/>
              <a:gd name="connsiteY59" fmla="*/ 3442588 h 4600522"/>
              <a:gd name="connsiteX60" fmla="*/ 322762 w 4579283"/>
              <a:gd name="connsiteY60" fmla="*/ 3396702 h 4600522"/>
              <a:gd name="connsiteX61" fmla="*/ 600391 w 4579283"/>
              <a:gd name="connsiteY61" fmla="*/ 2300261 h 4600522"/>
              <a:gd name="connsiteX62" fmla="*/ 322762 w 4579283"/>
              <a:gd name="connsiteY62" fmla="*/ 1203820 h 4600522"/>
              <a:gd name="connsiteX63" fmla="*/ 294886 w 4579283"/>
              <a:gd name="connsiteY63" fmla="*/ 1157934 h 4600522"/>
              <a:gd name="connsiteX64" fmla="*/ 274136 w 4579283"/>
              <a:gd name="connsiteY64" fmla="*/ 1192089 h 4600522"/>
              <a:gd name="connsiteX65" fmla="*/ 382229 w 4579283"/>
              <a:gd name="connsiteY65" fmla="*/ 1014164 h 4600522"/>
              <a:gd name="connsiteX66" fmla="*/ 2289642 w 4579283"/>
              <a:gd name="connsiteY66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4579283" h="4600522">
                <a:moveTo>
                  <a:pt x="4415522" y="3178184"/>
                </a:moveTo>
                <a:lnTo>
                  <a:pt x="4409138" y="3195627"/>
                </a:lnTo>
                <a:lnTo>
                  <a:pt x="4398687" y="3217322"/>
                </a:lnTo>
                <a:close/>
                <a:moveTo>
                  <a:pt x="163754" y="3178162"/>
                </a:moveTo>
                <a:lnTo>
                  <a:pt x="180610" y="3217348"/>
                </a:lnTo>
                <a:lnTo>
                  <a:pt x="170146" y="3195627"/>
                </a:lnTo>
                <a:close/>
                <a:moveTo>
                  <a:pt x="4492088" y="2962513"/>
                </a:moveTo>
                <a:lnTo>
                  <a:pt x="4486489" y="2984288"/>
                </a:lnTo>
                <a:lnTo>
                  <a:pt x="4482940" y="2993985"/>
                </a:lnTo>
                <a:close/>
                <a:moveTo>
                  <a:pt x="87185" y="2962469"/>
                </a:moveTo>
                <a:lnTo>
                  <a:pt x="96352" y="2994005"/>
                </a:lnTo>
                <a:lnTo>
                  <a:pt x="92795" y="2984288"/>
                </a:lnTo>
                <a:close/>
                <a:moveTo>
                  <a:pt x="4544734" y="2753604"/>
                </a:moveTo>
                <a:lnTo>
                  <a:pt x="4543171" y="2763844"/>
                </a:lnTo>
                <a:lnTo>
                  <a:pt x="4537447" y="2786106"/>
                </a:lnTo>
                <a:close/>
                <a:moveTo>
                  <a:pt x="34548" y="2753586"/>
                </a:moveTo>
                <a:lnTo>
                  <a:pt x="41848" y="2786147"/>
                </a:lnTo>
                <a:lnTo>
                  <a:pt x="36113" y="2763844"/>
                </a:lnTo>
                <a:close/>
                <a:moveTo>
                  <a:pt x="4579283" y="2510601"/>
                </a:moveTo>
                <a:lnTo>
                  <a:pt x="4578028" y="2535450"/>
                </a:lnTo>
                <a:lnTo>
                  <a:pt x="4575086" y="2554725"/>
                </a:lnTo>
                <a:close/>
                <a:moveTo>
                  <a:pt x="0" y="2510578"/>
                </a:moveTo>
                <a:lnTo>
                  <a:pt x="4201" y="2554744"/>
                </a:lnTo>
                <a:lnTo>
                  <a:pt x="1256" y="2535450"/>
                </a:lnTo>
                <a:close/>
                <a:moveTo>
                  <a:pt x="4575086" y="2045797"/>
                </a:moveTo>
                <a:lnTo>
                  <a:pt x="4578028" y="2065073"/>
                </a:lnTo>
                <a:lnTo>
                  <a:pt x="4579283" y="2089922"/>
                </a:lnTo>
                <a:close/>
                <a:moveTo>
                  <a:pt x="4201" y="2045778"/>
                </a:moveTo>
                <a:lnTo>
                  <a:pt x="0" y="2089946"/>
                </a:lnTo>
                <a:lnTo>
                  <a:pt x="1256" y="2065073"/>
                </a:lnTo>
                <a:close/>
                <a:moveTo>
                  <a:pt x="4537445" y="1814411"/>
                </a:moveTo>
                <a:lnTo>
                  <a:pt x="4543171" y="1836678"/>
                </a:lnTo>
                <a:lnTo>
                  <a:pt x="4544734" y="1846921"/>
                </a:lnTo>
                <a:close/>
                <a:moveTo>
                  <a:pt x="41849" y="1814371"/>
                </a:moveTo>
                <a:lnTo>
                  <a:pt x="34548" y="1846939"/>
                </a:lnTo>
                <a:lnTo>
                  <a:pt x="36113" y="1836678"/>
                </a:lnTo>
                <a:close/>
                <a:moveTo>
                  <a:pt x="4482939" y="1606534"/>
                </a:moveTo>
                <a:lnTo>
                  <a:pt x="4486489" y="1616234"/>
                </a:lnTo>
                <a:lnTo>
                  <a:pt x="4492090" y="1638016"/>
                </a:lnTo>
                <a:close/>
                <a:moveTo>
                  <a:pt x="96353" y="1606515"/>
                </a:moveTo>
                <a:lnTo>
                  <a:pt x="87183" y="1638060"/>
                </a:lnTo>
                <a:lnTo>
                  <a:pt x="92795" y="1616234"/>
                </a:lnTo>
                <a:close/>
                <a:moveTo>
                  <a:pt x="4398685" y="1383197"/>
                </a:moveTo>
                <a:lnTo>
                  <a:pt x="4409138" y="1404896"/>
                </a:lnTo>
                <a:lnTo>
                  <a:pt x="4415523" y="1422342"/>
                </a:lnTo>
                <a:close/>
                <a:moveTo>
                  <a:pt x="180612" y="1383171"/>
                </a:moveTo>
                <a:lnTo>
                  <a:pt x="163753" y="1422364"/>
                </a:lnTo>
                <a:lnTo>
                  <a:pt x="170146" y="1404896"/>
                </a:lnTo>
                <a:close/>
                <a:moveTo>
                  <a:pt x="2289642" y="0"/>
                </a:moveTo>
                <a:cubicBezTo>
                  <a:pt x="3083642" y="0"/>
                  <a:pt x="3783682" y="402290"/>
                  <a:pt x="4197055" y="1014164"/>
                </a:cubicBezTo>
                <a:lnTo>
                  <a:pt x="4284399" y="1157936"/>
                </a:lnTo>
                <a:lnTo>
                  <a:pt x="4256523" y="1203820"/>
                </a:lnTo>
                <a:cubicBezTo>
                  <a:pt x="4079467" y="1529752"/>
                  <a:pt x="3978894" y="1903262"/>
                  <a:pt x="3978894" y="2300261"/>
                </a:cubicBezTo>
                <a:cubicBezTo>
                  <a:pt x="3978894" y="2697261"/>
                  <a:pt x="4079467" y="3070771"/>
                  <a:pt x="4256523" y="3396702"/>
                </a:cubicBezTo>
                <a:lnTo>
                  <a:pt x="4284399" y="3442587"/>
                </a:lnTo>
                <a:lnTo>
                  <a:pt x="4197055" y="3586359"/>
                </a:lnTo>
                <a:cubicBezTo>
                  <a:pt x="3783682" y="4198232"/>
                  <a:pt x="3083642" y="4600522"/>
                  <a:pt x="2289642" y="4600522"/>
                </a:cubicBezTo>
                <a:cubicBezTo>
                  <a:pt x="1495642" y="4600522"/>
                  <a:pt x="795602" y="4198232"/>
                  <a:pt x="382229" y="3586359"/>
                </a:cubicBezTo>
                <a:lnTo>
                  <a:pt x="275484" y="3410652"/>
                </a:lnTo>
                <a:lnTo>
                  <a:pt x="294886" y="3442588"/>
                </a:lnTo>
                <a:lnTo>
                  <a:pt x="322762" y="3396702"/>
                </a:lnTo>
                <a:cubicBezTo>
                  <a:pt x="499819" y="3070771"/>
                  <a:pt x="600391" y="2697261"/>
                  <a:pt x="600391" y="2300261"/>
                </a:cubicBezTo>
                <a:cubicBezTo>
                  <a:pt x="600391" y="1903262"/>
                  <a:pt x="499819" y="1529752"/>
                  <a:pt x="322762" y="1203820"/>
                </a:cubicBezTo>
                <a:lnTo>
                  <a:pt x="294886" y="1157934"/>
                </a:lnTo>
                <a:lnTo>
                  <a:pt x="274136" y="1192089"/>
                </a:lnTo>
                <a:lnTo>
                  <a:pt x="382229" y="1014164"/>
                </a:lnTo>
                <a:cubicBezTo>
                  <a:pt x="795602" y="402290"/>
                  <a:pt x="1495642" y="0"/>
                  <a:pt x="22896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A91099B9-F2AC-E947-B75A-12E98EE8D674}"/>
              </a:ext>
            </a:extLst>
          </p:cNvPr>
          <p:cNvSpPr/>
          <p:nvPr/>
        </p:nvSpPr>
        <p:spPr>
          <a:xfrm>
            <a:off x="1909536" y="3825438"/>
            <a:ext cx="4589904" cy="4600522"/>
          </a:xfrm>
          <a:custGeom>
            <a:avLst/>
            <a:gdLst>
              <a:gd name="connsiteX0" fmla="*/ 4426148 w 4589904"/>
              <a:gd name="connsiteY0" fmla="*/ 3178168 h 4600522"/>
              <a:gd name="connsiteX1" fmla="*/ 4419758 w 4589904"/>
              <a:gd name="connsiteY1" fmla="*/ 3195627 h 4600522"/>
              <a:gd name="connsiteX2" fmla="*/ 4409297 w 4589904"/>
              <a:gd name="connsiteY2" fmla="*/ 3217342 h 4600522"/>
              <a:gd name="connsiteX3" fmla="*/ 4502716 w 4589904"/>
              <a:gd name="connsiteY3" fmla="*/ 2962483 h 4600522"/>
              <a:gd name="connsiteX4" fmla="*/ 4497109 w 4589904"/>
              <a:gd name="connsiteY4" fmla="*/ 2984288 h 4600522"/>
              <a:gd name="connsiteX5" fmla="*/ 4493555 w 4589904"/>
              <a:gd name="connsiteY5" fmla="*/ 2993999 h 4600522"/>
              <a:gd name="connsiteX6" fmla="*/ 4555356 w 4589904"/>
              <a:gd name="connsiteY6" fmla="*/ 2753590 h 4600522"/>
              <a:gd name="connsiteX7" fmla="*/ 4553791 w 4589904"/>
              <a:gd name="connsiteY7" fmla="*/ 2763844 h 4600522"/>
              <a:gd name="connsiteX8" fmla="*/ 4548059 w 4589904"/>
              <a:gd name="connsiteY8" fmla="*/ 2786137 h 4600522"/>
              <a:gd name="connsiteX9" fmla="*/ 4589904 w 4589904"/>
              <a:gd name="connsiteY9" fmla="*/ 2510580 h 4600522"/>
              <a:gd name="connsiteX10" fmla="*/ 4588648 w 4589904"/>
              <a:gd name="connsiteY10" fmla="*/ 2535450 h 4600522"/>
              <a:gd name="connsiteX11" fmla="*/ 4585704 w 4589904"/>
              <a:gd name="connsiteY11" fmla="*/ 2554741 h 4600522"/>
              <a:gd name="connsiteX12" fmla="*/ 4585704 w 4589904"/>
              <a:gd name="connsiteY12" fmla="*/ 2045780 h 4600522"/>
              <a:gd name="connsiteX13" fmla="*/ 4588648 w 4589904"/>
              <a:gd name="connsiteY13" fmla="*/ 2065073 h 4600522"/>
              <a:gd name="connsiteX14" fmla="*/ 4589904 w 4589904"/>
              <a:gd name="connsiteY14" fmla="*/ 2089944 h 4600522"/>
              <a:gd name="connsiteX15" fmla="*/ 4548058 w 4589904"/>
              <a:gd name="connsiteY15" fmla="*/ 1814380 h 4600522"/>
              <a:gd name="connsiteX16" fmla="*/ 4553791 w 4589904"/>
              <a:gd name="connsiteY16" fmla="*/ 1836678 h 4600522"/>
              <a:gd name="connsiteX17" fmla="*/ 4555356 w 4589904"/>
              <a:gd name="connsiteY17" fmla="*/ 1846935 h 4600522"/>
              <a:gd name="connsiteX18" fmla="*/ 4493554 w 4589904"/>
              <a:gd name="connsiteY18" fmla="*/ 1606521 h 4600522"/>
              <a:gd name="connsiteX19" fmla="*/ 4497109 w 4589904"/>
              <a:gd name="connsiteY19" fmla="*/ 1616234 h 4600522"/>
              <a:gd name="connsiteX20" fmla="*/ 4502718 w 4589904"/>
              <a:gd name="connsiteY20" fmla="*/ 1638047 h 4600522"/>
              <a:gd name="connsiteX21" fmla="*/ 4409296 w 4589904"/>
              <a:gd name="connsiteY21" fmla="*/ 1383177 h 4600522"/>
              <a:gd name="connsiteX22" fmla="*/ 4419758 w 4589904"/>
              <a:gd name="connsiteY22" fmla="*/ 1404896 h 4600522"/>
              <a:gd name="connsiteX23" fmla="*/ 4426149 w 4589904"/>
              <a:gd name="connsiteY23" fmla="*/ 1422358 h 4600522"/>
              <a:gd name="connsiteX24" fmla="*/ 2300262 w 4589904"/>
              <a:gd name="connsiteY24" fmla="*/ 0 h 4600522"/>
              <a:gd name="connsiteX25" fmla="*/ 4207676 w 4589904"/>
              <a:gd name="connsiteY25" fmla="*/ 1014164 h 4600522"/>
              <a:gd name="connsiteX26" fmla="*/ 4295019 w 4589904"/>
              <a:gd name="connsiteY26" fmla="*/ 1157935 h 4600522"/>
              <a:gd name="connsiteX27" fmla="*/ 4267142 w 4589904"/>
              <a:gd name="connsiteY27" fmla="*/ 1203820 h 4600522"/>
              <a:gd name="connsiteX28" fmla="*/ 3989513 w 4589904"/>
              <a:gd name="connsiteY28" fmla="*/ 2300261 h 4600522"/>
              <a:gd name="connsiteX29" fmla="*/ 4267142 w 4589904"/>
              <a:gd name="connsiteY29" fmla="*/ 3396702 h 4600522"/>
              <a:gd name="connsiteX30" fmla="*/ 4295019 w 4589904"/>
              <a:gd name="connsiteY30" fmla="*/ 3442588 h 4600522"/>
              <a:gd name="connsiteX31" fmla="*/ 4207676 w 4589904"/>
              <a:gd name="connsiteY31" fmla="*/ 3586359 h 4600522"/>
              <a:gd name="connsiteX32" fmla="*/ 2300262 w 4589904"/>
              <a:gd name="connsiteY32" fmla="*/ 4600522 h 4600522"/>
              <a:gd name="connsiteX33" fmla="*/ 0 w 4589904"/>
              <a:gd name="connsiteY33" fmla="*/ 2300261 h 4600522"/>
              <a:gd name="connsiteX34" fmla="*/ 2300262 w 4589904"/>
              <a:gd name="connsiteY34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589904" h="4600522">
                <a:moveTo>
                  <a:pt x="4426148" y="3178168"/>
                </a:moveTo>
                <a:lnTo>
                  <a:pt x="4419758" y="3195627"/>
                </a:lnTo>
                <a:lnTo>
                  <a:pt x="4409297" y="3217342"/>
                </a:lnTo>
                <a:close/>
                <a:moveTo>
                  <a:pt x="4502716" y="2962483"/>
                </a:moveTo>
                <a:lnTo>
                  <a:pt x="4497109" y="2984288"/>
                </a:lnTo>
                <a:lnTo>
                  <a:pt x="4493555" y="2993999"/>
                </a:lnTo>
                <a:close/>
                <a:moveTo>
                  <a:pt x="4555356" y="2753590"/>
                </a:moveTo>
                <a:lnTo>
                  <a:pt x="4553791" y="2763844"/>
                </a:lnTo>
                <a:lnTo>
                  <a:pt x="4548059" y="2786137"/>
                </a:lnTo>
                <a:close/>
                <a:moveTo>
                  <a:pt x="4589904" y="2510580"/>
                </a:moveTo>
                <a:lnTo>
                  <a:pt x="4588648" y="2535450"/>
                </a:lnTo>
                <a:lnTo>
                  <a:pt x="4585704" y="2554741"/>
                </a:lnTo>
                <a:close/>
                <a:moveTo>
                  <a:pt x="4585704" y="2045780"/>
                </a:moveTo>
                <a:lnTo>
                  <a:pt x="4588648" y="2065073"/>
                </a:lnTo>
                <a:lnTo>
                  <a:pt x="4589904" y="2089944"/>
                </a:lnTo>
                <a:close/>
                <a:moveTo>
                  <a:pt x="4548058" y="1814380"/>
                </a:moveTo>
                <a:lnTo>
                  <a:pt x="4553791" y="1836678"/>
                </a:lnTo>
                <a:lnTo>
                  <a:pt x="4555356" y="1846935"/>
                </a:lnTo>
                <a:close/>
                <a:moveTo>
                  <a:pt x="4493554" y="1606521"/>
                </a:moveTo>
                <a:lnTo>
                  <a:pt x="4497109" y="1616234"/>
                </a:lnTo>
                <a:lnTo>
                  <a:pt x="4502718" y="1638047"/>
                </a:lnTo>
                <a:close/>
                <a:moveTo>
                  <a:pt x="4409296" y="1383177"/>
                </a:moveTo>
                <a:lnTo>
                  <a:pt x="4419758" y="1404896"/>
                </a:lnTo>
                <a:lnTo>
                  <a:pt x="4426149" y="1422358"/>
                </a:lnTo>
                <a:close/>
                <a:moveTo>
                  <a:pt x="2300262" y="0"/>
                </a:moveTo>
                <a:cubicBezTo>
                  <a:pt x="3094262" y="0"/>
                  <a:pt x="3794302" y="402290"/>
                  <a:pt x="4207676" y="1014164"/>
                </a:cubicBezTo>
                <a:lnTo>
                  <a:pt x="4295019" y="1157935"/>
                </a:lnTo>
                <a:lnTo>
                  <a:pt x="4267142" y="1203820"/>
                </a:lnTo>
                <a:cubicBezTo>
                  <a:pt x="4090086" y="1529752"/>
                  <a:pt x="3989513" y="1903262"/>
                  <a:pt x="3989513" y="2300261"/>
                </a:cubicBezTo>
                <a:cubicBezTo>
                  <a:pt x="3989513" y="2697261"/>
                  <a:pt x="4090086" y="3070771"/>
                  <a:pt x="4267142" y="3396702"/>
                </a:cubicBezTo>
                <a:lnTo>
                  <a:pt x="4295019" y="3442588"/>
                </a:lnTo>
                <a:lnTo>
                  <a:pt x="4207676" y="3586359"/>
                </a:lnTo>
                <a:cubicBezTo>
                  <a:pt x="3794302" y="4198232"/>
                  <a:pt x="3094262" y="4600522"/>
                  <a:pt x="2300262" y="4600522"/>
                </a:cubicBezTo>
                <a:cubicBezTo>
                  <a:pt x="1029862" y="4600522"/>
                  <a:pt x="0" y="3570660"/>
                  <a:pt x="0" y="2300261"/>
                </a:cubicBezTo>
                <a:cubicBezTo>
                  <a:pt x="0" y="1029862"/>
                  <a:pt x="1029862" y="0"/>
                  <a:pt x="230026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9A6BB8-2E7F-0A4C-9A37-52D2D2D23649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654D21-5C9D-2146-AE16-B49952F80A6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EAA48454-59F1-B34C-AFE6-C8BC3C644428}"/>
              </a:ext>
            </a:extLst>
          </p:cNvPr>
          <p:cNvSpPr/>
          <p:nvPr/>
        </p:nvSpPr>
        <p:spPr>
          <a:xfrm>
            <a:off x="17878216" y="3825438"/>
            <a:ext cx="4589900" cy="4600522"/>
          </a:xfrm>
          <a:custGeom>
            <a:avLst/>
            <a:gdLst>
              <a:gd name="connsiteX0" fmla="*/ 163776 w 4589900"/>
              <a:gd name="connsiteY0" fmla="*/ 3178233 h 4600522"/>
              <a:gd name="connsiteX1" fmla="*/ 180562 w 4589900"/>
              <a:gd name="connsiteY1" fmla="*/ 3217260 h 4600522"/>
              <a:gd name="connsiteX2" fmla="*/ 170142 w 4589900"/>
              <a:gd name="connsiteY2" fmla="*/ 3195627 h 4600522"/>
              <a:gd name="connsiteX3" fmla="*/ 87214 w 4589900"/>
              <a:gd name="connsiteY3" fmla="*/ 2962602 h 4600522"/>
              <a:gd name="connsiteX4" fmla="*/ 96326 w 4589900"/>
              <a:gd name="connsiteY4" fmla="*/ 2993945 h 4600522"/>
              <a:gd name="connsiteX5" fmla="*/ 92792 w 4589900"/>
              <a:gd name="connsiteY5" fmla="*/ 2984288 h 4600522"/>
              <a:gd name="connsiteX6" fmla="*/ 34552 w 4589900"/>
              <a:gd name="connsiteY6" fmla="*/ 2753646 h 4600522"/>
              <a:gd name="connsiteX7" fmla="*/ 41810 w 4589900"/>
              <a:gd name="connsiteY7" fmla="*/ 2786016 h 4600522"/>
              <a:gd name="connsiteX8" fmla="*/ 36110 w 4589900"/>
              <a:gd name="connsiteY8" fmla="*/ 2763844 h 4600522"/>
              <a:gd name="connsiteX9" fmla="*/ 0 w 4589900"/>
              <a:gd name="connsiteY9" fmla="*/ 2510668 h 4600522"/>
              <a:gd name="connsiteX10" fmla="*/ 4186 w 4589900"/>
              <a:gd name="connsiteY10" fmla="*/ 2554673 h 4600522"/>
              <a:gd name="connsiteX11" fmla="*/ 1252 w 4589900"/>
              <a:gd name="connsiteY11" fmla="*/ 2535450 h 4600522"/>
              <a:gd name="connsiteX12" fmla="*/ 4186 w 4589900"/>
              <a:gd name="connsiteY12" fmla="*/ 2045849 h 4600522"/>
              <a:gd name="connsiteX13" fmla="*/ 0 w 4589900"/>
              <a:gd name="connsiteY13" fmla="*/ 2089855 h 4600522"/>
              <a:gd name="connsiteX14" fmla="*/ 1252 w 4589900"/>
              <a:gd name="connsiteY14" fmla="*/ 2065073 h 4600522"/>
              <a:gd name="connsiteX15" fmla="*/ 41812 w 4589900"/>
              <a:gd name="connsiteY15" fmla="*/ 1814501 h 4600522"/>
              <a:gd name="connsiteX16" fmla="*/ 34552 w 4589900"/>
              <a:gd name="connsiteY16" fmla="*/ 1846879 h 4600522"/>
              <a:gd name="connsiteX17" fmla="*/ 36110 w 4589900"/>
              <a:gd name="connsiteY17" fmla="*/ 1836678 h 4600522"/>
              <a:gd name="connsiteX18" fmla="*/ 96326 w 4589900"/>
              <a:gd name="connsiteY18" fmla="*/ 1606574 h 4600522"/>
              <a:gd name="connsiteX19" fmla="*/ 87214 w 4589900"/>
              <a:gd name="connsiteY19" fmla="*/ 1637927 h 4600522"/>
              <a:gd name="connsiteX20" fmla="*/ 92792 w 4589900"/>
              <a:gd name="connsiteY20" fmla="*/ 1616234 h 4600522"/>
              <a:gd name="connsiteX21" fmla="*/ 180564 w 4589900"/>
              <a:gd name="connsiteY21" fmla="*/ 1383259 h 4600522"/>
              <a:gd name="connsiteX22" fmla="*/ 163774 w 4589900"/>
              <a:gd name="connsiteY22" fmla="*/ 1422292 h 4600522"/>
              <a:gd name="connsiteX23" fmla="*/ 170142 w 4589900"/>
              <a:gd name="connsiteY23" fmla="*/ 1404896 h 4600522"/>
              <a:gd name="connsiteX24" fmla="*/ 2289636 w 4589900"/>
              <a:gd name="connsiteY24" fmla="*/ 0 h 4600522"/>
              <a:gd name="connsiteX25" fmla="*/ 4589900 w 4589900"/>
              <a:gd name="connsiteY25" fmla="*/ 2300261 h 4600522"/>
              <a:gd name="connsiteX26" fmla="*/ 2289636 w 4589900"/>
              <a:gd name="connsiteY26" fmla="*/ 4600522 h 4600522"/>
              <a:gd name="connsiteX27" fmla="*/ 382224 w 4589900"/>
              <a:gd name="connsiteY27" fmla="*/ 3586359 h 4600522"/>
              <a:gd name="connsiteX28" fmla="*/ 294878 w 4589900"/>
              <a:gd name="connsiteY28" fmla="*/ 3442584 h 4600522"/>
              <a:gd name="connsiteX29" fmla="*/ 322752 w 4589900"/>
              <a:gd name="connsiteY29" fmla="*/ 3396702 h 4600522"/>
              <a:gd name="connsiteX30" fmla="*/ 600382 w 4589900"/>
              <a:gd name="connsiteY30" fmla="*/ 2300261 h 4600522"/>
              <a:gd name="connsiteX31" fmla="*/ 322752 w 4589900"/>
              <a:gd name="connsiteY31" fmla="*/ 1203820 h 4600522"/>
              <a:gd name="connsiteX32" fmla="*/ 294878 w 4589900"/>
              <a:gd name="connsiteY32" fmla="*/ 1157938 h 4600522"/>
              <a:gd name="connsiteX33" fmla="*/ 382224 w 4589900"/>
              <a:gd name="connsiteY33" fmla="*/ 1014164 h 4600522"/>
              <a:gd name="connsiteX34" fmla="*/ 2289636 w 4589900"/>
              <a:gd name="connsiteY34" fmla="*/ 0 h 46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589900" h="4600522">
                <a:moveTo>
                  <a:pt x="163776" y="3178233"/>
                </a:moveTo>
                <a:lnTo>
                  <a:pt x="180562" y="3217260"/>
                </a:lnTo>
                <a:lnTo>
                  <a:pt x="170142" y="3195627"/>
                </a:lnTo>
                <a:close/>
                <a:moveTo>
                  <a:pt x="87214" y="2962602"/>
                </a:moveTo>
                <a:lnTo>
                  <a:pt x="96326" y="2993945"/>
                </a:lnTo>
                <a:lnTo>
                  <a:pt x="92792" y="2984288"/>
                </a:lnTo>
                <a:close/>
                <a:moveTo>
                  <a:pt x="34552" y="2753646"/>
                </a:moveTo>
                <a:lnTo>
                  <a:pt x="41810" y="2786016"/>
                </a:lnTo>
                <a:lnTo>
                  <a:pt x="36110" y="2763844"/>
                </a:lnTo>
                <a:close/>
                <a:moveTo>
                  <a:pt x="0" y="2510668"/>
                </a:moveTo>
                <a:lnTo>
                  <a:pt x="4186" y="2554673"/>
                </a:lnTo>
                <a:lnTo>
                  <a:pt x="1252" y="2535450"/>
                </a:lnTo>
                <a:close/>
                <a:moveTo>
                  <a:pt x="4186" y="2045849"/>
                </a:moveTo>
                <a:lnTo>
                  <a:pt x="0" y="2089855"/>
                </a:lnTo>
                <a:lnTo>
                  <a:pt x="1252" y="2065073"/>
                </a:lnTo>
                <a:close/>
                <a:moveTo>
                  <a:pt x="41812" y="1814501"/>
                </a:moveTo>
                <a:lnTo>
                  <a:pt x="34552" y="1846879"/>
                </a:lnTo>
                <a:lnTo>
                  <a:pt x="36110" y="1836678"/>
                </a:lnTo>
                <a:close/>
                <a:moveTo>
                  <a:pt x="96326" y="1606574"/>
                </a:moveTo>
                <a:lnTo>
                  <a:pt x="87214" y="1637927"/>
                </a:lnTo>
                <a:lnTo>
                  <a:pt x="92792" y="1616234"/>
                </a:lnTo>
                <a:close/>
                <a:moveTo>
                  <a:pt x="180564" y="1383259"/>
                </a:moveTo>
                <a:lnTo>
                  <a:pt x="163774" y="1422292"/>
                </a:lnTo>
                <a:lnTo>
                  <a:pt x="170142" y="1404896"/>
                </a:lnTo>
                <a:close/>
                <a:moveTo>
                  <a:pt x="2289636" y="0"/>
                </a:moveTo>
                <a:cubicBezTo>
                  <a:pt x="3560036" y="0"/>
                  <a:pt x="4589900" y="1029862"/>
                  <a:pt x="4589900" y="2300261"/>
                </a:cubicBezTo>
                <a:cubicBezTo>
                  <a:pt x="4589900" y="3570660"/>
                  <a:pt x="3560036" y="4600522"/>
                  <a:pt x="2289636" y="4600522"/>
                </a:cubicBezTo>
                <a:cubicBezTo>
                  <a:pt x="1495636" y="4600522"/>
                  <a:pt x="795596" y="4198232"/>
                  <a:pt x="382224" y="3586359"/>
                </a:cubicBezTo>
                <a:lnTo>
                  <a:pt x="294878" y="3442584"/>
                </a:lnTo>
                <a:lnTo>
                  <a:pt x="322752" y="3396702"/>
                </a:lnTo>
                <a:cubicBezTo>
                  <a:pt x="499810" y="3070771"/>
                  <a:pt x="600382" y="2697261"/>
                  <a:pt x="600382" y="2300261"/>
                </a:cubicBezTo>
                <a:cubicBezTo>
                  <a:pt x="600382" y="1903262"/>
                  <a:pt x="499810" y="1529752"/>
                  <a:pt x="322752" y="1203820"/>
                </a:cubicBezTo>
                <a:lnTo>
                  <a:pt x="294878" y="1157938"/>
                </a:lnTo>
                <a:lnTo>
                  <a:pt x="382224" y="1014164"/>
                </a:lnTo>
                <a:cubicBezTo>
                  <a:pt x="795596" y="402290"/>
                  <a:pt x="1495636" y="0"/>
                  <a:pt x="228963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637FD0-7420-D24B-86CF-3D6D1B3FDFB9}"/>
              </a:ext>
            </a:extLst>
          </p:cNvPr>
          <p:cNvSpPr txBox="1"/>
          <p:nvPr/>
        </p:nvSpPr>
        <p:spPr>
          <a:xfrm>
            <a:off x="3964377" y="6599572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6C4E6-C31A-DC42-9761-D148B00008E1}"/>
              </a:ext>
            </a:extLst>
          </p:cNvPr>
          <p:cNvSpPr txBox="1"/>
          <p:nvPr/>
        </p:nvSpPr>
        <p:spPr>
          <a:xfrm>
            <a:off x="7864122" y="6599572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4C9759-7FF9-0F43-B4F9-F2B130F18BAB}"/>
              </a:ext>
            </a:extLst>
          </p:cNvPr>
          <p:cNvSpPr txBox="1"/>
          <p:nvPr/>
        </p:nvSpPr>
        <p:spPr>
          <a:xfrm>
            <a:off x="11843215" y="6599572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DB1654-25E3-C546-9D5B-1D00C2F15F0B}"/>
              </a:ext>
            </a:extLst>
          </p:cNvPr>
          <p:cNvSpPr txBox="1"/>
          <p:nvPr/>
        </p:nvSpPr>
        <p:spPr>
          <a:xfrm>
            <a:off x="15806280" y="6599572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3BCA80-08DF-1C40-A51F-FC5291C7661D}"/>
              </a:ext>
            </a:extLst>
          </p:cNvPr>
          <p:cNvSpPr txBox="1"/>
          <p:nvPr/>
        </p:nvSpPr>
        <p:spPr>
          <a:xfrm>
            <a:off x="19803010" y="6599572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313B1D-1FA4-BA40-9B9D-C988AC837057}"/>
              </a:ext>
            </a:extLst>
          </p:cNvPr>
          <p:cNvSpPr txBox="1"/>
          <p:nvPr/>
        </p:nvSpPr>
        <p:spPr>
          <a:xfrm>
            <a:off x="2658879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 and Initiation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20603A-7DD7-5F4D-A02A-9903069DD5BC}"/>
              </a:ext>
            </a:extLst>
          </p:cNvPr>
          <p:cNvSpPr txBox="1"/>
          <p:nvPr/>
        </p:nvSpPr>
        <p:spPr>
          <a:xfrm>
            <a:off x="6648388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Definition and Planning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EBE44B-7165-8447-A290-C33868D6E6E2}"/>
              </a:ext>
            </a:extLst>
          </p:cNvPr>
          <p:cNvSpPr txBox="1"/>
          <p:nvPr/>
        </p:nvSpPr>
        <p:spPr>
          <a:xfrm>
            <a:off x="10637904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Launch and Execution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500D68-FCA2-0542-A4C3-B571AF26A845}"/>
              </a:ext>
            </a:extLst>
          </p:cNvPr>
          <p:cNvSpPr txBox="1"/>
          <p:nvPr/>
        </p:nvSpPr>
        <p:spPr>
          <a:xfrm>
            <a:off x="14627417" y="50352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Performance and Control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C221F2-7277-774A-9260-46C785FB5F9A}"/>
              </a:ext>
            </a:extLst>
          </p:cNvPr>
          <p:cNvSpPr txBox="1"/>
          <p:nvPr/>
        </p:nvSpPr>
        <p:spPr>
          <a:xfrm>
            <a:off x="18616929" y="5527716"/>
            <a:ext cx="310184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89B9696-E87A-DA48-A9DB-AFC02B8F9E2A}"/>
              </a:ext>
            </a:extLst>
          </p:cNvPr>
          <p:cNvSpPr txBox="1">
            <a:spLocks/>
          </p:cNvSpPr>
          <p:nvPr/>
        </p:nvSpPr>
        <p:spPr>
          <a:xfrm>
            <a:off x="2520545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24C8DC-E37A-8045-8453-3AB5F186C670}"/>
              </a:ext>
            </a:extLst>
          </p:cNvPr>
          <p:cNvSpPr txBox="1">
            <a:spLocks/>
          </p:cNvSpPr>
          <p:nvPr/>
        </p:nvSpPr>
        <p:spPr>
          <a:xfrm>
            <a:off x="6510057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228CEC8-6ACF-B440-BEDB-AC7D975ED8D2}"/>
              </a:ext>
            </a:extLst>
          </p:cNvPr>
          <p:cNvSpPr txBox="1">
            <a:spLocks/>
          </p:cNvSpPr>
          <p:nvPr/>
        </p:nvSpPr>
        <p:spPr>
          <a:xfrm>
            <a:off x="10499573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66F7174-EA4F-4A41-BAF9-D927E5A3799F}"/>
              </a:ext>
            </a:extLst>
          </p:cNvPr>
          <p:cNvSpPr txBox="1">
            <a:spLocks/>
          </p:cNvSpPr>
          <p:nvPr/>
        </p:nvSpPr>
        <p:spPr>
          <a:xfrm>
            <a:off x="14489087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7610D9-F72F-0243-908F-9FB11BCC4251}"/>
              </a:ext>
            </a:extLst>
          </p:cNvPr>
          <p:cNvSpPr txBox="1">
            <a:spLocks/>
          </p:cNvSpPr>
          <p:nvPr/>
        </p:nvSpPr>
        <p:spPr>
          <a:xfrm>
            <a:off x="18478598" y="8913041"/>
            <a:ext cx="33785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643F183F-71EA-2140-AD70-0D5D333384CD}"/>
              </a:ext>
            </a:extLst>
          </p:cNvPr>
          <p:cNvSpPr/>
          <p:nvPr/>
        </p:nvSpPr>
        <p:spPr>
          <a:xfrm>
            <a:off x="5899049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AA6F8F5E-C768-E248-8AA2-490C96186319}"/>
              </a:ext>
            </a:extLst>
          </p:cNvPr>
          <p:cNvSpPr/>
          <p:nvPr/>
        </p:nvSpPr>
        <p:spPr>
          <a:xfrm>
            <a:off x="9888563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DB31E77C-7CFF-2942-8CAE-125366D13838}"/>
              </a:ext>
            </a:extLst>
          </p:cNvPr>
          <p:cNvSpPr/>
          <p:nvPr/>
        </p:nvSpPr>
        <p:spPr>
          <a:xfrm>
            <a:off x="13878074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F0162F1-75B4-D546-8591-8E3190F1BA2C}"/>
              </a:ext>
            </a:extLst>
          </p:cNvPr>
          <p:cNvSpPr/>
          <p:nvPr/>
        </p:nvSpPr>
        <p:spPr>
          <a:xfrm>
            <a:off x="17867587" y="4983372"/>
            <a:ext cx="611011" cy="2284654"/>
          </a:xfrm>
          <a:custGeom>
            <a:avLst/>
            <a:gdLst>
              <a:gd name="connsiteX0" fmla="*/ 305506 w 611011"/>
              <a:gd name="connsiteY0" fmla="*/ 0 h 2284654"/>
              <a:gd name="connsiteX1" fmla="*/ 333382 w 611011"/>
              <a:gd name="connsiteY1" fmla="*/ 45886 h 2284654"/>
              <a:gd name="connsiteX2" fmla="*/ 611011 w 611011"/>
              <a:gd name="connsiteY2" fmla="*/ 1142327 h 2284654"/>
              <a:gd name="connsiteX3" fmla="*/ 333382 w 611011"/>
              <a:gd name="connsiteY3" fmla="*/ 2238768 h 2284654"/>
              <a:gd name="connsiteX4" fmla="*/ 305506 w 611011"/>
              <a:gd name="connsiteY4" fmla="*/ 2284654 h 2284654"/>
              <a:gd name="connsiteX5" fmla="*/ 277629 w 611011"/>
              <a:gd name="connsiteY5" fmla="*/ 2238768 h 2284654"/>
              <a:gd name="connsiteX6" fmla="*/ 0 w 611011"/>
              <a:gd name="connsiteY6" fmla="*/ 1142327 h 2284654"/>
              <a:gd name="connsiteX7" fmla="*/ 277629 w 611011"/>
              <a:gd name="connsiteY7" fmla="*/ 45886 h 2284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1011" h="2284654">
                <a:moveTo>
                  <a:pt x="305506" y="0"/>
                </a:moveTo>
                <a:lnTo>
                  <a:pt x="333382" y="45886"/>
                </a:lnTo>
                <a:cubicBezTo>
                  <a:pt x="510439" y="371818"/>
                  <a:pt x="611011" y="745328"/>
                  <a:pt x="611011" y="1142327"/>
                </a:cubicBezTo>
                <a:cubicBezTo>
                  <a:pt x="611011" y="1539327"/>
                  <a:pt x="510439" y="1912837"/>
                  <a:pt x="333382" y="2238768"/>
                </a:cubicBezTo>
                <a:lnTo>
                  <a:pt x="305506" y="2284654"/>
                </a:lnTo>
                <a:lnTo>
                  <a:pt x="277629" y="2238768"/>
                </a:lnTo>
                <a:cubicBezTo>
                  <a:pt x="100573" y="1912837"/>
                  <a:pt x="0" y="1539327"/>
                  <a:pt x="0" y="1142327"/>
                </a:cubicBezTo>
                <a:cubicBezTo>
                  <a:pt x="0" y="745328"/>
                  <a:pt x="100573" y="371818"/>
                  <a:pt x="277629" y="4588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440352-A7B1-B745-B004-1F6FFD61CCC6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7AE2D-ECEC-3C40-BCDB-0D4D9CB04E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5EE8983D-014D-7A43-818C-FDCC2825BC16}"/>
              </a:ext>
            </a:extLst>
          </p:cNvPr>
          <p:cNvSpPr/>
          <p:nvPr/>
        </p:nvSpPr>
        <p:spPr>
          <a:xfrm>
            <a:off x="1520825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8EDA6F-314F-164D-826F-EB4030395CF0}"/>
              </a:ext>
            </a:extLst>
          </p:cNvPr>
          <p:cNvSpPr txBox="1"/>
          <p:nvPr/>
        </p:nvSpPr>
        <p:spPr>
          <a:xfrm>
            <a:off x="1756248" y="5210954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" name="Shape 2616">
            <a:extLst>
              <a:ext uri="{FF2B5EF4-FFF2-40B4-BE49-F238E27FC236}">
                <a16:creationId xmlns:a16="http://schemas.microsoft.com/office/drawing/2014/main" id="{C43F1A0F-D048-4345-9734-DEBF5BF18DBD}"/>
              </a:ext>
            </a:extLst>
          </p:cNvPr>
          <p:cNvSpPr>
            <a:spLocks noChangeAspect="1"/>
          </p:cNvSpPr>
          <p:nvPr/>
        </p:nvSpPr>
        <p:spPr>
          <a:xfrm>
            <a:off x="1827886" y="6696948"/>
            <a:ext cx="894187" cy="813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934C4-9CA0-5449-8244-31619E5443C7}"/>
              </a:ext>
            </a:extLst>
          </p:cNvPr>
          <p:cNvSpPr txBox="1"/>
          <p:nvPr/>
        </p:nvSpPr>
        <p:spPr>
          <a:xfrm>
            <a:off x="1756402" y="7888044"/>
            <a:ext cx="3645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Leadership Skills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62DD44F-2157-8A4C-8F35-F45DE04E8E61}"/>
              </a:ext>
            </a:extLst>
          </p:cNvPr>
          <p:cNvSpPr txBox="1">
            <a:spLocks/>
          </p:cNvSpPr>
          <p:nvPr/>
        </p:nvSpPr>
        <p:spPr>
          <a:xfrm>
            <a:off x="1756402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71DA36B0-F57F-BB4D-8804-9CA8034338B0}"/>
              </a:ext>
            </a:extLst>
          </p:cNvPr>
          <p:cNvSpPr/>
          <p:nvPr/>
        </p:nvSpPr>
        <p:spPr>
          <a:xfrm>
            <a:off x="10161059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FE6A65-B508-3E48-B09C-1847FB0D5E8C}"/>
              </a:ext>
            </a:extLst>
          </p:cNvPr>
          <p:cNvSpPr txBox="1"/>
          <p:nvPr/>
        </p:nvSpPr>
        <p:spPr>
          <a:xfrm>
            <a:off x="10396482" y="5210954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59D547-251E-C24E-A88D-F505D864FC05}"/>
              </a:ext>
            </a:extLst>
          </p:cNvPr>
          <p:cNvSpPr txBox="1"/>
          <p:nvPr/>
        </p:nvSpPr>
        <p:spPr>
          <a:xfrm>
            <a:off x="10396636" y="7888044"/>
            <a:ext cx="36070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Communication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93BD06F-AA48-B042-884F-AAC23CCEA62B}"/>
              </a:ext>
            </a:extLst>
          </p:cNvPr>
          <p:cNvSpPr txBox="1">
            <a:spLocks/>
          </p:cNvSpPr>
          <p:nvPr/>
        </p:nvSpPr>
        <p:spPr>
          <a:xfrm>
            <a:off x="10396636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F190144-8CDD-4C42-B34F-3F465E4EECC0}"/>
              </a:ext>
            </a:extLst>
          </p:cNvPr>
          <p:cNvSpPr/>
          <p:nvPr/>
        </p:nvSpPr>
        <p:spPr>
          <a:xfrm>
            <a:off x="18801293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E9FE6C-2B46-9F4A-806A-DD18CB23222D}"/>
              </a:ext>
            </a:extLst>
          </p:cNvPr>
          <p:cNvSpPr txBox="1"/>
          <p:nvPr/>
        </p:nvSpPr>
        <p:spPr>
          <a:xfrm>
            <a:off x="19036716" y="5210954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C93F7-E012-8B47-9DF1-EE9F95F87D67}"/>
              </a:ext>
            </a:extLst>
          </p:cNvPr>
          <p:cNvSpPr txBox="1"/>
          <p:nvPr/>
        </p:nvSpPr>
        <p:spPr>
          <a:xfrm>
            <a:off x="19036870" y="7888044"/>
            <a:ext cx="19848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Optimist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E599958-AACE-9546-9BE6-5716486DCA42}"/>
              </a:ext>
            </a:extLst>
          </p:cNvPr>
          <p:cNvSpPr txBox="1">
            <a:spLocks/>
          </p:cNvSpPr>
          <p:nvPr/>
        </p:nvSpPr>
        <p:spPr>
          <a:xfrm>
            <a:off x="19036870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DFCA349-46EF-A545-9F5A-6ED4B4B0644B}"/>
              </a:ext>
            </a:extLst>
          </p:cNvPr>
          <p:cNvSpPr/>
          <p:nvPr/>
        </p:nvSpPr>
        <p:spPr>
          <a:xfrm>
            <a:off x="14481176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51AF46-218E-2E42-ADA4-2398FA62BDB5}"/>
              </a:ext>
            </a:extLst>
          </p:cNvPr>
          <p:cNvSpPr txBox="1"/>
          <p:nvPr/>
        </p:nvSpPr>
        <p:spPr>
          <a:xfrm>
            <a:off x="14716599" y="5210954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3276AC-73B8-094A-B7E3-2319A5AFAC31}"/>
              </a:ext>
            </a:extLst>
          </p:cNvPr>
          <p:cNvSpPr txBox="1"/>
          <p:nvPr/>
        </p:nvSpPr>
        <p:spPr>
          <a:xfrm>
            <a:off x="14716753" y="7888044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CEC84C4-7046-F445-97AC-E93D28CD111E}"/>
              </a:ext>
            </a:extLst>
          </p:cNvPr>
          <p:cNvSpPr txBox="1">
            <a:spLocks/>
          </p:cNvSpPr>
          <p:nvPr/>
        </p:nvSpPr>
        <p:spPr>
          <a:xfrm>
            <a:off x="14716753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55FE8B6-AC83-6E44-A7ED-BB292A506DB9}"/>
              </a:ext>
            </a:extLst>
          </p:cNvPr>
          <p:cNvSpPr/>
          <p:nvPr/>
        </p:nvSpPr>
        <p:spPr>
          <a:xfrm>
            <a:off x="5840942" y="4023956"/>
            <a:ext cx="4055532" cy="7751641"/>
          </a:xfrm>
          <a:custGeom>
            <a:avLst/>
            <a:gdLst>
              <a:gd name="connsiteX0" fmla="*/ 0 w 3589057"/>
              <a:gd name="connsiteY0" fmla="*/ 0 h 6527023"/>
              <a:gd name="connsiteX1" fmla="*/ 3589057 w 3589057"/>
              <a:gd name="connsiteY1" fmla="*/ 2247631 h 6527023"/>
              <a:gd name="connsiteX2" fmla="*/ 3589057 w 3589057"/>
              <a:gd name="connsiteY2" fmla="*/ 6040598 h 6527023"/>
              <a:gd name="connsiteX3" fmla="*/ 3102632 w 3589057"/>
              <a:gd name="connsiteY3" fmla="*/ 6527023 h 6527023"/>
              <a:gd name="connsiteX4" fmla="*/ 486425 w 3589057"/>
              <a:gd name="connsiteY4" fmla="*/ 6527023 h 6527023"/>
              <a:gd name="connsiteX5" fmla="*/ 0 w 3589057"/>
              <a:gd name="connsiteY5" fmla="*/ 6040598 h 6527023"/>
              <a:gd name="connsiteX6" fmla="*/ 0 w 3589057"/>
              <a:gd name="connsiteY6" fmla="*/ 2247631 h 65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9057" h="6527023">
                <a:moveTo>
                  <a:pt x="0" y="0"/>
                </a:moveTo>
                <a:lnTo>
                  <a:pt x="3589057" y="2247631"/>
                </a:lnTo>
                <a:lnTo>
                  <a:pt x="3589057" y="6040598"/>
                </a:lnTo>
                <a:cubicBezTo>
                  <a:pt x="3589057" y="6309243"/>
                  <a:pt x="3371277" y="6527023"/>
                  <a:pt x="3102632" y="6527023"/>
                </a:cubicBezTo>
                <a:lnTo>
                  <a:pt x="486425" y="6527023"/>
                </a:lnTo>
                <a:cubicBezTo>
                  <a:pt x="217780" y="6527023"/>
                  <a:pt x="0" y="6309243"/>
                  <a:pt x="0" y="6040598"/>
                </a:cubicBezTo>
                <a:lnTo>
                  <a:pt x="0" y="22476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722928-7E8D-9844-A011-930802F4DC1E}"/>
              </a:ext>
            </a:extLst>
          </p:cNvPr>
          <p:cNvSpPr txBox="1"/>
          <p:nvPr/>
        </p:nvSpPr>
        <p:spPr>
          <a:xfrm>
            <a:off x="6076365" y="5210954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52B111-CA9A-AD49-92AB-60858EE90975}"/>
              </a:ext>
            </a:extLst>
          </p:cNvPr>
          <p:cNvSpPr txBox="1"/>
          <p:nvPr/>
        </p:nvSpPr>
        <p:spPr>
          <a:xfrm>
            <a:off x="6076519" y="7888044"/>
            <a:ext cx="35686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 Solving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4F48EEF-1A6A-AF45-87F9-439F28B76AF3}"/>
              </a:ext>
            </a:extLst>
          </p:cNvPr>
          <p:cNvSpPr txBox="1">
            <a:spLocks/>
          </p:cNvSpPr>
          <p:nvPr/>
        </p:nvSpPr>
        <p:spPr>
          <a:xfrm>
            <a:off x="6076519" y="8472819"/>
            <a:ext cx="358437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91">
            <a:extLst>
              <a:ext uri="{FF2B5EF4-FFF2-40B4-BE49-F238E27FC236}">
                <a16:creationId xmlns:a16="http://schemas.microsoft.com/office/drawing/2014/main" id="{ACE7BA6D-006E-EB43-8C8F-BB738B286FE8}"/>
              </a:ext>
            </a:extLst>
          </p:cNvPr>
          <p:cNvSpPr>
            <a:spLocks noChangeAspect="1"/>
          </p:cNvSpPr>
          <p:nvPr/>
        </p:nvSpPr>
        <p:spPr>
          <a:xfrm>
            <a:off x="6148003" y="6692849"/>
            <a:ext cx="813099" cy="813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88">
            <a:extLst>
              <a:ext uri="{FF2B5EF4-FFF2-40B4-BE49-F238E27FC236}">
                <a16:creationId xmlns:a16="http://schemas.microsoft.com/office/drawing/2014/main" id="{38783E64-0AFF-2845-B636-BF65DFFE2B64}"/>
              </a:ext>
            </a:extLst>
          </p:cNvPr>
          <p:cNvSpPr>
            <a:spLocks noChangeAspect="1"/>
          </p:cNvSpPr>
          <p:nvPr/>
        </p:nvSpPr>
        <p:spPr>
          <a:xfrm>
            <a:off x="10468120" y="6701631"/>
            <a:ext cx="805522" cy="805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4">
            <a:extLst>
              <a:ext uri="{FF2B5EF4-FFF2-40B4-BE49-F238E27FC236}">
                <a16:creationId xmlns:a16="http://schemas.microsoft.com/office/drawing/2014/main" id="{A13F8BFA-B516-6F48-8996-5CAE0C017E15}"/>
              </a:ext>
            </a:extLst>
          </p:cNvPr>
          <p:cNvSpPr>
            <a:spLocks noChangeAspect="1"/>
          </p:cNvSpPr>
          <p:nvPr/>
        </p:nvSpPr>
        <p:spPr>
          <a:xfrm>
            <a:off x="14788237" y="6732073"/>
            <a:ext cx="851262" cy="773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7F7DAC66-5076-6146-9514-8883D74A2B67}"/>
              </a:ext>
            </a:extLst>
          </p:cNvPr>
          <p:cNvSpPr>
            <a:spLocks noChangeAspect="1"/>
          </p:cNvSpPr>
          <p:nvPr/>
        </p:nvSpPr>
        <p:spPr>
          <a:xfrm>
            <a:off x="19140439" y="6952198"/>
            <a:ext cx="814144" cy="555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6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7BAAD5-8E58-7A49-A800-6D89FDD9A31A}"/>
              </a:ext>
            </a:extLst>
          </p:cNvPr>
          <p:cNvSpPr txBox="1"/>
          <p:nvPr/>
        </p:nvSpPr>
        <p:spPr>
          <a:xfrm>
            <a:off x="1520825" y="482419"/>
            <a:ext cx="116220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Skills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A58C4C-B2FB-FE4F-9187-1B235ED249D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19D89A2E-8717-6A41-BDD2-1B3AF66C5362}"/>
              </a:ext>
            </a:extLst>
          </p:cNvPr>
          <p:cNvSpPr/>
          <p:nvPr/>
        </p:nvSpPr>
        <p:spPr>
          <a:xfrm>
            <a:off x="2443150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>
            <a:extLst>
              <a:ext uri="{FF2B5EF4-FFF2-40B4-BE49-F238E27FC236}">
                <a16:creationId xmlns:a16="http://schemas.microsoft.com/office/drawing/2014/main" id="{FF1B98E3-D0E4-8A41-B601-6000C1F61E66}"/>
              </a:ext>
            </a:extLst>
          </p:cNvPr>
          <p:cNvSpPr/>
          <p:nvPr/>
        </p:nvSpPr>
        <p:spPr>
          <a:xfrm>
            <a:off x="6809985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A20A94F4-1F49-B24A-94D6-CBE9A27E61F3}"/>
              </a:ext>
            </a:extLst>
          </p:cNvPr>
          <p:cNvSpPr/>
          <p:nvPr/>
        </p:nvSpPr>
        <p:spPr>
          <a:xfrm>
            <a:off x="11176820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>
            <a:extLst>
              <a:ext uri="{FF2B5EF4-FFF2-40B4-BE49-F238E27FC236}">
                <a16:creationId xmlns:a16="http://schemas.microsoft.com/office/drawing/2014/main" id="{3FB0A7DC-DF8C-6E47-96C7-1AD45A24BA45}"/>
              </a:ext>
            </a:extLst>
          </p:cNvPr>
          <p:cNvSpPr/>
          <p:nvPr/>
        </p:nvSpPr>
        <p:spPr>
          <a:xfrm>
            <a:off x="15543656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9C1BBFB5-2175-E54F-8FF1-2B4DA3A85E75}"/>
              </a:ext>
            </a:extLst>
          </p:cNvPr>
          <p:cNvSpPr/>
          <p:nvPr/>
        </p:nvSpPr>
        <p:spPr>
          <a:xfrm>
            <a:off x="19910492" y="4443500"/>
            <a:ext cx="2021274" cy="225761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67717B-AB1E-B94B-88BD-7FF6FFBDAD55}"/>
              </a:ext>
            </a:extLst>
          </p:cNvPr>
          <p:cNvSpPr txBox="1"/>
          <p:nvPr/>
        </p:nvSpPr>
        <p:spPr>
          <a:xfrm>
            <a:off x="1652984" y="7691716"/>
            <a:ext cx="36070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Communication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56C2A7A-BD89-6147-B57C-CCAEB6972C87}"/>
              </a:ext>
            </a:extLst>
          </p:cNvPr>
          <p:cNvSpPr txBox="1">
            <a:spLocks/>
          </p:cNvSpPr>
          <p:nvPr/>
        </p:nvSpPr>
        <p:spPr>
          <a:xfrm>
            <a:off x="1520825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7CDA02-DC7D-E84B-B7A8-609E5AD1E42A}"/>
              </a:ext>
            </a:extLst>
          </p:cNvPr>
          <p:cNvSpPr txBox="1"/>
          <p:nvPr/>
        </p:nvSpPr>
        <p:spPr>
          <a:xfrm>
            <a:off x="19747572" y="7691716"/>
            <a:ext cx="234711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Tech Skills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1109CC74-38DB-6544-A2A5-D55087582469}"/>
              </a:ext>
            </a:extLst>
          </p:cNvPr>
          <p:cNvSpPr txBox="1">
            <a:spLocks/>
          </p:cNvSpPr>
          <p:nvPr/>
        </p:nvSpPr>
        <p:spPr>
          <a:xfrm>
            <a:off x="18985433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BC3E99-E095-7A48-8B70-FD2C3078681E}"/>
              </a:ext>
            </a:extLst>
          </p:cNvPr>
          <p:cNvSpPr txBox="1"/>
          <p:nvPr/>
        </p:nvSpPr>
        <p:spPr>
          <a:xfrm>
            <a:off x="6372152" y="7691716"/>
            <a:ext cx="28969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Organization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1123448-D8AA-EB48-B577-DEFE51C0B7C4}"/>
              </a:ext>
            </a:extLst>
          </p:cNvPr>
          <p:cNvSpPr txBox="1">
            <a:spLocks/>
          </p:cNvSpPr>
          <p:nvPr/>
        </p:nvSpPr>
        <p:spPr>
          <a:xfrm>
            <a:off x="5884926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3C1E56-F054-D94A-819D-59B5D4F0CC02}"/>
              </a:ext>
            </a:extLst>
          </p:cNvPr>
          <p:cNvSpPr txBox="1"/>
          <p:nvPr/>
        </p:nvSpPr>
        <p:spPr>
          <a:xfrm>
            <a:off x="10869633" y="7691716"/>
            <a:ext cx="263565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Negotiation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DAF5D9E-C891-A34C-84B4-652BE6C55622}"/>
              </a:ext>
            </a:extLst>
          </p:cNvPr>
          <p:cNvSpPr txBox="1">
            <a:spLocks/>
          </p:cNvSpPr>
          <p:nvPr/>
        </p:nvSpPr>
        <p:spPr>
          <a:xfrm>
            <a:off x="10251761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3FA295-D45F-774A-9C99-436330813845}"/>
              </a:ext>
            </a:extLst>
          </p:cNvPr>
          <p:cNvSpPr txBox="1"/>
          <p:nvPr/>
        </p:nvSpPr>
        <p:spPr>
          <a:xfrm>
            <a:off x="15278948" y="7691716"/>
            <a:ext cx="25506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Mentorship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FCC2AB8-ED26-3D44-AC2E-992CB4C961DC}"/>
              </a:ext>
            </a:extLst>
          </p:cNvPr>
          <p:cNvSpPr txBox="1">
            <a:spLocks/>
          </p:cNvSpPr>
          <p:nvPr/>
        </p:nvSpPr>
        <p:spPr>
          <a:xfrm>
            <a:off x="14618597" y="8396317"/>
            <a:ext cx="387139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hape 2554">
            <a:extLst>
              <a:ext uri="{FF2B5EF4-FFF2-40B4-BE49-F238E27FC236}">
                <a16:creationId xmlns:a16="http://schemas.microsoft.com/office/drawing/2014/main" id="{B0339D6C-66E0-6A4D-8341-1F919EEDB473}"/>
              </a:ext>
            </a:extLst>
          </p:cNvPr>
          <p:cNvSpPr>
            <a:spLocks noChangeAspect="1"/>
          </p:cNvSpPr>
          <p:nvPr/>
        </p:nvSpPr>
        <p:spPr>
          <a:xfrm>
            <a:off x="3014608" y="5173054"/>
            <a:ext cx="878358" cy="7985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91">
            <a:extLst>
              <a:ext uri="{FF2B5EF4-FFF2-40B4-BE49-F238E27FC236}">
                <a16:creationId xmlns:a16="http://schemas.microsoft.com/office/drawing/2014/main" id="{1516B1C8-2D99-6849-AF93-60895BACF002}"/>
              </a:ext>
            </a:extLst>
          </p:cNvPr>
          <p:cNvSpPr>
            <a:spLocks noChangeAspect="1"/>
          </p:cNvSpPr>
          <p:nvPr/>
        </p:nvSpPr>
        <p:spPr>
          <a:xfrm>
            <a:off x="11748278" y="5133129"/>
            <a:ext cx="878358" cy="878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08">
            <a:extLst>
              <a:ext uri="{FF2B5EF4-FFF2-40B4-BE49-F238E27FC236}">
                <a16:creationId xmlns:a16="http://schemas.microsoft.com/office/drawing/2014/main" id="{C119676A-DF39-3141-9F54-D9EEAB32BB38}"/>
              </a:ext>
            </a:extLst>
          </p:cNvPr>
          <p:cNvSpPr>
            <a:spLocks noChangeAspect="1"/>
          </p:cNvSpPr>
          <p:nvPr/>
        </p:nvSpPr>
        <p:spPr>
          <a:xfrm>
            <a:off x="7381443" y="5212980"/>
            <a:ext cx="878358" cy="718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6">
            <a:extLst>
              <a:ext uri="{FF2B5EF4-FFF2-40B4-BE49-F238E27FC236}">
                <a16:creationId xmlns:a16="http://schemas.microsoft.com/office/drawing/2014/main" id="{9A2AFD6D-3E9C-8646-9564-C7C667BDD60D}"/>
              </a:ext>
            </a:extLst>
          </p:cNvPr>
          <p:cNvSpPr>
            <a:spLocks noChangeAspect="1"/>
          </p:cNvSpPr>
          <p:nvPr/>
        </p:nvSpPr>
        <p:spPr>
          <a:xfrm>
            <a:off x="16115114" y="5172956"/>
            <a:ext cx="878358" cy="798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46">
            <a:extLst>
              <a:ext uri="{FF2B5EF4-FFF2-40B4-BE49-F238E27FC236}">
                <a16:creationId xmlns:a16="http://schemas.microsoft.com/office/drawing/2014/main" id="{574AFF3B-FA5F-444B-BD15-1BA59D68AABF}"/>
              </a:ext>
            </a:extLst>
          </p:cNvPr>
          <p:cNvSpPr>
            <a:spLocks noChangeAspect="1"/>
          </p:cNvSpPr>
          <p:nvPr/>
        </p:nvSpPr>
        <p:spPr>
          <a:xfrm>
            <a:off x="20481950" y="5133129"/>
            <a:ext cx="878358" cy="878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4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8D65525-490A-C24D-9768-F7A0E2DC0F6E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AA0AF5-7213-3745-8857-78A88980DD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L-Shape 3">
            <a:extLst>
              <a:ext uri="{FF2B5EF4-FFF2-40B4-BE49-F238E27FC236}">
                <a16:creationId xmlns:a16="http://schemas.microsoft.com/office/drawing/2014/main" id="{CFACC8E2-9166-9B44-AB3B-152F1D287FAD}"/>
              </a:ext>
            </a:extLst>
          </p:cNvPr>
          <p:cNvSpPr/>
          <p:nvPr/>
        </p:nvSpPr>
        <p:spPr>
          <a:xfrm rot="5400000">
            <a:off x="2313790" y="81640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335776E-2AF1-984A-B886-2AA1B601970A}"/>
              </a:ext>
            </a:extLst>
          </p:cNvPr>
          <p:cNvSpPr/>
          <p:nvPr/>
        </p:nvSpPr>
        <p:spPr>
          <a:xfrm>
            <a:off x="4798947" y="7874640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L-Shape 6">
            <a:extLst>
              <a:ext uri="{FF2B5EF4-FFF2-40B4-BE49-F238E27FC236}">
                <a16:creationId xmlns:a16="http://schemas.microsoft.com/office/drawing/2014/main" id="{5A4CCF3A-4EAB-6A4B-A483-427738AAF01C}"/>
              </a:ext>
            </a:extLst>
          </p:cNvPr>
          <p:cNvSpPr/>
          <p:nvPr/>
        </p:nvSpPr>
        <p:spPr>
          <a:xfrm rot="5400000">
            <a:off x="6658692" y="708891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39B8BF13-86E7-8747-8035-0D772692C51B}"/>
              </a:ext>
            </a:extLst>
          </p:cNvPr>
          <p:cNvSpPr/>
          <p:nvPr/>
        </p:nvSpPr>
        <p:spPr>
          <a:xfrm>
            <a:off x="9143848" y="67994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F47D9EEE-0EC6-DC48-9B8D-DF9D4236E47A}"/>
              </a:ext>
            </a:extLst>
          </p:cNvPr>
          <p:cNvSpPr/>
          <p:nvPr/>
        </p:nvSpPr>
        <p:spPr>
          <a:xfrm rot="5400000">
            <a:off x="11003593" y="60137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F8E0FEA4-8505-DF42-A462-603CF1011470}"/>
              </a:ext>
            </a:extLst>
          </p:cNvPr>
          <p:cNvSpPr/>
          <p:nvPr/>
        </p:nvSpPr>
        <p:spPr>
          <a:xfrm>
            <a:off x="13488750" y="572433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476970F0-4690-5947-BF2F-6325C95DF456}"/>
              </a:ext>
            </a:extLst>
          </p:cNvPr>
          <p:cNvSpPr/>
          <p:nvPr/>
        </p:nvSpPr>
        <p:spPr>
          <a:xfrm rot="5400000">
            <a:off x="15348494" y="493861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73958A55-CBAE-2F49-9A4A-BC312CDF37D6}"/>
              </a:ext>
            </a:extLst>
          </p:cNvPr>
          <p:cNvSpPr/>
          <p:nvPr/>
        </p:nvSpPr>
        <p:spPr>
          <a:xfrm>
            <a:off x="17833651" y="46491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L-Shape 15">
            <a:extLst>
              <a:ext uri="{FF2B5EF4-FFF2-40B4-BE49-F238E27FC236}">
                <a16:creationId xmlns:a16="http://schemas.microsoft.com/office/drawing/2014/main" id="{7F56092F-5892-5F4A-A75E-E9FA847930AE}"/>
              </a:ext>
            </a:extLst>
          </p:cNvPr>
          <p:cNvSpPr/>
          <p:nvPr/>
        </p:nvSpPr>
        <p:spPr>
          <a:xfrm rot="5400000">
            <a:off x="19693395" y="3863465"/>
            <a:ext cx="2362585" cy="393128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ABFD98-65F6-4049-96D0-031B95F06BEF}"/>
              </a:ext>
            </a:extLst>
          </p:cNvPr>
          <p:cNvSpPr txBox="1"/>
          <p:nvPr/>
        </p:nvSpPr>
        <p:spPr>
          <a:xfrm>
            <a:off x="1520825" y="7467080"/>
            <a:ext cx="327812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Conception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CCC99D-92A1-484E-A5C5-2DC187D957DF}"/>
              </a:ext>
            </a:extLst>
          </p:cNvPr>
          <p:cNvSpPr txBox="1"/>
          <p:nvPr/>
        </p:nvSpPr>
        <p:spPr>
          <a:xfrm>
            <a:off x="5874340" y="5899487"/>
            <a:ext cx="3278122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Definition and Planning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F85B4C-C432-DE49-96B1-86B2ADAB90BD}"/>
              </a:ext>
            </a:extLst>
          </p:cNvPr>
          <p:cNvSpPr txBox="1"/>
          <p:nvPr/>
        </p:nvSpPr>
        <p:spPr>
          <a:xfrm>
            <a:off x="10219241" y="5318847"/>
            <a:ext cx="327812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Launch of Execution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E5940C-FCDF-1748-974C-74AA34EFAA1E}"/>
              </a:ext>
            </a:extLst>
          </p:cNvPr>
          <p:cNvSpPr txBox="1"/>
          <p:nvPr/>
        </p:nvSpPr>
        <p:spPr>
          <a:xfrm>
            <a:off x="14564142" y="3749187"/>
            <a:ext cx="3278122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Performance and Control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F769FC-8668-2D49-BB69-5C349566B2B5}"/>
              </a:ext>
            </a:extLst>
          </p:cNvPr>
          <p:cNvSpPr txBox="1"/>
          <p:nvPr/>
        </p:nvSpPr>
        <p:spPr>
          <a:xfrm>
            <a:off x="18909043" y="3654572"/>
            <a:ext cx="327812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25BC277-919F-5145-B177-375F45091CFD}"/>
              </a:ext>
            </a:extLst>
          </p:cNvPr>
          <p:cNvSpPr txBox="1">
            <a:spLocks/>
          </p:cNvSpPr>
          <p:nvPr/>
        </p:nvSpPr>
        <p:spPr>
          <a:xfrm>
            <a:off x="2042983" y="9426802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01D28A8-9875-8D48-B429-A16697917063}"/>
              </a:ext>
            </a:extLst>
          </p:cNvPr>
          <p:cNvSpPr txBox="1">
            <a:spLocks/>
          </p:cNvSpPr>
          <p:nvPr/>
        </p:nvSpPr>
        <p:spPr>
          <a:xfrm>
            <a:off x="6387885" y="8369149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D1AA0DD-7D93-884C-AA22-83402109956E}"/>
              </a:ext>
            </a:extLst>
          </p:cNvPr>
          <p:cNvSpPr txBox="1">
            <a:spLocks/>
          </p:cNvSpPr>
          <p:nvPr/>
        </p:nvSpPr>
        <p:spPr>
          <a:xfrm>
            <a:off x="10732787" y="7305396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010902B-FB1E-704D-953F-A3800DB2EE68}"/>
              </a:ext>
            </a:extLst>
          </p:cNvPr>
          <p:cNvSpPr txBox="1">
            <a:spLocks/>
          </p:cNvSpPr>
          <p:nvPr/>
        </p:nvSpPr>
        <p:spPr>
          <a:xfrm>
            <a:off x="15069810" y="6229905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3BE9796-566E-8D4D-B38A-06107D428EC8}"/>
              </a:ext>
            </a:extLst>
          </p:cNvPr>
          <p:cNvSpPr txBox="1">
            <a:spLocks/>
          </p:cNvSpPr>
          <p:nvPr/>
        </p:nvSpPr>
        <p:spPr>
          <a:xfrm>
            <a:off x="19414711" y="5154979"/>
            <a:ext cx="342562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riangle 30">
            <a:extLst>
              <a:ext uri="{FF2B5EF4-FFF2-40B4-BE49-F238E27FC236}">
                <a16:creationId xmlns:a16="http://schemas.microsoft.com/office/drawing/2014/main" id="{15F17483-16A2-BF42-B8C0-BA4906B7C164}"/>
              </a:ext>
            </a:extLst>
          </p:cNvPr>
          <p:cNvSpPr/>
          <p:nvPr/>
        </p:nvSpPr>
        <p:spPr>
          <a:xfrm>
            <a:off x="22170674" y="3569689"/>
            <a:ext cx="669658" cy="66965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98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>
            <a:extLst>
              <a:ext uri="{FF2B5EF4-FFF2-40B4-BE49-F238E27FC236}">
                <a16:creationId xmlns:a16="http://schemas.microsoft.com/office/drawing/2014/main" id="{143B6B52-CBA1-9A47-98F4-F1C03D41E32F}"/>
              </a:ext>
            </a:extLst>
          </p:cNvPr>
          <p:cNvSpPr/>
          <p:nvPr/>
        </p:nvSpPr>
        <p:spPr>
          <a:xfrm>
            <a:off x="3121025" y="2540000"/>
            <a:ext cx="18135600" cy="10414000"/>
          </a:xfrm>
          <a:prstGeom prst="rightArrow">
            <a:avLst>
              <a:gd name="adj1" fmla="val 71463"/>
              <a:gd name="adj2" fmla="val 5780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8AD06A-3717-7741-BE7F-3CD23511B4B0}"/>
              </a:ext>
            </a:extLst>
          </p:cNvPr>
          <p:cNvSpPr/>
          <p:nvPr/>
        </p:nvSpPr>
        <p:spPr>
          <a:xfrm>
            <a:off x="1527076" y="4695371"/>
            <a:ext cx="3762970" cy="6103258"/>
          </a:xfrm>
          <a:prstGeom prst="rect">
            <a:avLst/>
          </a:pr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8470CD-65B4-0448-91E8-70E5C2B62C76}"/>
              </a:ext>
            </a:extLst>
          </p:cNvPr>
          <p:cNvSpPr/>
          <p:nvPr/>
        </p:nvSpPr>
        <p:spPr>
          <a:xfrm>
            <a:off x="5917208" y="4695371"/>
            <a:ext cx="3762970" cy="6103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28922C-ECA1-3A41-95D1-272F174BBAE6}"/>
              </a:ext>
            </a:extLst>
          </p:cNvPr>
          <p:cNvSpPr/>
          <p:nvPr/>
        </p:nvSpPr>
        <p:spPr>
          <a:xfrm>
            <a:off x="10307340" y="4695371"/>
            <a:ext cx="3762970" cy="61032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A691D7-E752-084D-BC52-947DF8F75D39}"/>
              </a:ext>
            </a:extLst>
          </p:cNvPr>
          <p:cNvSpPr/>
          <p:nvPr/>
        </p:nvSpPr>
        <p:spPr>
          <a:xfrm>
            <a:off x="14697472" y="4695371"/>
            <a:ext cx="3762970" cy="6103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34B648-9F6F-E84C-871A-D92EFEE9DF37}"/>
              </a:ext>
            </a:extLst>
          </p:cNvPr>
          <p:cNvSpPr/>
          <p:nvPr/>
        </p:nvSpPr>
        <p:spPr>
          <a:xfrm>
            <a:off x="19087604" y="4695371"/>
            <a:ext cx="3762970" cy="61032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343" tIns="431343" rIns="431343" bIns="431343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500" kern="12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168A07-BBEC-2A4E-B630-06BE7E6A5CD9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ED0C6D-CBC0-2A4E-A73C-5F5DC58852E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7C072F-27B1-A647-B0A5-D18BF090D220}"/>
              </a:ext>
            </a:extLst>
          </p:cNvPr>
          <p:cNvSpPr txBox="1"/>
          <p:nvPr/>
        </p:nvSpPr>
        <p:spPr>
          <a:xfrm>
            <a:off x="1853970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 and Initiation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D552654-0A47-E043-8675-ADDAA692E279}"/>
              </a:ext>
            </a:extLst>
          </p:cNvPr>
          <p:cNvSpPr txBox="1">
            <a:spLocks/>
          </p:cNvSpPr>
          <p:nvPr/>
        </p:nvSpPr>
        <p:spPr>
          <a:xfrm>
            <a:off x="1853970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2706A2-AAAD-1E4A-9F2E-37E23E31270A}"/>
              </a:ext>
            </a:extLst>
          </p:cNvPr>
          <p:cNvSpPr txBox="1"/>
          <p:nvPr/>
        </p:nvSpPr>
        <p:spPr>
          <a:xfrm>
            <a:off x="6247772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Definition and Planning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1E46FFF-F8AD-3649-A7A5-E5B0B2022931}"/>
              </a:ext>
            </a:extLst>
          </p:cNvPr>
          <p:cNvSpPr txBox="1">
            <a:spLocks/>
          </p:cNvSpPr>
          <p:nvPr/>
        </p:nvSpPr>
        <p:spPr>
          <a:xfrm>
            <a:off x="6247772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03774E-F260-574F-A2B8-545DE5D534AD}"/>
              </a:ext>
            </a:extLst>
          </p:cNvPr>
          <p:cNvSpPr txBox="1"/>
          <p:nvPr/>
        </p:nvSpPr>
        <p:spPr>
          <a:xfrm>
            <a:off x="10637904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Launch and Execution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D01594C-8316-824B-AF8C-48C4F9160AAB}"/>
              </a:ext>
            </a:extLst>
          </p:cNvPr>
          <p:cNvSpPr txBox="1">
            <a:spLocks/>
          </p:cNvSpPr>
          <p:nvPr/>
        </p:nvSpPr>
        <p:spPr>
          <a:xfrm>
            <a:off x="10637904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DDBDF9-C570-074B-871F-0320C7DDF4D2}"/>
              </a:ext>
            </a:extLst>
          </p:cNvPr>
          <p:cNvSpPr txBox="1"/>
          <p:nvPr/>
        </p:nvSpPr>
        <p:spPr>
          <a:xfrm>
            <a:off x="15028035" y="7092673"/>
            <a:ext cx="3101842" cy="107721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Performance and Control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F3AA0BA-3475-474A-AF34-BCD93EE7E986}"/>
              </a:ext>
            </a:extLst>
          </p:cNvPr>
          <p:cNvSpPr txBox="1">
            <a:spLocks/>
          </p:cNvSpPr>
          <p:nvPr/>
        </p:nvSpPr>
        <p:spPr>
          <a:xfrm>
            <a:off x="15028036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0B88FC-EE7F-4E44-8488-93ABAEC6968A}"/>
              </a:ext>
            </a:extLst>
          </p:cNvPr>
          <p:cNvSpPr txBox="1"/>
          <p:nvPr/>
        </p:nvSpPr>
        <p:spPr>
          <a:xfrm>
            <a:off x="19418168" y="7585116"/>
            <a:ext cx="310184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Close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CA7007A-9732-1545-BBCF-B0F7952A5222}"/>
              </a:ext>
            </a:extLst>
          </p:cNvPr>
          <p:cNvSpPr txBox="1">
            <a:spLocks/>
          </p:cNvSpPr>
          <p:nvPr/>
        </p:nvSpPr>
        <p:spPr>
          <a:xfrm>
            <a:off x="19418168" y="8354241"/>
            <a:ext cx="310184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548">
            <a:extLst>
              <a:ext uri="{FF2B5EF4-FFF2-40B4-BE49-F238E27FC236}">
                <a16:creationId xmlns:a16="http://schemas.microsoft.com/office/drawing/2014/main" id="{9F91487C-3774-3648-A514-8D35A6C3479A}"/>
              </a:ext>
            </a:extLst>
          </p:cNvPr>
          <p:cNvSpPr>
            <a:spLocks noChangeAspect="1"/>
          </p:cNvSpPr>
          <p:nvPr/>
        </p:nvSpPr>
        <p:spPr>
          <a:xfrm>
            <a:off x="20433018" y="5930404"/>
            <a:ext cx="1072142" cy="243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7280"/>
                </a:moveTo>
                <a:cubicBezTo>
                  <a:pt x="18332" y="17280"/>
                  <a:pt x="17673" y="14380"/>
                  <a:pt x="17673" y="10800"/>
                </a:cubicBezTo>
                <a:cubicBezTo>
                  <a:pt x="17673" y="7224"/>
                  <a:pt x="18332" y="4320"/>
                  <a:pt x="19145" y="4320"/>
                </a:cubicBezTo>
                <a:cubicBezTo>
                  <a:pt x="19959" y="4320"/>
                  <a:pt x="20618" y="7224"/>
                  <a:pt x="20618" y="10800"/>
                </a:cubicBezTo>
                <a:cubicBezTo>
                  <a:pt x="20618" y="14380"/>
                  <a:pt x="19959" y="17280"/>
                  <a:pt x="19145" y="17280"/>
                </a:cubicBezTo>
                <a:moveTo>
                  <a:pt x="19145" y="0"/>
                </a:moveTo>
                <a:cubicBezTo>
                  <a:pt x="17790" y="0"/>
                  <a:pt x="16691" y="4837"/>
                  <a:pt x="16691" y="10800"/>
                </a:cubicBezTo>
                <a:cubicBezTo>
                  <a:pt x="16691" y="16766"/>
                  <a:pt x="17790" y="21600"/>
                  <a:pt x="19145" y="21600"/>
                </a:cubicBezTo>
                <a:cubicBezTo>
                  <a:pt x="20501" y="21600"/>
                  <a:pt x="21600" y="16766"/>
                  <a:pt x="21600" y="10800"/>
                </a:cubicBezTo>
                <a:cubicBezTo>
                  <a:pt x="21600" y="4837"/>
                  <a:pt x="20501" y="0"/>
                  <a:pt x="19145" y="0"/>
                </a:cubicBezTo>
                <a:moveTo>
                  <a:pt x="10800" y="17280"/>
                </a:moveTo>
                <a:cubicBezTo>
                  <a:pt x="9986" y="17280"/>
                  <a:pt x="9327" y="14380"/>
                  <a:pt x="9327" y="10800"/>
                </a:cubicBezTo>
                <a:cubicBezTo>
                  <a:pt x="9327" y="7224"/>
                  <a:pt x="9986" y="4320"/>
                  <a:pt x="10800" y="4320"/>
                </a:cubicBezTo>
                <a:cubicBezTo>
                  <a:pt x="11614" y="4320"/>
                  <a:pt x="12273" y="7224"/>
                  <a:pt x="12273" y="10800"/>
                </a:cubicBezTo>
                <a:cubicBezTo>
                  <a:pt x="12273" y="14380"/>
                  <a:pt x="11614" y="17280"/>
                  <a:pt x="10800" y="17280"/>
                </a:cubicBezTo>
                <a:moveTo>
                  <a:pt x="10800" y="0"/>
                </a:moveTo>
                <a:cubicBezTo>
                  <a:pt x="9444" y="0"/>
                  <a:pt x="8345" y="4837"/>
                  <a:pt x="8345" y="10800"/>
                </a:cubicBezTo>
                <a:cubicBezTo>
                  <a:pt x="8345" y="16766"/>
                  <a:pt x="9444" y="21600"/>
                  <a:pt x="10800" y="21600"/>
                </a:cubicBezTo>
                <a:cubicBezTo>
                  <a:pt x="12156" y="21600"/>
                  <a:pt x="13255" y="16766"/>
                  <a:pt x="13255" y="10800"/>
                </a:cubicBezTo>
                <a:cubicBezTo>
                  <a:pt x="13255" y="4837"/>
                  <a:pt x="12156" y="0"/>
                  <a:pt x="10800" y="0"/>
                </a:cubicBezTo>
                <a:moveTo>
                  <a:pt x="2455" y="17280"/>
                </a:moveTo>
                <a:cubicBezTo>
                  <a:pt x="1641" y="17280"/>
                  <a:pt x="982" y="14380"/>
                  <a:pt x="982" y="10800"/>
                </a:cubicBezTo>
                <a:cubicBezTo>
                  <a:pt x="982" y="7224"/>
                  <a:pt x="1641" y="4320"/>
                  <a:pt x="2455" y="4320"/>
                </a:cubicBezTo>
                <a:cubicBezTo>
                  <a:pt x="3268" y="4320"/>
                  <a:pt x="3927" y="7224"/>
                  <a:pt x="3927" y="10800"/>
                </a:cubicBezTo>
                <a:cubicBezTo>
                  <a:pt x="3927" y="14380"/>
                  <a:pt x="3268" y="17280"/>
                  <a:pt x="2455" y="17280"/>
                </a:cubicBezTo>
                <a:moveTo>
                  <a:pt x="2455" y="0"/>
                </a:moveTo>
                <a:cubicBezTo>
                  <a:pt x="1099" y="0"/>
                  <a:pt x="0" y="4837"/>
                  <a:pt x="0" y="10800"/>
                </a:cubicBezTo>
                <a:cubicBezTo>
                  <a:pt x="0" y="16766"/>
                  <a:pt x="1099" y="21600"/>
                  <a:pt x="2455" y="21600"/>
                </a:cubicBezTo>
                <a:cubicBezTo>
                  <a:pt x="3811" y="21600"/>
                  <a:pt x="4909" y="16766"/>
                  <a:pt x="4909" y="10800"/>
                </a:cubicBezTo>
                <a:cubicBezTo>
                  <a:pt x="4909" y="4837"/>
                  <a:pt x="3811" y="0"/>
                  <a:pt x="2455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08">
            <a:extLst>
              <a:ext uri="{FF2B5EF4-FFF2-40B4-BE49-F238E27FC236}">
                <a16:creationId xmlns:a16="http://schemas.microsoft.com/office/drawing/2014/main" id="{A8E5E893-0265-2547-8BD8-EA80272EF08D}"/>
              </a:ext>
            </a:extLst>
          </p:cNvPr>
          <p:cNvSpPr>
            <a:spLocks noChangeAspect="1"/>
          </p:cNvSpPr>
          <p:nvPr/>
        </p:nvSpPr>
        <p:spPr>
          <a:xfrm>
            <a:off x="11652755" y="5613636"/>
            <a:ext cx="1072142" cy="8772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8">
            <a:extLst>
              <a:ext uri="{FF2B5EF4-FFF2-40B4-BE49-F238E27FC236}">
                <a16:creationId xmlns:a16="http://schemas.microsoft.com/office/drawing/2014/main" id="{4F56BD3B-7B72-AF4B-9B74-8BACD4792CC8}"/>
              </a:ext>
            </a:extLst>
          </p:cNvPr>
          <p:cNvSpPr>
            <a:spLocks noChangeAspect="1"/>
          </p:cNvSpPr>
          <p:nvPr/>
        </p:nvSpPr>
        <p:spPr>
          <a:xfrm>
            <a:off x="16042936" y="5516143"/>
            <a:ext cx="1072040" cy="10721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23FBCAB4-972B-D94C-95A1-D828D22D01E6}"/>
              </a:ext>
            </a:extLst>
          </p:cNvPr>
          <p:cNvSpPr>
            <a:spLocks noChangeAspect="1"/>
          </p:cNvSpPr>
          <p:nvPr/>
        </p:nvSpPr>
        <p:spPr>
          <a:xfrm>
            <a:off x="7262622" y="5516169"/>
            <a:ext cx="1072142" cy="1072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32">
            <a:extLst>
              <a:ext uri="{FF2B5EF4-FFF2-40B4-BE49-F238E27FC236}">
                <a16:creationId xmlns:a16="http://schemas.microsoft.com/office/drawing/2014/main" id="{44811739-5290-A343-A132-60CD1D4EAE01}"/>
              </a:ext>
            </a:extLst>
          </p:cNvPr>
          <p:cNvSpPr>
            <a:spLocks noChangeAspect="1"/>
          </p:cNvSpPr>
          <p:nvPr/>
        </p:nvSpPr>
        <p:spPr>
          <a:xfrm>
            <a:off x="2966287" y="5516168"/>
            <a:ext cx="877208" cy="10721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58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E53024-AF64-B84A-B1D1-D9FE87B06D5A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52136-6C1E-A048-834F-FA0C52C174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DC1B77-11EB-3047-A231-C802620F503D}"/>
              </a:ext>
            </a:extLst>
          </p:cNvPr>
          <p:cNvGrpSpPr/>
          <p:nvPr/>
        </p:nvGrpSpPr>
        <p:grpSpPr>
          <a:xfrm>
            <a:off x="8292764" y="3884660"/>
            <a:ext cx="7863392" cy="7863392"/>
            <a:chOff x="9003213" y="4294534"/>
            <a:chExt cx="5763484" cy="5763484"/>
          </a:xfrm>
        </p:grpSpPr>
        <p:sp>
          <p:nvSpPr>
            <p:cNvPr id="48" name="Freeform 6">
              <a:extLst>
                <a:ext uri="{FF2B5EF4-FFF2-40B4-BE49-F238E27FC236}">
                  <a16:creationId xmlns:a16="http://schemas.microsoft.com/office/drawing/2014/main" id="{56804387-14C2-1D4C-85E1-305446DEF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9235" y="4510555"/>
              <a:ext cx="5331441" cy="5331441"/>
            </a:xfrm>
            <a:custGeom>
              <a:avLst/>
              <a:gdLst>
                <a:gd name="T0" fmla="*/ 8160 w 8161"/>
                <a:gd name="T1" fmla="*/ 4080 h 8162"/>
                <a:gd name="T2" fmla="*/ 8160 w 8161"/>
                <a:gd name="T3" fmla="*/ 4080 h 8162"/>
                <a:gd name="T4" fmla="*/ 4080 w 8161"/>
                <a:gd name="T5" fmla="*/ 8161 h 8162"/>
                <a:gd name="T6" fmla="*/ 4080 w 8161"/>
                <a:gd name="T7" fmla="*/ 8161 h 8162"/>
                <a:gd name="T8" fmla="*/ 0 w 8161"/>
                <a:gd name="T9" fmla="*/ 4080 h 8162"/>
                <a:gd name="T10" fmla="*/ 0 w 8161"/>
                <a:gd name="T11" fmla="*/ 4080 h 8162"/>
                <a:gd name="T12" fmla="*/ 4080 w 8161"/>
                <a:gd name="T13" fmla="*/ 0 h 8162"/>
                <a:gd name="T14" fmla="*/ 4080 w 8161"/>
                <a:gd name="T15" fmla="*/ 0 h 8162"/>
                <a:gd name="T16" fmla="*/ 8160 w 8161"/>
                <a:gd name="T17" fmla="*/ 4080 h 8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61" h="8162">
                  <a:moveTo>
                    <a:pt x="8160" y="4080"/>
                  </a:moveTo>
                  <a:lnTo>
                    <a:pt x="8160" y="4080"/>
                  </a:lnTo>
                  <a:cubicBezTo>
                    <a:pt x="8160" y="6334"/>
                    <a:pt x="6333" y="8161"/>
                    <a:pt x="4080" y="8161"/>
                  </a:cubicBezTo>
                  <a:lnTo>
                    <a:pt x="4080" y="8161"/>
                  </a:lnTo>
                  <a:cubicBezTo>
                    <a:pt x="1827" y="8161"/>
                    <a:pt x="0" y="6334"/>
                    <a:pt x="0" y="4080"/>
                  </a:cubicBezTo>
                  <a:lnTo>
                    <a:pt x="0" y="4080"/>
                  </a:lnTo>
                  <a:cubicBezTo>
                    <a:pt x="0" y="1827"/>
                    <a:pt x="1827" y="0"/>
                    <a:pt x="4080" y="0"/>
                  </a:cubicBezTo>
                  <a:lnTo>
                    <a:pt x="4080" y="0"/>
                  </a:lnTo>
                  <a:cubicBezTo>
                    <a:pt x="6333" y="0"/>
                    <a:pt x="8160" y="1827"/>
                    <a:pt x="8160" y="408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9" name="Freeform 7">
              <a:extLst>
                <a:ext uri="{FF2B5EF4-FFF2-40B4-BE49-F238E27FC236}">
                  <a16:creationId xmlns:a16="http://schemas.microsoft.com/office/drawing/2014/main" id="{30401882-B533-B54E-A543-DC613CF5A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3213" y="4294534"/>
              <a:ext cx="5763484" cy="5763484"/>
            </a:xfrm>
            <a:custGeom>
              <a:avLst/>
              <a:gdLst>
                <a:gd name="T0" fmla="*/ 8823 w 8824"/>
                <a:gd name="T1" fmla="*/ 4411 h 8824"/>
                <a:gd name="T2" fmla="*/ 8823 w 8824"/>
                <a:gd name="T3" fmla="*/ 4411 h 8824"/>
                <a:gd name="T4" fmla="*/ 4411 w 8824"/>
                <a:gd name="T5" fmla="*/ 8823 h 8824"/>
                <a:gd name="T6" fmla="*/ 4411 w 8824"/>
                <a:gd name="T7" fmla="*/ 8823 h 8824"/>
                <a:gd name="T8" fmla="*/ 0 w 8824"/>
                <a:gd name="T9" fmla="*/ 4411 h 8824"/>
                <a:gd name="T10" fmla="*/ 0 w 8824"/>
                <a:gd name="T11" fmla="*/ 4411 h 8824"/>
                <a:gd name="T12" fmla="*/ 4411 w 8824"/>
                <a:gd name="T13" fmla="*/ 0 h 8824"/>
                <a:gd name="T14" fmla="*/ 4411 w 8824"/>
                <a:gd name="T15" fmla="*/ 0 h 8824"/>
                <a:gd name="T16" fmla="*/ 8823 w 8824"/>
                <a:gd name="T17" fmla="*/ 4411 h 8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24" h="8824">
                  <a:moveTo>
                    <a:pt x="8823" y="4411"/>
                  </a:moveTo>
                  <a:lnTo>
                    <a:pt x="8823" y="4411"/>
                  </a:lnTo>
                  <a:cubicBezTo>
                    <a:pt x="8823" y="6848"/>
                    <a:pt x="6847" y="8823"/>
                    <a:pt x="4411" y="8823"/>
                  </a:cubicBezTo>
                  <a:lnTo>
                    <a:pt x="4411" y="8823"/>
                  </a:lnTo>
                  <a:cubicBezTo>
                    <a:pt x="1975" y="8823"/>
                    <a:pt x="0" y="6848"/>
                    <a:pt x="0" y="4411"/>
                  </a:cubicBezTo>
                  <a:lnTo>
                    <a:pt x="0" y="4411"/>
                  </a:lnTo>
                  <a:cubicBezTo>
                    <a:pt x="0" y="1975"/>
                    <a:pt x="1975" y="0"/>
                    <a:pt x="4411" y="0"/>
                  </a:cubicBezTo>
                  <a:lnTo>
                    <a:pt x="4411" y="0"/>
                  </a:lnTo>
                  <a:cubicBezTo>
                    <a:pt x="6847" y="0"/>
                    <a:pt x="8823" y="1975"/>
                    <a:pt x="8823" y="4411"/>
                  </a:cubicBezTo>
                </a:path>
              </a:pathLst>
            </a:custGeom>
            <a:noFill/>
            <a:ln w="50800" cap="flat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19D052AF-3DAA-334D-B051-58F200800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1505" y="4792825"/>
              <a:ext cx="4766901" cy="4766901"/>
            </a:xfrm>
            <a:custGeom>
              <a:avLst/>
              <a:gdLst>
                <a:gd name="T0" fmla="*/ 7298 w 7299"/>
                <a:gd name="T1" fmla="*/ 3649 h 7300"/>
                <a:gd name="T2" fmla="*/ 7298 w 7299"/>
                <a:gd name="T3" fmla="*/ 3649 h 7300"/>
                <a:gd name="T4" fmla="*/ 3649 w 7299"/>
                <a:gd name="T5" fmla="*/ 7299 h 7300"/>
                <a:gd name="T6" fmla="*/ 3649 w 7299"/>
                <a:gd name="T7" fmla="*/ 7299 h 7300"/>
                <a:gd name="T8" fmla="*/ 0 w 7299"/>
                <a:gd name="T9" fmla="*/ 3649 h 7300"/>
                <a:gd name="T10" fmla="*/ 0 w 7299"/>
                <a:gd name="T11" fmla="*/ 3649 h 7300"/>
                <a:gd name="T12" fmla="*/ 3649 w 7299"/>
                <a:gd name="T13" fmla="*/ 0 h 7300"/>
                <a:gd name="T14" fmla="*/ 3649 w 7299"/>
                <a:gd name="T15" fmla="*/ 0 h 7300"/>
                <a:gd name="T16" fmla="*/ 7298 w 7299"/>
                <a:gd name="T17" fmla="*/ 3649 h 7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99" h="7300">
                  <a:moveTo>
                    <a:pt x="7298" y="3649"/>
                  </a:moveTo>
                  <a:lnTo>
                    <a:pt x="7298" y="3649"/>
                  </a:lnTo>
                  <a:cubicBezTo>
                    <a:pt x="7298" y="5665"/>
                    <a:pt x="5664" y="7299"/>
                    <a:pt x="3649" y="7299"/>
                  </a:cubicBezTo>
                  <a:lnTo>
                    <a:pt x="3649" y="7299"/>
                  </a:lnTo>
                  <a:cubicBezTo>
                    <a:pt x="1634" y="7299"/>
                    <a:pt x="0" y="5665"/>
                    <a:pt x="0" y="3649"/>
                  </a:cubicBezTo>
                  <a:lnTo>
                    <a:pt x="0" y="3649"/>
                  </a:lnTo>
                  <a:cubicBezTo>
                    <a:pt x="0" y="1634"/>
                    <a:pt x="1634" y="0"/>
                    <a:pt x="3649" y="0"/>
                  </a:cubicBezTo>
                  <a:lnTo>
                    <a:pt x="3649" y="0"/>
                  </a:lnTo>
                  <a:cubicBezTo>
                    <a:pt x="5664" y="0"/>
                    <a:pt x="7298" y="1634"/>
                    <a:pt x="7298" y="364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A44D88EE-8436-FA41-AD5A-EDE8D417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880" y="4928200"/>
              <a:ext cx="4496151" cy="4496151"/>
            </a:xfrm>
            <a:custGeom>
              <a:avLst/>
              <a:gdLst>
                <a:gd name="T0" fmla="*/ 6882 w 6883"/>
                <a:gd name="T1" fmla="*/ 3441 h 6884"/>
                <a:gd name="T2" fmla="*/ 6882 w 6883"/>
                <a:gd name="T3" fmla="*/ 3441 h 6884"/>
                <a:gd name="T4" fmla="*/ 3441 w 6883"/>
                <a:gd name="T5" fmla="*/ 6883 h 6884"/>
                <a:gd name="T6" fmla="*/ 3441 w 6883"/>
                <a:gd name="T7" fmla="*/ 6883 h 6884"/>
                <a:gd name="T8" fmla="*/ 0 w 6883"/>
                <a:gd name="T9" fmla="*/ 3441 h 6884"/>
                <a:gd name="T10" fmla="*/ 0 w 6883"/>
                <a:gd name="T11" fmla="*/ 3441 h 6884"/>
                <a:gd name="T12" fmla="*/ 3441 w 6883"/>
                <a:gd name="T13" fmla="*/ 0 h 6884"/>
                <a:gd name="T14" fmla="*/ 3441 w 6883"/>
                <a:gd name="T15" fmla="*/ 0 h 6884"/>
                <a:gd name="T16" fmla="*/ 6882 w 6883"/>
                <a:gd name="T17" fmla="*/ 3441 h 6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83" h="6884">
                  <a:moveTo>
                    <a:pt x="6882" y="3441"/>
                  </a:moveTo>
                  <a:lnTo>
                    <a:pt x="6882" y="3441"/>
                  </a:lnTo>
                  <a:cubicBezTo>
                    <a:pt x="6882" y="5342"/>
                    <a:pt x="5342" y="6883"/>
                    <a:pt x="3441" y="6883"/>
                  </a:cubicBezTo>
                  <a:lnTo>
                    <a:pt x="3441" y="6883"/>
                  </a:lnTo>
                  <a:cubicBezTo>
                    <a:pt x="1541" y="6883"/>
                    <a:pt x="0" y="5342"/>
                    <a:pt x="0" y="3441"/>
                  </a:cubicBezTo>
                  <a:lnTo>
                    <a:pt x="0" y="3441"/>
                  </a:lnTo>
                  <a:cubicBezTo>
                    <a:pt x="0" y="1541"/>
                    <a:pt x="1541" y="0"/>
                    <a:pt x="3441" y="0"/>
                  </a:cubicBezTo>
                  <a:lnTo>
                    <a:pt x="3441" y="0"/>
                  </a:lnTo>
                  <a:cubicBezTo>
                    <a:pt x="5342" y="0"/>
                    <a:pt x="6882" y="1541"/>
                    <a:pt x="6882" y="344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D6FCB153-1F62-2F47-9156-1EB4B7FB4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336" y="5556104"/>
              <a:ext cx="1330993" cy="2283426"/>
            </a:xfrm>
            <a:custGeom>
              <a:avLst/>
              <a:gdLst>
                <a:gd name="connsiteX0" fmla="*/ 1078969 w 1330993"/>
                <a:gd name="connsiteY0" fmla="*/ 0 h 2283426"/>
                <a:gd name="connsiteX1" fmla="*/ 1172579 w 1330993"/>
                <a:gd name="connsiteY1" fmla="*/ 94049 h 2283426"/>
                <a:gd name="connsiteX2" fmla="*/ 1172579 w 1330993"/>
                <a:gd name="connsiteY2" fmla="*/ 1386597 h 2283426"/>
                <a:gd name="connsiteX3" fmla="*/ 1178276 w 1330993"/>
                <a:gd name="connsiteY3" fmla="*/ 1387742 h 2283426"/>
                <a:gd name="connsiteX4" fmla="*/ 1330993 w 1330993"/>
                <a:gd name="connsiteY4" fmla="*/ 1618078 h 2283426"/>
                <a:gd name="connsiteX5" fmla="*/ 1080733 w 1330993"/>
                <a:gd name="connsiteY5" fmla="*/ 1868665 h 2283426"/>
                <a:gd name="connsiteX6" fmla="*/ 983465 w 1330993"/>
                <a:gd name="connsiteY6" fmla="*/ 1848874 h 2283426"/>
                <a:gd name="connsiteX7" fmla="*/ 930932 w 1330993"/>
                <a:gd name="connsiteY7" fmla="*/ 1813307 h 2283426"/>
                <a:gd name="connsiteX8" fmla="*/ 141164 w 1330993"/>
                <a:gd name="connsiteY8" fmla="*/ 2270365 h 2283426"/>
                <a:gd name="connsiteX9" fmla="*/ 94191 w 1330993"/>
                <a:gd name="connsiteY9" fmla="*/ 2283426 h 2283426"/>
                <a:gd name="connsiteX10" fmla="*/ 12639 w 1330993"/>
                <a:gd name="connsiteY10" fmla="*/ 2236406 h 2283426"/>
                <a:gd name="connsiteX11" fmla="*/ 47217 w 1330993"/>
                <a:gd name="connsiteY11" fmla="*/ 2108405 h 2283426"/>
                <a:gd name="connsiteX12" fmla="*/ 834048 w 1330993"/>
                <a:gd name="connsiteY12" fmla="*/ 1653348 h 2283426"/>
                <a:gd name="connsiteX13" fmla="*/ 830473 w 1330993"/>
                <a:gd name="connsiteY13" fmla="*/ 1618078 h 2283426"/>
                <a:gd name="connsiteX14" fmla="*/ 983465 w 1330993"/>
                <a:gd name="connsiteY14" fmla="*/ 1387742 h 2283426"/>
                <a:gd name="connsiteX15" fmla="*/ 986010 w 1330993"/>
                <a:gd name="connsiteY15" fmla="*/ 1387229 h 2283426"/>
                <a:gd name="connsiteX16" fmla="*/ 986010 w 1330993"/>
                <a:gd name="connsiteY16" fmla="*/ 94049 h 2283426"/>
                <a:gd name="connsiteX17" fmla="*/ 1078969 w 1330993"/>
                <a:gd name="connsiteY17" fmla="*/ 0 h 22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30993" h="2283426">
                  <a:moveTo>
                    <a:pt x="1078969" y="0"/>
                  </a:moveTo>
                  <a:cubicBezTo>
                    <a:pt x="1130325" y="0"/>
                    <a:pt x="1172579" y="42453"/>
                    <a:pt x="1172579" y="94049"/>
                  </a:cubicBezTo>
                  <a:lnTo>
                    <a:pt x="1172579" y="1386597"/>
                  </a:lnTo>
                  <a:lnTo>
                    <a:pt x="1178276" y="1387742"/>
                  </a:lnTo>
                  <a:cubicBezTo>
                    <a:pt x="1268142" y="1425611"/>
                    <a:pt x="1330993" y="1514320"/>
                    <a:pt x="1330993" y="1618078"/>
                  </a:cubicBezTo>
                  <a:cubicBezTo>
                    <a:pt x="1330993" y="1755770"/>
                    <a:pt x="1219258" y="1868665"/>
                    <a:pt x="1080733" y="1868665"/>
                  </a:cubicBezTo>
                  <a:cubicBezTo>
                    <a:pt x="1046265" y="1868665"/>
                    <a:pt x="1013390" y="1861609"/>
                    <a:pt x="983465" y="1848874"/>
                  </a:cubicBezTo>
                  <a:lnTo>
                    <a:pt x="930932" y="1813307"/>
                  </a:lnTo>
                  <a:lnTo>
                    <a:pt x="141164" y="2270365"/>
                  </a:lnTo>
                  <a:cubicBezTo>
                    <a:pt x="126159" y="2279508"/>
                    <a:pt x="109849" y="2283426"/>
                    <a:pt x="94191" y="2283426"/>
                  </a:cubicBezTo>
                  <a:cubicBezTo>
                    <a:pt x="61570" y="2283426"/>
                    <a:pt x="30254" y="2266447"/>
                    <a:pt x="12639" y="2236406"/>
                  </a:cubicBezTo>
                  <a:cubicBezTo>
                    <a:pt x="-13457" y="2191344"/>
                    <a:pt x="2201" y="2133875"/>
                    <a:pt x="47217" y="2108405"/>
                  </a:cubicBezTo>
                  <a:lnTo>
                    <a:pt x="834048" y="1653348"/>
                  </a:lnTo>
                  <a:lnTo>
                    <a:pt x="830473" y="1618078"/>
                  </a:lnTo>
                  <a:cubicBezTo>
                    <a:pt x="830473" y="1514320"/>
                    <a:pt x="893691" y="1425611"/>
                    <a:pt x="983465" y="1387742"/>
                  </a:cubicBezTo>
                  <a:lnTo>
                    <a:pt x="986010" y="1387229"/>
                  </a:lnTo>
                  <a:lnTo>
                    <a:pt x="986010" y="94049"/>
                  </a:lnTo>
                  <a:cubicBezTo>
                    <a:pt x="986010" y="42453"/>
                    <a:pt x="1026964" y="0"/>
                    <a:pt x="10789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D6975A5B-B98C-F14F-88FB-A0C2EA060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2379" y="7030820"/>
              <a:ext cx="288030" cy="288030"/>
            </a:xfrm>
            <a:custGeom>
              <a:avLst/>
              <a:gdLst>
                <a:gd name="T0" fmla="*/ 438 w 439"/>
                <a:gd name="T1" fmla="*/ 220 h 441"/>
                <a:gd name="T2" fmla="*/ 438 w 439"/>
                <a:gd name="T3" fmla="*/ 220 h 441"/>
                <a:gd name="T4" fmla="*/ 219 w 439"/>
                <a:gd name="T5" fmla="*/ 440 h 441"/>
                <a:gd name="T6" fmla="*/ 219 w 439"/>
                <a:gd name="T7" fmla="*/ 440 h 441"/>
                <a:gd name="T8" fmla="*/ 0 w 439"/>
                <a:gd name="T9" fmla="*/ 220 h 441"/>
                <a:gd name="T10" fmla="*/ 0 w 439"/>
                <a:gd name="T11" fmla="*/ 220 h 441"/>
                <a:gd name="T12" fmla="*/ 219 w 439"/>
                <a:gd name="T13" fmla="*/ 0 h 441"/>
                <a:gd name="T14" fmla="*/ 219 w 439"/>
                <a:gd name="T15" fmla="*/ 0 h 441"/>
                <a:gd name="T16" fmla="*/ 438 w 439"/>
                <a:gd name="T17" fmla="*/ 22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9" h="441">
                  <a:moveTo>
                    <a:pt x="438" y="220"/>
                  </a:moveTo>
                  <a:lnTo>
                    <a:pt x="438" y="220"/>
                  </a:lnTo>
                  <a:cubicBezTo>
                    <a:pt x="438" y="341"/>
                    <a:pt x="340" y="440"/>
                    <a:pt x="219" y="440"/>
                  </a:cubicBezTo>
                  <a:lnTo>
                    <a:pt x="219" y="440"/>
                  </a:lnTo>
                  <a:cubicBezTo>
                    <a:pt x="99" y="440"/>
                    <a:pt x="0" y="341"/>
                    <a:pt x="0" y="220"/>
                  </a:cubicBezTo>
                  <a:lnTo>
                    <a:pt x="0" y="220"/>
                  </a:lnTo>
                  <a:cubicBezTo>
                    <a:pt x="0" y="98"/>
                    <a:pt x="99" y="0"/>
                    <a:pt x="219" y="0"/>
                  </a:cubicBezTo>
                  <a:lnTo>
                    <a:pt x="219" y="0"/>
                  </a:lnTo>
                  <a:cubicBezTo>
                    <a:pt x="340" y="0"/>
                    <a:pt x="438" y="98"/>
                    <a:pt x="438" y="2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69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86799FB8-E740-6444-91E3-D12B673D4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230" y="4844669"/>
              <a:ext cx="4659677" cy="4662556"/>
            </a:xfrm>
            <a:custGeom>
              <a:avLst/>
              <a:gdLst>
                <a:gd name="connsiteX0" fmla="*/ 2330164 w 4659677"/>
                <a:gd name="connsiteY0" fmla="*/ 4170678 h 4662556"/>
                <a:gd name="connsiteX1" fmla="*/ 2392871 w 4659677"/>
                <a:gd name="connsiteY1" fmla="*/ 4233555 h 4662556"/>
                <a:gd name="connsiteX2" fmla="*/ 2392871 w 4659677"/>
                <a:gd name="connsiteY2" fmla="*/ 4600334 h 4662556"/>
                <a:gd name="connsiteX3" fmla="*/ 2330164 w 4659677"/>
                <a:gd name="connsiteY3" fmla="*/ 4662556 h 4662556"/>
                <a:gd name="connsiteX4" fmla="*/ 2266798 w 4659677"/>
                <a:gd name="connsiteY4" fmla="*/ 4600334 h 4662556"/>
                <a:gd name="connsiteX5" fmla="*/ 2266798 w 4659677"/>
                <a:gd name="connsiteY5" fmla="*/ 4233555 h 4662556"/>
                <a:gd name="connsiteX6" fmla="*/ 2330164 w 4659677"/>
                <a:gd name="connsiteY6" fmla="*/ 4170678 h 4662556"/>
                <a:gd name="connsiteX7" fmla="*/ 1384582 w 4659677"/>
                <a:gd name="connsiteY7" fmla="*/ 3915251 h 4662556"/>
                <a:gd name="connsiteX8" fmla="*/ 1408433 w 4659677"/>
                <a:gd name="connsiteY8" fmla="*/ 3923359 h 4662556"/>
                <a:gd name="connsiteX9" fmla="*/ 1431216 w 4659677"/>
                <a:gd name="connsiteY9" fmla="*/ 4009089 h 4662556"/>
                <a:gd name="connsiteX10" fmla="*/ 1248952 w 4659677"/>
                <a:gd name="connsiteY10" fmla="*/ 4326486 h 4662556"/>
                <a:gd name="connsiteX11" fmla="*/ 1194272 w 4659677"/>
                <a:gd name="connsiteY11" fmla="*/ 4357244 h 4662556"/>
                <a:gd name="connsiteX12" fmla="*/ 1163678 w 4659677"/>
                <a:gd name="connsiteY12" fmla="*/ 4349390 h 4662556"/>
                <a:gd name="connsiteX13" fmla="*/ 1140895 w 4659677"/>
                <a:gd name="connsiteY13" fmla="*/ 4263661 h 4662556"/>
                <a:gd name="connsiteX14" fmla="*/ 1323159 w 4659677"/>
                <a:gd name="connsiteY14" fmla="*/ 3946264 h 4662556"/>
                <a:gd name="connsiteX15" fmla="*/ 1384582 w 4659677"/>
                <a:gd name="connsiteY15" fmla="*/ 3915251 h 4662556"/>
                <a:gd name="connsiteX16" fmla="*/ 3271702 w 4659677"/>
                <a:gd name="connsiteY16" fmla="*/ 3915251 h 4662556"/>
                <a:gd name="connsiteX17" fmla="*/ 3333890 w 4659677"/>
                <a:gd name="connsiteY17" fmla="*/ 3946264 h 4662556"/>
                <a:gd name="connsiteX18" fmla="*/ 3516520 w 4659677"/>
                <a:gd name="connsiteY18" fmla="*/ 4263661 h 4662556"/>
                <a:gd name="connsiteX19" fmla="*/ 3493039 w 4659677"/>
                <a:gd name="connsiteY19" fmla="*/ 4349390 h 4662556"/>
                <a:gd name="connsiteX20" fmla="*/ 3462383 w 4659677"/>
                <a:gd name="connsiteY20" fmla="*/ 4357244 h 4662556"/>
                <a:gd name="connsiteX21" fmla="*/ 3407594 w 4659677"/>
                <a:gd name="connsiteY21" fmla="*/ 4326486 h 4662556"/>
                <a:gd name="connsiteX22" fmla="*/ 3225617 w 4659677"/>
                <a:gd name="connsiteY22" fmla="*/ 4009089 h 4662556"/>
                <a:gd name="connsiteX23" fmla="*/ 3248445 w 4659677"/>
                <a:gd name="connsiteY23" fmla="*/ 3923359 h 4662556"/>
                <a:gd name="connsiteX24" fmla="*/ 3271702 w 4659677"/>
                <a:gd name="connsiteY24" fmla="*/ 3915251 h 4662556"/>
                <a:gd name="connsiteX25" fmla="*/ 3984736 w 4659677"/>
                <a:gd name="connsiteY25" fmla="*/ 3221044 h 4662556"/>
                <a:gd name="connsiteX26" fmla="*/ 4008320 w 4659677"/>
                <a:gd name="connsiteY26" fmla="*/ 3229105 h 4662556"/>
                <a:gd name="connsiteX27" fmla="*/ 4325357 w 4659677"/>
                <a:gd name="connsiteY27" fmla="*/ 3411268 h 4662556"/>
                <a:gd name="connsiteX28" fmla="*/ 4348890 w 4659677"/>
                <a:gd name="connsiteY28" fmla="*/ 3496494 h 4662556"/>
                <a:gd name="connsiteX29" fmla="*/ 4293980 w 4659677"/>
                <a:gd name="connsiteY29" fmla="*/ 3527722 h 4662556"/>
                <a:gd name="connsiteX30" fmla="*/ 4263257 w 4659677"/>
                <a:gd name="connsiteY30" fmla="*/ 3519264 h 4662556"/>
                <a:gd name="connsiteX31" fmla="*/ 3945566 w 4659677"/>
                <a:gd name="connsiteY31" fmla="*/ 3337101 h 4662556"/>
                <a:gd name="connsiteX32" fmla="*/ 3922687 w 4659677"/>
                <a:gd name="connsiteY32" fmla="*/ 3251875 h 4662556"/>
                <a:gd name="connsiteX33" fmla="*/ 3984736 w 4659677"/>
                <a:gd name="connsiteY33" fmla="*/ 3221044 h 4662556"/>
                <a:gd name="connsiteX34" fmla="*/ 674492 w 4659677"/>
                <a:gd name="connsiteY34" fmla="*/ 3221044 h 4662556"/>
                <a:gd name="connsiteX35" fmla="*/ 736362 w 4659677"/>
                <a:gd name="connsiteY35" fmla="*/ 3251875 h 4662556"/>
                <a:gd name="connsiteX36" fmla="*/ 713515 w 4659677"/>
                <a:gd name="connsiteY36" fmla="*/ 3337101 h 4662556"/>
                <a:gd name="connsiteX37" fmla="*/ 396927 w 4659677"/>
                <a:gd name="connsiteY37" fmla="*/ 3519264 h 4662556"/>
                <a:gd name="connsiteX38" fmla="*/ 365595 w 4659677"/>
                <a:gd name="connsiteY38" fmla="*/ 3527722 h 4662556"/>
                <a:gd name="connsiteX39" fmla="*/ 311415 w 4659677"/>
                <a:gd name="connsiteY39" fmla="*/ 3496494 h 4662556"/>
                <a:gd name="connsiteX40" fmla="*/ 334262 w 4659677"/>
                <a:gd name="connsiteY40" fmla="*/ 3411268 h 4662556"/>
                <a:gd name="connsiteX41" fmla="*/ 650850 w 4659677"/>
                <a:gd name="connsiteY41" fmla="*/ 3229105 h 4662556"/>
                <a:gd name="connsiteX42" fmla="*/ 674492 w 4659677"/>
                <a:gd name="connsiteY42" fmla="*/ 3221044 h 4662556"/>
                <a:gd name="connsiteX43" fmla="*/ 4230591 w 4659677"/>
                <a:gd name="connsiteY43" fmla="*/ 2269678 h 4662556"/>
                <a:gd name="connsiteX44" fmla="*/ 4596230 w 4659677"/>
                <a:gd name="connsiteY44" fmla="*/ 2269678 h 4662556"/>
                <a:gd name="connsiteX45" fmla="*/ 4659677 w 4659677"/>
                <a:gd name="connsiteY45" fmla="*/ 2332716 h 4662556"/>
                <a:gd name="connsiteX46" fmla="*/ 4596230 w 4659677"/>
                <a:gd name="connsiteY46" fmla="*/ 2395755 h 4662556"/>
                <a:gd name="connsiteX47" fmla="*/ 4230591 w 4659677"/>
                <a:gd name="connsiteY47" fmla="*/ 2395755 h 4662556"/>
                <a:gd name="connsiteX48" fmla="*/ 4167798 w 4659677"/>
                <a:gd name="connsiteY48" fmla="*/ 2332716 h 4662556"/>
                <a:gd name="connsiteX49" fmla="*/ 4230591 w 4659677"/>
                <a:gd name="connsiteY49" fmla="*/ 2269678 h 4662556"/>
                <a:gd name="connsiteX50" fmla="*/ 62793 w 4659677"/>
                <a:gd name="connsiteY50" fmla="*/ 2269678 h 4662556"/>
                <a:gd name="connsiteX51" fmla="*/ 429084 w 4659677"/>
                <a:gd name="connsiteY51" fmla="*/ 2269678 h 4662556"/>
                <a:gd name="connsiteX52" fmla="*/ 491877 w 4659677"/>
                <a:gd name="connsiteY52" fmla="*/ 2332716 h 4662556"/>
                <a:gd name="connsiteX53" fmla="*/ 429084 w 4659677"/>
                <a:gd name="connsiteY53" fmla="*/ 2395755 h 4662556"/>
                <a:gd name="connsiteX54" fmla="*/ 62793 w 4659677"/>
                <a:gd name="connsiteY54" fmla="*/ 2395755 h 4662556"/>
                <a:gd name="connsiteX55" fmla="*/ 0 w 4659677"/>
                <a:gd name="connsiteY55" fmla="*/ 2332716 h 4662556"/>
                <a:gd name="connsiteX56" fmla="*/ 62793 w 4659677"/>
                <a:gd name="connsiteY56" fmla="*/ 2269678 h 4662556"/>
                <a:gd name="connsiteX57" fmla="*/ 4286565 w 4659677"/>
                <a:gd name="connsiteY57" fmla="*/ 1135348 h 4662556"/>
                <a:gd name="connsiteX58" fmla="*/ 4348890 w 4659677"/>
                <a:gd name="connsiteY58" fmla="*/ 1165967 h 4662556"/>
                <a:gd name="connsiteX59" fmla="*/ 4325357 w 4659677"/>
                <a:gd name="connsiteY59" fmla="*/ 1251369 h 4662556"/>
                <a:gd name="connsiteX60" fmla="*/ 4008320 w 4659677"/>
                <a:gd name="connsiteY60" fmla="*/ 1433906 h 4662556"/>
                <a:gd name="connsiteX61" fmla="*/ 3977596 w 4659677"/>
                <a:gd name="connsiteY61" fmla="*/ 1442381 h 4662556"/>
                <a:gd name="connsiteX62" fmla="*/ 3922687 w 4659677"/>
                <a:gd name="connsiteY62" fmla="*/ 1411089 h 4662556"/>
                <a:gd name="connsiteX63" fmla="*/ 3945566 w 4659677"/>
                <a:gd name="connsiteY63" fmla="*/ 1325688 h 4662556"/>
                <a:gd name="connsiteX64" fmla="*/ 4263257 w 4659677"/>
                <a:gd name="connsiteY64" fmla="*/ 1143150 h 4662556"/>
                <a:gd name="connsiteX65" fmla="*/ 4286565 w 4659677"/>
                <a:gd name="connsiteY65" fmla="*/ 1135348 h 4662556"/>
                <a:gd name="connsiteX66" fmla="*/ 373285 w 4659677"/>
                <a:gd name="connsiteY66" fmla="*/ 1135348 h 4662556"/>
                <a:gd name="connsiteX67" fmla="*/ 396927 w 4659677"/>
                <a:gd name="connsiteY67" fmla="*/ 1143150 h 4662556"/>
                <a:gd name="connsiteX68" fmla="*/ 713515 w 4659677"/>
                <a:gd name="connsiteY68" fmla="*/ 1325688 h 4662556"/>
                <a:gd name="connsiteX69" fmla="*/ 736362 w 4659677"/>
                <a:gd name="connsiteY69" fmla="*/ 1411089 h 4662556"/>
                <a:gd name="connsiteX70" fmla="*/ 682183 w 4659677"/>
                <a:gd name="connsiteY70" fmla="*/ 1442381 h 4662556"/>
                <a:gd name="connsiteX71" fmla="*/ 650850 w 4659677"/>
                <a:gd name="connsiteY71" fmla="*/ 1433906 h 4662556"/>
                <a:gd name="connsiteX72" fmla="*/ 334262 w 4659677"/>
                <a:gd name="connsiteY72" fmla="*/ 1251369 h 4662556"/>
                <a:gd name="connsiteX73" fmla="*/ 311415 w 4659677"/>
                <a:gd name="connsiteY73" fmla="*/ 1165967 h 4662556"/>
                <a:gd name="connsiteX74" fmla="*/ 373285 w 4659677"/>
                <a:gd name="connsiteY74" fmla="*/ 1135348 h 4662556"/>
                <a:gd name="connsiteX75" fmla="*/ 3469874 w 4659677"/>
                <a:gd name="connsiteY75" fmla="*/ 305854 h 4662556"/>
                <a:gd name="connsiteX76" fmla="*/ 3493039 w 4659677"/>
                <a:gd name="connsiteY76" fmla="*/ 313687 h 4662556"/>
                <a:gd name="connsiteX77" fmla="*/ 3516520 w 4659677"/>
                <a:gd name="connsiteY77" fmla="*/ 399416 h 4662556"/>
                <a:gd name="connsiteX78" fmla="*/ 3333890 w 4659677"/>
                <a:gd name="connsiteY78" fmla="*/ 716812 h 4662556"/>
                <a:gd name="connsiteX79" fmla="*/ 3279753 w 4659677"/>
                <a:gd name="connsiteY79" fmla="*/ 748224 h 4662556"/>
                <a:gd name="connsiteX80" fmla="*/ 3248445 w 4659677"/>
                <a:gd name="connsiteY80" fmla="*/ 739717 h 4662556"/>
                <a:gd name="connsiteX81" fmla="*/ 3225617 w 4659677"/>
                <a:gd name="connsiteY81" fmla="*/ 653987 h 4662556"/>
                <a:gd name="connsiteX82" fmla="*/ 3407594 w 4659677"/>
                <a:gd name="connsiteY82" fmla="*/ 336592 h 4662556"/>
                <a:gd name="connsiteX83" fmla="*/ 3469874 w 4659677"/>
                <a:gd name="connsiteY83" fmla="*/ 305854 h 4662556"/>
                <a:gd name="connsiteX84" fmla="*/ 1187254 w 4659677"/>
                <a:gd name="connsiteY84" fmla="*/ 305854 h 4662556"/>
                <a:gd name="connsiteX85" fmla="*/ 1248952 w 4659677"/>
                <a:gd name="connsiteY85" fmla="*/ 336592 h 4662556"/>
                <a:gd name="connsiteX86" fmla="*/ 1431216 w 4659677"/>
                <a:gd name="connsiteY86" fmla="*/ 653987 h 4662556"/>
                <a:gd name="connsiteX87" fmla="*/ 1408433 w 4659677"/>
                <a:gd name="connsiteY87" fmla="*/ 739717 h 4662556"/>
                <a:gd name="connsiteX88" fmla="*/ 1377188 w 4659677"/>
                <a:gd name="connsiteY88" fmla="*/ 748224 h 4662556"/>
                <a:gd name="connsiteX89" fmla="*/ 1323159 w 4659677"/>
                <a:gd name="connsiteY89" fmla="*/ 716812 h 4662556"/>
                <a:gd name="connsiteX90" fmla="*/ 1140895 w 4659677"/>
                <a:gd name="connsiteY90" fmla="*/ 399416 h 4662556"/>
                <a:gd name="connsiteX91" fmla="*/ 1163678 w 4659677"/>
                <a:gd name="connsiteY91" fmla="*/ 313687 h 4662556"/>
                <a:gd name="connsiteX92" fmla="*/ 1187254 w 4659677"/>
                <a:gd name="connsiteY92" fmla="*/ 305854 h 4662556"/>
                <a:gd name="connsiteX93" fmla="*/ 2330164 w 4659677"/>
                <a:gd name="connsiteY93" fmla="*/ 0 h 4662556"/>
                <a:gd name="connsiteX94" fmla="*/ 2392871 w 4659677"/>
                <a:gd name="connsiteY94" fmla="*/ 62793 h 4662556"/>
                <a:gd name="connsiteX95" fmla="*/ 2392871 w 4659677"/>
                <a:gd name="connsiteY95" fmla="*/ 429086 h 4662556"/>
                <a:gd name="connsiteX96" fmla="*/ 2330164 w 4659677"/>
                <a:gd name="connsiteY96" fmla="*/ 491879 h 4662556"/>
                <a:gd name="connsiteX97" fmla="*/ 2266798 w 4659677"/>
                <a:gd name="connsiteY97" fmla="*/ 429086 h 4662556"/>
                <a:gd name="connsiteX98" fmla="*/ 2266798 w 4659677"/>
                <a:gd name="connsiteY98" fmla="*/ 62793 h 4662556"/>
                <a:gd name="connsiteX99" fmla="*/ 2330164 w 4659677"/>
                <a:gd name="connsiteY99" fmla="*/ 0 h 466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4659677" h="4662556">
                  <a:moveTo>
                    <a:pt x="2330164" y="4170678"/>
                  </a:moveTo>
                  <a:cubicBezTo>
                    <a:pt x="2365148" y="4170678"/>
                    <a:pt x="2392871" y="4198841"/>
                    <a:pt x="2392871" y="4233555"/>
                  </a:cubicBezTo>
                  <a:lnTo>
                    <a:pt x="2392871" y="4600334"/>
                  </a:lnTo>
                  <a:cubicBezTo>
                    <a:pt x="2392871" y="4635048"/>
                    <a:pt x="2365148" y="4662556"/>
                    <a:pt x="2330164" y="4662556"/>
                  </a:cubicBezTo>
                  <a:cubicBezTo>
                    <a:pt x="2295181" y="4662556"/>
                    <a:pt x="2266798" y="4635048"/>
                    <a:pt x="2266798" y="4600334"/>
                  </a:cubicBezTo>
                  <a:lnTo>
                    <a:pt x="2266798" y="4233555"/>
                  </a:lnTo>
                  <a:cubicBezTo>
                    <a:pt x="2266798" y="4198841"/>
                    <a:pt x="2295181" y="4170678"/>
                    <a:pt x="2330164" y="4170678"/>
                  </a:cubicBezTo>
                  <a:close/>
                  <a:moveTo>
                    <a:pt x="1384582" y="3915251"/>
                  </a:moveTo>
                  <a:cubicBezTo>
                    <a:pt x="1392688" y="3916283"/>
                    <a:pt x="1400785" y="3918942"/>
                    <a:pt x="1408433" y="3923359"/>
                  </a:cubicBezTo>
                  <a:cubicBezTo>
                    <a:pt x="1438377" y="3940375"/>
                    <a:pt x="1448141" y="3978986"/>
                    <a:pt x="1431216" y="4009089"/>
                  </a:cubicBezTo>
                  <a:lnTo>
                    <a:pt x="1248952" y="4326486"/>
                  </a:lnTo>
                  <a:cubicBezTo>
                    <a:pt x="1237235" y="4346118"/>
                    <a:pt x="1216404" y="4357244"/>
                    <a:pt x="1194272" y="4357244"/>
                  </a:cubicBezTo>
                  <a:cubicBezTo>
                    <a:pt x="1184508" y="4357244"/>
                    <a:pt x="1173442" y="4354626"/>
                    <a:pt x="1163678" y="4349390"/>
                  </a:cubicBezTo>
                  <a:cubicBezTo>
                    <a:pt x="1133734" y="4332375"/>
                    <a:pt x="1123319" y="4293764"/>
                    <a:pt x="1140895" y="4263661"/>
                  </a:cubicBezTo>
                  <a:lnTo>
                    <a:pt x="1323159" y="3946264"/>
                  </a:lnTo>
                  <a:cubicBezTo>
                    <a:pt x="1335853" y="3923687"/>
                    <a:pt x="1360263" y="3912153"/>
                    <a:pt x="1384582" y="3915251"/>
                  </a:cubicBezTo>
                  <a:close/>
                  <a:moveTo>
                    <a:pt x="3271702" y="3915251"/>
                  </a:moveTo>
                  <a:cubicBezTo>
                    <a:pt x="3295734" y="3912152"/>
                    <a:pt x="3320682" y="3923687"/>
                    <a:pt x="3333890" y="3946264"/>
                  </a:cubicBezTo>
                  <a:lnTo>
                    <a:pt x="3516520" y="4263661"/>
                  </a:lnTo>
                  <a:cubicBezTo>
                    <a:pt x="3533479" y="4293764"/>
                    <a:pt x="3523043" y="4332375"/>
                    <a:pt x="3493039" y="4349390"/>
                  </a:cubicBezTo>
                  <a:cubicBezTo>
                    <a:pt x="3483908" y="4354626"/>
                    <a:pt x="3472819" y="4357244"/>
                    <a:pt x="3462383" y="4357244"/>
                  </a:cubicBezTo>
                  <a:cubicBezTo>
                    <a:pt x="3440859" y="4357244"/>
                    <a:pt x="3419987" y="4346118"/>
                    <a:pt x="3407594" y="4326486"/>
                  </a:cubicBezTo>
                  <a:lnTo>
                    <a:pt x="3225617" y="4009089"/>
                  </a:lnTo>
                  <a:cubicBezTo>
                    <a:pt x="3208658" y="3978986"/>
                    <a:pt x="3218442" y="3940375"/>
                    <a:pt x="3248445" y="3923359"/>
                  </a:cubicBezTo>
                  <a:cubicBezTo>
                    <a:pt x="3255783" y="3918942"/>
                    <a:pt x="3263692" y="3916283"/>
                    <a:pt x="3271702" y="3915251"/>
                  </a:cubicBezTo>
                  <a:close/>
                  <a:moveTo>
                    <a:pt x="3984736" y="3221044"/>
                  </a:moveTo>
                  <a:cubicBezTo>
                    <a:pt x="3992795" y="3222070"/>
                    <a:pt x="4000802" y="3224713"/>
                    <a:pt x="4008320" y="3229105"/>
                  </a:cubicBezTo>
                  <a:lnTo>
                    <a:pt x="4325357" y="3411268"/>
                  </a:lnTo>
                  <a:cubicBezTo>
                    <a:pt x="4355426" y="3428183"/>
                    <a:pt x="4365885" y="3466567"/>
                    <a:pt x="4348890" y="3496494"/>
                  </a:cubicBezTo>
                  <a:cubicBezTo>
                    <a:pt x="4337123" y="3516662"/>
                    <a:pt x="4316205" y="3527722"/>
                    <a:pt x="4293980" y="3527722"/>
                  </a:cubicBezTo>
                  <a:cubicBezTo>
                    <a:pt x="4283521" y="3527722"/>
                    <a:pt x="4273062" y="3525119"/>
                    <a:pt x="4263257" y="3519264"/>
                  </a:cubicBezTo>
                  <a:lnTo>
                    <a:pt x="3945566" y="3337101"/>
                  </a:lnTo>
                  <a:cubicBezTo>
                    <a:pt x="3916150" y="3319536"/>
                    <a:pt x="3905691" y="3281802"/>
                    <a:pt x="3922687" y="3251875"/>
                  </a:cubicBezTo>
                  <a:cubicBezTo>
                    <a:pt x="3935924" y="3229430"/>
                    <a:pt x="3960560" y="3217964"/>
                    <a:pt x="3984736" y="3221044"/>
                  </a:cubicBezTo>
                  <a:close/>
                  <a:moveTo>
                    <a:pt x="674492" y="3221044"/>
                  </a:moveTo>
                  <a:cubicBezTo>
                    <a:pt x="698787" y="3217964"/>
                    <a:pt x="723633" y="3229430"/>
                    <a:pt x="736362" y="3251875"/>
                  </a:cubicBezTo>
                  <a:cubicBezTo>
                    <a:pt x="753986" y="3281802"/>
                    <a:pt x="743542" y="3319536"/>
                    <a:pt x="713515" y="3337101"/>
                  </a:cubicBezTo>
                  <a:lnTo>
                    <a:pt x="396927" y="3519264"/>
                  </a:lnTo>
                  <a:cubicBezTo>
                    <a:pt x="387136" y="3525119"/>
                    <a:pt x="376691" y="3527722"/>
                    <a:pt x="365595" y="3527722"/>
                  </a:cubicBezTo>
                  <a:cubicBezTo>
                    <a:pt x="344053" y="3527722"/>
                    <a:pt x="323165" y="3516662"/>
                    <a:pt x="311415" y="3496494"/>
                  </a:cubicBezTo>
                  <a:cubicBezTo>
                    <a:pt x="293791" y="3466567"/>
                    <a:pt x="304235" y="3428183"/>
                    <a:pt x="334262" y="3411268"/>
                  </a:cubicBezTo>
                  <a:lnTo>
                    <a:pt x="650850" y="3229105"/>
                  </a:lnTo>
                  <a:cubicBezTo>
                    <a:pt x="658357" y="3224713"/>
                    <a:pt x="666394" y="3222070"/>
                    <a:pt x="674492" y="3221044"/>
                  </a:cubicBezTo>
                  <a:close/>
                  <a:moveTo>
                    <a:pt x="4230591" y="2269678"/>
                  </a:moveTo>
                  <a:lnTo>
                    <a:pt x="4596230" y="2269678"/>
                  </a:lnTo>
                  <a:cubicBezTo>
                    <a:pt x="4631551" y="2269678"/>
                    <a:pt x="4659677" y="2297914"/>
                    <a:pt x="4659677" y="2332716"/>
                  </a:cubicBezTo>
                  <a:cubicBezTo>
                    <a:pt x="4659677" y="2367519"/>
                    <a:pt x="4631551" y="2395755"/>
                    <a:pt x="4596230" y="2395755"/>
                  </a:cubicBezTo>
                  <a:lnTo>
                    <a:pt x="4230591" y="2395755"/>
                  </a:lnTo>
                  <a:cubicBezTo>
                    <a:pt x="4195924" y="2395755"/>
                    <a:pt x="4167798" y="2367519"/>
                    <a:pt x="4167798" y="2332716"/>
                  </a:cubicBezTo>
                  <a:cubicBezTo>
                    <a:pt x="4167798" y="2297914"/>
                    <a:pt x="4195924" y="2269678"/>
                    <a:pt x="4230591" y="2269678"/>
                  </a:cubicBezTo>
                  <a:close/>
                  <a:moveTo>
                    <a:pt x="62793" y="2269678"/>
                  </a:moveTo>
                  <a:lnTo>
                    <a:pt x="429084" y="2269678"/>
                  </a:lnTo>
                  <a:cubicBezTo>
                    <a:pt x="463751" y="2269678"/>
                    <a:pt x="491877" y="2297914"/>
                    <a:pt x="491877" y="2332716"/>
                  </a:cubicBezTo>
                  <a:cubicBezTo>
                    <a:pt x="491877" y="2367519"/>
                    <a:pt x="463751" y="2395755"/>
                    <a:pt x="429084" y="2395755"/>
                  </a:cubicBezTo>
                  <a:lnTo>
                    <a:pt x="62793" y="2395755"/>
                  </a:lnTo>
                  <a:cubicBezTo>
                    <a:pt x="28126" y="2395755"/>
                    <a:pt x="0" y="2367519"/>
                    <a:pt x="0" y="2332716"/>
                  </a:cubicBezTo>
                  <a:cubicBezTo>
                    <a:pt x="0" y="2297914"/>
                    <a:pt x="28126" y="2269678"/>
                    <a:pt x="62793" y="2269678"/>
                  </a:cubicBezTo>
                  <a:close/>
                  <a:moveTo>
                    <a:pt x="4286565" y="1135348"/>
                  </a:moveTo>
                  <a:cubicBezTo>
                    <a:pt x="4310649" y="1132353"/>
                    <a:pt x="4335652" y="1143476"/>
                    <a:pt x="4348890" y="1165967"/>
                  </a:cubicBezTo>
                  <a:cubicBezTo>
                    <a:pt x="4365885" y="1195956"/>
                    <a:pt x="4355426" y="1233767"/>
                    <a:pt x="4325357" y="1251369"/>
                  </a:cubicBezTo>
                  <a:lnTo>
                    <a:pt x="4008320" y="1433906"/>
                  </a:lnTo>
                  <a:cubicBezTo>
                    <a:pt x="3998514" y="1439774"/>
                    <a:pt x="3988055" y="1442381"/>
                    <a:pt x="3977596" y="1442381"/>
                  </a:cubicBezTo>
                  <a:cubicBezTo>
                    <a:pt x="3956025" y="1442381"/>
                    <a:pt x="3934453" y="1431299"/>
                    <a:pt x="3922687" y="1411089"/>
                  </a:cubicBezTo>
                  <a:cubicBezTo>
                    <a:pt x="3905691" y="1381101"/>
                    <a:pt x="3916150" y="1343290"/>
                    <a:pt x="3945566" y="1325688"/>
                  </a:cubicBezTo>
                  <a:lnTo>
                    <a:pt x="4263257" y="1143150"/>
                  </a:lnTo>
                  <a:cubicBezTo>
                    <a:pt x="4270611" y="1138913"/>
                    <a:pt x="4278537" y="1136346"/>
                    <a:pt x="4286565" y="1135348"/>
                  </a:cubicBezTo>
                  <a:close/>
                  <a:moveTo>
                    <a:pt x="373285" y="1135348"/>
                  </a:moveTo>
                  <a:cubicBezTo>
                    <a:pt x="381383" y="1136346"/>
                    <a:pt x="389420" y="1138913"/>
                    <a:pt x="396927" y="1143150"/>
                  </a:cubicBezTo>
                  <a:lnTo>
                    <a:pt x="713515" y="1325688"/>
                  </a:lnTo>
                  <a:cubicBezTo>
                    <a:pt x="743542" y="1343290"/>
                    <a:pt x="753986" y="1381101"/>
                    <a:pt x="736362" y="1411089"/>
                  </a:cubicBezTo>
                  <a:cubicBezTo>
                    <a:pt x="724612" y="1431299"/>
                    <a:pt x="703724" y="1442381"/>
                    <a:pt x="682183" y="1442381"/>
                  </a:cubicBezTo>
                  <a:cubicBezTo>
                    <a:pt x="671739" y="1442381"/>
                    <a:pt x="660642" y="1439774"/>
                    <a:pt x="650850" y="1433906"/>
                  </a:cubicBezTo>
                  <a:lnTo>
                    <a:pt x="334262" y="1251369"/>
                  </a:lnTo>
                  <a:cubicBezTo>
                    <a:pt x="304235" y="1233767"/>
                    <a:pt x="293791" y="1195956"/>
                    <a:pt x="311415" y="1165967"/>
                  </a:cubicBezTo>
                  <a:cubicBezTo>
                    <a:pt x="324144" y="1143476"/>
                    <a:pt x="348990" y="1132353"/>
                    <a:pt x="373285" y="1135348"/>
                  </a:cubicBezTo>
                  <a:close/>
                  <a:moveTo>
                    <a:pt x="3469874" y="305854"/>
                  </a:moveTo>
                  <a:cubicBezTo>
                    <a:pt x="3477834" y="306856"/>
                    <a:pt x="3485701" y="309433"/>
                    <a:pt x="3493039" y="313687"/>
                  </a:cubicBezTo>
                  <a:cubicBezTo>
                    <a:pt x="3523043" y="331356"/>
                    <a:pt x="3533479" y="369313"/>
                    <a:pt x="3516520" y="399416"/>
                  </a:cubicBezTo>
                  <a:lnTo>
                    <a:pt x="3333890" y="716812"/>
                  </a:lnTo>
                  <a:cubicBezTo>
                    <a:pt x="3322150" y="737099"/>
                    <a:pt x="3301278" y="748224"/>
                    <a:pt x="3279753" y="748224"/>
                  </a:cubicBezTo>
                  <a:cubicBezTo>
                    <a:pt x="3268665" y="748224"/>
                    <a:pt x="3258229" y="745607"/>
                    <a:pt x="3248445" y="739717"/>
                  </a:cubicBezTo>
                  <a:cubicBezTo>
                    <a:pt x="3218442" y="722702"/>
                    <a:pt x="3208658" y="684091"/>
                    <a:pt x="3225617" y="653987"/>
                  </a:cubicBezTo>
                  <a:lnTo>
                    <a:pt x="3407594" y="336592"/>
                  </a:lnTo>
                  <a:cubicBezTo>
                    <a:pt x="3421291" y="314014"/>
                    <a:pt x="3445996" y="302848"/>
                    <a:pt x="3469874" y="305854"/>
                  </a:cubicBezTo>
                  <a:close/>
                  <a:moveTo>
                    <a:pt x="1187254" y="305854"/>
                  </a:moveTo>
                  <a:cubicBezTo>
                    <a:pt x="1211481" y="302848"/>
                    <a:pt x="1236258" y="314014"/>
                    <a:pt x="1248952" y="336592"/>
                  </a:cubicBezTo>
                  <a:lnTo>
                    <a:pt x="1431216" y="653987"/>
                  </a:lnTo>
                  <a:cubicBezTo>
                    <a:pt x="1448141" y="684091"/>
                    <a:pt x="1438377" y="722702"/>
                    <a:pt x="1408433" y="739717"/>
                  </a:cubicBezTo>
                  <a:cubicBezTo>
                    <a:pt x="1398669" y="745607"/>
                    <a:pt x="1387603" y="748224"/>
                    <a:pt x="1377188" y="748224"/>
                  </a:cubicBezTo>
                  <a:cubicBezTo>
                    <a:pt x="1355707" y="748224"/>
                    <a:pt x="1334876" y="737099"/>
                    <a:pt x="1323159" y="716812"/>
                  </a:cubicBezTo>
                  <a:lnTo>
                    <a:pt x="1140895" y="399416"/>
                  </a:lnTo>
                  <a:cubicBezTo>
                    <a:pt x="1123319" y="369313"/>
                    <a:pt x="1133734" y="331356"/>
                    <a:pt x="1163678" y="313687"/>
                  </a:cubicBezTo>
                  <a:cubicBezTo>
                    <a:pt x="1171164" y="309433"/>
                    <a:pt x="1179178" y="306856"/>
                    <a:pt x="1187254" y="305854"/>
                  </a:cubicBezTo>
                  <a:close/>
                  <a:moveTo>
                    <a:pt x="2330164" y="0"/>
                  </a:moveTo>
                  <a:cubicBezTo>
                    <a:pt x="2365148" y="0"/>
                    <a:pt x="2392871" y="28126"/>
                    <a:pt x="2392871" y="62793"/>
                  </a:cubicBezTo>
                  <a:lnTo>
                    <a:pt x="2392871" y="429086"/>
                  </a:lnTo>
                  <a:cubicBezTo>
                    <a:pt x="2392871" y="463753"/>
                    <a:pt x="2365148" y="491879"/>
                    <a:pt x="2330164" y="491879"/>
                  </a:cubicBezTo>
                  <a:cubicBezTo>
                    <a:pt x="2295181" y="491879"/>
                    <a:pt x="2266798" y="463753"/>
                    <a:pt x="2266798" y="429086"/>
                  </a:cubicBezTo>
                  <a:lnTo>
                    <a:pt x="2266798" y="62793"/>
                  </a:lnTo>
                  <a:cubicBezTo>
                    <a:pt x="2266798" y="28126"/>
                    <a:pt x="2295181" y="0"/>
                    <a:pt x="233016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FAE1674-F4C9-FD44-A4BD-B2CE62DC9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8465" y="7079785"/>
              <a:ext cx="1085223" cy="1085223"/>
            </a:xfrm>
            <a:custGeom>
              <a:avLst/>
              <a:gdLst>
                <a:gd name="connsiteX0" fmla="*/ 95839 w 1085223"/>
                <a:gd name="connsiteY0" fmla="*/ 0 h 1085223"/>
                <a:gd name="connsiteX1" fmla="*/ 192329 w 1085223"/>
                <a:gd name="connsiteY1" fmla="*/ 96166 h 1085223"/>
                <a:gd name="connsiteX2" fmla="*/ 184679 w 1085223"/>
                <a:gd name="connsiteY2" fmla="*/ 133670 h 1085223"/>
                <a:gd name="connsiteX3" fmla="*/ 181966 w 1085223"/>
                <a:gd name="connsiteY3" fmla="*/ 137656 h 1085223"/>
                <a:gd name="connsiteX4" fmla="*/ 1085223 w 1085223"/>
                <a:gd name="connsiteY4" fmla="*/ 1041522 h 1085223"/>
                <a:gd name="connsiteX5" fmla="*/ 1041522 w 1085223"/>
                <a:gd name="connsiteY5" fmla="*/ 1085223 h 1085223"/>
                <a:gd name="connsiteX6" fmla="*/ 137561 w 1085223"/>
                <a:gd name="connsiteY6" fmla="*/ 181872 h 1085223"/>
                <a:gd name="connsiteX7" fmla="*/ 133194 w 1085223"/>
                <a:gd name="connsiteY7" fmla="*/ 184798 h 1085223"/>
                <a:gd name="connsiteX8" fmla="*/ 95839 w 1085223"/>
                <a:gd name="connsiteY8" fmla="*/ 192331 h 1085223"/>
                <a:gd name="connsiteX9" fmla="*/ 0 w 1085223"/>
                <a:gd name="connsiteY9" fmla="*/ 96166 h 1085223"/>
                <a:gd name="connsiteX10" fmla="*/ 95839 w 1085223"/>
                <a:gd name="connsiteY10" fmla="*/ 0 h 1085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5223" h="1085223">
                  <a:moveTo>
                    <a:pt x="95839" y="0"/>
                  </a:moveTo>
                  <a:cubicBezTo>
                    <a:pt x="148648" y="0"/>
                    <a:pt x="192329" y="42885"/>
                    <a:pt x="192329" y="96166"/>
                  </a:cubicBezTo>
                  <a:cubicBezTo>
                    <a:pt x="192329" y="109486"/>
                    <a:pt x="189599" y="122156"/>
                    <a:pt x="184679" y="133670"/>
                  </a:cubicBezTo>
                  <a:lnTo>
                    <a:pt x="181966" y="137656"/>
                  </a:lnTo>
                  <a:lnTo>
                    <a:pt x="1085223" y="1041522"/>
                  </a:lnTo>
                  <a:lnTo>
                    <a:pt x="1041522" y="1085223"/>
                  </a:lnTo>
                  <a:lnTo>
                    <a:pt x="137561" y="181872"/>
                  </a:lnTo>
                  <a:lnTo>
                    <a:pt x="133194" y="184798"/>
                  </a:lnTo>
                  <a:cubicBezTo>
                    <a:pt x="121673" y="189651"/>
                    <a:pt x="109041" y="192331"/>
                    <a:pt x="95839" y="192331"/>
                  </a:cubicBezTo>
                  <a:cubicBezTo>
                    <a:pt x="42378" y="192331"/>
                    <a:pt x="0" y="149447"/>
                    <a:pt x="0" y="96166"/>
                  </a:cubicBezTo>
                  <a:cubicBezTo>
                    <a:pt x="0" y="42885"/>
                    <a:pt x="42378" y="0"/>
                    <a:pt x="958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A50C980A-4ED7-904F-B78B-1FA96287D2A6}"/>
              </a:ext>
            </a:extLst>
          </p:cNvPr>
          <p:cNvSpPr txBox="1"/>
          <p:nvPr/>
        </p:nvSpPr>
        <p:spPr>
          <a:xfrm>
            <a:off x="18561343" y="68507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01A52733-D980-7C45-AECB-CC06963DF305}"/>
              </a:ext>
            </a:extLst>
          </p:cNvPr>
          <p:cNvSpPr txBox="1">
            <a:spLocks/>
          </p:cNvSpPr>
          <p:nvPr/>
        </p:nvSpPr>
        <p:spPr>
          <a:xfrm>
            <a:off x="18561344" y="7435534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72E4B10-395F-1D4D-8A25-FF0031EA2F48}"/>
              </a:ext>
            </a:extLst>
          </p:cNvPr>
          <p:cNvSpPr txBox="1"/>
          <p:nvPr/>
        </p:nvSpPr>
        <p:spPr>
          <a:xfrm>
            <a:off x="4127949" y="685075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CDDAAAE5-DD16-1A4D-878B-B9B4723E5B11}"/>
              </a:ext>
            </a:extLst>
          </p:cNvPr>
          <p:cNvSpPr txBox="1">
            <a:spLocks/>
          </p:cNvSpPr>
          <p:nvPr/>
        </p:nvSpPr>
        <p:spPr>
          <a:xfrm>
            <a:off x="1539631" y="7435534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3FCAA3-526F-094C-8067-7B2EE5E03D55}"/>
              </a:ext>
            </a:extLst>
          </p:cNvPr>
          <p:cNvSpPr txBox="1"/>
          <p:nvPr/>
        </p:nvSpPr>
        <p:spPr>
          <a:xfrm>
            <a:off x="17809187" y="317871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F8111819-C69B-0740-96E9-F14EBC83BB04}"/>
              </a:ext>
            </a:extLst>
          </p:cNvPr>
          <p:cNvSpPr txBox="1">
            <a:spLocks/>
          </p:cNvSpPr>
          <p:nvPr/>
        </p:nvSpPr>
        <p:spPr>
          <a:xfrm>
            <a:off x="17809188" y="3763490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9251639-1A2E-254F-89C1-381E8D9A1065}"/>
              </a:ext>
            </a:extLst>
          </p:cNvPr>
          <p:cNvSpPr txBox="1"/>
          <p:nvPr/>
        </p:nvSpPr>
        <p:spPr>
          <a:xfrm>
            <a:off x="17809187" y="1052280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CC056EBE-316F-784C-AD17-17BE80898397}"/>
              </a:ext>
            </a:extLst>
          </p:cNvPr>
          <p:cNvSpPr txBox="1">
            <a:spLocks/>
          </p:cNvSpPr>
          <p:nvPr/>
        </p:nvSpPr>
        <p:spPr>
          <a:xfrm>
            <a:off x="17809188" y="11107579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5242FE1-1C15-FA48-882B-4005FCFACDE2}"/>
              </a:ext>
            </a:extLst>
          </p:cNvPr>
          <p:cNvSpPr txBox="1"/>
          <p:nvPr/>
        </p:nvSpPr>
        <p:spPr>
          <a:xfrm>
            <a:off x="4995596" y="317871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E27A1B4B-949F-D442-99F4-E6EAC7F4B74D}"/>
              </a:ext>
            </a:extLst>
          </p:cNvPr>
          <p:cNvSpPr txBox="1">
            <a:spLocks/>
          </p:cNvSpPr>
          <p:nvPr/>
        </p:nvSpPr>
        <p:spPr>
          <a:xfrm>
            <a:off x="2311097" y="3763490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E15FFC-C6F1-C247-A683-D13EDAE7E978}"/>
              </a:ext>
            </a:extLst>
          </p:cNvPr>
          <p:cNvSpPr txBox="1"/>
          <p:nvPr/>
        </p:nvSpPr>
        <p:spPr>
          <a:xfrm>
            <a:off x="4880179" y="1052280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68CAC6C-F708-9B48-8173-5CF3514C7727}"/>
              </a:ext>
            </a:extLst>
          </p:cNvPr>
          <p:cNvSpPr txBox="1">
            <a:spLocks/>
          </p:cNvSpPr>
          <p:nvPr/>
        </p:nvSpPr>
        <p:spPr>
          <a:xfrm>
            <a:off x="2311097" y="11107579"/>
            <a:ext cx="42573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11656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79465A-2BA7-7241-8B0C-D8DAB229DA41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29414E-520D-4145-BBE3-430D38AB59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A2B8D83-D5CD-6E41-96F8-0D9C975FE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397" y="3530385"/>
            <a:ext cx="3930940" cy="4337804"/>
          </a:xfrm>
          <a:custGeom>
            <a:avLst/>
            <a:gdLst>
              <a:gd name="T0" fmla="*/ 5346 w 5539"/>
              <a:gd name="T1" fmla="*/ 6113 h 6114"/>
              <a:gd name="T2" fmla="*/ 0 w 5539"/>
              <a:gd name="T3" fmla="*/ 4390 h 6114"/>
              <a:gd name="T4" fmla="*/ 0 w 5539"/>
              <a:gd name="T5" fmla="*/ 4390 h 6114"/>
              <a:gd name="T6" fmla="*/ 5490 w 5539"/>
              <a:gd name="T7" fmla="*/ 0 h 6114"/>
              <a:gd name="T8" fmla="*/ 5490 w 5539"/>
              <a:gd name="T9" fmla="*/ 0 h 6114"/>
              <a:gd name="T10" fmla="*/ 5538 w 5539"/>
              <a:gd name="T11" fmla="*/ 1 h 6114"/>
              <a:gd name="T12" fmla="*/ 5346 w 5539"/>
              <a:gd name="T13" fmla="*/ 6113 h 6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9" h="6114">
                <a:moveTo>
                  <a:pt x="5346" y="6113"/>
                </a:moveTo>
                <a:lnTo>
                  <a:pt x="0" y="4390"/>
                </a:lnTo>
                <a:lnTo>
                  <a:pt x="0" y="4390"/>
                </a:lnTo>
                <a:cubicBezTo>
                  <a:pt x="564" y="1877"/>
                  <a:pt x="2808" y="0"/>
                  <a:pt x="5490" y="0"/>
                </a:cubicBezTo>
                <a:lnTo>
                  <a:pt x="5490" y="0"/>
                </a:lnTo>
                <a:cubicBezTo>
                  <a:pt x="5506" y="0"/>
                  <a:pt x="5522" y="1"/>
                  <a:pt x="5538" y="1"/>
                </a:cubicBezTo>
                <a:lnTo>
                  <a:pt x="5346" y="6113"/>
                </a:lnTo>
              </a:path>
            </a:pathLst>
          </a:custGeom>
          <a:solidFill>
            <a:srgbClr val="CBDD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3">
            <a:extLst>
              <a:ext uri="{FF2B5EF4-FFF2-40B4-BE49-F238E27FC236}">
                <a16:creationId xmlns:a16="http://schemas.microsoft.com/office/drawing/2014/main" id="{C084D492-5BD3-EE48-9622-824C6AA73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857" y="3530383"/>
            <a:ext cx="7983939" cy="7987069"/>
          </a:xfrm>
          <a:custGeom>
            <a:avLst/>
            <a:gdLst>
              <a:gd name="T0" fmla="*/ 11250 w 11251"/>
              <a:gd name="T1" fmla="*/ 5625 h 11253"/>
              <a:gd name="T2" fmla="*/ 11250 w 11251"/>
              <a:gd name="T3" fmla="*/ 5625 h 11253"/>
              <a:gd name="T4" fmla="*/ 5626 w 11251"/>
              <a:gd name="T5" fmla="*/ 11252 h 11253"/>
              <a:gd name="T6" fmla="*/ 5626 w 11251"/>
              <a:gd name="T7" fmla="*/ 11252 h 11253"/>
              <a:gd name="T8" fmla="*/ 0 w 11251"/>
              <a:gd name="T9" fmla="*/ 5625 h 11253"/>
              <a:gd name="T10" fmla="*/ 0 w 11251"/>
              <a:gd name="T11" fmla="*/ 5625 h 11253"/>
              <a:gd name="T12" fmla="*/ 5626 w 11251"/>
              <a:gd name="T13" fmla="*/ 0 h 11253"/>
              <a:gd name="T14" fmla="*/ 5626 w 11251"/>
              <a:gd name="T15" fmla="*/ 0 h 11253"/>
              <a:gd name="T16" fmla="*/ 11250 w 11251"/>
              <a:gd name="T17" fmla="*/ 5625 h 1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51" h="11253">
                <a:moveTo>
                  <a:pt x="11250" y="5625"/>
                </a:moveTo>
                <a:lnTo>
                  <a:pt x="11250" y="5625"/>
                </a:lnTo>
                <a:cubicBezTo>
                  <a:pt x="11250" y="8732"/>
                  <a:pt x="8732" y="11252"/>
                  <a:pt x="5626" y="11252"/>
                </a:cubicBezTo>
                <a:lnTo>
                  <a:pt x="5626" y="11252"/>
                </a:lnTo>
                <a:cubicBezTo>
                  <a:pt x="2518" y="11252"/>
                  <a:pt x="0" y="8732"/>
                  <a:pt x="0" y="5625"/>
                </a:cubicBezTo>
                <a:lnTo>
                  <a:pt x="0" y="5625"/>
                </a:lnTo>
                <a:cubicBezTo>
                  <a:pt x="0" y="2519"/>
                  <a:pt x="2518" y="0"/>
                  <a:pt x="5626" y="0"/>
                </a:cubicBezTo>
                <a:lnTo>
                  <a:pt x="5626" y="0"/>
                </a:lnTo>
                <a:cubicBezTo>
                  <a:pt x="8732" y="0"/>
                  <a:pt x="11250" y="2519"/>
                  <a:pt x="11250" y="5625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58">
            <a:extLst>
              <a:ext uri="{FF2B5EF4-FFF2-40B4-BE49-F238E27FC236}">
                <a16:creationId xmlns:a16="http://schemas.microsoft.com/office/drawing/2014/main" id="{9EA893FB-FB81-714B-A4A7-2C3B0474F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5487" y="8399870"/>
            <a:ext cx="225673" cy="380420"/>
          </a:xfrm>
          <a:custGeom>
            <a:avLst/>
            <a:gdLst>
              <a:gd name="T0" fmla="*/ 131 w 309"/>
              <a:gd name="T1" fmla="*/ 0 h 520"/>
              <a:gd name="T2" fmla="*/ 308 w 309"/>
              <a:gd name="T3" fmla="*/ 95 h 520"/>
              <a:gd name="T4" fmla="*/ 308 w 309"/>
              <a:gd name="T5" fmla="*/ 95 h 520"/>
              <a:gd name="T6" fmla="*/ 186 w 309"/>
              <a:gd name="T7" fmla="*/ 346 h 520"/>
              <a:gd name="T8" fmla="*/ 186 w 309"/>
              <a:gd name="T9" fmla="*/ 346 h 520"/>
              <a:gd name="T10" fmla="*/ 67 w 309"/>
              <a:gd name="T11" fmla="*/ 478 h 520"/>
              <a:gd name="T12" fmla="*/ 67 w 309"/>
              <a:gd name="T13" fmla="*/ 478 h 520"/>
              <a:gd name="T14" fmla="*/ 0 w 309"/>
              <a:gd name="T15" fmla="*/ 21 h 520"/>
              <a:gd name="T16" fmla="*/ 131 w 309"/>
              <a:gd name="T17" fmla="*/ 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9" h="520">
                <a:moveTo>
                  <a:pt x="131" y="0"/>
                </a:moveTo>
                <a:lnTo>
                  <a:pt x="308" y="95"/>
                </a:lnTo>
                <a:lnTo>
                  <a:pt x="308" y="95"/>
                </a:lnTo>
                <a:cubicBezTo>
                  <a:pt x="308" y="95"/>
                  <a:pt x="206" y="280"/>
                  <a:pt x="186" y="346"/>
                </a:cubicBezTo>
                <a:lnTo>
                  <a:pt x="186" y="346"/>
                </a:lnTo>
                <a:cubicBezTo>
                  <a:pt x="166" y="412"/>
                  <a:pt x="106" y="519"/>
                  <a:pt x="67" y="478"/>
                </a:cubicBezTo>
                <a:lnTo>
                  <a:pt x="67" y="478"/>
                </a:lnTo>
                <a:cubicBezTo>
                  <a:pt x="29" y="438"/>
                  <a:pt x="0" y="21"/>
                  <a:pt x="0" y="21"/>
                </a:cubicBezTo>
                <a:lnTo>
                  <a:pt x="13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59">
            <a:extLst>
              <a:ext uri="{FF2B5EF4-FFF2-40B4-BE49-F238E27FC236}">
                <a16:creationId xmlns:a16="http://schemas.microsoft.com/office/drawing/2014/main" id="{B6200080-F0AD-C74C-B0E7-F9DA897B6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373" y="8093597"/>
            <a:ext cx="380420" cy="502928"/>
          </a:xfrm>
          <a:custGeom>
            <a:avLst/>
            <a:gdLst>
              <a:gd name="T0" fmla="*/ 182 w 519"/>
              <a:gd name="T1" fmla="*/ 134 h 690"/>
              <a:gd name="T2" fmla="*/ 0 w 519"/>
              <a:gd name="T3" fmla="*/ 298 h 690"/>
              <a:gd name="T4" fmla="*/ 0 w 519"/>
              <a:gd name="T5" fmla="*/ 298 h 690"/>
              <a:gd name="T6" fmla="*/ 147 w 519"/>
              <a:gd name="T7" fmla="*/ 608 h 690"/>
              <a:gd name="T8" fmla="*/ 147 w 519"/>
              <a:gd name="T9" fmla="*/ 608 h 690"/>
              <a:gd name="T10" fmla="*/ 330 w 519"/>
              <a:gd name="T11" fmla="*/ 664 h 690"/>
              <a:gd name="T12" fmla="*/ 518 w 519"/>
              <a:gd name="T13" fmla="*/ 304 h 690"/>
              <a:gd name="T14" fmla="*/ 307 w 519"/>
              <a:gd name="T15" fmla="*/ 0 h 690"/>
              <a:gd name="T16" fmla="*/ 182 w 519"/>
              <a:gd name="T17" fmla="*/ 134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9" h="690">
                <a:moveTo>
                  <a:pt x="182" y="134"/>
                </a:moveTo>
                <a:lnTo>
                  <a:pt x="0" y="298"/>
                </a:lnTo>
                <a:lnTo>
                  <a:pt x="0" y="298"/>
                </a:lnTo>
                <a:cubicBezTo>
                  <a:pt x="0" y="298"/>
                  <a:pt x="132" y="527"/>
                  <a:pt x="147" y="608"/>
                </a:cubicBezTo>
                <a:lnTo>
                  <a:pt x="147" y="608"/>
                </a:lnTo>
                <a:cubicBezTo>
                  <a:pt x="162" y="689"/>
                  <a:pt x="330" y="664"/>
                  <a:pt x="330" y="664"/>
                </a:cubicBezTo>
                <a:lnTo>
                  <a:pt x="518" y="304"/>
                </a:lnTo>
                <a:lnTo>
                  <a:pt x="307" y="0"/>
                </a:lnTo>
                <a:lnTo>
                  <a:pt x="182" y="1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60">
            <a:extLst>
              <a:ext uri="{FF2B5EF4-FFF2-40B4-BE49-F238E27FC236}">
                <a16:creationId xmlns:a16="http://schemas.microsoft.com/office/drawing/2014/main" id="{7930C9C2-4EC1-014A-8520-3B65179D2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2073" y="7996881"/>
            <a:ext cx="348181" cy="380420"/>
          </a:xfrm>
          <a:custGeom>
            <a:avLst/>
            <a:gdLst>
              <a:gd name="T0" fmla="*/ 399 w 476"/>
              <a:gd name="T1" fmla="*/ 13 h 520"/>
              <a:gd name="T2" fmla="*/ 0 w 476"/>
              <a:gd name="T3" fmla="*/ 149 h 520"/>
              <a:gd name="T4" fmla="*/ 0 w 476"/>
              <a:gd name="T5" fmla="*/ 149 h 520"/>
              <a:gd name="T6" fmla="*/ 135 w 476"/>
              <a:gd name="T7" fmla="*/ 473 h 520"/>
              <a:gd name="T8" fmla="*/ 135 w 476"/>
              <a:gd name="T9" fmla="*/ 473 h 520"/>
              <a:gd name="T10" fmla="*/ 287 w 476"/>
              <a:gd name="T11" fmla="*/ 450 h 520"/>
              <a:gd name="T12" fmla="*/ 287 w 476"/>
              <a:gd name="T13" fmla="*/ 450 h 520"/>
              <a:gd name="T14" fmla="*/ 437 w 476"/>
              <a:gd name="T15" fmla="*/ 443 h 520"/>
              <a:gd name="T16" fmla="*/ 475 w 476"/>
              <a:gd name="T17" fmla="*/ 120 h 520"/>
              <a:gd name="T18" fmla="*/ 397 w 476"/>
              <a:gd name="T19" fmla="*/ 0 h 520"/>
              <a:gd name="T20" fmla="*/ 399 w 476"/>
              <a:gd name="T21" fmla="*/ 1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6" h="520">
                <a:moveTo>
                  <a:pt x="399" y="13"/>
                </a:moveTo>
                <a:lnTo>
                  <a:pt x="0" y="149"/>
                </a:lnTo>
                <a:lnTo>
                  <a:pt x="0" y="149"/>
                </a:lnTo>
                <a:cubicBezTo>
                  <a:pt x="0" y="149"/>
                  <a:pt x="95" y="486"/>
                  <a:pt x="135" y="473"/>
                </a:cubicBezTo>
                <a:lnTo>
                  <a:pt x="135" y="473"/>
                </a:lnTo>
                <a:cubicBezTo>
                  <a:pt x="174" y="460"/>
                  <a:pt x="263" y="519"/>
                  <a:pt x="287" y="450"/>
                </a:cubicBezTo>
                <a:lnTo>
                  <a:pt x="287" y="450"/>
                </a:lnTo>
                <a:cubicBezTo>
                  <a:pt x="310" y="381"/>
                  <a:pt x="437" y="443"/>
                  <a:pt x="437" y="443"/>
                </a:cubicBezTo>
                <a:lnTo>
                  <a:pt x="475" y="120"/>
                </a:lnTo>
                <a:lnTo>
                  <a:pt x="397" y="0"/>
                </a:lnTo>
                <a:lnTo>
                  <a:pt x="399" y="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61">
            <a:extLst>
              <a:ext uri="{FF2B5EF4-FFF2-40B4-BE49-F238E27FC236}">
                <a16:creationId xmlns:a16="http://schemas.microsoft.com/office/drawing/2014/main" id="{6502BA89-E9B3-1048-B07D-A47B4169F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3843" y="8093598"/>
            <a:ext cx="322390" cy="399763"/>
          </a:xfrm>
          <a:custGeom>
            <a:avLst/>
            <a:gdLst>
              <a:gd name="T0" fmla="*/ 21 w 440"/>
              <a:gd name="T1" fmla="*/ 0 h 547"/>
              <a:gd name="T2" fmla="*/ 439 w 440"/>
              <a:gd name="T3" fmla="*/ 153 h 547"/>
              <a:gd name="T4" fmla="*/ 439 w 440"/>
              <a:gd name="T5" fmla="*/ 153 h 547"/>
              <a:gd name="T6" fmla="*/ 307 w 440"/>
              <a:gd name="T7" fmla="*/ 500 h 547"/>
              <a:gd name="T8" fmla="*/ 307 w 440"/>
              <a:gd name="T9" fmla="*/ 500 h 547"/>
              <a:gd name="T10" fmla="*/ 41 w 440"/>
              <a:gd name="T11" fmla="*/ 474 h 547"/>
              <a:gd name="T12" fmla="*/ 0 w 440"/>
              <a:gd name="T13" fmla="*/ 94 h 547"/>
              <a:gd name="T14" fmla="*/ 21 w 440"/>
              <a:gd name="T15" fmla="*/ 0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547">
                <a:moveTo>
                  <a:pt x="21" y="0"/>
                </a:moveTo>
                <a:lnTo>
                  <a:pt x="439" y="153"/>
                </a:lnTo>
                <a:lnTo>
                  <a:pt x="439" y="153"/>
                </a:lnTo>
                <a:cubicBezTo>
                  <a:pt x="439" y="153"/>
                  <a:pt x="370" y="454"/>
                  <a:pt x="307" y="500"/>
                </a:cubicBezTo>
                <a:lnTo>
                  <a:pt x="307" y="500"/>
                </a:lnTo>
                <a:cubicBezTo>
                  <a:pt x="245" y="546"/>
                  <a:pt x="41" y="474"/>
                  <a:pt x="41" y="474"/>
                </a:cubicBezTo>
                <a:lnTo>
                  <a:pt x="0" y="94"/>
                </a:lnTo>
                <a:lnTo>
                  <a:pt x="2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62">
            <a:extLst>
              <a:ext uri="{FF2B5EF4-FFF2-40B4-BE49-F238E27FC236}">
                <a16:creationId xmlns:a16="http://schemas.microsoft.com/office/drawing/2014/main" id="{9B1FD61D-A661-D546-B0A1-BAF7145BC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1863" y="12323353"/>
            <a:ext cx="731826" cy="441675"/>
          </a:xfrm>
          <a:custGeom>
            <a:avLst/>
            <a:gdLst>
              <a:gd name="T0" fmla="*/ 968 w 999"/>
              <a:gd name="T1" fmla="*/ 110 h 603"/>
              <a:gd name="T2" fmla="*/ 968 w 999"/>
              <a:gd name="T3" fmla="*/ 110 h 603"/>
              <a:gd name="T4" fmla="*/ 945 w 999"/>
              <a:gd name="T5" fmla="*/ 386 h 603"/>
              <a:gd name="T6" fmla="*/ 945 w 999"/>
              <a:gd name="T7" fmla="*/ 386 h 603"/>
              <a:gd name="T8" fmla="*/ 939 w 999"/>
              <a:gd name="T9" fmla="*/ 404 h 603"/>
              <a:gd name="T10" fmla="*/ 939 w 999"/>
              <a:gd name="T11" fmla="*/ 404 h 603"/>
              <a:gd name="T12" fmla="*/ 945 w 999"/>
              <a:gd name="T13" fmla="*/ 564 h 603"/>
              <a:gd name="T14" fmla="*/ 945 w 999"/>
              <a:gd name="T15" fmla="*/ 564 h 603"/>
              <a:gd name="T16" fmla="*/ 356 w 999"/>
              <a:gd name="T17" fmla="*/ 505 h 603"/>
              <a:gd name="T18" fmla="*/ 356 w 999"/>
              <a:gd name="T19" fmla="*/ 505 h 603"/>
              <a:gd name="T20" fmla="*/ 46 w 999"/>
              <a:gd name="T21" fmla="*/ 432 h 603"/>
              <a:gd name="T22" fmla="*/ 46 w 999"/>
              <a:gd name="T23" fmla="*/ 432 h 603"/>
              <a:gd name="T24" fmla="*/ 134 w 999"/>
              <a:gd name="T25" fmla="*/ 153 h 603"/>
              <a:gd name="T26" fmla="*/ 134 w 999"/>
              <a:gd name="T27" fmla="*/ 153 h 603"/>
              <a:gd name="T28" fmla="*/ 427 w 999"/>
              <a:gd name="T29" fmla="*/ 43 h 603"/>
              <a:gd name="T30" fmla="*/ 427 w 999"/>
              <a:gd name="T31" fmla="*/ 43 h 603"/>
              <a:gd name="T32" fmla="*/ 968 w 999"/>
              <a:gd name="T33" fmla="*/ 110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99" h="603">
                <a:moveTo>
                  <a:pt x="968" y="110"/>
                </a:moveTo>
                <a:lnTo>
                  <a:pt x="968" y="110"/>
                </a:lnTo>
                <a:cubicBezTo>
                  <a:pt x="961" y="109"/>
                  <a:pt x="977" y="331"/>
                  <a:pt x="945" y="386"/>
                </a:cubicBezTo>
                <a:lnTo>
                  <a:pt x="945" y="386"/>
                </a:lnTo>
                <a:cubicBezTo>
                  <a:pt x="942" y="392"/>
                  <a:pt x="940" y="398"/>
                  <a:pt x="939" y="404"/>
                </a:cubicBezTo>
                <a:lnTo>
                  <a:pt x="939" y="404"/>
                </a:lnTo>
                <a:cubicBezTo>
                  <a:pt x="930" y="462"/>
                  <a:pt x="998" y="548"/>
                  <a:pt x="945" y="564"/>
                </a:cubicBezTo>
                <a:lnTo>
                  <a:pt x="945" y="564"/>
                </a:lnTo>
                <a:cubicBezTo>
                  <a:pt x="885" y="583"/>
                  <a:pt x="483" y="602"/>
                  <a:pt x="356" y="505"/>
                </a:cubicBezTo>
                <a:lnTo>
                  <a:pt x="356" y="505"/>
                </a:lnTo>
                <a:cubicBezTo>
                  <a:pt x="230" y="409"/>
                  <a:pt x="79" y="482"/>
                  <a:pt x="46" y="432"/>
                </a:cubicBezTo>
                <a:lnTo>
                  <a:pt x="46" y="432"/>
                </a:lnTo>
                <a:cubicBezTo>
                  <a:pt x="14" y="381"/>
                  <a:pt x="0" y="204"/>
                  <a:pt x="134" y="153"/>
                </a:cubicBezTo>
                <a:lnTo>
                  <a:pt x="134" y="153"/>
                </a:lnTo>
                <a:cubicBezTo>
                  <a:pt x="269" y="101"/>
                  <a:pt x="417" y="85"/>
                  <a:pt x="427" y="43"/>
                </a:cubicBezTo>
                <a:lnTo>
                  <a:pt x="427" y="43"/>
                </a:lnTo>
                <a:cubicBezTo>
                  <a:pt x="436" y="0"/>
                  <a:pt x="968" y="110"/>
                  <a:pt x="968" y="1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63">
            <a:extLst>
              <a:ext uri="{FF2B5EF4-FFF2-40B4-BE49-F238E27FC236}">
                <a16:creationId xmlns:a16="http://schemas.microsoft.com/office/drawing/2014/main" id="{87AFAB48-82D0-2048-8E26-4368C830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6588" y="12374937"/>
            <a:ext cx="699587" cy="393316"/>
          </a:xfrm>
          <a:custGeom>
            <a:avLst/>
            <a:gdLst>
              <a:gd name="T0" fmla="*/ 103 w 956"/>
              <a:gd name="T1" fmla="*/ 83 h 538"/>
              <a:gd name="T2" fmla="*/ 103 w 956"/>
              <a:gd name="T3" fmla="*/ 83 h 538"/>
              <a:gd name="T4" fmla="*/ 65 w 956"/>
              <a:gd name="T5" fmla="*/ 303 h 538"/>
              <a:gd name="T6" fmla="*/ 65 w 956"/>
              <a:gd name="T7" fmla="*/ 303 h 538"/>
              <a:gd name="T8" fmla="*/ 65 w 956"/>
              <a:gd name="T9" fmla="*/ 510 h 538"/>
              <a:gd name="T10" fmla="*/ 65 w 956"/>
              <a:gd name="T11" fmla="*/ 510 h 538"/>
              <a:gd name="T12" fmla="*/ 638 w 956"/>
              <a:gd name="T13" fmla="*/ 441 h 538"/>
              <a:gd name="T14" fmla="*/ 638 w 956"/>
              <a:gd name="T15" fmla="*/ 441 h 538"/>
              <a:gd name="T16" fmla="*/ 780 w 956"/>
              <a:gd name="T17" fmla="*/ 390 h 538"/>
              <a:gd name="T18" fmla="*/ 780 w 956"/>
              <a:gd name="T19" fmla="*/ 390 h 538"/>
              <a:gd name="T20" fmla="*/ 863 w 956"/>
              <a:gd name="T21" fmla="*/ 179 h 538"/>
              <a:gd name="T22" fmla="*/ 863 w 956"/>
              <a:gd name="T23" fmla="*/ 179 h 538"/>
              <a:gd name="T24" fmla="*/ 579 w 956"/>
              <a:gd name="T25" fmla="*/ 0 h 538"/>
              <a:gd name="T26" fmla="*/ 103 w 956"/>
              <a:gd name="T27" fmla="*/ 8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56" h="538">
                <a:moveTo>
                  <a:pt x="103" y="83"/>
                </a:moveTo>
                <a:lnTo>
                  <a:pt x="103" y="83"/>
                </a:lnTo>
                <a:cubicBezTo>
                  <a:pt x="103" y="83"/>
                  <a:pt x="61" y="234"/>
                  <a:pt x="65" y="303"/>
                </a:cubicBezTo>
                <a:lnTo>
                  <a:pt x="65" y="303"/>
                </a:lnTo>
                <a:cubicBezTo>
                  <a:pt x="65" y="303"/>
                  <a:pt x="0" y="511"/>
                  <a:pt x="65" y="510"/>
                </a:cubicBezTo>
                <a:lnTo>
                  <a:pt x="65" y="510"/>
                </a:lnTo>
                <a:cubicBezTo>
                  <a:pt x="130" y="509"/>
                  <a:pt x="592" y="537"/>
                  <a:pt x="638" y="441"/>
                </a:cubicBezTo>
                <a:lnTo>
                  <a:pt x="638" y="441"/>
                </a:lnTo>
                <a:cubicBezTo>
                  <a:pt x="684" y="344"/>
                  <a:pt x="716" y="427"/>
                  <a:pt x="780" y="390"/>
                </a:cubicBezTo>
                <a:lnTo>
                  <a:pt x="780" y="390"/>
                </a:lnTo>
                <a:cubicBezTo>
                  <a:pt x="845" y="353"/>
                  <a:pt x="955" y="312"/>
                  <a:pt x="863" y="179"/>
                </a:cubicBezTo>
                <a:lnTo>
                  <a:pt x="863" y="179"/>
                </a:lnTo>
                <a:cubicBezTo>
                  <a:pt x="771" y="46"/>
                  <a:pt x="579" y="0"/>
                  <a:pt x="579" y="0"/>
                </a:cubicBezTo>
                <a:lnTo>
                  <a:pt x="103" y="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64">
            <a:extLst>
              <a:ext uri="{FF2B5EF4-FFF2-40B4-BE49-F238E27FC236}">
                <a16:creationId xmlns:a16="http://schemas.microsoft.com/office/drawing/2014/main" id="{3363E427-52D5-6445-8FCB-DF61BFC3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2788" y="12594162"/>
            <a:ext cx="573854" cy="54807"/>
          </a:xfrm>
          <a:custGeom>
            <a:avLst/>
            <a:gdLst>
              <a:gd name="T0" fmla="*/ 786 w 787"/>
              <a:gd name="T1" fmla="*/ 63 h 75"/>
              <a:gd name="T2" fmla="*/ 786 w 787"/>
              <a:gd name="T3" fmla="*/ 63 h 75"/>
              <a:gd name="T4" fmla="*/ 588 w 787"/>
              <a:gd name="T5" fmla="*/ 73 h 75"/>
              <a:gd name="T6" fmla="*/ 588 w 787"/>
              <a:gd name="T7" fmla="*/ 73 h 75"/>
              <a:gd name="T8" fmla="*/ 489 w 787"/>
              <a:gd name="T9" fmla="*/ 72 h 75"/>
              <a:gd name="T10" fmla="*/ 489 w 787"/>
              <a:gd name="T11" fmla="*/ 72 h 75"/>
              <a:gd name="T12" fmla="*/ 439 w 787"/>
              <a:gd name="T13" fmla="*/ 68 h 75"/>
              <a:gd name="T14" fmla="*/ 439 w 787"/>
              <a:gd name="T15" fmla="*/ 68 h 75"/>
              <a:gd name="T16" fmla="*/ 389 w 787"/>
              <a:gd name="T17" fmla="*/ 62 h 75"/>
              <a:gd name="T18" fmla="*/ 389 w 787"/>
              <a:gd name="T19" fmla="*/ 62 h 75"/>
              <a:gd name="T20" fmla="*/ 293 w 787"/>
              <a:gd name="T21" fmla="*/ 39 h 75"/>
              <a:gd name="T22" fmla="*/ 293 w 787"/>
              <a:gd name="T23" fmla="*/ 39 h 75"/>
              <a:gd name="T24" fmla="*/ 197 w 787"/>
              <a:gd name="T25" fmla="*/ 16 h 75"/>
              <a:gd name="T26" fmla="*/ 197 w 787"/>
              <a:gd name="T27" fmla="*/ 16 h 75"/>
              <a:gd name="T28" fmla="*/ 99 w 787"/>
              <a:gd name="T29" fmla="*/ 8 h 75"/>
              <a:gd name="T30" fmla="*/ 99 w 787"/>
              <a:gd name="T31" fmla="*/ 8 h 75"/>
              <a:gd name="T32" fmla="*/ 0 w 787"/>
              <a:gd name="T33" fmla="*/ 16 h 75"/>
              <a:gd name="T34" fmla="*/ 0 w 787"/>
              <a:gd name="T35" fmla="*/ 16 h 75"/>
              <a:gd name="T36" fmla="*/ 198 w 787"/>
              <a:gd name="T37" fmla="*/ 9 h 75"/>
              <a:gd name="T38" fmla="*/ 198 w 787"/>
              <a:gd name="T39" fmla="*/ 9 h 75"/>
              <a:gd name="T40" fmla="*/ 295 w 787"/>
              <a:gd name="T41" fmla="*/ 32 h 75"/>
              <a:gd name="T42" fmla="*/ 295 w 787"/>
              <a:gd name="T43" fmla="*/ 32 h 75"/>
              <a:gd name="T44" fmla="*/ 391 w 787"/>
              <a:gd name="T45" fmla="*/ 54 h 75"/>
              <a:gd name="T46" fmla="*/ 391 w 787"/>
              <a:gd name="T47" fmla="*/ 54 h 75"/>
              <a:gd name="T48" fmla="*/ 588 w 787"/>
              <a:gd name="T49" fmla="*/ 67 h 75"/>
              <a:gd name="T50" fmla="*/ 588 w 787"/>
              <a:gd name="T51" fmla="*/ 67 h 75"/>
              <a:gd name="T52" fmla="*/ 687 w 787"/>
              <a:gd name="T53" fmla="*/ 66 h 75"/>
              <a:gd name="T54" fmla="*/ 687 w 787"/>
              <a:gd name="T55" fmla="*/ 66 h 75"/>
              <a:gd name="T56" fmla="*/ 786 w 787"/>
              <a:gd name="T57" fmla="*/ 6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87" h="75">
                <a:moveTo>
                  <a:pt x="786" y="63"/>
                </a:moveTo>
                <a:lnTo>
                  <a:pt x="786" y="63"/>
                </a:lnTo>
                <a:cubicBezTo>
                  <a:pt x="720" y="69"/>
                  <a:pt x="654" y="73"/>
                  <a:pt x="588" y="73"/>
                </a:cubicBezTo>
                <a:lnTo>
                  <a:pt x="588" y="73"/>
                </a:lnTo>
                <a:cubicBezTo>
                  <a:pt x="555" y="74"/>
                  <a:pt x="522" y="73"/>
                  <a:pt x="489" y="72"/>
                </a:cubicBezTo>
                <a:lnTo>
                  <a:pt x="489" y="72"/>
                </a:lnTo>
                <a:cubicBezTo>
                  <a:pt x="472" y="71"/>
                  <a:pt x="455" y="69"/>
                  <a:pt x="439" y="68"/>
                </a:cubicBezTo>
                <a:lnTo>
                  <a:pt x="439" y="68"/>
                </a:lnTo>
                <a:cubicBezTo>
                  <a:pt x="422" y="66"/>
                  <a:pt x="406" y="65"/>
                  <a:pt x="389" y="62"/>
                </a:cubicBezTo>
                <a:lnTo>
                  <a:pt x="389" y="62"/>
                </a:lnTo>
                <a:cubicBezTo>
                  <a:pt x="356" y="58"/>
                  <a:pt x="324" y="50"/>
                  <a:pt x="293" y="39"/>
                </a:cubicBezTo>
                <a:lnTo>
                  <a:pt x="293" y="39"/>
                </a:lnTo>
                <a:cubicBezTo>
                  <a:pt x="262" y="28"/>
                  <a:pt x="230" y="21"/>
                  <a:pt x="197" y="16"/>
                </a:cubicBezTo>
                <a:lnTo>
                  <a:pt x="197" y="16"/>
                </a:lnTo>
                <a:cubicBezTo>
                  <a:pt x="164" y="10"/>
                  <a:pt x="132" y="8"/>
                  <a:pt x="99" y="8"/>
                </a:cubicBezTo>
                <a:lnTo>
                  <a:pt x="99" y="8"/>
                </a:lnTo>
                <a:cubicBezTo>
                  <a:pt x="66" y="8"/>
                  <a:pt x="33" y="10"/>
                  <a:pt x="0" y="16"/>
                </a:cubicBezTo>
                <a:lnTo>
                  <a:pt x="0" y="16"/>
                </a:lnTo>
                <a:cubicBezTo>
                  <a:pt x="64" y="2"/>
                  <a:pt x="132" y="0"/>
                  <a:pt x="198" y="9"/>
                </a:cubicBezTo>
                <a:lnTo>
                  <a:pt x="198" y="9"/>
                </a:lnTo>
                <a:cubicBezTo>
                  <a:pt x="231" y="14"/>
                  <a:pt x="264" y="21"/>
                  <a:pt x="295" y="32"/>
                </a:cubicBezTo>
                <a:lnTo>
                  <a:pt x="295" y="32"/>
                </a:lnTo>
                <a:cubicBezTo>
                  <a:pt x="326" y="42"/>
                  <a:pt x="358" y="50"/>
                  <a:pt x="391" y="54"/>
                </a:cubicBezTo>
                <a:lnTo>
                  <a:pt x="391" y="54"/>
                </a:lnTo>
                <a:cubicBezTo>
                  <a:pt x="456" y="64"/>
                  <a:pt x="522" y="66"/>
                  <a:pt x="588" y="67"/>
                </a:cubicBezTo>
                <a:lnTo>
                  <a:pt x="588" y="67"/>
                </a:lnTo>
                <a:cubicBezTo>
                  <a:pt x="621" y="67"/>
                  <a:pt x="654" y="67"/>
                  <a:pt x="687" y="66"/>
                </a:cubicBezTo>
                <a:lnTo>
                  <a:pt x="687" y="66"/>
                </a:lnTo>
                <a:cubicBezTo>
                  <a:pt x="720" y="65"/>
                  <a:pt x="753" y="64"/>
                  <a:pt x="786" y="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65">
            <a:extLst>
              <a:ext uri="{FF2B5EF4-FFF2-40B4-BE49-F238E27FC236}">
                <a16:creationId xmlns:a16="http://schemas.microsoft.com/office/drawing/2014/main" id="{F83DBF14-B572-6744-9D3E-AEC7D90B7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7515" y="12568371"/>
            <a:ext cx="499705" cy="99942"/>
          </a:xfrm>
          <a:custGeom>
            <a:avLst/>
            <a:gdLst>
              <a:gd name="T0" fmla="*/ 0 w 683"/>
              <a:gd name="T1" fmla="*/ 104 h 135"/>
              <a:gd name="T2" fmla="*/ 0 w 683"/>
              <a:gd name="T3" fmla="*/ 104 h 135"/>
              <a:gd name="T4" fmla="*/ 87 w 683"/>
              <a:gd name="T5" fmla="*/ 116 h 135"/>
              <a:gd name="T6" fmla="*/ 87 w 683"/>
              <a:gd name="T7" fmla="*/ 116 h 135"/>
              <a:gd name="T8" fmla="*/ 175 w 683"/>
              <a:gd name="T9" fmla="*/ 123 h 135"/>
              <a:gd name="T10" fmla="*/ 175 w 683"/>
              <a:gd name="T11" fmla="*/ 123 h 135"/>
              <a:gd name="T12" fmla="*/ 350 w 683"/>
              <a:gd name="T13" fmla="*/ 116 h 135"/>
              <a:gd name="T14" fmla="*/ 350 w 683"/>
              <a:gd name="T15" fmla="*/ 116 h 135"/>
              <a:gd name="T16" fmla="*/ 392 w 683"/>
              <a:gd name="T17" fmla="*/ 106 h 135"/>
              <a:gd name="T18" fmla="*/ 392 w 683"/>
              <a:gd name="T19" fmla="*/ 106 h 135"/>
              <a:gd name="T20" fmla="*/ 433 w 683"/>
              <a:gd name="T21" fmla="*/ 91 h 135"/>
              <a:gd name="T22" fmla="*/ 516 w 683"/>
              <a:gd name="T23" fmla="*/ 61 h 135"/>
              <a:gd name="T24" fmla="*/ 682 w 683"/>
              <a:gd name="T25" fmla="*/ 0 h 135"/>
              <a:gd name="T26" fmla="*/ 682 w 683"/>
              <a:gd name="T27" fmla="*/ 0 h 135"/>
              <a:gd name="T28" fmla="*/ 518 w 683"/>
              <a:gd name="T29" fmla="*/ 67 h 135"/>
              <a:gd name="T30" fmla="*/ 518 w 683"/>
              <a:gd name="T31" fmla="*/ 67 h 135"/>
              <a:gd name="T32" fmla="*/ 436 w 683"/>
              <a:gd name="T33" fmla="*/ 98 h 135"/>
              <a:gd name="T34" fmla="*/ 436 w 683"/>
              <a:gd name="T35" fmla="*/ 98 h 135"/>
              <a:gd name="T36" fmla="*/ 394 w 683"/>
              <a:gd name="T37" fmla="*/ 113 h 135"/>
              <a:gd name="T38" fmla="*/ 394 w 683"/>
              <a:gd name="T39" fmla="*/ 113 h 135"/>
              <a:gd name="T40" fmla="*/ 351 w 683"/>
              <a:gd name="T41" fmla="*/ 123 h 135"/>
              <a:gd name="T42" fmla="*/ 351 w 683"/>
              <a:gd name="T43" fmla="*/ 123 h 135"/>
              <a:gd name="T44" fmla="*/ 175 w 683"/>
              <a:gd name="T45" fmla="*/ 130 h 135"/>
              <a:gd name="T46" fmla="*/ 175 w 683"/>
              <a:gd name="T47" fmla="*/ 130 h 135"/>
              <a:gd name="T48" fmla="*/ 0 w 683"/>
              <a:gd name="T49" fmla="*/ 104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83" h="135">
                <a:moveTo>
                  <a:pt x="0" y="104"/>
                </a:moveTo>
                <a:lnTo>
                  <a:pt x="0" y="104"/>
                </a:lnTo>
                <a:cubicBezTo>
                  <a:pt x="29" y="109"/>
                  <a:pt x="58" y="113"/>
                  <a:pt x="87" y="116"/>
                </a:cubicBezTo>
                <a:lnTo>
                  <a:pt x="87" y="116"/>
                </a:lnTo>
                <a:cubicBezTo>
                  <a:pt x="117" y="119"/>
                  <a:pt x="146" y="122"/>
                  <a:pt x="175" y="123"/>
                </a:cubicBezTo>
                <a:lnTo>
                  <a:pt x="175" y="123"/>
                </a:lnTo>
                <a:cubicBezTo>
                  <a:pt x="233" y="126"/>
                  <a:pt x="292" y="125"/>
                  <a:pt x="350" y="116"/>
                </a:cubicBezTo>
                <a:lnTo>
                  <a:pt x="350" y="116"/>
                </a:lnTo>
                <a:cubicBezTo>
                  <a:pt x="364" y="113"/>
                  <a:pt x="378" y="109"/>
                  <a:pt x="392" y="106"/>
                </a:cubicBezTo>
                <a:lnTo>
                  <a:pt x="392" y="106"/>
                </a:lnTo>
                <a:cubicBezTo>
                  <a:pt x="405" y="101"/>
                  <a:pt x="420" y="96"/>
                  <a:pt x="433" y="91"/>
                </a:cubicBezTo>
                <a:lnTo>
                  <a:pt x="516" y="61"/>
                </a:lnTo>
                <a:lnTo>
                  <a:pt x="682" y="0"/>
                </a:lnTo>
                <a:lnTo>
                  <a:pt x="682" y="0"/>
                </a:lnTo>
                <a:cubicBezTo>
                  <a:pt x="627" y="24"/>
                  <a:pt x="573" y="46"/>
                  <a:pt x="518" y="67"/>
                </a:cubicBezTo>
                <a:lnTo>
                  <a:pt x="518" y="67"/>
                </a:lnTo>
                <a:cubicBezTo>
                  <a:pt x="491" y="77"/>
                  <a:pt x="464" y="88"/>
                  <a:pt x="436" y="98"/>
                </a:cubicBezTo>
                <a:lnTo>
                  <a:pt x="436" y="98"/>
                </a:lnTo>
                <a:cubicBezTo>
                  <a:pt x="422" y="103"/>
                  <a:pt x="409" y="108"/>
                  <a:pt x="394" y="113"/>
                </a:cubicBezTo>
                <a:lnTo>
                  <a:pt x="394" y="113"/>
                </a:lnTo>
                <a:cubicBezTo>
                  <a:pt x="380" y="117"/>
                  <a:pt x="366" y="121"/>
                  <a:pt x="351" y="123"/>
                </a:cubicBezTo>
                <a:lnTo>
                  <a:pt x="351" y="123"/>
                </a:lnTo>
                <a:cubicBezTo>
                  <a:pt x="293" y="134"/>
                  <a:pt x="233" y="134"/>
                  <a:pt x="175" y="130"/>
                </a:cubicBezTo>
                <a:lnTo>
                  <a:pt x="175" y="130"/>
                </a:lnTo>
                <a:cubicBezTo>
                  <a:pt x="116" y="125"/>
                  <a:pt x="57" y="117"/>
                  <a:pt x="0" y="1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66">
            <a:extLst>
              <a:ext uri="{FF2B5EF4-FFF2-40B4-BE49-F238E27FC236}">
                <a16:creationId xmlns:a16="http://schemas.microsoft.com/office/drawing/2014/main" id="{FC09EC42-E060-7345-95C9-36290FA06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0761" y="7829238"/>
            <a:ext cx="2082638" cy="4681102"/>
          </a:xfrm>
          <a:custGeom>
            <a:avLst/>
            <a:gdLst>
              <a:gd name="T0" fmla="*/ 2498 w 2847"/>
              <a:gd name="T1" fmla="*/ 89 h 6401"/>
              <a:gd name="T2" fmla="*/ 471 w 2847"/>
              <a:gd name="T3" fmla="*/ 89 h 6401"/>
              <a:gd name="T4" fmla="*/ 471 w 2847"/>
              <a:gd name="T5" fmla="*/ 89 h 6401"/>
              <a:gd name="T6" fmla="*/ 225 w 2847"/>
              <a:gd name="T7" fmla="*/ 3491 h 6401"/>
              <a:gd name="T8" fmla="*/ 225 w 2847"/>
              <a:gd name="T9" fmla="*/ 3491 h 6401"/>
              <a:gd name="T10" fmla="*/ 51 w 2847"/>
              <a:gd name="T11" fmla="*/ 6185 h 6401"/>
              <a:gd name="T12" fmla="*/ 707 w 2847"/>
              <a:gd name="T13" fmla="*/ 6267 h 6401"/>
              <a:gd name="T14" fmla="*/ 707 w 2847"/>
              <a:gd name="T15" fmla="*/ 6267 h 6401"/>
              <a:gd name="T16" fmla="*/ 922 w 2847"/>
              <a:gd name="T17" fmla="*/ 4566 h 6401"/>
              <a:gd name="T18" fmla="*/ 922 w 2847"/>
              <a:gd name="T19" fmla="*/ 4566 h 6401"/>
              <a:gd name="T20" fmla="*/ 1475 w 2847"/>
              <a:gd name="T21" fmla="*/ 1585 h 6401"/>
              <a:gd name="T22" fmla="*/ 1475 w 2847"/>
              <a:gd name="T23" fmla="*/ 1585 h 6401"/>
              <a:gd name="T24" fmla="*/ 1955 w 2847"/>
              <a:gd name="T25" fmla="*/ 3849 h 6401"/>
              <a:gd name="T26" fmla="*/ 1955 w 2847"/>
              <a:gd name="T27" fmla="*/ 3849 h 6401"/>
              <a:gd name="T28" fmla="*/ 2263 w 2847"/>
              <a:gd name="T29" fmla="*/ 6267 h 6401"/>
              <a:gd name="T30" fmla="*/ 2263 w 2847"/>
              <a:gd name="T31" fmla="*/ 6267 h 6401"/>
              <a:gd name="T32" fmla="*/ 2846 w 2847"/>
              <a:gd name="T33" fmla="*/ 6267 h 6401"/>
              <a:gd name="T34" fmla="*/ 2846 w 2847"/>
              <a:gd name="T35" fmla="*/ 6267 h 6401"/>
              <a:gd name="T36" fmla="*/ 2734 w 2847"/>
              <a:gd name="T37" fmla="*/ 3685 h 6401"/>
              <a:gd name="T38" fmla="*/ 2734 w 2847"/>
              <a:gd name="T39" fmla="*/ 3685 h 6401"/>
              <a:gd name="T40" fmla="*/ 2498 w 2847"/>
              <a:gd name="T41" fmla="*/ 89 h 6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47" h="6401">
                <a:moveTo>
                  <a:pt x="2498" y="89"/>
                </a:moveTo>
                <a:lnTo>
                  <a:pt x="471" y="89"/>
                </a:lnTo>
                <a:lnTo>
                  <a:pt x="471" y="89"/>
                </a:lnTo>
                <a:cubicBezTo>
                  <a:pt x="438" y="0"/>
                  <a:pt x="166" y="2602"/>
                  <a:pt x="225" y="3491"/>
                </a:cubicBezTo>
                <a:lnTo>
                  <a:pt x="225" y="3491"/>
                </a:lnTo>
                <a:cubicBezTo>
                  <a:pt x="261" y="4027"/>
                  <a:pt x="0" y="6113"/>
                  <a:pt x="51" y="6185"/>
                </a:cubicBezTo>
                <a:lnTo>
                  <a:pt x="707" y="6267"/>
                </a:lnTo>
                <a:lnTo>
                  <a:pt x="707" y="6267"/>
                </a:lnTo>
                <a:cubicBezTo>
                  <a:pt x="707" y="6267"/>
                  <a:pt x="932" y="4884"/>
                  <a:pt x="922" y="4566"/>
                </a:cubicBezTo>
                <a:lnTo>
                  <a:pt x="922" y="4566"/>
                </a:lnTo>
                <a:cubicBezTo>
                  <a:pt x="911" y="4249"/>
                  <a:pt x="1475" y="1585"/>
                  <a:pt x="1475" y="1585"/>
                </a:cubicBezTo>
                <a:lnTo>
                  <a:pt x="1475" y="1585"/>
                </a:lnTo>
                <a:cubicBezTo>
                  <a:pt x="1475" y="1585"/>
                  <a:pt x="1914" y="3624"/>
                  <a:pt x="1955" y="3849"/>
                </a:cubicBezTo>
                <a:lnTo>
                  <a:pt x="1955" y="3849"/>
                </a:lnTo>
                <a:cubicBezTo>
                  <a:pt x="1996" y="4074"/>
                  <a:pt x="2242" y="6134"/>
                  <a:pt x="2263" y="6267"/>
                </a:cubicBezTo>
                <a:lnTo>
                  <a:pt x="2263" y="6267"/>
                </a:lnTo>
                <a:cubicBezTo>
                  <a:pt x="2283" y="6400"/>
                  <a:pt x="2846" y="6267"/>
                  <a:pt x="2846" y="6267"/>
                </a:cubicBezTo>
                <a:lnTo>
                  <a:pt x="2846" y="6267"/>
                </a:lnTo>
                <a:cubicBezTo>
                  <a:pt x="2846" y="6267"/>
                  <a:pt x="2846" y="4054"/>
                  <a:pt x="2734" y="3685"/>
                </a:cubicBezTo>
                <a:lnTo>
                  <a:pt x="2734" y="3685"/>
                </a:lnTo>
                <a:cubicBezTo>
                  <a:pt x="2734" y="3685"/>
                  <a:pt x="2683" y="724"/>
                  <a:pt x="2498" y="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67">
            <a:extLst>
              <a:ext uri="{FF2B5EF4-FFF2-40B4-BE49-F238E27FC236}">
                <a16:creationId xmlns:a16="http://schemas.microsoft.com/office/drawing/2014/main" id="{086342F7-E3BC-0B45-8435-0419313A3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2821" y="7800225"/>
            <a:ext cx="1492666" cy="93492"/>
          </a:xfrm>
          <a:custGeom>
            <a:avLst/>
            <a:gdLst>
              <a:gd name="T0" fmla="*/ 2040 w 2041"/>
              <a:gd name="T1" fmla="*/ 129 h 130"/>
              <a:gd name="T2" fmla="*/ 2040 w 2041"/>
              <a:gd name="T3" fmla="*/ 0 h 130"/>
              <a:gd name="T4" fmla="*/ 0 w 2041"/>
              <a:gd name="T5" fmla="*/ 0 h 130"/>
              <a:gd name="T6" fmla="*/ 13 w 2041"/>
              <a:gd name="T7" fmla="*/ 129 h 130"/>
              <a:gd name="T8" fmla="*/ 2040 w 2041"/>
              <a:gd name="T9" fmla="*/ 129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1" h="130">
                <a:moveTo>
                  <a:pt x="2040" y="129"/>
                </a:moveTo>
                <a:lnTo>
                  <a:pt x="2040" y="0"/>
                </a:lnTo>
                <a:lnTo>
                  <a:pt x="0" y="0"/>
                </a:lnTo>
                <a:lnTo>
                  <a:pt x="13" y="129"/>
                </a:lnTo>
                <a:lnTo>
                  <a:pt x="2040" y="1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Freeform 71">
            <a:extLst>
              <a:ext uri="{FF2B5EF4-FFF2-40B4-BE49-F238E27FC236}">
                <a16:creationId xmlns:a16="http://schemas.microsoft.com/office/drawing/2014/main" id="{3337745C-896D-AC4C-8C88-5A0569294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9031" y="4882594"/>
            <a:ext cx="699587" cy="606093"/>
          </a:xfrm>
          <a:custGeom>
            <a:avLst/>
            <a:gdLst>
              <a:gd name="T0" fmla="*/ 161 w 956"/>
              <a:gd name="T1" fmla="*/ 807 h 828"/>
              <a:gd name="T2" fmla="*/ 161 w 956"/>
              <a:gd name="T3" fmla="*/ 807 h 828"/>
              <a:gd name="T4" fmla="*/ 16 w 956"/>
              <a:gd name="T5" fmla="*/ 471 h 828"/>
              <a:gd name="T6" fmla="*/ 16 w 956"/>
              <a:gd name="T7" fmla="*/ 471 h 828"/>
              <a:gd name="T8" fmla="*/ 56 w 956"/>
              <a:gd name="T9" fmla="*/ 0 h 828"/>
              <a:gd name="T10" fmla="*/ 56 w 956"/>
              <a:gd name="T11" fmla="*/ 0 h 828"/>
              <a:gd name="T12" fmla="*/ 193 w 956"/>
              <a:gd name="T13" fmla="*/ 248 h 828"/>
              <a:gd name="T14" fmla="*/ 193 w 956"/>
              <a:gd name="T15" fmla="*/ 248 h 828"/>
              <a:gd name="T16" fmla="*/ 374 w 956"/>
              <a:gd name="T17" fmla="*/ 298 h 828"/>
              <a:gd name="T18" fmla="*/ 374 w 956"/>
              <a:gd name="T19" fmla="*/ 298 h 828"/>
              <a:gd name="T20" fmla="*/ 287 w 956"/>
              <a:gd name="T21" fmla="*/ 555 h 828"/>
              <a:gd name="T22" fmla="*/ 287 w 956"/>
              <a:gd name="T23" fmla="*/ 555 h 828"/>
              <a:gd name="T24" fmla="*/ 889 w 956"/>
              <a:gd name="T25" fmla="*/ 662 h 828"/>
              <a:gd name="T26" fmla="*/ 889 w 956"/>
              <a:gd name="T27" fmla="*/ 662 h 828"/>
              <a:gd name="T28" fmla="*/ 897 w 956"/>
              <a:gd name="T29" fmla="*/ 827 h 828"/>
              <a:gd name="T30" fmla="*/ 161 w 956"/>
              <a:gd name="T31" fmla="*/ 807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56" h="828">
                <a:moveTo>
                  <a:pt x="161" y="807"/>
                </a:moveTo>
                <a:lnTo>
                  <a:pt x="161" y="807"/>
                </a:lnTo>
                <a:cubicBezTo>
                  <a:pt x="161" y="807"/>
                  <a:pt x="0" y="600"/>
                  <a:pt x="16" y="471"/>
                </a:cubicBezTo>
                <a:lnTo>
                  <a:pt x="16" y="471"/>
                </a:lnTo>
                <a:cubicBezTo>
                  <a:pt x="33" y="343"/>
                  <a:pt x="56" y="0"/>
                  <a:pt x="56" y="0"/>
                </a:cubicBezTo>
                <a:lnTo>
                  <a:pt x="56" y="0"/>
                </a:lnTo>
                <a:cubicBezTo>
                  <a:pt x="56" y="0"/>
                  <a:pt x="162" y="237"/>
                  <a:pt x="193" y="248"/>
                </a:cubicBezTo>
                <a:lnTo>
                  <a:pt x="193" y="248"/>
                </a:lnTo>
                <a:cubicBezTo>
                  <a:pt x="223" y="259"/>
                  <a:pt x="392" y="242"/>
                  <a:pt x="374" y="298"/>
                </a:cubicBezTo>
                <a:lnTo>
                  <a:pt x="374" y="298"/>
                </a:lnTo>
                <a:cubicBezTo>
                  <a:pt x="358" y="354"/>
                  <a:pt x="307" y="527"/>
                  <a:pt x="287" y="555"/>
                </a:cubicBezTo>
                <a:lnTo>
                  <a:pt x="287" y="555"/>
                </a:lnTo>
                <a:cubicBezTo>
                  <a:pt x="268" y="583"/>
                  <a:pt x="821" y="757"/>
                  <a:pt x="889" y="662"/>
                </a:cubicBezTo>
                <a:lnTo>
                  <a:pt x="889" y="662"/>
                </a:lnTo>
                <a:cubicBezTo>
                  <a:pt x="955" y="567"/>
                  <a:pt x="897" y="827"/>
                  <a:pt x="897" y="827"/>
                </a:cubicBezTo>
                <a:lnTo>
                  <a:pt x="161" y="80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2" name="Freeform 72">
            <a:extLst>
              <a:ext uri="{FF2B5EF4-FFF2-40B4-BE49-F238E27FC236}">
                <a16:creationId xmlns:a16="http://schemas.microsoft.com/office/drawing/2014/main" id="{158C7B97-E56E-CC45-85B4-C81294715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3569" y="4360323"/>
            <a:ext cx="938153" cy="1118694"/>
          </a:xfrm>
          <a:custGeom>
            <a:avLst/>
            <a:gdLst>
              <a:gd name="T0" fmla="*/ 323 w 1283"/>
              <a:gd name="T1" fmla="*/ 1304 h 1529"/>
              <a:gd name="T2" fmla="*/ 323 w 1283"/>
              <a:gd name="T3" fmla="*/ 1304 h 1529"/>
              <a:gd name="T4" fmla="*/ 1013 w 1283"/>
              <a:gd name="T5" fmla="*/ 1366 h 1529"/>
              <a:gd name="T6" fmla="*/ 1013 w 1283"/>
              <a:gd name="T7" fmla="*/ 1366 h 1529"/>
              <a:gd name="T8" fmla="*/ 1209 w 1283"/>
              <a:gd name="T9" fmla="*/ 969 h 1529"/>
              <a:gd name="T10" fmla="*/ 1209 w 1283"/>
              <a:gd name="T11" fmla="*/ 969 h 1529"/>
              <a:gd name="T12" fmla="*/ 1271 w 1283"/>
              <a:gd name="T13" fmla="*/ 627 h 1529"/>
              <a:gd name="T14" fmla="*/ 1271 w 1283"/>
              <a:gd name="T15" fmla="*/ 627 h 1529"/>
              <a:gd name="T16" fmla="*/ 1198 w 1283"/>
              <a:gd name="T17" fmla="*/ 314 h 1529"/>
              <a:gd name="T18" fmla="*/ 1198 w 1283"/>
              <a:gd name="T19" fmla="*/ 314 h 1529"/>
              <a:gd name="T20" fmla="*/ 851 w 1283"/>
              <a:gd name="T21" fmla="*/ 106 h 1529"/>
              <a:gd name="T22" fmla="*/ 851 w 1283"/>
              <a:gd name="T23" fmla="*/ 106 h 1529"/>
              <a:gd name="T24" fmla="*/ 661 w 1283"/>
              <a:gd name="T25" fmla="*/ 5 h 1529"/>
              <a:gd name="T26" fmla="*/ 661 w 1283"/>
              <a:gd name="T27" fmla="*/ 5 h 1529"/>
              <a:gd name="T28" fmla="*/ 520 w 1283"/>
              <a:gd name="T29" fmla="*/ 62 h 1529"/>
              <a:gd name="T30" fmla="*/ 520 w 1283"/>
              <a:gd name="T31" fmla="*/ 62 h 1529"/>
              <a:gd name="T32" fmla="*/ 323 w 1283"/>
              <a:gd name="T33" fmla="*/ 112 h 1529"/>
              <a:gd name="T34" fmla="*/ 323 w 1283"/>
              <a:gd name="T35" fmla="*/ 112 h 1529"/>
              <a:gd name="T36" fmla="*/ 174 w 1283"/>
              <a:gd name="T37" fmla="*/ 235 h 1529"/>
              <a:gd name="T38" fmla="*/ 174 w 1283"/>
              <a:gd name="T39" fmla="*/ 235 h 1529"/>
              <a:gd name="T40" fmla="*/ 67 w 1283"/>
              <a:gd name="T41" fmla="*/ 715 h 1529"/>
              <a:gd name="T42" fmla="*/ 67 w 1283"/>
              <a:gd name="T43" fmla="*/ 715 h 1529"/>
              <a:gd name="T44" fmla="*/ 293 w 1283"/>
              <a:gd name="T45" fmla="*/ 996 h 1529"/>
              <a:gd name="T46" fmla="*/ 293 w 1283"/>
              <a:gd name="T47" fmla="*/ 996 h 1529"/>
              <a:gd name="T48" fmla="*/ 393 w 1283"/>
              <a:gd name="T49" fmla="*/ 1086 h 1529"/>
              <a:gd name="T50" fmla="*/ 393 w 1283"/>
              <a:gd name="T51" fmla="*/ 1086 h 1529"/>
              <a:gd name="T52" fmla="*/ 298 w 1283"/>
              <a:gd name="T53" fmla="*/ 1226 h 1529"/>
              <a:gd name="T54" fmla="*/ 298 w 1283"/>
              <a:gd name="T55" fmla="*/ 1226 h 1529"/>
              <a:gd name="T56" fmla="*/ 323 w 1283"/>
              <a:gd name="T57" fmla="*/ 1304 h 1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83" h="1529">
                <a:moveTo>
                  <a:pt x="323" y="1304"/>
                </a:moveTo>
                <a:lnTo>
                  <a:pt x="323" y="1304"/>
                </a:lnTo>
                <a:cubicBezTo>
                  <a:pt x="323" y="1304"/>
                  <a:pt x="890" y="1528"/>
                  <a:pt x="1013" y="1366"/>
                </a:cubicBezTo>
                <a:lnTo>
                  <a:pt x="1013" y="1366"/>
                </a:lnTo>
                <a:cubicBezTo>
                  <a:pt x="1137" y="1204"/>
                  <a:pt x="1137" y="1041"/>
                  <a:pt x="1209" y="969"/>
                </a:cubicBezTo>
                <a:lnTo>
                  <a:pt x="1209" y="969"/>
                </a:lnTo>
                <a:cubicBezTo>
                  <a:pt x="1282" y="896"/>
                  <a:pt x="1271" y="627"/>
                  <a:pt x="1271" y="627"/>
                </a:cubicBezTo>
                <a:lnTo>
                  <a:pt x="1271" y="627"/>
                </a:lnTo>
                <a:cubicBezTo>
                  <a:pt x="1271" y="627"/>
                  <a:pt x="1232" y="375"/>
                  <a:pt x="1198" y="314"/>
                </a:cubicBezTo>
                <a:lnTo>
                  <a:pt x="1198" y="314"/>
                </a:lnTo>
                <a:cubicBezTo>
                  <a:pt x="1164" y="252"/>
                  <a:pt x="952" y="157"/>
                  <a:pt x="851" y="106"/>
                </a:cubicBezTo>
                <a:lnTo>
                  <a:pt x="851" y="106"/>
                </a:lnTo>
                <a:cubicBezTo>
                  <a:pt x="750" y="56"/>
                  <a:pt x="700" y="0"/>
                  <a:pt x="661" y="5"/>
                </a:cubicBezTo>
                <a:lnTo>
                  <a:pt x="661" y="5"/>
                </a:lnTo>
                <a:cubicBezTo>
                  <a:pt x="622" y="11"/>
                  <a:pt x="602" y="56"/>
                  <a:pt x="520" y="62"/>
                </a:cubicBezTo>
                <a:lnTo>
                  <a:pt x="520" y="62"/>
                </a:lnTo>
                <a:cubicBezTo>
                  <a:pt x="438" y="67"/>
                  <a:pt x="337" y="67"/>
                  <a:pt x="323" y="112"/>
                </a:cubicBezTo>
                <a:lnTo>
                  <a:pt x="323" y="112"/>
                </a:lnTo>
                <a:cubicBezTo>
                  <a:pt x="309" y="157"/>
                  <a:pt x="174" y="168"/>
                  <a:pt x="174" y="235"/>
                </a:cubicBezTo>
                <a:lnTo>
                  <a:pt x="174" y="235"/>
                </a:lnTo>
                <a:cubicBezTo>
                  <a:pt x="174" y="303"/>
                  <a:pt x="0" y="633"/>
                  <a:pt x="67" y="715"/>
                </a:cubicBezTo>
                <a:lnTo>
                  <a:pt x="67" y="715"/>
                </a:lnTo>
                <a:cubicBezTo>
                  <a:pt x="134" y="796"/>
                  <a:pt x="236" y="1030"/>
                  <a:pt x="293" y="996"/>
                </a:cubicBezTo>
                <a:lnTo>
                  <a:pt x="293" y="996"/>
                </a:lnTo>
                <a:cubicBezTo>
                  <a:pt x="348" y="963"/>
                  <a:pt x="432" y="1047"/>
                  <a:pt x="393" y="1086"/>
                </a:cubicBezTo>
                <a:lnTo>
                  <a:pt x="393" y="1086"/>
                </a:lnTo>
                <a:cubicBezTo>
                  <a:pt x="354" y="1125"/>
                  <a:pt x="298" y="1204"/>
                  <a:pt x="298" y="1226"/>
                </a:cubicBezTo>
                <a:lnTo>
                  <a:pt x="298" y="1226"/>
                </a:lnTo>
                <a:cubicBezTo>
                  <a:pt x="298" y="1248"/>
                  <a:pt x="323" y="1304"/>
                  <a:pt x="323" y="130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1C07C3B-6AD6-9D46-A18F-5F693C2EE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474" y="5582181"/>
            <a:ext cx="2739594" cy="6853279"/>
          </a:xfrm>
          <a:custGeom>
            <a:avLst/>
            <a:gdLst>
              <a:gd name="connsiteX0" fmla="*/ 1212435 w 2447615"/>
              <a:gd name="connsiteY0" fmla="*/ 3041599 h 6122870"/>
              <a:gd name="connsiteX1" fmla="*/ 1477232 w 2447615"/>
              <a:gd name="connsiteY1" fmla="*/ 3899468 h 6122870"/>
              <a:gd name="connsiteX2" fmla="*/ 1580281 w 2447615"/>
              <a:gd name="connsiteY2" fmla="*/ 4388838 h 6122870"/>
              <a:gd name="connsiteX3" fmla="*/ 1632458 w 2447615"/>
              <a:gd name="connsiteY3" fmla="*/ 4766483 h 6122870"/>
              <a:gd name="connsiteX4" fmla="*/ 1698983 w 2447615"/>
              <a:gd name="connsiteY4" fmla="*/ 4870368 h 6122870"/>
              <a:gd name="connsiteX5" fmla="*/ 1640936 w 2447615"/>
              <a:gd name="connsiteY5" fmla="*/ 5061151 h 6122870"/>
              <a:gd name="connsiteX6" fmla="*/ 1698983 w 2447615"/>
              <a:gd name="connsiteY6" fmla="*/ 5376726 h 6122870"/>
              <a:gd name="connsiteX7" fmla="*/ 1723767 w 2447615"/>
              <a:gd name="connsiteY7" fmla="*/ 5860870 h 6122870"/>
              <a:gd name="connsiteX8" fmla="*/ 1743333 w 2447615"/>
              <a:gd name="connsiteY8" fmla="*/ 6122870 h 6122870"/>
              <a:gd name="connsiteX9" fmla="*/ 1742681 w 2447615"/>
              <a:gd name="connsiteY9" fmla="*/ 6122870 h 6122870"/>
              <a:gd name="connsiteX10" fmla="*/ 1722463 w 2447615"/>
              <a:gd name="connsiteY10" fmla="*/ 6075827 h 6122870"/>
              <a:gd name="connsiteX11" fmla="*/ 1525495 w 2447615"/>
              <a:gd name="connsiteY11" fmla="*/ 4520818 h 6122870"/>
              <a:gd name="connsiteX12" fmla="*/ 1212435 w 2447615"/>
              <a:gd name="connsiteY12" fmla="*/ 3041599 h 6122870"/>
              <a:gd name="connsiteX13" fmla="*/ 1211781 w 2447615"/>
              <a:gd name="connsiteY13" fmla="*/ 3041599 h 6122870"/>
              <a:gd name="connsiteX14" fmla="*/ 850692 w 2447615"/>
              <a:gd name="connsiteY14" fmla="*/ 4988804 h 6122870"/>
              <a:gd name="connsiteX15" fmla="*/ 723363 w 2447615"/>
              <a:gd name="connsiteY15" fmla="*/ 6016297 h 6122870"/>
              <a:gd name="connsiteX16" fmla="*/ 710304 w 2447615"/>
              <a:gd name="connsiteY16" fmla="*/ 5966653 h 6122870"/>
              <a:gd name="connsiteX17" fmla="*/ 737729 w 2447615"/>
              <a:gd name="connsiteY17" fmla="*/ 5637438 h 6122870"/>
              <a:gd name="connsiteX18" fmla="*/ 766459 w 2447615"/>
              <a:gd name="connsiteY18" fmla="*/ 5338270 h 6122870"/>
              <a:gd name="connsiteX19" fmla="*/ 801066 w 2447615"/>
              <a:gd name="connsiteY19" fmla="*/ 5008401 h 6122870"/>
              <a:gd name="connsiteX20" fmla="*/ 766459 w 2447615"/>
              <a:gd name="connsiteY20" fmla="*/ 4852285 h 6122870"/>
              <a:gd name="connsiteX21" fmla="*/ 831103 w 2447615"/>
              <a:gd name="connsiteY21" fmla="*/ 4739933 h 6122870"/>
              <a:gd name="connsiteX22" fmla="*/ 883340 w 2447615"/>
              <a:gd name="connsiteY22" fmla="*/ 4189281 h 6122870"/>
              <a:gd name="connsiteX23" fmla="*/ 1039398 w 2447615"/>
              <a:gd name="connsiteY23" fmla="*/ 3539342 h 6122870"/>
              <a:gd name="connsiteX24" fmla="*/ 1879982 w 2447615"/>
              <a:gd name="connsiteY24" fmla="*/ 2065174 h 6122870"/>
              <a:gd name="connsiteX25" fmla="*/ 2034312 w 2447615"/>
              <a:gd name="connsiteY25" fmla="*/ 4413692 h 6122870"/>
              <a:gd name="connsiteX26" fmla="*/ 2107554 w 2447615"/>
              <a:gd name="connsiteY26" fmla="*/ 6099976 h 6122870"/>
              <a:gd name="connsiteX27" fmla="*/ 2065702 w 2447615"/>
              <a:gd name="connsiteY27" fmla="*/ 6108466 h 6122870"/>
              <a:gd name="connsiteX28" fmla="*/ 2067663 w 2447615"/>
              <a:gd name="connsiteY28" fmla="*/ 5925600 h 6122870"/>
              <a:gd name="connsiteX29" fmla="*/ 2070933 w 2447615"/>
              <a:gd name="connsiteY29" fmla="*/ 5548113 h 6122870"/>
              <a:gd name="connsiteX30" fmla="*/ 2067663 w 2447615"/>
              <a:gd name="connsiteY30" fmla="*/ 5261406 h 6122870"/>
              <a:gd name="connsiteX31" fmla="*/ 2057854 w 2447615"/>
              <a:gd name="connsiteY31" fmla="*/ 4917880 h 6122870"/>
              <a:gd name="connsiteX32" fmla="*/ 1978073 w 2447615"/>
              <a:gd name="connsiteY32" fmla="*/ 4860407 h 6122870"/>
              <a:gd name="connsiteX33" fmla="*/ 2019272 w 2447615"/>
              <a:gd name="connsiteY33" fmla="*/ 4777465 h 6122870"/>
              <a:gd name="connsiteX34" fmla="*/ 1978073 w 2447615"/>
              <a:gd name="connsiteY34" fmla="*/ 4446347 h 6122870"/>
              <a:gd name="connsiteX35" fmla="*/ 1980689 w 2447615"/>
              <a:gd name="connsiteY35" fmla="*/ 3892525 h 6122870"/>
              <a:gd name="connsiteX36" fmla="*/ 1923796 w 2447615"/>
              <a:gd name="connsiteY36" fmla="*/ 3284497 h 6122870"/>
              <a:gd name="connsiteX37" fmla="*/ 1851862 w 2447615"/>
              <a:gd name="connsiteY37" fmla="*/ 2474663 h 6122870"/>
              <a:gd name="connsiteX38" fmla="*/ 557949 w 2447615"/>
              <a:gd name="connsiteY38" fmla="*/ 2065174 h 6122870"/>
              <a:gd name="connsiteX39" fmla="*/ 527112 w 2447615"/>
              <a:gd name="connsiteY39" fmla="*/ 2747203 h 6122870"/>
              <a:gd name="connsiteX40" fmla="*/ 453628 w 2447615"/>
              <a:gd name="connsiteY40" fmla="*/ 3683358 h 6122870"/>
              <a:gd name="connsiteX41" fmla="*/ 424104 w 2447615"/>
              <a:gd name="connsiteY41" fmla="*/ 4210559 h 6122870"/>
              <a:gd name="connsiteX42" fmla="*/ 417542 w 2447615"/>
              <a:gd name="connsiteY42" fmla="*/ 4633234 h 6122870"/>
              <a:gd name="connsiteX43" fmla="*/ 418199 w 2447615"/>
              <a:gd name="connsiteY43" fmla="*/ 4637153 h 6122870"/>
              <a:gd name="connsiteX44" fmla="*/ 431977 w 2447615"/>
              <a:gd name="connsiteY44" fmla="*/ 4747558 h 6122870"/>
              <a:gd name="connsiteX45" fmla="*/ 438538 w 2447615"/>
              <a:gd name="connsiteY45" fmla="*/ 4763237 h 6122870"/>
              <a:gd name="connsiteX46" fmla="*/ 479872 w 2447615"/>
              <a:gd name="connsiteY46" fmla="*/ 4813540 h 6122870"/>
              <a:gd name="connsiteX47" fmla="*/ 473311 w 2447615"/>
              <a:gd name="connsiteY47" fmla="*/ 4857310 h 6122870"/>
              <a:gd name="connsiteX48" fmla="*/ 461501 w 2447615"/>
              <a:gd name="connsiteY48" fmla="*/ 4865149 h 6122870"/>
              <a:gd name="connsiteX49" fmla="*/ 450348 w 2447615"/>
              <a:gd name="connsiteY49" fmla="*/ 4880175 h 6122870"/>
              <a:gd name="connsiteX50" fmla="*/ 425416 w 2447615"/>
              <a:gd name="connsiteY50" fmla="*/ 4951383 h 6122870"/>
              <a:gd name="connsiteX51" fmla="*/ 424104 w 2447615"/>
              <a:gd name="connsiteY51" fmla="*/ 4957916 h 6122870"/>
              <a:gd name="connsiteX52" fmla="*/ 346683 w 2447615"/>
              <a:gd name="connsiteY52" fmla="*/ 5615772 h 6122870"/>
              <a:gd name="connsiteX53" fmla="*/ 342747 w 2447615"/>
              <a:gd name="connsiteY53" fmla="*/ 6027995 h 6122870"/>
              <a:gd name="connsiteX54" fmla="*/ 328312 w 2447615"/>
              <a:gd name="connsiteY54" fmla="*/ 6043020 h 6122870"/>
              <a:gd name="connsiteX55" fmla="*/ 304692 w 2447615"/>
              <a:gd name="connsiteY55" fmla="*/ 6050206 h 6122870"/>
              <a:gd name="connsiteX56" fmla="*/ 278448 w 2447615"/>
              <a:gd name="connsiteY56" fmla="*/ 6021462 h 6122870"/>
              <a:gd name="connsiteX57" fmla="*/ 396547 w 2447615"/>
              <a:gd name="connsiteY57" fmla="*/ 4287646 h 6122870"/>
              <a:gd name="connsiteX58" fmla="*/ 555324 w 2447615"/>
              <a:gd name="connsiteY58" fmla="*/ 2065828 h 6122870"/>
              <a:gd name="connsiteX59" fmla="*/ 557949 w 2447615"/>
              <a:gd name="connsiteY59" fmla="*/ 2065174 h 6122870"/>
              <a:gd name="connsiteX60" fmla="*/ 1941393 w 2447615"/>
              <a:gd name="connsiteY60" fmla="*/ 1229887 h 6122870"/>
              <a:gd name="connsiteX61" fmla="*/ 2023826 w 2447615"/>
              <a:gd name="connsiteY61" fmla="*/ 1322515 h 6122870"/>
              <a:gd name="connsiteX62" fmla="*/ 2106260 w 2447615"/>
              <a:gd name="connsiteY62" fmla="*/ 1535168 h 6122870"/>
              <a:gd name="connsiteX63" fmla="*/ 2066666 w 2447615"/>
              <a:gd name="connsiteY63" fmla="*/ 1769347 h 6122870"/>
              <a:gd name="connsiteX64" fmla="*/ 1980987 w 2447615"/>
              <a:gd name="connsiteY64" fmla="*/ 1934382 h 6122870"/>
              <a:gd name="connsiteX65" fmla="*/ 1980987 w 2447615"/>
              <a:gd name="connsiteY65" fmla="*/ 2095502 h 6122870"/>
              <a:gd name="connsiteX66" fmla="*/ 1923868 w 2447615"/>
              <a:gd name="connsiteY66" fmla="*/ 2303589 h 6122870"/>
              <a:gd name="connsiteX67" fmla="*/ 1993320 w 2447615"/>
              <a:gd name="connsiteY67" fmla="*/ 1826098 h 6122870"/>
              <a:gd name="connsiteX68" fmla="*/ 2043948 w 2447615"/>
              <a:gd name="connsiteY68" fmla="*/ 1520817 h 6122870"/>
              <a:gd name="connsiteX69" fmla="*/ 1941393 w 2447615"/>
              <a:gd name="connsiteY69" fmla="*/ 1229887 h 6122870"/>
              <a:gd name="connsiteX70" fmla="*/ 534912 w 2447615"/>
              <a:gd name="connsiteY70" fmla="*/ 996584 h 6122870"/>
              <a:gd name="connsiteX71" fmla="*/ 469306 w 2447615"/>
              <a:gd name="connsiteY71" fmla="*/ 1383774 h 6122870"/>
              <a:gd name="connsiteX72" fmla="*/ 421888 w 2447615"/>
              <a:gd name="connsiteY72" fmla="*/ 1523501 h 6122870"/>
              <a:gd name="connsiteX73" fmla="*/ 377718 w 2447615"/>
              <a:gd name="connsiteY73" fmla="*/ 1697834 h 6122870"/>
              <a:gd name="connsiteX74" fmla="*/ 474503 w 2447615"/>
              <a:gd name="connsiteY74" fmla="*/ 2165334 h 6122870"/>
              <a:gd name="connsiteX75" fmla="*/ 415393 w 2447615"/>
              <a:gd name="connsiteY75" fmla="*/ 2063477 h 6122870"/>
              <a:gd name="connsiteX76" fmla="*/ 377718 w 2447615"/>
              <a:gd name="connsiteY76" fmla="*/ 1886532 h 6122870"/>
              <a:gd name="connsiteX77" fmla="*/ 325103 w 2447615"/>
              <a:gd name="connsiteY77" fmla="*/ 1695223 h 6122870"/>
              <a:gd name="connsiteX78" fmla="*/ 377718 w 2447615"/>
              <a:gd name="connsiteY78" fmla="*/ 1599241 h 6122870"/>
              <a:gd name="connsiteX79" fmla="*/ 369274 w 2447615"/>
              <a:gd name="connsiteY79" fmla="*/ 1473878 h 6122870"/>
              <a:gd name="connsiteX80" fmla="*/ 415393 w 2447615"/>
              <a:gd name="connsiteY80" fmla="*/ 1321745 h 6122870"/>
              <a:gd name="connsiteX81" fmla="*/ 534912 w 2447615"/>
              <a:gd name="connsiteY81" fmla="*/ 996584 h 6122870"/>
              <a:gd name="connsiteX82" fmla="*/ 2240621 w 2447615"/>
              <a:gd name="connsiteY82" fmla="*/ 589530 h 6122870"/>
              <a:gd name="connsiteX83" fmla="*/ 2291762 w 2447615"/>
              <a:gd name="connsiteY83" fmla="*/ 612457 h 6122870"/>
              <a:gd name="connsiteX84" fmla="*/ 2296345 w 2447615"/>
              <a:gd name="connsiteY84" fmla="*/ 622248 h 6122870"/>
              <a:gd name="connsiteX85" fmla="*/ 2329075 w 2447615"/>
              <a:gd name="connsiteY85" fmla="*/ 823289 h 6122870"/>
              <a:gd name="connsiteX86" fmla="*/ 2410902 w 2447615"/>
              <a:gd name="connsiteY86" fmla="*/ 1280853 h 6122870"/>
              <a:gd name="connsiteX87" fmla="*/ 2446906 w 2447615"/>
              <a:gd name="connsiteY87" fmla="*/ 1544556 h 6122870"/>
              <a:gd name="connsiteX88" fmla="*/ 2367698 w 2447615"/>
              <a:gd name="connsiteY88" fmla="*/ 2036715 h 6122870"/>
              <a:gd name="connsiteX89" fmla="*/ 2185715 w 2447615"/>
              <a:gd name="connsiteY89" fmla="*/ 2376135 h 6122870"/>
              <a:gd name="connsiteX90" fmla="*/ 2168695 w 2447615"/>
              <a:gd name="connsiteY90" fmla="*/ 2381356 h 6122870"/>
              <a:gd name="connsiteX91" fmla="*/ 2246594 w 2447615"/>
              <a:gd name="connsiteY91" fmla="*/ 2196634 h 6122870"/>
              <a:gd name="connsiteX92" fmla="*/ 2302891 w 2447615"/>
              <a:gd name="connsiteY92" fmla="*/ 1980580 h 6122870"/>
              <a:gd name="connsiteX93" fmla="*/ 2368352 w 2447615"/>
              <a:gd name="connsiteY93" fmla="*/ 1657478 h 6122870"/>
              <a:gd name="connsiteX94" fmla="*/ 2368352 w 2447615"/>
              <a:gd name="connsiteY94" fmla="*/ 1343515 h 6122870"/>
              <a:gd name="connsiteX95" fmla="*/ 2368352 w 2447615"/>
              <a:gd name="connsiteY95" fmla="*/ 1338946 h 6122870"/>
              <a:gd name="connsiteX96" fmla="*/ 2325148 w 2447615"/>
              <a:gd name="connsiteY96" fmla="*/ 970153 h 6122870"/>
              <a:gd name="connsiteX97" fmla="*/ 2212554 w 2447615"/>
              <a:gd name="connsiteY97" fmla="*/ 645746 h 6122870"/>
              <a:gd name="connsiteX98" fmla="*/ 2210590 w 2447615"/>
              <a:gd name="connsiteY98" fmla="*/ 636608 h 6122870"/>
              <a:gd name="connsiteX99" fmla="*/ 2240621 w 2447615"/>
              <a:gd name="connsiteY99" fmla="*/ 589530 h 6122870"/>
              <a:gd name="connsiteX100" fmla="*/ 1560799 w 2447615"/>
              <a:gd name="connsiteY100" fmla="*/ 48053 h 6122870"/>
              <a:gd name="connsiteX101" fmla="*/ 2149723 w 2447615"/>
              <a:gd name="connsiteY101" fmla="*/ 310494 h 6122870"/>
              <a:gd name="connsiteX102" fmla="*/ 2148417 w 2447615"/>
              <a:gd name="connsiteY102" fmla="*/ 318368 h 6122870"/>
              <a:gd name="connsiteX103" fmla="*/ 2043951 w 2447615"/>
              <a:gd name="connsiteY103" fmla="*/ 333458 h 6122870"/>
              <a:gd name="connsiteX104" fmla="*/ 2041340 w 2447615"/>
              <a:gd name="connsiteY104" fmla="*/ 332802 h 6122870"/>
              <a:gd name="connsiteX105" fmla="*/ 1693339 w 2447615"/>
              <a:gd name="connsiteY105" fmla="*/ 168776 h 6122870"/>
              <a:gd name="connsiteX106" fmla="*/ 1688116 w 2447615"/>
              <a:gd name="connsiteY106" fmla="*/ 164839 h 6122870"/>
              <a:gd name="connsiteX107" fmla="*/ 1556228 w 2447615"/>
              <a:gd name="connsiteY107" fmla="*/ 54614 h 6122870"/>
              <a:gd name="connsiteX108" fmla="*/ 1560799 w 2447615"/>
              <a:gd name="connsiteY108" fmla="*/ 48053 h 6122870"/>
              <a:gd name="connsiteX109" fmla="*/ 1007279 w 2447615"/>
              <a:gd name="connsiteY109" fmla="*/ 0 h 6122870"/>
              <a:gd name="connsiteX110" fmla="*/ 800007 w 2447615"/>
              <a:gd name="connsiteY110" fmla="*/ 131884 h 6122870"/>
              <a:gd name="connsiteX111" fmla="*/ 797391 w 2447615"/>
              <a:gd name="connsiteY111" fmla="*/ 133190 h 6122870"/>
              <a:gd name="connsiteX112" fmla="*/ 416193 w 2447615"/>
              <a:gd name="connsiteY112" fmla="*/ 289231 h 6122870"/>
              <a:gd name="connsiteX113" fmla="*/ 427963 w 2447615"/>
              <a:gd name="connsiteY113" fmla="*/ 327099 h 6122870"/>
              <a:gd name="connsiteX114" fmla="*/ 396578 w 2447615"/>
              <a:gd name="connsiteY114" fmla="*/ 349297 h 6122870"/>
              <a:gd name="connsiteX115" fmla="*/ 367154 w 2447615"/>
              <a:gd name="connsiteY115" fmla="*/ 355826 h 6122870"/>
              <a:gd name="connsiteX116" fmla="*/ 261230 w 2447615"/>
              <a:gd name="connsiteY116" fmla="*/ 532760 h 6122870"/>
              <a:gd name="connsiteX117" fmla="*/ 258614 w 2447615"/>
              <a:gd name="connsiteY117" fmla="*/ 541900 h 6122870"/>
              <a:gd name="connsiteX118" fmla="*/ 233114 w 2447615"/>
              <a:gd name="connsiteY118" fmla="*/ 735809 h 6122870"/>
              <a:gd name="connsiteX119" fmla="*/ 176228 w 2447615"/>
              <a:gd name="connsiteY119" fmla="*/ 1023734 h 6122870"/>
              <a:gd name="connsiteX120" fmla="*/ 123920 w 2447615"/>
              <a:gd name="connsiteY120" fmla="*/ 1231354 h 6122870"/>
              <a:gd name="connsiteX121" fmla="*/ 123266 w 2447615"/>
              <a:gd name="connsiteY121" fmla="*/ 1233313 h 6122870"/>
              <a:gd name="connsiteX122" fmla="*/ 64419 w 2447615"/>
              <a:gd name="connsiteY122" fmla="*/ 1394577 h 6122870"/>
              <a:gd name="connsiteX123" fmla="*/ 63111 w 2447615"/>
              <a:gd name="connsiteY123" fmla="*/ 1403064 h 6122870"/>
              <a:gd name="connsiteX124" fmla="*/ 63111 w 2447615"/>
              <a:gd name="connsiteY124" fmla="*/ 1600891 h 6122870"/>
              <a:gd name="connsiteX125" fmla="*/ 89265 w 2447615"/>
              <a:gd name="connsiteY125" fmla="*/ 1814386 h 6122870"/>
              <a:gd name="connsiteX126" fmla="*/ 180151 w 2447615"/>
              <a:gd name="connsiteY126" fmla="*/ 2045510 h 6122870"/>
              <a:gd name="connsiteX127" fmla="*/ 189959 w 2447615"/>
              <a:gd name="connsiteY127" fmla="*/ 2099700 h 6122870"/>
              <a:gd name="connsiteX128" fmla="*/ 150728 w 2447615"/>
              <a:gd name="connsiteY128" fmla="*/ 2111452 h 6122870"/>
              <a:gd name="connsiteX129" fmla="*/ 11457 w 2447615"/>
              <a:gd name="connsiteY129" fmla="*/ 1792841 h 6122870"/>
              <a:gd name="connsiteX130" fmla="*/ 34341 w 2447615"/>
              <a:gd name="connsiteY130" fmla="*/ 1402412 h 6122870"/>
              <a:gd name="connsiteX131" fmla="*/ 252076 w 2447615"/>
              <a:gd name="connsiteY131" fmla="*/ 453107 h 6122870"/>
              <a:gd name="connsiteX132" fmla="*/ 352769 w 2447615"/>
              <a:gd name="connsiteY132" fmla="*/ 292496 h 6122870"/>
              <a:gd name="connsiteX133" fmla="*/ 1007279 w 2447615"/>
              <a:gd name="connsiteY133" fmla="*/ 0 h 612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2447615" h="6122870">
                <a:moveTo>
                  <a:pt x="1212435" y="3041599"/>
                </a:moveTo>
                <a:cubicBezTo>
                  <a:pt x="1212435" y="3041599"/>
                  <a:pt x="1456361" y="3856346"/>
                  <a:pt x="1477232" y="3899468"/>
                </a:cubicBezTo>
                <a:cubicBezTo>
                  <a:pt x="1498103" y="3942590"/>
                  <a:pt x="1580281" y="4363357"/>
                  <a:pt x="1580281" y="4388838"/>
                </a:cubicBezTo>
                <a:cubicBezTo>
                  <a:pt x="1580281" y="4414973"/>
                  <a:pt x="1623327" y="4753416"/>
                  <a:pt x="1632458" y="4766483"/>
                </a:cubicBezTo>
                <a:cubicBezTo>
                  <a:pt x="1640936" y="4778897"/>
                  <a:pt x="1696374" y="4857301"/>
                  <a:pt x="1698983" y="4870368"/>
                </a:cubicBezTo>
                <a:cubicBezTo>
                  <a:pt x="1701592" y="4883436"/>
                  <a:pt x="1640936" y="5061151"/>
                  <a:pt x="1640936" y="5061151"/>
                </a:cubicBezTo>
                <a:cubicBezTo>
                  <a:pt x="1640936" y="5061151"/>
                  <a:pt x="1683982" y="5332951"/>
                  <a:pt x="1698983" y="5376726"/>
                </a:cubicBezTo>
                <a:cubicBezTo>
                  <a:pt x="1713984" y="5419848"/>
                  <a:pt x="1718549" y="5821668"/>
                  <a:pt x="1723767" y="5860870"/>
                </a:cubicBezTo>
                <a:cubicBezTo>
                  <a:pt x="1728333" y="5899419"/>
                  <a:pt x="1744638" y="6119603"/>
                  <a:pt x="1743333" y="6122870"/>
                </a:cubicBezTo>
                <a:cubicBezTo>
                  <a:pt x="1742681" y="6122870"/>
                  <a:pt x="1742681" y="6122870"/>
                  <a:pt x="1742681" y="6122870"/>
                </a:cubicBezTo>
                <a:cubicBezTo>
                  <a:pt x="1742029" y="6122216"/>
                  <a:pt x="1734855" y="6104576"/>
                  <a:pt x="1722463" y="6075827"/>
                </a:cubicBezTo>
                <a:cubicBezTo>
                  <a:pt x="1695722" y="5871977"/>
                  <a:pt x="1550932" y="4659985"/>
                  <a:pt x="1525495" y="4520818"/>
                </a:cubicBezTo>
                <a:cubicBezTo>
                  <a:pt x="1498755" y="4373811"/>
                  <a:pt x="1212435" y="3041599"/>
                  <a:pt x="1212435" y="3041599"/>
                </a:cubicBezTo>
                <a:close/>
                <a:moveTo>
                  <a:pt x="1211781" y="3041599"/>
                </a:moveTo>
                <a:cubicBezTo>
                  <a:pt x="1211781" y="3041599"/>
                  <a:pt x="843509" y="4781738"/>
                  <a:pt x="850692" y="4988804"/>
                </a:cubicBezTo>
                <a:cubicBezTo>
                  <a:pt x="855915" y="5157985"/>
                  <a:pt x="759276" y="5788981"/>
                  <a:pt x="723363" y="6016297"/>
                </a:cubicBezTo>
                <a:cubicBezTo>
                  <a:pt x="718140" y="5992128"/>
                  <a:pt x="713569" y="5973185"/>
                  <a:pt x="710304" y="5966653"/>
                </a:cubicBezTo>
                <a:cubicBezTo>
                  <a:pt x="693980" y="5933993"/>
                  <a:pt x="753400" y="5684468"/>
                  <a:pt x="737729" y="5637438"/>
                </a:cubicBezTo>
                <a:cubicBezTo>
                  <a:pt x="721405" y="5589754"/>
                  <a:pt x="774948" y="5381381"/>
                  <a:pt x="766459" y="5338270"/>
                </a:cubicBezTo>
                <a:cubicBezTo>
                  <a:pt x="757971" y="5294505"/>
                  <a:pt x="801066" y="5047593"/>
                  <a:pt x="801066" y="5008401"/>
                </a:cubicBezTo>
                <a:cubicBezTo>
                  <a:pt x="801066" y="4969208"/>
                  <a:pt x="766459" y="4852285"/>
                  <a:pt x="766459" y="4852285"/>
                </a:cubicBezTo>
                <a:lnTo>
                  <a:pt x="831103" y="4739933"/>
                </a:lnTo>
                <a:cubicBezTo>
                  <a:pt x="831103" y="4739933"/>
                  <a:pt x="883340" y="4301632"/>
                  <a:pt x="883340" y="4189281"/>
                </a:cubicBezTo>
                <a:cubicBezTo>
                  <a:pt x="883340" y="4076930"/>
                  <a:pt x="1039398" y="3539342"/>
                  <a:pt x="1039398" y="3539342"/>
                </a:cubicBezTo>
                <a:close/>
                <a:moveTo>
                  <a:pt x="1879982" y="2065174"/>
                </a:moveTo>
                <a:cubicBezTo>
                  <a:pt x="2000961" y="2479888"/>
                  <a:pt x="2034312" y="4413692"/>
                  <a:pt x="2034312" y="4413692"/>
                </a:cubicBezTo>
                <a:cubicBezTo>
                  <a:pt x="2107554" y="4654683"/>
                  <a:pt x="2107554" y="6099976"/>
                  <a:pt x="2107554" y="6099976"/>
                </a:cubicBezTo>
                <a:cubicBezTo>
                  <a:pt x="2107554" y="6099976"/>
                  <a:pt x="2091205" y="6103894"/>
                  <a:pt x="2065702" y="6108466"/>
                </a:cubicBezTo>
                <a:cubicBezTo>
                  <a:pt x="2064394" y="6040544"/>
                  <a:pt x="2072895" y="5941274"/>
                  <a:pt x="2067663" y="5925600"/>
                </a:cubicBezTo>
                <a:cubicBezTo>
                  <a:pt x="2061124" y="5907314"/>
                  <a:pt x="2085974" y="5603626"/>
                  <a:pt x="2070933" y="5548113"/>
                </a:cubicBezTo>
                <a:cubicBezTo>
                  <a:pt x="2055892" y="5492600"/>
                  <a:pt x="2067663" y="5261406"/>
                  <a:pt x="2067663" y="5261406"/>
                </a:cubicBezTo>
                <a:cubicBezTo>
                  <a:pt x="2067663" y="5261406"/>
                  <a:pt x="2051969" y="4936166"/>
                  <a:pt x="2057854" y="4917880"/>
                </a:cubicBezTo>
                <a:cubicBezTo>
                  <a:pt x="2064394" y="4898940"/>
                  <a:pt x="1978073" y="4860407"/>
                  <a:pt x="1978073" y="4860407"/>
                </a:cubicBezTo>
                <a:lnTo>
                  <a:pt x="2019272" y="4777465"/>
                </a:lnTo>
                <a:cubicBezTo>
                  <a:pt x="2019272" y="4777465"/>
                  <a:pt x="1998999" y="4477696"/>
                  <a:pt x="1978073" y="4446347"/>
                </a:cubicBezTo>
                <a:cubicBezTo>
                  <a:pt x="1957801" y="4415652"/>
                  <a:pt x="1998999" y="3911465"/>
                  <a:pt x="1980689" y="3892525"/>
                </a:cubicBezTo>
                <a:cubicBezTo>
                  <a:pt x="1962379" y="3874238"/>
                  <a:pt x="1906793" y="3309314"/>
                  <a:pt x="1923796" y="3284497"/>
                </a:cubicBezTo>
                <a:cubicBezTo>
                  <a:pt x="1940798" y="3259679"/>
                  <a:pt x="1851862" y="2474663"/>
                  <a:pt x="1851862" y="2474663"/>
                </a:cubicBezTo>
                <a:close/>
                <a:moveTo>
                  <a:pt x="557949" y="2065174"/>
                </a:moveTo>
                <a:cubicBezTo>
                  <a:pt x="557949" y="2065174"/>
                  <a:pt x="551388" y="2700820"/>
                  <a:pt x="527112" y="2747203"/>
                </a:cubicBezTo>
                <a:cubicBezTo>
                  <a:pt x="502180" y="2793586"/>
                  <a:pt x="453628" y="3683358"/>
                  <a:pt x="453628" y="3683358"/>
                </a:cubicBezTo>
                <a:cubicBezTo>
                  <a:pt x="453628" y="3683358"/>
                  <a:pt x="424104" y="4200106"/>
                  <a:pt x="424104" y="4210559"/>
                </a:cubicBezTo>
                <a:cubicBezTo>
                  <a:pt x="424104" y="4220358"/>
                  <a:pt x="418199" y="4603182"/>
                  <a:pt x="417542" y="4633234"/>
                </a:cubicBezTo>
                <a:cubicBezTo>
                  <a:pt x="417542" y="4635193"/>
                  <a:pt x="417542" y="4635846"/>
                  <a:pt x="418199" y="4637153"/>
                </a:cubicBezTo>
                <a:lnTo>
                  <a:pt x="431977" y="4747558"/>
                </a:lnTo>
                <a:cubicBezTo>
                  <a:pt x="432633" y="4753438"/>
                  <a:pt x="434601" y="4758664"/>
                  <a:pt x="438538" y="4763237"/>
                </a:cubicBezTo>
                <a:lnTo>
                  <a:pt x="479872" y="4813540"/>
                </a:lnTo>
                <a:cubicBezTo>
                  <a:pt x="490370" y="4827259"/>
                  <a:pt x="487746" y="4847510"/>
                  <a:pt x="473311" y="4857310"/>
                </a:cubicBezTo>
                <a:lnTo>
                  <a:pt x="461501" y="4865149"/>
                </a:lnTo>
                <a:cubicBezTo>
                  <a:pt x="456253" y="4869069"/>
                  <a:pt x="452316" y="4874295"/>
                  <a:pt x="450348" y="4880175"/>
                </a:cubicBezTo>
                <a:lnTo>
                  <a:pt x="425416" y="4951383"/>
                </a:lnTo>
                <a:cubicBezTo>
                  <a:pt x="424760" y="4952689"/>
                  <a:pt x="424104" y="4955302"/>
                  <a:pt x="424104" y="4957916"/>
                </a:cubicBezTo>
                <a:cubicBezTo>
                  <a:pt x="418855" y="5006912"/>
                  <a:pt x="355869" y="5580495"/>
                  <a:pt x="346683" y="5615772"/>
                </a:cubicBezTo>
                <a:cubicBezTo>
                  <a:pt x="336842" y="5653010"/>
                  <a:pt x="346683" y="6017542"/>
                  <a:pt x="342747" y="6027995"/>
                </a:cubicBezTo>
                <a:cubicBezTo>
                  <a:pt x="342090" y="6029955"/>
                  <a:pt x="336185" y="6035834"/>
                  <a:pt x="328312" y="6043020"/>
                </a:cubicBezTo>
                <a:cubicBezTo>
                  <a:pt x="321751" y="6048246"/>
                  <a:pt x="313222" y="6050860"/>
                  <a:pt x="304692" y="6050206"/>
                </a:cubicBezTo>
                <a:cubicBezTo>
                  <a:pt x="289602" y="6048246"/>
                  <a:pt x="278448" y="6036488"/>
                  <a:pt x="278448" y="6021462"/>
                </a:cubicBezTo>
                <a:cubicBezTo>
                  <a:pt x="270575" y="5824824"/>
                  <a:pt x="418199" y="4614288"/>
                  <a:pt x="396547" y="4287646"/>
                </a:cubicBezTo>
                <a:cubicBezTo>
                  <a:pt x="359149" y="3727128"/>
                  <a:pt x="523831" y="2124623"/>
                  <a:pt x="555324" y="2065828"/>
                </a:cubicBezTo>
                <a:cubicBezTo>
                  <a:pt x="556637" y="2065174"/>
                  <a:pt x="557949" y="2065174"/>
                  <a:pt x="557949" y="2065174"/>
                </a:cubicBezTo>
                <a:close/>
                <a:moveTo>
                  <a:pt x="1941393" y="1229887"/>
                </a:moveTo>
                <a:lnTo>
                  <a:pt x="2023826" y="1322515"/>
                </a:lnTo>
                <a:cubicBezTo>
                  <a:pt x="2023826" y="1322515"/>
                  <a:pt x="2107558" y="1513642"/>
                  <a:pt x="2106260" y="1535168"/>
                </a:cubicBezTo>
                <a:cubicBezTo>
                  <a:pt x="2105611" y="1556694"/>
                  <a:pt x="2066666" y="1769347"/>
                  <a:pt x="2066666" y="1769347"/>
                </a:cubicBezTo>
                <a:lnTo>
                  <a:pt x="1980987" y="1934382"/>
                </a:lnTo>
                <a:cubicBezTo>
                  <a:pt x="1980987" y="1934382"/>
                  <a:pt x="1980987" y="2082456"/>
                  <a:pt x="1980987" y="2095502"/>
                </a:cubicBezTo>
                <a:cubicBezTo>
                  <a:pt x="1980338" y="2108548"/>
                  <a:pt x="1923868" y="2303589"/>
                  <a:pt x="1923868" y="2303589"/>
                </a:cubicBezTo>
                <a:cubicBezTo>
                  <a:pt x="1923868" y="2303589"/>
                  <a:pt x="1972549" y="1885458"/>
                  <a:pt x="1993320" y="1826098"/>
                </a:cubicBezTo>
                <a:cubicBezTo>
                  <a:pt x="2014739" y="1763477"/>
                  <a:pt x="2038106" y="1555390"/>
                  <a:pt x="2043948" y="1520817"/>
                </a:cubicBezTo>
                <a:cubicBezTo>
                  <a:pt x="2049141" y="1486897"/>
                  <a:pt x="1941393" y="1229887"/>
                  <a:pt x="1941393" y="1229887"/>
                </a:cubicBezTo>
                <a:close/>
                <a:moveTo>
                  <a:pt x="534912" y="996584"/>
                </a:moveTo>
                <a:cubicBezTo>
                  <a:pt x="523870" y="1048166"/>
                  <a:pt x="477751" y="1351780"/>
                  <a:pt x="469306" y="1383774"/>
                </a:cubicBezTo>
                <a:cubicBezTo>
                  <a:pt x="460862" y="1415114"/>
                  <a:pt x="405000" y="1455596"/>
                  <a:pt x="421888" y="1523501"/>
                </a:cubicBezTo>
                <a:cubicBezTo>
                  <a:pt x="438777" y="1592712"/>
                  <a:pt x="367325" y="1665841"/>
                  <a:pt x="377718" y="1697834"/>
                </a:cubicBezTo>
                <a:cubicBezTo>
                  <a:pt x="399154" y="1763780"/>
                  <a:pt x="474503" y="2165334"/>
                  <a:pt x="474503" y="2165334"/>
                </a:cubicBezTo>
                <a:cubicBezTo>
                  <a:pt x="474503" y="2165334"/>
                  <a:pt x="406299" y="2090900"/>
                  <a:pt x="415393" y="2063477"/>
                </a:cubicBezTo>
                <a:cubicBezTo>
                  <a:pt x="425136" y="2036706"/>
                  <a:pt x="388761" y="1895020"/>
                  <a:pt x="377718" y="1886532"/>
                </a:cubicBezTo>
                <a:cubicBezTo>
                  <a:pt x="366675" y="1878044"/>
                  <a:pt x="332898" y="1708281"/>
                  <a:pt x="325103" y="1695223"/>
                </a:cubicBezTo>
                <a:cubicBezTo>
                  <a:pt x="316659" y="1682817"/>
                  <a:pt x="377718" y="1599241"/>
                  <a:pt x="377718" y="1599241"/>
                </a:cubicBezTo>
                <a:lnTo>
                  <a:pt x="369274" y="1473878"/>
                </a:lnTo>
                <a:cubicBezTo>
                  <a:pt x="369274" y="1473878"/>
                  <a:pt x="419290" y="1322398"/>
                  <a:pt x="415393" y="1321745"/>
                </a:cubicBezTo>
                <a:cubicBezTo>
                  <a:pt x="412145" y="1320439"/>
                  <a:pt x="534912" y="996584"/>
                  <a:pt x="534912" y="996584"/>
                </a:cubicBezTo>
                <a:close/>
                <a:moveTo>
                  <a:pt x="2240621" y="589530"/>
                </a:moveTo>
                <a:cubicBezTo>
                  <a:pt x="2259195" y="583900"/>
                  <a:pt x="2281288" y="589938"/>
                  <a:pt x="2291762" y="612457"/>
                </a:cubicBezTo>
                <a:cubicBezTo>
                  <a:pt x="2293726" y="617026"/>
                  <a:pt x="2295690" y="620942"/>
                  <a:pt x="2296345" y="622248"/>
                </a:cubicBezTo>
                <a:cubicBezTo>
                  <a:pt x="2308128" y="642482"/>
                  <a:pt x="2326457" y="777597"/>
                  <a:pt x="2329075" y="823289"/>
                </a:cubicBezTo>
                <a:cubicBezTo>
                  <a:pt x="2332348" y="869632"/>
                  <a:pt x="2410902" y="1246258"/>
                  <a:pt x="2410902" y="1280853"/>
                </a:cubicBezTo>
                <a:cubicBezTo>
                  <a:pt x="2410902" y="1315447"/>
                  <a:pt x="2439050" y="1507350"/>
                  <a:pt x="2446906" y="1544556"/>
                </a:cubicBezTo>
                <a:cubicBezTo>
                  <a:pt x="2456070" y="1581762"/>
                  <a:pt x="2373589" y="1922487"/>
                  <a:pt x="2367698" y="2036715"/>
                </a:cubicBezTo>
                <a:cubicBezTo>
                  <a:pt x="2361806" y="2150290"/>
                  <a:pt x="2228919" y="2344151"/>
                  <a:pt x="2185715" y="2376135"/>
                </a:cubicBezTo>
                <a:cubicBezTo>
                  <a:pt x="2181787" y="2378746"/>
                  <a:pt x="2175241" y="2380704"/>
                  <a:pt x="2168695" y="2381356"/>
                </a:cubicBezTo>
                <a:cubicBezTo>
                  <a:pt x="2185715" y="2336971"/>
                  <a:pt x="2236120" y="2207077"/>
                  <a:pt x="2246594" y="2196634"/>
                </a:cubicBezTo>
                <a:cubicBezTo>
                  <a:pt x="2259686" y="2183579"/>
                  <a:pt x="2294381" y="1992329"/>
                  <a:pt x="2302891" y="1980580"/>
                </a:cubicBezTo>
                <a:cubicBezTo>
                  <a:pt x="2312055" y="1968831"/>
                  <a:pt x="2359842" y="1683587"/>
                  <a:pt x="2368352" y="1657478"/>
                </a:cubicBezTo>
                <a:cubicBezTo>
                  <a:pt x="2376862" y="1632674"/>
                  <a:pt x="2369661" y="1370277"/>
                  <a:pt x="2368352" y="1343515"/>
                </a:cubicBezTo>
                <a:cubicBezTo>
                  <a:pt x="2368352" y="1341557"/>
                  <a:pt x="2368352" y="1340251"/>
                  <a:pt x="2368352" y="1338946"/>
                </a:cubicBezTo>
                <a:cubicBezTo>
                  <a:pt x="2363770" y="1308267"/>
                  <a:pt x="2316638" y="979944"/>
                  <a:pt x="2325148" y="970153"/>
                </a:cubicBezTo>
                <a:cubicBezTo>
                  <a:pt x="2333003" y="961015"/>
                  <a:pt x="2226956" y="682952"/>
                  <a:pt x="2212554" y="645746"/>
                </a:cubicBezTo>
                <a:cubicBezTo>
                  <a:pt x="2211900" y="642482"/>
                  <a:pt x="2211245" y="639871"/>
                  <a:pt x="2210590" y="636608"/>
                </a:cubicBezTo>
                <a:cubicBezTo>
                  <a:pt x="2206990" y="612457"/>
                  <a:pt x="2222046" y="595159"/>
                  <a:pt x="2240621" y="589530"/>
                </a:cubicBezTo>
                <a:close/>
                <a:moveTo>
                  <a:pt x="1560799" y="48053"/>
                </a:moveTo>
                <a:cubicBezTo>
                  <a:pt x="1682893" y="107758"/>
                  <a:pt x="2073332" y="277033"/>
                  <a:pt x="2149723" y="310494"/>
                </a:cubicBezTo>
                <a:cubicBezTo>
                  <a:pt x="2153640" y="311807"/>
                  <a:pt x="2152987" y="317056"/>
                  <a:pt x="2148417" y="318368"/>
                </a:cubicBezTo>
                <a:lnTo>
                  <a:pt x="2043951" y="333458"/>
                </a:lnTo>
                <a:cubicBezTo>
                  <a:pt x="2042646" y="333458"/>
                  <a:pt x="2041993" y="333458"/>
                  <a:pt x="2041340" y="332802"/>
                </a:cubicBezTo>
                <a:lnTo>
                  <a:pt x="1693339" y="168776"/>
                </a:lnTo>
                <a:cubicBezTo>
                  <a:pt x="1691381" y="168120"/>
                  <a:pt x="1690075" y="166808"/>
                  <a:pt x="1688116" y="164839"/>
                </a:cubicBezTo>
                <a:lnTo>
                  <a:pt x="1556228" y="54614"/>
                </a:lnTo>
                <a:cubicBezTo>
                  <a:pt x="1552311" y="51989"/>
                  <a:pt x="1556228" y="46084"/>
                  <a:pt x="1560799" y="48053"/>
                </a:cubicBezTo>
                <a:close/>
                <a:moveTo>
                  <a:pt x="1007279" y="0"/>
                </a:moveTo>
                <a:lnTo>
                  <a:pt x="800007" y="131884"/>
                </a:lnTo>
                <a:cubicBezTo>
                  <a:pt x="799353" y="132537"/>
                  <a:pt x="798045" y="133190"/>
                  <a:pt x="797391" y="133190"/>
                </a:cubicBezTo>
                <a:cubicBezTo>
                  <a:pt x="769929" y="143636"/>
                  <a:pt x="413578" y="285314"/>
                  <a:pt x="416193" y="289231"/>
                </a:cubicBezTo>
                <a:cubicBezTo>
                  <a:pt x="418155" y="291190"/>
                  <a:pt x="422732" y="308165"/>
                  <a:pt x="427963" y="327099"/>
                </a:cubicBezTo>
                <a:cubicBezTo>
                  <a:pt x="433194" y="346033"/>
                  <a:pt x="412270" y="360396"/>
                  <a:pt x="396578" y="349297"/>
                </a:cubicBezTo>
                <a:cubicBezTo>
                  <a:pt x="386770" y="342768"/>
                  <a:pt x="373039" y="346033"/>
                  <a:pt x="367154" y="355826"/>
                </a:cubicBezTo>
                <a:lnTo>
                  <a:pt x="261230" y="532760"/>
                </a:lnTo>
                <a:cubicBezTo>
                  <a:pt x="259922" y="535371"/>
                  <a:pt x="258614" y="538636"/>
                  <a:pt x="258614" y="541900"/>
                </a:cubicBezTo>
                <a:cubicBezTo>
                  <a:pt x="255999" y="568016"/>
                  <a:pt x="244229" y="704470"/>
                  <a:pt x="233114" y="735809"/>
                </a:cubicBezTo>
                <a:cubicBezTo>
                  <a:pt x="220037" y="771718"/>
                  <a:pt x="176228" y="1010677"/>
                  <a:pt x="176228" y="1023734"/>
                </a:cubicBezTo>
                <a:cubicBezTo>
                  <a:pt x="176228" y="1036139"/>
                  <a:pt x="127843" y="1217643"/>
                  <a:pt x="123920" y="1231354"/>
                </a:cubicBezTo>
                <a:cubicBezTo>
                  <a:pt x="123920" y="1232007"/>
                  <a:pt x="123920" y="1232007"/>
                  <a:pt x="123266" y="1233313"/>
                </a:cubicBezTo>
                <a:lnTo>
                  <a:pt x="64419" y="1394577"/>
                </a:lnTo>
                <a:cubicBezTo>
                  <a:pt x="63765" y="1397188"/>
                  <a:pt x="63111" y="1400453"/>
                  <a:pt x="63111" y="1403064"/>
                </a:cubicBezTo>
                <a:cubicBezTo>
                  <a:pt x="65727" y="1431139"/>
                  <a:pt x="78804" y="1580651"/>
                  <a:pt x="63111" y="1600891"/>
                </a:cubicBezTo>
                <a:cubicBezTo>
                  <a:pt x="45457" y="1623089"/>
                  <a:pt x="76188" y="1770643"/>
                  <a:pt x="89265" y="1814386"/>
                </a:cubicBezTo>
                <a:cubicBezTo>
                  <a:pt x="102343" y="1858130"/>
                  <a:pt x="171651" y="2011560"/>
                  <a:pt x="180151" y="2045510"/>
                </a:cubicBezTo>
                <a:cubicBezTo>
                  <a:pt x="182767" y="2054650"/>
                  <a:pt x="186036" y="2074890"/>
                  <a:pt x="189959" y="2099700"/>
                </a:cubicBezTo>
                <a:cubicBezTo>
                  <a:pt x="193882" y="2123857"/>
                  <a:pt x="161190" y="2133650"/>
                  <a:pt x="150728" y="2111452"/>
                </a:cubicBezTo>
                <a:cubicBezTo>
                  <a:pt x="93842" y="1985444"/>
                  <a:pt x="18649" y="1819609"/>
                  <a:pt x="11457" y="1792841"/>
                </a:cubicBezTo>
                <a:cubicBezTo>
                  <a:pt x="-4890" y="1733428"/>
                  <a:pt x="-8813" y="1559106"/>
                  <a:pt x="34341" y="1402412"/>
                </a:cubicBezTo>
                <a:cubicBezTo>
                  <a:pt x="48726" y="1348222"/>
                  <a:pt x="249460" y="464859"/>
                  <a:pt x="252076" y="453107"/>
                </a:cubicBezTo>
                <a:cubicBezTo>
                  <a:pt x="255345" y="442008"/>
                  <a:pt x="335115" y="338198"/>
                  <a:pt x="352769" y="292496"/>
                </a:cubicBezTo>
                <a:cubicBezTo>
                  <a:pt x="369770" y="246793"/>
                  <a:pt x="938624" y="34604"/>
                  <a:pt x="100727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5" name="Freeform 86">
            <a:extLst>
              <a:ext uri="{FF2B5EF4-FFF2-40B4-BE49-F238E27FC236}">
                <a16:creationId xmlns:a16="http://schemas.microsoft.com/office/drawing/2014/main" id="{6B189C03-D4E6-CE44-BE22-F147D426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8645" y="5330717"/>
            <a:ext cx="577079" cy="283704"/>
          </a:xfrm>
          <a:custGeom>
            <a:avLst/>
            <a:gdLst>
              <a:gd name="T0" fmla="*/ 790 w 791"/>
              <a:gd name="T1" fmla="*/ 386 h 387"/>
              <a:gd name="T2" fmla="*/ 790 w 791"/>
              <a:gd name="T3" fmla="*/ 386 h 387"/>
              <a:gd name="T4" fmla="*/ 749 w 791"/>
              <a:gd name="T5" fmla="*/ 215 h 387"/>
              <a:gd name="T6" fmla="*/ 749 w 791"/>
              <a:gd name="T7" fmla="*/ 215 h 387"/>
              <a:gd name="T8" fmla="*/ 13 w 791"/>
              <a:gd name="T9" fmla="*/ 195 h 387"/>
              <a:gd name="T10" fmla="*/ 0 w 791"/>
              <a:gd name="T11" fmla="*/ 342 h 387"/>
              <a:gd name="T12" fmla="*/ 0 w 791"/>
              <a:gd name="T13" fmla="*/ 342 h 387"/>
              <a:gd name="T14" fmla="*/ 790 w 791"/>
              <a:gd name="T15" fmla="*/ 386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1" h="387">
                <a:moveTo>
                  <a:pt x="790" y="386"/>
                </a:moveTo>
                <a:lnTo>
                  <a:pt x="790" y="386"/>
                </a:lnTo>
                <a:cubicBezTo>
                  <a:pt x="790" y="386"/>
                  <a:pt x="785" y="261"/>
                  <a:pt x="749" y="215"/>
                </a:cubicBezTo>
                <a:lnTo>
                  <a:pt x="749" y="215"/>
                </a:lnTo>
                <a:cubicBezTo>
                  <a:pt x="713" y="168"/>
                  <a:pt x="261" y="0"/>
                  <a:pt x="13" y="195"/>
                </a:cubicBezTo>
                <a:lnTo>
                  <a:pt x="0" y="342"/>
                </a:lnTo>
                <a:lnTo>
                  <a:pt x="0" y="342"/>
                </a:lnTo>
                <a:cubicBezTo>
                  <a:pt x="0" y="342"/>
                  <a:pt x="726" y="344"/>
                  <a:pt x="790" y="3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2" name="Freeform 11">
            <a:extLst>
              <a:ext uri="{FF2B5EF4-FFF2-40B4-BE49-F238E27FC236}">
                <a16:creationId xmlns:a16="http://schemas.microsoft.com/office/drawing/2014/main" id="{4C40C084-E9E7-4247-983C-98AFC8AD3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5878" y="8736815"/>
            <a:ext cx="3227881" cy="3227881"/>
          </a:xfrm>
          <a:custGeom>
            <a:avLst/>
            <a:gdLst>
              <a:gd name="T0" fmla="*/ 2964 w 2965"/>
              <a:gd name="T1" fmla="*/ 1483 h 2965"/>
              <a:gd name="T2" fmla="*/ 2964 w 2965"/>
              <a:gd name="T3" fmla="*/ 1483 h 2965"/>
              <a:gd name="T4" fmla="*/ 1482 w 2965"/>
              <a:gd name="T5" fmla="*/ 2964 h 2965"/>
              <a:gd name="T6" fmla="*/ 1482 w 2965"/>
              <a:gd name="T7" fmla="*/ 2964 h 2965"/>
              <a:gd name="T8" fmla="*/ 0 w 2965"/>
              <a:gd name="T9" fmla="*/ 1483 h 2965"/>
              <a:gd name="T10" fmla="*/ 0 w 2965"/>
              <a:gd name="T11" fmla="*/ 1483 h 2965"/>
              <a:gd name="T12" fmla="*/ 1482 w 2965"/>
              <a:gd name="T13" fmla="*/ 0 h 2965"/>
              <a:gd name="T14" fmla="*/ 1482 w 2965"/>
              <a:gd name="T15" fmla="*/ 0 h 2965"/>
              <a:gd name="T16" fmla="*/ 2964 w 2965"/>
              <a:gd name="T17" fmla="*/ 1483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5" h="2965">
                <a:moveTo>
                  <a:pt x="2964" y="1483"/>
                </a:moveTo>
                <a:lnTo>
                  <a:pt x="2964" y="1483"/>
                </a:lnTo>
                <a:cubicBezTo>
                  <a:pt x="2964" y="2301"/>
                  <a:pt x="2300" y="2964"/>
                  <a:pt x="1482" y="2964"/>
                </a:cubicBezTo>
                <a:lnTo>
                  <a:pt x="1482" y="2964"/>
                </a:lnTo>
                <a:cubicBezTo>
                  <a:pt x="664" y="2964"/>
                  <a:pt x="0" y="2301"/>
                  <a:pt x="0" y="1483"/>
                </a:cubicBezTo>
                <a:lnTo>
                  <a:pt x="0" y="1483"/>
                </a:lnTo>
                <a:cubicBezTo>
                  <a:pt x="0" y="664"/>
                  <a:pt x="664" y="0"/>
                  <a:pt x="1482" y="0"/>
                </a:cubicBezTo>
                <a:lnTo>
                  <a:pt x="1482" y="0"/>
                </a:lnTo>
                <a:cubicBezTo>
                  <a:pt x="2300" y="0"/>
                  <a:pt x="2964" y="664"/>
                  <a:pt x="2964" y="14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4">
            <a:extLst>
              <a:ext uri="{FF2B5EF4-FFF2-40B4-BE49-F238E27FC236}">
                <a16:creationId xmlns:a16="http://schemas.microsoft.com/office/drawing/2014/main" id="{C1C65A75-D4F2-5447-BE87-32B998D20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477" y="3063001"/>
            <a:ext cx="3232684" cy="3227881"/>
          </a:xfrm>
          <a:custGeom>
            <a:avLst/>
            <a:gdLst>
              <a:gd name="T0" fmla="*/ 2965 w 2966"/>
              <a:gd name="T1" fmla="*/ 1482 h 2965"/>
              <a:gd name="T2" fmla="*/ 2965 w 2966"/>
              <a:gd name="T3" fmla="*/ 1482 h 2965"/>
              <a:gd name="T4" fmla="*/ 1482 w 2966"/>
              <a:gd name="T5" fmla="*/ 2964 h 2965"/>
              <a:gd name="T6" fmla="*/ 1482 w 2966"/>
              <a:gd name="T7" fmla="*/ 2964 h 2965"/>
              <a:gd name="T8" fmla="*/ 0 w 2966"/>
              <a:gd name="T9" fmla="*/ 1482 h 2965"/>
              <a:gd name="T10" fmla="*/ 0 w 2966"/>
              <a:gd name="T11" fmla="*/ 1482 h 2965"/>
              <a:gd name="T12" fmla="*/ 1482 w 2966"/>
              <a:gd name="T13" fmla="*/ 0 h 2965"/>
              <a:gd name="T14" fmla="*/ 1482 w 2966"/>
              <a:gd name="T15" fmla="*/ 0 h 2965"/>
              <a:gd name="T16" fmla="*/ 2965 w 2966"/>
              <a:gd name="T17" fmla="*/ 1482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6" h="2965">
                <a:moveTo>
                  <a:pt x="2965" y="1482"/>
                </a:moveTo>
                <a:lnTo>
                  <a:pt x="2965" y="1482"/>
                </a:lnTo>
                <a:cubicBezTo>
                  <a:pt x="2965" y="2301"/>
                  <a:pt x="2301" y="2964"/>
                  <a:pt x="1482" y="2964"/>
                </a:cubicBezTo>
                <a:lnTo>
                  <a:pt x="1482" y="2964"/>
                </a:lnTo>
                <a:cubicBezTo>
                  <a:pt x="663" y="2964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3" y="0"/>
                  <a:pt x="1482" y="0"/>
                </a:cubicBezTo>
                <a:lnTo>
                  <a:pt x="1482" y="0"/>
                </a:lnTo>
                <a:cubicBezTo>
                  <a:pt x="2301" y="0"/>
                  <a:pt x="2965" y="664"/>
                  <a:pt x="2965" y="148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2E98AE87-8AE0-CA42-97BE-8251CD366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3891" y="8737020"/>
            <a:ext cx="3227881" cy="3232684"/>
          </a:xfrm>
          <a:custGeom>
            <a:avLst/>
            <a:gdLst>
              <a:gd name="T0" fmla="*/ 2964 w 2965"/>
              <a:gd name="T1" fmla="*/ 1482 h 2966"/>
              <a:gd name="T2" fmla="*/ 2964 w 2965"/>
              <a:gd name="T3" fmla="*/ 1482 h 2966"/>
              <a:gd name="T4" fmla="*/ 1481 w 2965"/>
              <a:gd name="T5" fmla="*/ 2965 h 2966"/>
              <a:gd name="T6" fmla="*/ 1481 w 2965"/>
              <a:gd name="T7" fmla="*/ 2965 h 2966"/>
              <a:gd name="T8" fmla="*/ 0 w 2965"/>
              <a:gd name="T9" fmla="*/ 1482 h 2966"/>
              <a:gd name="T10" fmla="*/ 0 w 2965"/>
              <a:gd name="T11" fmla="*/ 1482 h 2966"/>
              <a:gd name="T12" fmla="*/ 1481 w 2965"/>
              <a:gd name="T13" fmla="*/ 0 h 2966"/>
              <a:gd name="T14" fmla="*/ 1481 w 2965"/>
              <a:gd name="T15" fmla="*/ 0 h 2966"/>
              <a:gd name="T16" fmla="*/ 2964 w 2965"/>
              <a:gd name="T17" fmla="*/ 1482 h 2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5" h="2966">
                <a:moveTo>
                  <a:pt x="2964" y="1482"/>
                </a:moveTo>
                <a:lnTo>
                  <a:pt x="2964" y="1482"/>
                </a:lnTo>
                <a:cubicBezTo>
                  <a:pt x="2964" y="2301"/>
                  <a:pt x="2300" y="2965"/>
                  <a:pt x="1481" y="2965"/>
                </a:cubicBezTo>
                <a:lnTo>
                  <a:pt x="1481" y="2965"/>
                </a:lnTo>
                <a:cubicBezTo>
                  <a:pt x="663" y="2965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3" y="0"/>
                  <a:pt x="1481" y="0"/>
                </a:cubicBezTo>
                <a:lnTo>
                  <a:pt x="1481" y="0"/>
                </a:lnTo>
                <a:cubicBezTo>
                  <a:pt x="2300" y="0"/>
                  <a:pt x="2964" y="664"/>
                  <a:pt x="2964" y="14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8">
            <a:extLst>
              <a:ext uri="{FF2B5EF4-FFF2-40B4-BE49-F238E27FC236}">
                <a16:creationId xmlns:a16="http://schemas.microsoft.com/office/drawing/2014/main" id="{F1BBC98A-FECD-EB4F-81CD-7E052187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1489" y="3063001"/>
            <a:ext cx="3232684" cy="3227881"/>
          </a:xfrm>
          <a:custGeom>
            <a:avLst/>
            <a:gdLst>
              <a:gd name="T0" fmla="*/ 2965 w 2966"/>
              <a:gd name="T1" fmla="*/ 1482 h 2965"/>
              <a:gd name="T2" fmla="*/ 2965 w 2966"/>
              <a:gd name="T3" fmla="*/ 1482 h 2965"/>
              <a:gd name="T4" fmla="*/ 1483 w 2966"/>
              <a:gd name="T5" fmla="*/ 2964 h 2965"/>
              <a:gd name="T6" fmla="*/ 1483 w 2966"/>
              <a:gd name="T7" fmla="*/ 2964 h 2965"/>
              <a:gd name="T8" fmla="*/ 0 w 2966"/>
              <a:gd name="T9" fmla="*/ 1482 h 2965"/>
              <a:gd name="T10" fmla="*/ 0 w 2966"/>
              <a:gd name="T11" fmla="*/ 1482 h 2965"/>
              <a:gd name="T12" fmla="*/ 1483 w 2966"/>
              <a:gd name="T13" fmla="*/ 0 h 2965"/>
              <a:gd name="T14" fmla="*/ 1483 w 2966"/>
              <a:gd name="T15" fmla="*/ 0 h 2965"/>
              <a:gd name="T16" fmla="*/ 2965 w 2966"/>
              <a:gd name="T17" fmla="*/ 1482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6" h="2965">
                <a:moveTo>
                  <a:pt x="2965" y="1482"/>
                </a:moveTo>
                <a:lnTo>
                  <a:pt x="2965" y="1482"/>
                </a:lnTo>
                <a:cubicBezTo>
                  <a:pt x="2965" y="2301"/>
                  <a:pt x="2302" y="2964"/>
                  <a:pt x="1483" y="2964"/>
                </a:cubicBezTo>
                <a:lnTo>
                  <a:pt x="1483" y="2964"/>
                </a:lnTo>
                <a:cubicBezTo>
                  <a:pt x="664" y="2964"/>
                  <a:pt x="0" y="2301"/>
                  <a:pt x="0" y="1482"/>
                </a:cubicBezTo>
                <a:lnTo>
                  <a:pt x="0" y="1482"/>
                </a:lnTo>
                <a:cubicBezTo>
                  <a:pt x="0" y="664"/>
                  <a:pt x="664" y="0"/>
                  <a:pt x="1483" y="0"/>
                </a:cubicBezTo>
                <a:lnTo>
                  <a:pt x="1483" y="0"/>
                </a:lnTo>
                <a:cubicBezTo>
                  <a:pt x="2302" y="0"/>
                  <a:pt x="2965" y="664"/>
                  <a:pt x="2965" y="14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9329EDC-D88E-BA49-82D5-2973C1C673D1}"/>
              </a:ext>
            </a:extLst>
          </p:cNvPr>
          <p:cNvSpPr txBox="1"/>
          <p:nvPr/>
        </p:nvSpPr>
        <p:spPr>
          <a:xfrm>
            <a:off x="18003135" y="38463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6843235-ED4C-B049-B489-19516D2F116B}"/>
              </a:ext>
            </a:extLst>
          </p:cNvPr>
          <p:cNvSpPr txBox="1">
            <a:spLocks/>
          </p:cNvSpPr>
          <p:nvPr/>
        </p:nvSpPr>
        <p:spPr>
          <a:xfrm>
            <a:off x="18003135" y="4431080"/>
            <a:ext cx="48536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484D4F5-2611-0744-ADE9-8DB147EB379D}"/>
              </a:ext>
            </a:extLst>
          </p:cNvPr>
          <p:cNvSpPr txBox="1"/>
          <p:nvPr/>
        </p:nvSpPr>
        <p:spPr>
          <a:xfrm>
            <a:off x="4792068" y="38463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29FFFF9C-6368-E648-BFE1-FC012ACB0263}"/>
              </a:ext>
            </a:extLst>
          </p:cNvPr>
          <p:cNvSpPr txBox="1">
            <a:spLocks/>
          </p:cNvSpPr>
          <p:nvPr/>
        </p:nvSpPr>
        <p:spPr>
          <a:xfrm>
            <a:off x="1520825" y="4431080"/>
            <a:ext cx="484411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AF4DFA1-B0F1-864F-9148-F51FB204A2AC}"/>
              </a:ext>
            </a:extLst>
          </p:cNvPr>
          <p:cNvSpPr txBox="1"/>
          <p:nvPr/>
        </p:nvSpPr>
        <p:spPr>
          <a:xfrm>
            <a:off x="18003135" y="95215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614152C-C377-9746-B704-5A164BAF1549}"/>
              </a:ext>
            </a:extLst>
          </p:cNvPr>
          <p:cNvSpPr txBox="1">
            <a:spLocks/>
          </p:cNvSpPr>
          <p:nvPr/>
        </p:nvSpPr>
        <p:spPr>
          <a:xfrm>
            <a:off x="18003135" y="10106327"/>
            <a:ext cx="48536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59F897A-60B8-1147-BC30-979837E2FF94}"/>
              </a:ext>
            </a:extLst>
          </p:cNvPr>
          <p:cNvSpPr txBox="1"/>
          <p:nvPr/>
        </p:nvSpPr>
        <p:spPr>
          <a:xfrm>
            <a:off x="4695887" y="952155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90A34E28-9B24-F340-8F5F-C8DA83549301}"/>
              </a:ext>
            </a:extLst>
          </p:cNvPr>
          <p:cNvSpPr txBox="1">
            <a:spLocks/>
          </p:cNvSpPr>
          <p:nvPr/>
        </p:nvSpPr>
        <p:spPr>
          <a:xfrm>
            <a:off x="1520825" y="10106327"/>
            <a:ext cx="484411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FF00A2-D19B-1648-A1E7-76F3400F5775}"/>
              </a:ext>
            </a:extLst>
          </p:cNvPr>
          <p:cNvSpPr txBox="1"/>
          <p:nvPr/>
        </p:nvSpPr>
        <p:spPr>
          <a:xfrm>
            <a:off x="8368293" y="3959397"/>
            <a:ext cx="603050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9A9A949-9614-3748-9E91-6546F88C2D0D}"/>
              </a:ext>
            </a:extLst>
          </p:cNvPr>
          <p:cNvSpPr txBox="1"/>
          <p:nvPr/>
        </p:nvSpPr>
        <p:spPr>
          <a:xfrm>
            <a:off x="15382761" y="3939520"/>
            <a:ext cx="846707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2833213-CB2B-A94C-9B0C-41A5A7719CBA}"/>
              </a:ext>
            </a:extLst>
          </p:cNvPr>
          <p:cNvSpPr txBox="1"/>
          <p:nvPr/>
        </p:nvSpPr>
        <p:spPr>
          <a:xfrm>
            <a:off x="8271794" y="9624702"/>
            <a:ext cx="875561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65E43B2-69C5-5649-8E75-5104B4E46311}"/>
              </a:ext>
            </a:extLst>
          </p:cNvPr>
          <p:cNvSpPr txBox="1"/>
          <p:nvPr/>
        </p:nvSpPr>
        <p:spPr>
          <a:xfrm>
            <a:off x="15372023" y="9604825"/>
            <a:ext cx="947696" cy="147732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0438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4F2311-4130-8C47-9D2F-579A27A31DC2}"/>
              </a:ext>
            </a:extLst>
          </p:cNvPr>
          <p:cNvSpPr txBox="1"/>
          <p:nvPr/>
        </p:nvSpPr>
        <p:spPr>
          <a:xfrm>
            <a:off x="1520825" y="482419"/>
            <a:ext cx="1443856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EFE5D7-7DD5-7142-8888-50C186B927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2" name="Up-Down Arrow 41">
            <a:extLst>
              <a:ext uri="{FF2B5EF4-FFF2-40B4-BE49-F238E27FC236}">
                <a16:creationId xmlns:a16="http://schemas.microsoft.com/office/drawing/2014/main" id="{FCE2021C-9E8E-9345-904D-8386BBD0DE9A}"/>
              </a:ext>
            </a:extLst>
          </p:cNvPr>
          <p:cNvSpPr/>
          <p:nvPr/>
        </p:nvSpPr>
        <p:spPr>
          <a:xfrm>
            <a:off x="1844801" y="5818463"/>
            <a:ext cx="1124712" cy="6934400"/>
          </a:xfrm>
          <a:prstGeom prst="up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817048B8-C55B-294C-A48F-5D21B43AEDAE}"/>
              </a:ext>
            </a:extLst>
          </p:cNvPr>
          <p:cNvSpPr/>
          <p:nvPr/>
        </p:nvSpPr>
        <p:spPr>
          <a:xfrm>
            <a:off x="3503537" y="4155476"/>
            <a:ext cx="4068679" cy="147679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80A231ED-8B59-B145-8BC7-1E7CC1C2DA8C}"/>
              </a:ext>
            </a:extLst>
          </p:cNvPr>
          <p:cNvSpPr/>
          <p:nvPr/>
        </p:nvSpPr>
        <p:spPr>
          <a:xfrm>
            <a:off x="7243695" y="4155476"/>
            <a:ext cx="4068680" cy="147679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525A7C4F-42EF-4449-87A6-6E3D11F33568}"/>
              </a:ext>
            </a:extLst>
          </p:cNvPr>
          <p:cNvSpPr/>
          <p:nvPr/>
        </p:nvSpPr>
        <p:spPr>
          <a:xfrm>
            <a:off x="10983854" y="4155476"/>
            <a:ext cx="4068680" cy="14767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81D26F85-CDE5-924B-97D5-02DDC2D8D955}"/>
              </a:ext>
            </a:extLst>
          </p:cNvPr>
          <p:cNvSpPr/>
          <p:nvPr/>
        </p:nvSpPr>
        <p:spPr>
          <a:xfrm>
            <a:off x="18464170" y="4155476"/>
            <a:ext cx="4068680" cy="1476792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7DBA376-E913-3E4C-9566-FBACFDEFBC2B}"/>
              </a:ext>
            </a:extLst>
          </p:cNvPr>
          <p:cNvSpPr/>
          <p:nvPr/>
        </p:nvSpPr>
        <p:spPr>
          <a:xfrm>
            <a:off x="14724013" y="4155476"/>
            <a:ext cx="4068680" cy="1476792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B949C4-1068-3444-9987-4EB25D5F34BD}"/>
              </a:ext>
            </a:extLst>
          </p:cNvPr>
          <p:cNvSpPr txBox="1"/>
          <p:nvPr/>
        </p:nvSpPr>
        <p:spPr>
          <a:xfrm>
            <a:off x="4045568" y="4355263"/>
            <a:ext cx="265609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7C8A3B-007F-C940-B91E-68F078D7C101}"/>
              </a:ext>
            </a:extLst>
          </p:cNvPr>
          <p:cNvSpPr txBox="1"/>
          <p:nvPr/>
        </p:nvSpPr>
        <p:spPr>
          <a:xfrm>
            <a:off x="7976807" y="4355263"/>
            <a:ext cx="2602454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Blueprint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4CD4E-18BF-814B-94E8-EEB7587C9C90}"/>
              </a:ext>
            </a:extLst>
          </p:cNvPr>
          <p:cNvSpPr txBox="1"/>
          <p:nvPr/>
        </p:nvSpPr>
        <p:spPr>
          <a:xfrm>
            <a:off x="11776682" y="4413493"/>
            <a:ext cx="2483022" cy="9607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1FD910-20E5-F34C-AAF3-DE3BE5C4BB00}"/>
              </a:ext>
            </a:extLst>
          </p:cNvPr>
          <p:cNvSpPr txBox="1"/>
          <p:nvPr/>
        </p:nvSpPr>
        <p:spPr>
          <a:xfrm>
            <a:off x="15392658" y="4355263"/>
            <a:ext cx="273138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Final 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Preparation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2BDD19-DC33-9344-8279-FD7B78F38305}"/>
              </a:ext>
            </a:extLst>
          </p:cNvPr>
          <p:cNvSpPr txBox="1"/>
          <p:nvPr/>
        </p:nvSpPr>
        <p:spPr>
          <a:xfrm>
            <a:off x="19257002" y="4413493"/>
            <a:ext cx="2483022" cy="9607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Close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55069B-473B-734F-B441-CDAC1FDA4107}"/>
              </a:ext>
            </a:extLst>
          </p:cNvPr>
          <p:cNvSpPr/>
          <p:nvPr/>
        </p:nvSpPr>
        <p:spPr>
          <a:xfrm>
            <a:off x="7243694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B5D6B3-A2A8-9741-A5F9-240319D79A9E}"/>
              </a:ext>
            </a:extLst>
          </p:cNvPr>
          <p:cNvSpPr/>
          <p:nvPr/>
        </p:nvSpPr>
        <p:spPr>
          <a:xfrm>
            <a:off x="10987643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D8A77D-44FE-524C-87D5-C1647CEF7FEA}"/>
              </a:ext>
            </a:extLst>
          </p:cNvPr>
          <p:cNvSpPr/>
          <p:nvPr/>
        </p:nvSpPr>
        <p:spPr>
          <a:xfrm>
            <a:off x="14724011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BF6C31-F857-0B4A-ACF5-67230D2254AC}"/>
              </a:ext>
            </a:extLst>
          </p:cNvPr>
          <p:cNvSpPr/>
          <p:nvPr/>
        </p:nvSpPr>
        <p:spPr>
          <a:xfrm>
            <a:off x="18464170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188140-CDF7-2E44-BB69-6924F76D0C43}"/>
              </a:ext>
            </a:extLst>
          </p:cNvPr>
          <p:cNvSpPr/>
          <p:nvPr/>
        </p:nvSpPr>
        <p:spPr>
          <a:xfrm>
            <a:off x="3503536" y="5632269"/>
            <a:ext cx="3335567" cy="729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4D9C58-54AA-9E47-9D30-F3B1EBF64A04}"/>
              </a:ext>
            </a:extLst>
          </p:cNvPr>
          <p:cNvSpPr/>
          <p:nvPr/>
        </p:nvSpPr>
        <p:spPr>
          <a:xfrm>
            <a:off x="3232026" y="585952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E8AFE0-BE73-7041-B148-C4BFCAB9658B}"/>
              </a:ext>
            </a:extLst>
          </p:cNvPr>
          <p:cNvSpPr/>
          <p:nvPr/>
        </p:nvSpPr>
        <p:spPr>
          <a:xfrm>
            <a:off x="3232026" y="686571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13A19DD-4D0D-7E4C-BB52-EB4395DA33E1}"/>
              </a:ext>
            </a:extLst>
          </p:cNvPr>
          <p:cNvSpPr/>
          <p:nvPr/>
        </p:nvSpPr>
        <p:spPr>
          <a:xfrm>
            <a:off x="3232026" y="787191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92284E-A0F4-194C-9B97-537AB9020CE0}"/>
              </a:ext>
            </a:extLst>
          </p:cNvPr>
          <p:cNvSpPr/>
          <p:nvPr/>
        </p:nvSpPr>
        <p:spPr>
          <a:xfrm>
            <a:off x="3232026" y="887810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D4AEA2-86CD-1441-97D5-E8C2D7083479}"/>
              </a:ext>
            </a:extLst>
          </p:cNvPr>
          <p:cNvSpPr/>
          <p:nvPr/>
        </p:nvSpPr>
        <p:spPr>
          <a:xfrm>
            <a:off x="3232026" y="9884302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A8B83B-360A-154E-BAFE-96D6D3C66F98}"/>
              </a:ext>
            </a:extLst>
          </p:cNvPr>
          <p:cNvSpPr/>
          <p:nvPr/>
        </p:nvSpPr>
        <p:spPr>
          <a:xfrm>
            <a:off x="3232026" y="10890497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E12D58-7F38-6A44-966A-EAC0C9D4299A}"/>
              </a:ext>
            </a:extLst>
          </p:cNvPr>
          <p:cNvSpPr/>
          <p:nvPr/>
        </p:nvSpPr>
        <p:spPr>
          <a:xfrm>
            <a:off x="3232026" y="11896693"/>
            <a:ext cx="18846800" cy="8046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26BF46-8264-0840-AEF5-680B9B5F5B06}"/>
              </a:ext>
            </a:extLst>
          </p:cNvPr>
          <p:cNvSpPr txBox="1"/>
          <p:nvPr/>
        </p:nvSpPr>
        <p:spPr>
          <a:xfrm>
            <a:off x="10955286" y="6023321"/>
            <a:ext cx="340029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1. Scope Management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3F4D71-889A-FE40-969D-25F0C96C8666}"/>
              </a:ext>
            </a:extLst>
          </p:cNvPr>
          <p:cNvSpPr txBox="1"/>
          <p:nvPr/>
        </p:nvSpPr>
        <p:spPr>
          <a:xfrm>
            <a:off x="11045855" y="7029516"/>
            <a:ext cx="3219151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2. Time Management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A7960B-D049-D444-8506-721BD4EDE53A}"/>
              </a:ext>
            </a:extLst>
          </p:cNvPr>
          <p:cNvSpPr txBox="1"/>
          <p:nvPr/>
        </p:nvSpPr>
        <p:spPr>
          <a:xfrm>
            <a:off x="10253175" y="8035711"/>
            <a:ext cx="480452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3. Cost &amp; Financial Management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F6FB43-D824-414B-9951-399ADDBEEB51}"/>
              </a:ext>
            </a:extLst>
          </p:cNvPr>
          <p:cNvSpPr txBox="1"/>
          <p:nvPr/>
        </p:nvSpPr>
        <p:spPr>
          <a:xfrm>
            <a:off x="10894373" y="9041906"/>
            <a:ext cx="352211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4. Quality Management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979723A-CDD6-6548-A64B-E666D613B665}"/>
              </a:ext>
            </a:extLst>
          </p:cNvPr>
          <p:cNvSpPr txBox="1"/>
          <p:nvPr/>
        </p:nvSpPr>
        <p:spPr>
          <a:xfrm>
            <a:off x="10542515" y="10048101"/>
            <a:ext cx="422583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5. Risk &amp; Issue Management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F41B990-32B9-3A42-A0CD-93307FFAC4AA}"/>
              </a:ext>
            </a:extLst>
          </p:cNvPr>
          <p:cNvSpPr txBox="1"/>
          <p:nvPr/>
        </p:nvSpPr>
        <p:spPr>
          <a:xfrm>
            <a:off x="10726058" y="11054296"/>
            <a:ext cx="3858749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6. Resource Management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79EE78C-DAF1-4047-A445-110FBD17FAB4}"/>
              </a:ext>
            </a:extLst>
          </p:cNvPr>
          <p:cNvSpPr txBox="1"/>
          <p:nvPr/>
        </p:nvSpPr>
        <p:spPr>
          <a:xfrm>
            <a:off x="11175702" y="12060492"/>
            <a:ext cx="2959465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7. Communications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01D60A-F9AF-5A47-8C24-6A1568054C98}"/>
              </a:ext>
            </a:extLst>
          </p:cNvPr>
          <p:cNvSpPr txBox="1"/>
          <p:nvPr/>
        </p:nvSpPr>
        <p:spPr>
          <a:xfrm rot="16200000">
            <a:off x="451333" y="9070218"/>
            <a:ext cx="39116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Governance Areas</a:t>
            </a:r>
          </a:p>
        </p:txBody>
      </p:sp>
      <p:sp>
        <p:nvSpPr>
          <p:cNvPr id="44" name="Left-Right Arrow 43">
            <a:extLst>
              <a:ext uri="{FF2B5EF4-FFF2-40B4-BE49-F238E27FC236}">
                <a16:creationId xmlns:a16="http://schemas.microsoft.com/office/drawing/2014/main" id="{89ECA08E-4718-8F4A-8665-9CF2C86BEF02}"/>
              </a:ext>
            </a:extLst>
          </p:cNvPr>
          <p:cNvSpPr/>
          <p:nvPr/>
        </p:nvSpPr>
        <p:spPr>
          <a:xfrm>
            <a:off x="3503536" y="2793210"/>
            <a:ext cx="19029314" cy="1128062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2EFC39C-EA55-8944-98AE-30CABB7E9872}"/>
              </a:ext>
            </a:extLst>
          </p:cNvPr>
          <p:cNvSpPr txBox="1"/>
          <p:nvPr/>
        </p:nvSpPr>
        <p:spPr>
          <a:xfrm>
            <a:off x="10966991" y="3141798"/>
            <a:ext cx="41024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Areas</a:t>
            </a:r>
          </a:p>
        </p:txBody>
      </p:sp>
    </p:spTree>
    <p:extLst>
      <p:ext uri="{BB962C8B-B14F-4D97-AF65-F5344CB8AC3E}">
        <p14:creationId xmlns:p14="http://schemas.microsoft.com/office/powerpoint/2010/main" val="351164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6E5F2B-C89A-E345-A27E-1B4DCF3C8890}"/>
              </a:ext>
            </a:extLst>
          </p:cNvPr>
          <p:cNvSpPr txBox="1"/>
          <p:nvPr/>
        </p:nvSpPr>
        <p:spPr>
          <a:xfrm>
            <a:off x="1520825" y="482419"/>
            <a:ext cx="1171025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07A179-A431-5D4A-9085-4C657255B3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94959B-D245-5741-8643-E2581969F625}"/>
              </a:ext>
            </a:extLst>
          </p:cNvPr>
          <p:cNvSpPr/>
          <p:nvPr/>
        </p:nvSpPr>
        <p:spPr>
          <a:xfrm>
            <a:off x="9909034" y="5810034"/>
            <a:ext cx="4559583" cy="455958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7E6F143F-E060-BA4F-9B24-36016316CF69}"/>
              </a:ext>
            </a:extLst>
          </p:cNvPr>
          <p:cNvSpPr/>
          <p:nvPr/>
        </p:nvSpPr>
        <p:spPr>
          <a:xfrm>
            <a:off x="13110687" y="9844524"/>
            <a:ext cx="2901658" cy="29016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9053762-6540-F54F-84DE-1E1354FC2F90}"/>
              </a:ext>
            </a:extLst>
          </p:cNvPr>
          <p:cNvSpPr/>
          <p:nvPr/>
        </p:nvSpPr>
        <p:spPr>
          <a:xfrm>
            <a:off x="8365306" y="9844524"/>
            <a:ext cx="2901658" cy="290165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80C70E67-91F5-654B-8FE1-216C5AFC367D}"/>
              </a:ext>
            </a:extLst>
          </p:cNvPr>
          <p:cNvSpPr/>
          <p:nvPr/>
        </p:nvSpPr>
        <p:spPr>
          <a:xfrm>
            <a:off x="14600818" y="5647042"/>
            <a:ext cx="2901658" cy="29016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0971BC5E-6909-304F-AC21-72EF2E9C1931}"/>
              </a:ext>
            </a:extLst>
          </p:cNvPr>
          <p:cNvSpPr/>
          <p:nvPr/>
        </p:nvSpPr>
        <p:spPr>
          <a:xfrm>
            <a:off x="6875176" y="5647042"/>
            <a:ext cx="2901658" cy="290165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B32E46D9-B08E-A84F-9BA5-5964FC44FC0D}"/>
              </a:ext>
            </a:extLst>
          </p:cNvPr>
          <p:cNvSpPr/>
          <p:nvPr/>
        </p:nvSpPr>
        <p:spPr>
          <a:xfrm>
            <a:off x="10737996" y="2631958"/>
            <a:ext cx="2901658" cy="290165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Circular Arrow 164">
            <a:extLst>
              <a:ext uri="{FF2B5EF4-FFF2-40B4-BE49-F238E27FC236}">
                <a16:creationId xmlns:a16="http://schemas.microsoft.com/office/drawing/2014/main" id="{B103F0D4-5EF5-0547-8521-4CEE6D42ED26}"/>
              </a:ext>
            </a:extLst>
          </p:cNvPr>
          <p:cNvSpPr/>
          <p:nvPr/>
        </p:nvSpPr>
        <p:spPr>
          <a:xfrm rot="19800000">
            <a:off x="8183145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Circular Arrow 165">
            <a:extLst>
              <a:ext uri="{FF2B5EF4-FFF2-40B4-BE49-F238E27FC236}">
                <a16:creationId xmlns:a16="http://schemas.microsoft.com/office/drawing/2014/main" id="{0AB56D84-F476-984D-BB46-EBD78C65F03E}"/>
              </a:ext>
            </a:extLst>
          </p:cNvPr>
          <p:cNvSpPr/>
          <p:nvPr/>
        </p:nvSpPr>
        <p:spPr>
          <a:xfrm rot="15300000">
            <a:off x="8183144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7" name="Circular Arrow 166">
            <a:extLst>
              <a:ext uri="{FF2B5EF4-FFF2-40B4-BE49-F238E27FC236}">
                <a16:creationId xmlns:a16="http://schemas.microsoft.com/office/drawing/2014/main" id="{126EE0C9-02EE-354F-AB2D-20226CBB9B4A}"/>
              </a:ext>
            </a:extLst>
          </p:cNvPr>
          <p:cNvSpPr/>
          <p:nvPr/>
        </p:nvSpPr>
        <p:spPr>
          <a:xfrm rot="10981578">
            <a:off x="8183145" y="4084144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8" name="Circular Arrow 167">
            <a:extLst>
              <a:ext uri="{FF2B5EF4-FFF2-40B4-BE49-F238E27FC236}">
                <a16:creationId xmlns:a16="http://schemas.microsoft.com/office/drawing/2014/main" id="{BC70D2E6-FCFF-0248-BCCF-490328822700}"/>
              </a:ext>
            </a:extLst>
          </p:cNvPr>
          <p:cNvSpPr/>
          <p:nvPr/>
        </p:nvSpPr>
        <p:spPr>
          <a:xfrm rot="6689392">
            <a:off x="8183145" y="4084143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9" name="Circular Arrow 168">
            <a:extLst>
              <a:ext uri="{FF2B5EF4-FFF2-40B4-BE49-F238E27FC236}">
                <a16:creationId xmlns:a16="http://schemas.microsoft.com/office/drawing/2014/main" id="{7EC50784-FD5C-3F48-995B-EED4F160EEA6}"/>
              </a:ext>
            </a:extLst>
          </p:cNvPr>
          <p:cNvSpPr/>
          <p:nvPr/>
        </p:nvSpPr>
        <p:spPr>
          <a:xfrm rot="2441144">
            <a:off x="8183143" y="4084143"/>
            <a:ext cx="8011360" cy="8011360"/>
          </a:xfrm>
          <a:prstGeom prst="circularArrow">
            <a:avLst>
              <a:gd name="adj1" fmla="val 3775"/>
              <a:gd name="adj2" fmla="val 401861"/>
              <a:gd name="adj3" fmla="val 20578219"/>
              <a:gd name="adj4" fmla="val 19699819"/>
              <a:gd name="adj5" fmla="val 38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40BD0E5-1EEF-4C41-9BB9-98CC7D40A73B}"/>
              </a:ext>
            </a:extLst>
          </p:cNvPr>
          <p:cNvSpPr txBox="1"/>
          <p:nvPr/>
        </p:nvSpPr>
        <p:spPr>
          <a:xfrm>
            <a:off x="7180632" y="6559262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Logic Network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DC31CEF9-FF7A-9947-BF8B-AD4009451B98}"/>
              </a:ext>
            </a:extLst>
          </p:cNvPr>
          <p:cNvSpPr txBox="1"/>
          <p:nvPr/>
        </p:nvSpPr>
        <p:spPr>
          <a:xfrm>
            <a:off x="14776991" y="6313041"/>
            <a:ext cx="2549312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Work Breakdown Structure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F2AEF5C-3F93-7744-BA9B-469F31346592}"/>
              </a:ext>
            </a:extLst>
          </p:cNvPr>
          <p:cNvSpPr txBox="1"/>
          <p:nvPr/>
        </p:nvSpPr>
        <p:spPr>
          <a:xfrm>
            <a:off x="11043452" y="3544178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A1F06F26-2F66-F945-942D-0D0A497D7E5D}"/>
              </a:ext>
            </a:extLst>
          </p:cNvPr>
          <p:cNvSpPr txBox="1"/>
          <p:nvPr/>
        </p:nvSpPr>
        <p:spPr>
          <a:xfrm>
            <a:off x="13293224" y="10510523"/>
            <a:ext cx="2536584" cy="156966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Product Breakdown Structure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AB9321E-7D74-E147-A8D5-B2339D81BFD8}"/>
              </a:ext>
            </a:extLst>
          </p:cNvPr>
          <p:cNvSpPr txBox="1"/>
          <p:nvPr/>
        </p:nvSpPr>
        <p:spPr>
          <a:xfrm>
            <a:off x="8670762" y="10756744"/>
            <a:ext cx="2290746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PERT Chart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2D1549A-D6E5-004C-9725-59A2372287FA}"/>
              </a:ext>
            </a:extLst>
          </p:cNvPr>
          <p:cNvSpPr txBox="1"/>
          <p:nvPr/>
        </p:nvSpPr>
        <p:spPr>
          <a:xfrm>
            <a:off x="9953805" y="6935661"/>
            <a:ext cx="4470040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Management Tools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28D99979-0C0F-2C40-A7DE-C4D9124D03BB}"/>
              </a:ext>
            </a:extLst>
          </p:cNvPr>
          <p:cNvSpPr txBox="1">
            <a:spLocks/>
          </p:cNvSpPr>
          <p:nvPr/>
        </p:nvSpPr>
        <p:spPr>
          <a:xfrm>
            <a:off x="14009246" y="3535169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7" name="Subtitle 2">
            <a:extLst>
              <a:ext uri="{FF2B5EF4-FFF2-40B4-BE49-F238E27FC236}">
                <a16:creationId xmlns:a16="http://schemas.microsoft.com/office/drawing/2014/main" id="{D4B881A8-8836-9B49-B1DD-39F35F91A665}"/>
              </a:ext>
            </a:extLst>
          </p:cNvPr>
          <p:cNvSpPr txBox="1">
            <a:spLocks/>
          </p:cNvSpPr>
          <p:nvPr/>
        </p:nvSpPr>
        <p:spPr>
          <a:xfrm>
            <a:off x="17914687" y="6550253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8" name="Subtitle 2">
            <a:extLst>
              <a:ext uri="{FF2B5EF4-FFF2-40B4-BE49-F238E27FC236}">
                <a16:creationId xmlns:a16="http://schemas.microsoft.com/office/drawing/2014/main" id="{ADE5D4E8-D85D-1D49-863B-FB121F98415A}"/>
              </a:ext>
            </a:extLst>
          </p:cNvPr>
          <p:cNvSpPr txBox="1">
            <a:spLocks/>
          </p:cNvSpPr>
          <p:nvPr/>
        </p:nvSpPr>
        <p:spPr>
          <a:xfrm>
            <a:off x="16334358" y="10747735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79" name="Subtitle 2">
            <a:extLst>
              <a:ext uri="{FF2B5EF4-FFF2-40B4-BE49-F238E27FC236}">
                <a16:creationId xmlns:a16="http://schemas.microsoft.com/office/drawing/2014/main" id="{A7FAD4FB-8F6A-D740-AD15-1E5ABA09EB47}"/>
              </a:ext>
            </a:extLst>
          </p:cNvPr>
          <p:cNvSpPr txBox="1">
            <a:spLocks/>
          </p:cNvSpPr>
          <p:nvPr/>
        </p:nvSpPr>
        <p:spPr>
          <a:xfrm>
            <a:off x="2197824" y="6550253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80" name="Subtitle 2">
            <a:extLst>
              <a:ext uri="{FF2B5EF4-FFF2-40B4-BE49-F238E27FC236}">
                <a16:creationId xmlns:a16="http://schemas.microsoft.com/office/drawing/2014/main" id="{43664660-F246-1543-89A9-198ABFB0766C}"/>
              </a:ext>
            </a:extLst>
          </p:cNvPr>
          <p:cNvSpPr txBox="1">
            <a:spLocks/>
          </p:cNvSpPr>
          <p:nvPr/>
        </p:nvSpPr>
        <p:spPr>
          <a:xfrm>
            <a:off x="3780236" y="10747735"/>
            <a:ext cx="426305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5684196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rporate Color 2 - Light">
      <a:dk1>
        <a:srgbClr val="1C2835"/>
      </a:dk1>
      <a:lt1>
        <a:sysClr val="window" lastClr="FFFFFF"/>
      </a:lt1>
      <a:dk2>
        <a:srgbClr val="1C2835"/>
      </a:dk2>
      <a:lt2>
        <a:srgbClr val="F6F7FA"/>
      </a:lt2>
      <a:accent1>
        <a:srgbClr val="165AB6"/>
      </a:accent1>
      <a:accent2>
        <a:srgbClr val="1B8BCD"/>
      </a:accent2>
      <a:accent3>
        <a:srgbClr val="27C7CF"/>
      </a:accent3>
      <a:accent4>
        <a:srgbClr val="27C78A"/>
      </a:accent4>
      <a:accent5>
        <a:srgbClr val="70C456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69913</TotalTime>
  <Words>701</Words>
  <Application>Microsoft Macintosh PowerPoint</Application>
  <PresentationFormat>Custom</PresentationFormat>
  <Paragraphs>132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2019-10-22T04:57:54Z</dcterms:modified>
  <cp:category/>
</cp:coreProperties>
</file>